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ink/ink1.xml" ContentType="application/inkml+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434" r:id="rId2"/>
    <p:sldId id="356" r:id="rId3"/>
    <p:sldId id="433" r:id="rId4"/>
    <p:sldId id="394" r:id="rId5"/>
    <p:sldId id="395" r:id="rId6"/>
    <p:sldId id="390" r:id="rId7"/>
    <p:sldId id="396" r:id="rId8"/>
    <p:sldId id="397" r:id="rId9"/>
    <p:sldId id="398" r:id="rId10"/>
    <p:sldId id="401" r:id="rId11"/>
    <p:sldId id="402" r:id="rId12"/>
    <p:sldId id="413" r:id="rId13"/>
    <p:sldId id="403" r:id="rId14"/>
    <p:sldId id="414" r:id="rId15"/>
    <p:sldId id="404" r:id="rId16"/>
    <p:sldId id="405" r:id="rId17"/>
    <p:sldId id="416" r:id="rId18"/>
    <p:sldId id="435" r:id="rId19"/>
    <p:sldId id="440" r:id="rId20"/>
    <p:sldId id="436" r:id="rId21"/>
    <p:sldId id="408" r:id="rId22"/>
    <p:sldId id="410" r:id="rId23"/>
    <p:sldId id="411" r:id="rId24"/>
    <p:sldId id="412" r:id="rId25"/>
    <p:sldId id="417" r:id="rId26"/>
    <p:sldId id="438" r:id="rId27"/>
    <p:sldId id="439" r:id="rId28"/>
    <p:sldId id="540" r:id="rId29"/>
    <p:sldId id="547" r:id="rId30"/>
    <p:sldId id="578" r:id="rId31"/>
    <p:sldId id="548" r:id="rId32"/>
    <p:sldId id="549" r:id="rId33"/>
    <p:sldId id="550" r:id="rId34"/>
    <p:sldId id="551" r:id="rId35"/>
    <p:sldId id="552" r:id="rId36"/>
    <p:sldId id="553" r:id="rId37"/>
    <p:sldId id="554" r:id="rId38"/>
    <p:sldId id="555" r:id="rId39"/>
    <p:sldId id="556" r:id="rId40"/>
    <p:sldId id="557" r:id="rId41"/>
    <p:sldId id="558" r:id="rId42"/>
    <p:sldId id="559" r:id="rId43"/>
    <p:sldId id="560" r:id="rId44"/>
    <p:sldId id="561" r:id="rId45"/>
    <p:sldId id="562" r:id="rId46"/>
    <p:sldId id="563" r:id="rId47"/>
    <p:sldId id="564" r:id="rId48"/>
    <p:sldId id="565" r:id="rId49"/>
    <p:sldId id="566" r:id="rId50"/>
    <p:sldId id="567" r:id="rId51"/>
    <p:sldId id="568" r:id="rId52"/>
    <p:sldId id="569" r:id="rId53"/>
    <p:sldId id="570" r:id="rId54"/>
    <p:sldId id="571" r:id="rId55"/>
    <p:sldId id="572" r:id="rId56"/>
    <p:sldId id="573" r:id="rId57"/>
    <p:sldId id="574" r:id="rId58"/>
    <p:sldId id="575" r:id="rId59"/>
    <p:sldId id="576" r:id="rId60"/>
    <p:sldId id="577" r:id="rId61"/>
    <p:sldId id="579" r:id="rId62"/>
    <p:sldId id="543" r:id="rId63"/>
    <p:sldId id="544" r:id="rId64"/>
    <p:sldId id="546" r:id="rId65"/>
  </p:sldIdLst>
  <p:sldSz cx="9144000" cy="6858000" type="screen4x3"/>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p:cViewPr varScale="1">
        <p:scale>
          <a:sx n="102" d="100"/>
          <a:sy n="102" d="100"/>
        </p:scale>
        <p:origin x="270"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sz="quarter" idx="1"/>
          </p:nvPr>
        </p:nvSpPr>
        <p:spPr>
          <a:xfrm>
            <a:off x="3995217" y="0"/>
            <a:ext cx="3056414" cy="465455"/>
          </a:xfrm>
          <a:prstGeom prst="rect">
            <a:avLst/>
          </a:prstGeom>
        </p:spPr>
        <p:txBody>
          <a:bodyPr vert="horz" lIns="93497" tIns="46749" rIns="93497" bIns="46749" rtlCol="0"/>
          <a:lstStyle>
            <a:lvl1pPr algn="r">
              <a:defRPr sz="1200"/>
            </a:lvl1pPr>
          </a:lstStyle>
          <a:p>
            <a:fld id="{25552521-0B1E-4A2F-BCC2-B481EFB3D6C4}" type="datetimeFigureOut">
              <a:rPr lang="en-US" smtClean="0"/>
              <a:t>2/14/2018</a:t>
            </a:fld>
            <a:endParaRPr lang="en-US"/>
          </a:p>
        </p:txBody>
      </p:sp>
      <p:sp>
        <p:nvSpPr>
          <p:cNvPr id="4" name="Footer Placeholder 3"/>
          <p:cNvSpPr>
            <a:spLocks noGrp="1"/>
          </p:cNvSpPr>
          <p:nvPr>
            <p:ph type="ftr" sz="quarter" idx="2"/>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29"/>
            <a:ext cx="3056414" cy="465455"/>
          </a:xfrm>
          <a:prstGeom prst="rect">
            <a:avLst/>
          </a:prstGeom>
        </p:spPr>
        <p:txBody>
          <a:bodyPr vert="horz" lIns="93497" tIns="46749" rIns="93497" bIns="46749" rtlCol="0" anchor="b"/>
          <a:lstStyle>
            <a:lvl1pPr algn="r">
              <a:defRPr sz="1200"/>
            </a:lvl1pPr>
          </a:lstStyle>
          <a:p>
            <a:fld id="{CA328F26-DCB4-4341-B952-80EF3572F217}" type="slidenum">
              <a:rPr lang="en-US" smtClean="0"/>
              <a:t>‹#›</a:t>
            </a:fld>
            <a:endParaRPr lang="en-US"/>
          </a:p>
        </p:txBody>
      </p:sp>
    </p:spTree>
    <p:extLst>
      <p:ext uri="{BB962C8B-B14F-4D97-AF65-F5344CB8AC3E}">
        <p14:creationId xmlns:p14="http://schemas.microsoft.com/office/powerpoint/2010/main" val="17187507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560" units="cm"/>
          <inkml:channel name="Y" type="integer" max="1024" units="cm"/>
          <inkml:channel name="T" type="integer" max="2.14748E9" units="dev"/>
        </inkml:traceFormat>
        <inkml:channelProperties>
          <inkml:channelProperty channel="X" name="resolution" value="42.80936" units="1/cm"/>
          <inkml:channelProperty channel="Y" name="resolution" value="30.47619" units="1/cm"/>
          <inkml:channelProperty channel="T" name="resolution" value="1" units="1/dev"/>
        </inkml:channelProperties>
      </inkml:inkSource>
      <inkml:timestamp xml:id="ts0" timeString="2018-02-14T23:14:39.939"/>
    </inkml:context>
    <inkml:brush xml:id="br0">
      <inkml:brushProperty name="width" value="0.05292" units="cm"/>
      <inkml:brushProperty name="height" value="0.05292" units="cm"/>
      <inkml:brushProperty name="color" value="#0000FF"/>
    </inkml:brush>
  </inkml:definitions>
  <inkml:trace contextRef="#ctx0" brushRef="#br0">23940 10793 0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a:defRPr sz="1200"/>
            </a:lvl1pPr>
          </a:lstStyle>
          <a:p>
            <a:fld id="{9E314AD7-1456-4A8F-BA89-76D122F3CD78}" type="datetimeFigureOut">
              <a:rPr lang="en-US" smtClean="0"/>
              <a:t>2/14/2018</a:t>
            </a:fld>
            <a:endParaRPr lang="en-US"/>
          </a:p>
        </p:txBody>
      </p:sp>
      <p:sp>
        <p:nvSpPr>
          <p:cNvPr id="4" name="Slide Image Placeholder 3"/>
          <p:cNvSpPr>
            <a:spLocks noGrp="1" noRot="1" noChangeAspect="1"/>
          </p:cNvSpPr>
          <p:nvPr>
            <p:ph type="sldImg" idx="2"/>
          </p:nvPr>
        </p:nvSpPr>
        <p:spPr>
          <a:xfrm>
            <a:off x="1200150" y="698500"/>
            <a:ext cx="4654550" cy="3490913"/>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21823"/>
            <a:ext cx="5642610" cy="4189095"/>
          </a:xfrm>
          <a:prstGeom prst="rect">
            <a:avLst/>
          </a:prstGeom>
        </p:spPr>
        <p:txBody>
          <a:bodyPr vert="horz" lIns="93497" tIns="46749" rIns="93497" bIns="467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a:defRPr sz="1200"/>
            </a:lvl1pPr>
          </a:lstStyle>
          <a:p>
            <a:fld id="{3E476DEE-A3CC-4056-8387-0AD72B57C730}" type="slidenum">
              <a:rPr lang="en-US" smtClean="0"/>
              <a:t>‹#›</a:t>
            </a:fld>
            <a:endParaRPr lang="en-US"/>
          </a:p>
        </p:txBody>
      </p:sp>
    </p:spTree>
    <p:extLst>
      <p:ext uri="{BB962C8B-B14F-4D97-AF65-F5344CB8AC3E}">
        <p14:creationId xmlns:p14="http://schemas.microsoft.com/office/powerpoint/2010/main" val="2355066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8CEDF9-E99B-46DB-A6EA-62035172D9C3}" type="datetime1">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1DA8D9-2478-4E45-B239-3CE369BA1D25}" type="datetime1">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9B8770-0BDD-48CA-AEEF-3B29176A2284}" type="datetime1">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A4750DFE-C3A7-48D1-A097-6767616546E3}" type="datetime1">
              <a:rPr lang="en-US" altLang="en-US" smtClean="0"/>
              <a:t>2/14/2018</a:t>
            </a:fld>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C43361CC-F581-4740-80D0-755E0F6845A6}" type="slidenum">
              <a:rPr lang="en-US" altLang="en-US"/>
              <a:pPr>
                <a:defRPr/>
              </a:pPr>
              <a:t>‹#›</a:t>
            </a:fld>
            <a:endParaRPr lang="en-US" altLang="en-US"/>
          </a:p>
        </p:txBody>
      </p:sp>
    </p:spTree>
    <p:extLst>
      <p:ext uri="{BB962C8B-B14F-4D97-AF65-F5344CB8AC3E}">
        <p14:creationId xmlns:p14="http://schemas.microsoft.com/office/powerpoint/2010/main" val="149864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59E371-5BC5-4DED-9056-C13AB4BF9131}" type="datetime1">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CD484A-1C98-4839-B34C-090DA296CAF0}" type="datetime1">
              <a:rPr lang="en-US" smtClean="0"/>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034306-54D4-446F-A0BD-986053C4F090}" type="datetime1">
              <a:rPr lang="en-US" smtClean="0"/>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A591B9-7F8E-4CAA-B47C-96BADE874D48}" type="datetime1">
              <a:rPr lang="en-US" smtClean="0"/>
              <a:t>2/14/2018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EDD5FB-14A6-4EB8-B038-5B90EEB479DB}" type="datetime1">
              <a:rPr lang="en-US" smtClean="0"/>
              <a:t>2/14/2018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BD168-665C-4F3D-84D4-057F8386DFFB}" type="datetime1">
              <a:rPr lang="en-US" smtClean="0"/>
              <a:t>2/14/2018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F8316D-06F8-469F-99F9-D02B51A6D080}" type="datetime1">
              <a:rPr lang="en-US" smtClean="0"/>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2C8183-C6F6-4AED-A4EA-C9289D9AFF1F}" type="datetime1">
              <a:rPr lang="en-US" smtClean="0"/>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4D2B7-4371-4D9C-AC55-85F7836C09C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F752B-827A-4066-8590-E66A58097E67}" type="datetime1">
              <a:rPr lang="en-US" smtClean="0"/>
              <a:t>2/14/2018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A4D2B7-4371-4D9C-AC55-85F7836C09C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slideLayout" Target="../slideLayouts/slideLayout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6" Type="http://schemas.openxmlformats.org/officeDocument/2006/relationships/tags" Target="../tags/tag233.xml"/><Relationship Id="rId21" Type="http://schemas.openxmlformats.org/officeDocument/2006/relationships/tags" Target="../tags/tag228.xml"/><Relationship Id="rId42" Type="http://schemas.openxmlformats.org/officeDocument/2006/relationships/tags" Target="../tags/tag249.xml"/><Relationship Id="rId47" Type="http://schemas.openxmlformats.org/officeDocument/2006/relationships/tags" Target="../tags/tag254.xml"/><Relationship Id="rId63" Type="http://schemas.openxmlformats.org/officeDocument/2006/relationships/tags" Target="../tags/tag270.xml"/><Relationship Id="rId68" Type="http://schemas.openxmlformats.org/officeDocument/2006/relationships/tags" Target="../tags/tag275.xml"/><Relationship Id="rId84" Type="http://schemas.openxmlformats.org/officeDocument/2006/relationships/tags" Target="../tags/tag291.xml"/><Relationship Id="rId89" Type="http://schemas.openxmlformats.org/officeDocument/2006/relationships/tags" Target="../tags/tag296.xml"/><Relationship Id="rId112" Type="http://schemas.openxmlformats.org/officeDocument/2006/relationships/tags" Target="../tags/tag319.xml"/><Relationship Id="rId16" Type="http://schemas.openxmlformats.org/officeDocument/2006/relationships/tags" Target="../tags/tag223.xml"/><Relationship Id="rId107" Type="http://schemas.openxmlformats.org/officeDocument/2006/relationships/tags" Target="../tags/tag314.xml"/><Relationship Id="rId11" Type="http://schemas.openxmlformats.org/officeDocument/2006/relationships/tags" Target="../tags/tag218.xml"/><Relationship Id="rId24" Type="http://schemas.openxmlformats.org/officeDocument/2006/relationships/tags" Target="../tags/tag231.xml"/><Relationship Id="rId32" Type="http://schemas.openxmlformats.org/officeDocument/2006/relationships/tags" Target="../tags/tag239.xml"/><Relationship Id="rId37" Type="http://schemas.openxmlformats.org/officeDocument/2006/relationships/tags" Target="../tags/tag244.xml"/><Relationship Id="rId40" Type="http://schemas.openxmlformats.org/officeDocument/2006/relationships/tags" Target="../tags/tag247.xml"/><Relationship Id="rId45" Type="http://schemas.openxmlformats.org/officeDocument/2006/relationships/tags" Target="../tags/tag252.xml"/><Relationship Id="rId53" Type="http://schemas.openxmlformats.org/officeDocument/2006/relationships/tags" Target="../tags/tag260.xml"/><Relationship Id="rId58" Type="http://schemas.openxmlformats.org/officeDocument/2006/relationships/tags" Target="../tags/tag265.xml"/><Relationship Id="rId66" Type="http://schemas.openxmlformats.org/officeDocument/2006/relationships/tags" Target="../tags/tag273.xml"/><Relationship Id="rId74" Type="http://schemas.openxmlformats.org/officeDocument/2006/relationships/tags" Target="../tags/tag281.xml"/><Relationship Id="rId79" Type="http://schemas.openxmlformats.org/officeDocument/2006/relationships/tags" Target="../tags/tag286.xml"/><Relationship Id="rId87" Type="http://schemas.openxmlformats.org/officeDocument/2006/relationships/tags" Target="../tags/tag294.xml"/><Relationship Id="rId102" Type="http://schemas.openxmlformats.org/officeDocument/2006/relationships/tags" Target="../tags/tag309.xml"/><Relationship Id="rId110" Type="http://schemas.openxmlformats.org/officeDocument/2006/relationships/tags" Target="../tags/tag317.xml"/><Relationship Id="rId115" Type="http://schemas.openxmlformats.org/officeDocument/2006/relationships/slideLayout" Target="../slideLayouts/slideLayout12.xml"/><Relationship Id="rId5" Type="http://schemas.openxmlformats.org/officeDocument/2006/relationships/tags" Target="../tags/tag212.xml"/><Relationship Id="rId61" Type="http://schemas.openxmlformats.org/officeDocument/2006/relationships/tags" Target="../tags/tag268.xml"/><Relationship Id="rId82" Type="http://schemas.openxmlformats.org/officeDocument/2006/relationships/tags" Target="../tags/tag289.xml"/><Relationship Id="rId90" Type="http://schemas.openxmlformats.org/officeDocument/2006/relationships/tags" Target="../tags/tag297.xml"/><Relationship Id="rId95" Type="http://schemas.openxmlformats.org/officeDocument/2006/relationships/tags" Target="../tags/tag302.xml"/><Relationship Id="rId19" Type="http://schemas.openxmlformats.org/officeDocument/2006/relationships/tags" Target="../tags/tag22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tags" Target="../tags/tag234.xml"/><Relationship Id="rId30" Type="http://schemas.openxmlformats.org/officeDocument/2006/relationships/tags" Target="../tags/tag237.xml"/><Relationship Id="rId35" Type="http://schemas.openxmlformats.org/officeDocument/2006/relationships/tags" Target="../tags/tag242.xml"/><Relationship Id="rId43" Type="http://schemas.openxmlformats.org/officeDocument/2006/relationships/tags" Target="../tags/tag250.xml"/><Relationship Id="rId48" Type="http://schemas.openxmlformats.org/officeDocument/2006/relationships/tags" Target="../tags/tag255.xml"/><Relationship Id="rId56" Type="http://schemas.openxmlformats.org/officeDocument/2006/relationships/tags" Target="../tags/tag263.xml"/><Relationship Id="rId64" Type="http://schemas.openxmlformats.org/officeDocument/2006/relationships/tags" Target="../tags/tag271.xml"/><Relationship Id="rId69" Type="http://schemas.openxmlformats.org/officeDocument/2006/relationships/tags" Target="../tags/tag276.xml"/><Relationship Id="rId77" Type="http://schemas.openxmlformats.org/officeDocument/2006/relationships/tags" Target="../tags/tag284.xml"/><Relationship Id="rId100" Type="http://schemas.openxmlformats.org/officeDocument/2006/relationships/tags" Target="../tags/tag307.xml"/><Relationship Id="rId105" Type="http://schemas.openxmlformats.org/officeDocument/2006/relationships/tags" Target="../tags/tag312.xml"/><Relationship Id="rId113" Type="http://schemas.openxmlformats.org/officeDocument/2006/relationships/tags" Target="../tags/tag320.xml"/><Relationship Id="rId8" Type="http://schemas.openxmlformats.org/officeDocument/2006/relationships/tags" Target="../tags/tag215.xml"/><Relationship Id="rId51" Type="http://schemas.openxmlformats.org/officeDocument/2006/relationships/tags" Target="../tags/tag258.xml"/><Relationship Id="rId72" Type="http://schemas.openxmlformats.org/officeDocument/2006/relationships/tags" Target="../tags/tag279.xml"/><Relationship Id="rId80" Type="http://schemas.openxmlformats.org/officeDocument/2006/relationships/tags" Target="../tags/tag287.xml"/><Relationship Id="rId85" Type="http://schemas.openxmlformats.org/officeDocument/2006/relationships/tags" Target="../tags/tag292.xml"/><Relationship Id="rId93" Type="http://schemas.openxmlformats.org/officeDocument/2006/relationships/tags" Target="../tags/tag300.xml"/><Relationship Id="rId98" Type="http://schemas.openxmlformats.org/officeDocument/2006/relationships/tags" Target="../tags/tag305.xml"/><Relationship Id="rId3" Type="http://schemas.openxmlformats.org/officeDocument/2006/relationships/tags" Target="../tags/tag210.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33" Type="http://schemas.openxmlformats.org/officeDocument/2006/relationships/tags" Target="../tags/tag240.xml"/><Relationship Id="rId38" Type="http://schemas.openxmlformats.org/officeDocument/2006/relationships/tags" Target="../tags/tag245.xml"/><Relationship Id="rId46" Type="http://schemas.openxmlformats.org/officeDocument/2006/relationships/tags" Target="../tags/tag253.xml"/><Relationship Id="rId59" Type="http://schemas.openxmlformats.org/officeDocument/2006/relationships/tags" Target="../tags/tag266.xml"/><Relationship Id="rId67" Type="http://schemas.openxmlformats.org/officeDocument/2006/relationships/tags" Target="../tags/tag274.xml"/><Relationship Id="rId103" Type="http://schemas.openxmlformats.org/officeDocument/2006/relationships/tags" Target="../tags/tag310.xml"/><Relationship Id="rId108" Type="http://schemas.openxmlformats.org/officeDocument/2006/relationships/tags" Target="../tags/tag315.xml"/><Relationship Id="rId116" Type="http://schemas.openxmlformats.org/officeDocument/2006/relationships/image" Target="../media/image7.png"/><Relationship Id="rId20" Type="http://schemas.openxmlformats.org/officeDocument/2006/relationships/tags" Target="../tags/tag227.xml"/><Relationship Id="rId41" Type="http://schemas.openxmlformats.org/officeDocument/2006/relationships/tags" Target="../tags/tag248.xml"/><Relationship Id="rId54" Type="http://schemas.openxmlformats.org/officeDocument/2006/relationships/tags" Target="../tags/tag261.xml"/><Relationship Id="rId62" Type="http://schemas.openxmlformats.org/officeDocument/2006/relationships/tags" Target="../tags/tag269.xml"/><Relationship Id="rId70" Type="http://schemas.openxmlformats.org/officeDocument/2006/relationships/tags" Target="../tags/tag277.xml"/><Relationship Id="rId75" Type="http://schemas.openxmlformats.org/officeDocument/2006/relationships/tags" Target="../tags/tag282.xml"/><Relationship Id="rId83" Type="http://schemas.openxmlformats.org/officeDocument/2006/relationships/tags" Target="../tags/tag290.xml"/><Relationship Id="rId88" Type="http://schemas.openxmlformats.org/officeDocument/2006/relationships/tags" Target="../tags/tag295.xml"/><Relationship Id="rId91" Type="http://schemas.openxmlformats.org/officeDocument/2006/relationships/tags" Target="../tags/tag298.xml"/><Relationship Id="rId96" Type="http://schemas.openxmlformats.org/officeDocument/2006/relationships/tags" Target="../tags/tag303.xml"/><Relationship Id="rId111" Type="http://schemas.openxmlformats.org/officeDocument/2006/relationships/tags" Target="../tags/tag318.xml"/><Relationship Id="rId1" Type="http://schemas.openxmlformats.org/officeDocument/2006/relationships/tags" Target="../tags/tag208.xml"/><Relationship Id="rId6" Type="http://schemas.openxmlformats.org/officeDocument/2006/relationships/tags" Target="../tags/tag213.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tags" Target="../tags/tag235.xml"/><Relationship Id="rId36" Type="http://schemas.openxmlformats.org/officeDocument/2006/relationships/tags" Target="../tags/tag243.xml"/><Relationship Id="rId49" Type="http://schemas.openxmlformats.org/officeDocument/2006/relationships/tags" Target="../tags/tag256.xml"/><Relationship Id="rId57" Type="http://schemas.openxmlformats.org/officeDocument/2006/relationships/tags" Target="../tags/tag264.xml"/><Relationship Id="rId106" Type="http://schemas.openxmlformats.org/officeDocument/2006/relationships/tags" Target="../tags/tag313.xml"/><Relationship Id="rId114" Type="http://schemas.openxmlformats.org/officeDocument/2006/relationships/tags" Target="../tags/tag321.xml"/><Relationship Id="rId10" Type="http://schemas.openxmlformats.org/officeDocument/2006/relationships/tags" Target="../tags/tag217.xml"/><Relationship Id="rId31" Type="http://schemas.openxmlformats.org/officeDocument/2006/relationships/tags" Target="../tags/tag238.xml"/><Relationship Id="rId44" Type="http://schemas.openxmlformats.org/officeDocument/2006/relationships/tags" Target="../tags/tag251.xml"/><Relationship Id="rId52" Type="http://schemas.openxmlformats.org/officeDocument/2006/relationships/tags" Target="../tags/tag259.xml"/><Relationship Id="rId60" Type="http://schemas.openxmlformats.org/officeDocument/2006/relationships/tags" Target="../tags/tag267.xml"/><Relationship Id="rId65" Type="http://schemas.openxmlformats.org/officeDocument/2006/relationships/tags" Target="../tags/tag272.xml"/><Relationship Id="rId73" Type="http://schemas.openxmlformats.org/officeDocument/2006/relationships/tags" Target="../tags/tag280.xml"/><Relationship Id="rId78" Type="http://schemas.openxmlformats.org/officeDocument/2006/relationships/tags" Target="../tags/tag285.xml"/><Relationship Id="rId81" Type="http://schemas.openxmlformats.org/officeDocument/2006/relationships/tags" Target="../tags/tag288.xml"/><Relationship Id="rId86" Type="http://schemas.openxmlformats.org/officeDocument/2006/relationships/tags" Target="../tags/tag293.xml"/><Relationship Id="rId94" Type="http://schemas.openxmlformats.org/officeDocument/2006/relationships/tags" Target="../tags/tag301.xml"/><Relationship Id="rId99" Type="http://schemas.openxmlformats.org/officeDocument/2006/relationships/tags" Target="../tags/tag306.xml"/><Relationship Id="rId101" Type="http://schemas.openxmlformats.org/officeDocument/2006/relationships/tags" Target="../tags/tag308.xml"/><Relationship Id="rId4" Type="http://schemas.openxmlformats.org/officeDocument/2006/relationships/tags" Target="../tags/tag211.xml"/><Relationship Id="rId9" Type="http://schemas.openxmlformats.org/officeDocument/2006/relationships/tags" Target="../tags/tag216.xml"/><Relationship Id="rId13" Type="http://schemas.openxmlformats.org/officeDocument/2006/relationships/tags" Target="../tags/tag220.xml"/><Relationship Id="rId18" Type="http://schemas.openxmlformats.org/officeDocument/2006/relationships/tags" Target="../tags/tag225.xml"/><Relationship Id="rId39" Type="http://schemas.openxmlformats.org/officeDocument/2006/relationships/tags" Target="../tags/tag246.xml"/><Relationship Id="rId109" Type="http://schemas.openxmlformats.org/officeDocument/2006/relationships/tags" Target="../tags/tag316.xml"/><Relationship Id="rId34" Type="http://schemas.openxmlformats.org/officeDocument/2006/relationships/tags" Target="../tags/tag241.xml"/><Relationship Id="rId50" Type="http://schemas.openxmlformats.org/officeDocument/2006/relationships/tags" Target="../tags/tag257.xml"/><Relationship Id="rId55" Type="http://schemas.openxmlformats.org/officeDocument/2006/relationships/tags" Target="../tags/tag262.xml"/><Relationship Id="rId76" Type="http://schemas.openxmlformats.org/officeDocument/2006/relationships/tags" Target="../tags/tag283.xml"/><Relationship Id="rId97" Type="http://schemas.openxmlformats.org/officeDocument/2006/relationships/tags" Target="../tags/tag304.xml"/><Relationship Id="rId104" Type="http://schemas.openxmlformats.org/officeDocument/2006/relationships/tags" Target="../tags/tag311.xml"/><Relationship Id="rId7" Type="http://schemas.openxmlformats.org/officeDocument/2006/relationships/tags" Target="../tags/tag214.xml"/><Relationship Id="rId71" Type="http://schemas.openxmlformats.org/officeDocument/2006/relationships/tags" Target="../tags/tag278.xml"/><Relationship Id="rId92" Type="http://schemas.openxmlformats.org/officeDocument/2006/relationships/tags" Target="../tags/tag299.xml"/><Relationship Id="rId2" Type="http://schemas.openxmlformats.org/officeDocument/2006/relationships/tags" Target="../tags/tag209.xml"/><Relationship Id="rId29" Type="http://schemas.openxmlformats.org/officeDocument/2006/relationships/tags" Target="../tags/tag23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24.xml"/><Relationship Id="rId7" Type="http://schemas.openxmlformats.org/officeDocument/2006/relationships/tags" Target="../tags/tag328.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s>
</file>

<file path=ppt/slides/_rels/slide18.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tags" Target="../tags/tag341.xml"/><Relationship Id="rId18" Type="http://schemas.openxmlformats.org/officeDocument/2006/relationships/tags" Target="../tags/tag346.xml"/><Relationship Id="rId26" Type="http://schemas.openxmlformats.org/officeDocument/2006/relationships/image" Target="../media/image10.png"/><Relationship Id="rId3" Type="http://schemas.openxmlformats.org/officeDocument/2006/relationships/tags" Target="../tags/tag331.xml"/><Relationship Id="rId21" Type="http://schemas.openxmlformats.org/officeDocument/2006/relationships/tags" Target="../tags/tag349.xml"/><Relationship Id="rId7" Type="http://schemas.openxmlformats.org/officeDocument/2006/relationships/tags" Target="../tags/tag335.xml"/><Relationship Id="rId12" Type="http://schemas.openxmlformats.org/officeDocument/2006/relationships/tags" Target="../tags/tag340.xml"/><Relationship Id="rId17" Type="http://schemas.openxmlformats.org/officeDocument/2006/relationships/tags" Target="../tags/tag345.xml"/><Relationship Id="rId25" Type="http://schemas.openxmlformats.org/officeDocument/2006/relationships/slideLayout" Target="../slideLayouts/slideLayout2.xml"/><Relationship Id="rId2" Type="http://schemas.openxmlformats.org/officeDocument/2006/relationships/tags" Target="../tags/tag330.xml"/><Relationship Id="rId16" Type="http://schemas.openxmlformats.org/officeDocument/2006/relationships/tags" Target="../tags/tag344.xml"/><Relationship Id="rId20" Type="http://schemas.openxmlformats.org/officeDocument/2006/relationships/tags" Target="../tags/tag348.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tags" Target="../tags/tag339.xml"/><Relationship Id="rId24" Type="http://schemas.openxmlformats.org/officeDocument/2006/relationships/tags" Target="../tags/tag352.xml"/><Relationship Id="rId5" Type="http://schemas.openxmlformats.org/officeDocument/2006/relationships/tags" Target="../tags/tag333.xml"/><Relationship Id="rId15" Type="http://schemas.openxmlformats.org/officeDocument/2006/relationships/tags" Target="../tags/tag343.xml"/><Relationship Id="rId23" Type="http://schemas.openxmlformats.org/officeDocument/2006/relationships/tags" Target="../tags/tag351.xml"/><Relationship Id="rId10" Type="http://schemas.openxmlformats.org/officeDocument/2006/relationships/tags" Target="../tags/tag338.xml"/><Relationship Id="rId19" Type="http://schemas.openxmlformats.org/officeDocument/2006/relationships/tags" Target="../tags/tag347.xml"/><Relationship Id="rId4" Type="http://schemas.openxmlformats.org/officeDocument/2006/relationships/tags" Target="../tags/tag332.xml"/><Relationship Id="rId9" Type="http://schemas.openxmlformats.org/officeDocument/2006/relationships/tags" Target="../tags/tag337.xml"/><Relationship Id="rId14" Type="http://schemas.openxmlformats.org/officeDocument/2006/relationships/tags" Target="../tags/tag342.xml"/><Relationship Id="rId22" Type="http://schemas.openxmlformats.org/officeDocument/2006/relationships/tags" Target="../tags/tag350.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tags" Target="../tags/tag365.xml"/><Relationship Id="rId18" Type="http://schemas.openxmlformats.org/officeDocument/2006/relationships/tags" Target="../tags/tag370.xml"/><Relationship Id="rId26" Type="http://schemas.openxmlformats.org/officeDocument/2006/relationships/tags" Target="../tags/tag378.xml"/><Relationship Id="rId39" Type="http://schemas.openxmlformats.org/officeDocument/2006/relationships/slideLayout" Target="../slideLayouts/slideLayout2.xml"/><Relationship Id="rId3" Type="http://schemas.openxmlformats.org/officeDocument/2006/relationships/tags" Target="../tags/tag355.xml"/><Relationship Id="rId21" Type="http://schemas.openxmlformats.org/officeDocument/2006/relationships/tags" Target="../tags/tag373.xml"/><Relationship Id="rId34" Type="http://schemas.openxmlformats.org/officeDocument/2006/relationships/tags" Target="../tags/tag386.xml"/><Relationship Id="rId7" Type="http://schemas.openxmlformats.org/officeDocument/2006/relationships/tags" Target="../tags/tag359.xml"/><Relationship Id="rId12" Type="http://schemas.openxmlformats.org/officeDocument/2006/relationships/tags" Target="../tags/tag364.xml"/><Relationship Id="rId17" Type="http://schemas.openxmlformats.org/officeDocument/2006/relationships/tags" Target="../tags/tag369.xml"/><Relationship Id="rId25" Type="http://schemas.openxmlformats.org/officeDocument/2006/relationships/tags" Target="../tags/tag377.xml"/><Relationship Id="rId33" Type="http://schemas.openxmlformats.org/officeDocument/2006/relationships/tags" Target="../tags/tag385.xml"/><Relationship Id="rId38" Type="http://schemas.openxmlformats.org/officeDocument/2006/relationships/tags" Target="../tags/tag390.xml"/><Relationship Id="rId2" Type="http://schemas.openxmlformats.org/officeDocument/2006/relationships/tags" Target="../tags/tag354.xml"/><Relationship Id="rId16" Type="http://schemas.openxmlformats.org/officeDocument/2006/relationships/tags" Target="../tags/tag368.xml"/><Relationship Id="rId20" Type="http://schemas.openxmlformats.org/officeDocument/2006/relationships/tags" Target="../tags/tag372.xml"/><Relationship Id="rId29" Type="http://schemas.openxmlformats.org/officeDocument/2006/relationships/tags" Target="../tags/tag381.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tags" Target="../tags/tag363.xml"/><Relationship Id="rId24" Type="http://schemas.openxmlformats.org/officeDocument/2006/relationships/tags" Target="../tags/tag376.xml"/><Relationship Id="rId32" Type="http://schemas.openxmlformats.org/officeDocument/2006/relationships/tags" Target="../tags/tag384.xml"/><Relationship Id="rId37" Type="http://schemas.openxmlformats.org/officeDocument/2006/relationships/tags" Target="../tags/tag389.xml"/><Relationship Id="rId40" Type="http://schemas.openxmlformats.org/officeDocument/2006/relationships/image" Target="../media/image12.png"/><Relationship Id="rId5" Type="http://schemas.openxmlformats.org/officeDocument/2006/relationships/tags" Target="../tags/tag357.xml"/><Relationship Id="rId15" Type="http://schemas.openxmlformats.org/officeDocument/2006/relationships/tags" Target="../tags/tag367.xml"/><Relationship Id="rId23" Type="http://schemas.openxmlformats.org/officeDocument/2006/relationships/tags" Target="../tags/tag375.xml"/><Relationship Id="rId28" Type="http://schemas.openxmlformats.org/officeDocument/2006/relationships/tags" Target="../tags/tag380.xml"/><Relationship Id="rId36" Type="http://schemas.openxmlformats.org/officeDocument/2006/relationships/tags" Target="../tags/tag388.xml"/><Relationship Id="rId10" Type="http://schemas.openxmlformats.org/officeDocument/2006/relationships/tags" Target="../tags/tag362.xml"/><Relationship Id="rId19" Type="http://schemas.openxmlformats.org/officeDocument/2006/relationships/tags" Target="../tags/tag371.xml"/><Relationship Id="rId31" Type="http://schemas.openxmlformats.org/officeDocument/2006/relationships/tags" Target="../tags/tag383.xml"/><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tags" Target="../tags/tag366.xml"/><Relationship Id="rId22" Type="http://schemas.openxmlformats.org/officeDocument/2006/relationships/tags" Target="../tags/tag374.xml"/><Relationship Id="rId27" Type="http://schemas.openxmlformats.org/officeDocument/2006/relationships/tags" Target="../tags/tag379.xml"/><Relationship Id="rId30" Type="http://schemas.openxmlformats.org/officeDocument/2006/relationships/tags" Target="../tags/tag382.xml"/><Relationship Id="rId35" Type="http://schemas.openxmlformats.org/officeDocument/2006/relationships/tags" Target="../tags/tag387.xml"/></Relationships>
</file>

<file path=ppt/slides/_rels/slide21.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tags" Target="../tags/tag403.xml"/><Relationship Id="rId18" Type="http://schemas.openxmlformats.org/officeDocument/2006/relationships/tags" Target="../tags/tag408.xml"/><Relationship Id="rId26" Type="http://schemas.openxmlformats.org/officeDocument/2006/relationships/tags" Target="../tags/tag416.xml"/><Relationship Id="rId39" Type="http://schemas.openxmlformats.org/officeDocument/2006/relationships/tags" Target="../tags/tag429.xml"/><Relationship Id="rId21" Type="http://schemas.openxmlformats.org/officeDocument/2006/relationships/tags" Target="../tags/tag411.xml"/><Relationship Id="rId34" Type="http://schemas.openxmlformats.org/officeDocument/2006/relationships/tags" Target="../tags/tag424.xml"/><Relationship Id="rId42" Type="http://schemas.openxmlformats.org/officeDocument/2006/relationships/tags" Target="../tags/tag432.xml"/><Relationship Id="rId47" Type="http://schemas.openxmlformats.org/officeDocument/2006/relationships/tags" Target="../tags/tag437.xml"/><Relationship Id="rId50" Type="http://schemas.openxmlformats.org/officeDocument/2006/relationships/tags" Target="../tags/tag440.xml"/><Relationship Id="rId55" Type="http://schemas.openxmlformats.org/officeDocument/2006/relationships/tags" Target="../tags/tag445.xml"/><Relationship Id="rId7" Type="http://schemas.openxmlformats.org/officeDocument/2006/relationships/tags" Target="../tags/tag397.xml"/><Relationship Id="rId12" Type="http://schemas.openxmlformats.org/officeDocument/2006/relationships/tags" Target="../tags/tag402.xml"/><Relationship Id="rId17" Type="http://schemas.openxmlformats.org/officeDocument/2006/relationships/tags" Target="../tags/tag407.xml"/><Relationship Id="rId25" Type="http://schemas.openxmlformats.org/officeDocument/2006/relationships/tags" Target="../tags/tag415.xml"/><Relationship Id="rId33" Type="http://schemas.openxmlformats.org/officeDocument/2006/relationships/tags" Target="../tags/tag423.xml"/><Relationship Id="rId38" Type="http://schemas.openxmlformats.org/officeDocument/2006/relationships/tags" Target="../tags/tag428.xml"/><Relationship Id="rId46" Type="http://schemas.openxmlformats.org/officeDocument/2006/relationships/tags" Target="../tags/tag436.xml"/><Relationship Id="rId2" Type="http://schemas.openxmlformats.org/officeDocument/2006/relationships/tags" Target="../tags/tag392.xml"/><Relationship Id="rId16" Type="http://schemas.openxmlformats.org/officeDocument/2006/relationships/tags" Target="../tags/tag406.xml"/><Relationship Id="rId20" Type="http://schemas.openxmlformats.org/officeDocument/2006/relationships/tags" Target="../tags/tag410.xml"/><Relationship Id="rId29" Type="http://schemas.openxmlformats.org/officeDocument/2006/relationships/tags" Target="../tags/tag419.xml"/><Relationship Id="rId41" Type="http://schemas.openxmlformats.org/officeDocument/2006/relationships/tags" Target="../tags/tag431.xml"/><Relationship Id="rId54" Type="http://schemas.openxmlformats.org/officeDocument/2006/relationships/tags" Target="../tags/tag444.xml"/><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tags" Target="../tags/tag401.xml"/><Relationship Id="rId24" Type="http://schemas.openxmlformats.org/officeDocument/2006/relationships/tags" Target="../tags/tag414.xml"/><Relationship Id="rId32" Type="http://schemas.openxmlformats.org/officeDocument/2006/relationships/tags" Target="../tags/tag422.xml"/><Relationship Id="rId37" Type="http://schemas.openxmlformats.org/officeDocument/2006/relationships/tags" Target="../tags/tag427.xml"/><Relationship Id="rId40" Type="http://schemas.openxmlformats.org/officeDocument/2006/relationships/tags" Target="../tags/tag430.xml"/><Relationship Id="rId45" Type="http://schemas.openxmlformats.org/officeDocument/2006/relationships/tags" Target="../tags/tag435.xml"/><Relationship Id="rId53" Type="http://schemas.openxmlformats.org/officeDocument/2006/relationships/tags" Target="../tags/tag443.xml"/><Relationship Id="rId58" Type="http://schemas.openxmlformats.org/officeDocument/2006/relationships/image" Target="../media/image18.png"/><Relationship Id="rId5" Type="http://schemas.openxmlformats.org/officeDocument/2006/relationships/tags" Target="../tags/tag395.xml"/><Relationship Id="rId15" Type="http://schemas.openxmlformats.org/officeDocument/2006/relationships/tags" Target="../tags/tag405.xml"/><Relationship Id="rId23" Type="http://schemas.openxmlformats.org/officeDocument/2006/relationships/tags" Target="../tags/tag413.xml"/><Relationship Id="rId28" Type="http://schemas.openxmlformats.org/officeDocument/2006/relationships/tags" Target="../tags/tag418.xml"/><Relationship Id="rId36" Type="http://schemas.openxmlformats.org/officeDocument/2006/relationships/tags" Target="../tags/tag426.xml"/><Relationship Id="rId49" Type="http://schemas.openxmlformats.org/officeDocument/2006/relationships/tags" Target="../tags/tag439.xml"/><Relationship Id="rId57" Type="http://schemas.openxmlformats.org/officeDocument/2006/relationships/slideLayout" Target="../slideLayouts/slideLayout2.xml"/><Relationship Id="rId10" Type="http://schemas.openxmlformats.org/officeDocument/2006/relationships/tags" Target="../tags/tag400.xml"/><Relationship Id="rId19" Type="http://schemas.openxmlformats.org/officeDocument/2006/relationships/tags" Target="../tags/tag409.xml"/><Relationship Id="rId31" Type="http://schemas.openxmlformats.org/officeDocument/2006/relationships/tags" Target="../tags/tag421.xml"/><Relationship Id="rId44" Type="http://schemas.openxmlformats.org/officeDocument/2006/relationships/tags" Target="../tags/tag434.xml"/><Relationship Id="rId52" Type="http://schemas.openxmlformats.org/officeDocument/2006/relationships/tags" Target="../tags/tag442.xml"/><Relationship Id="rId4" Type="http://schemas.openxmlformats.org/officeDocument/2006/relationships/tags" Target="../tags/tag394.xml"/><Relationship Id="rId9" Type="http://schemas.openxmlformats.org/officeDocument/2006/relationships/tags" Target="../tags/tag399.xml"/><Relationship Id="rId14" Type="http://schemas.openxmlformats.org/officeDocument/2006/relationships/tags" Target="../tags/tag404.xml"/><Relationship Id="rId22" Type="http://schemas.openxmlformats.org/officeDocument/2006/relationships/tags" Target="../tags/tag412.xml"/><Relationship Id="rId27" Type="http://schemas.openxmlformats.org/officeDocument/2006/relationships/tags" Target="../tags/tag417.xml"/><Relationship Id="rId30" Type="http://schemas.openxmlformats.org/officeDocument/2006/relationships/tags" Target="../tags/tag420.xml"/><Relationship Id="rId35" Type="http://schemas.openxmlformats.org/officeDocument/2006/relationships/tags" Target="../tags/tag425.xml"/><Relationship Id="rId43" Type="http://schemas.openxmlformats.org/officeDocument/2006/relationships/tags" Target="../tags/tag433.xml"/><Relationship Id="rId48" Type="http://schemas.openxmlformats.org/officeDocument/2006/relationships/tags" Target="../tags/tag438.xml"/><Relationship Id="rId56" Type="http://schemas.openxmlformats.org/officeDocument/2006/relationships/tags" Target="../tags/tag446.xml"/><Relationship Id="rId8" Type="http://schemas.openxmlformats.org/officeDocument/2006/relationships/tags" Target="../tags/tag398.xml"/><Relationship Id="rId51" Type="http://schemas.openxmlformats.org/officeDocument/2006/relationships/tags" Target="../tags/tag441.xml"/><Relationship Id="rId3" Type="http://schemas.openxmlformats.org/officeDocument/2006/relationships/tags" Target="../tags/tag393.xml"/></Relationships>
</file>

<file path=ppt/slides/_rels/slide28.xml.rels><?xml version="1.0" encoding="UTF-8" standalone="yes"?>
<Relationships xmlns="http://schemas.openxmlformats.org/package/2006/relationships"><Relationship Id="rId26" Type="http://schemas.openxmlformats.org/officeDocument/2006/relationships/tags" Target="../tags/tag472.xml"/><Relationship Id="rId117" Type="http://schemas.openxmlformats.org/officeDocument/2006/relationships/tags" Target="../tags/tag563.xml"/><Relationship Id="rId21" Type="http://schemas.openxmlformats.org/officeDocument/2006/relationships/tags" Target="../tags/tag467.xml"/><Relationship Id="rId42" Type="http://schemas.openxmlformats.org/officeDocument/2006/relationships/tags" Target="../tags/tag488.xml"/><Relationship Id="rId47" Type="http://schemas.openxmlformats.org/officeDocument/2006/relationships/tags" Target="../tags/tag493.xml"/><Relationship Id="rId63" Type="http://schemas.openxmlformats.org/officeDocument/2006/relationships/tags" Target="../tags/tag509.xml"/><Relationship Id="rId68" Type="http://schemas.openxmlformats.org/officeDocument/2006/relationships/tags" Target="../tags/tag514.xml"/><Relationship Id="rId84" Type="http://schemas.openxmlformats.org/officeDocument/2006/relationships/tags" Target="../tags/tag530.xml"/><Relationship Id="rId89" Type="http://schemas.openxmlformats.org/officeDocument/2006/relationships/tags" Target="../tags/tag535.xml"/><Relationship Id="rId112" Type="http://schemas.openxmlformats.org/officeDocument/2006/relationships/tags" Target="../tags/tag558.xml"/><Relationship Id="rId133" Type="http://schemas.openxmlformats.org/officeDocument/2006/relationships/tags" Target="../tags/tag579.xml"/><Relationship Id="rId138" Type="http://schemas.openxmlformats.org/officeDocument/2006/relationships/tags" Target="../tags/tag584.xml"/><Relationship Id="rId16" Type="http://schemas.openxmlformats.org/officeDocument/2006/relationships/tags" Target="../tags/tag462.xml"/><Relationship Id="rId107" Type="http://schemas.openxmlformats.org/officeDocument/2006/relationships/tags" Target="../tags/tag553.xml"/><Relationship Id="rId11" Type="http://schemas.openxmlformats.org/officeDocument/2006/relationships/tags" Target="../tags/tag457.xml"/><Relationship Id="rId32" Type="http://schemas.openxmlformats.org/officeDocument/2006/relationships/tags" Target="../tags/tag478.xml"/><Relationship Id="rId37" Type="http://schemas.openxmlformats.org/officeDocument/2006/relationships/tags" Target="../tags/tag483.xml"/><Relationship Id="rId53" Type="http://schemas.openxmlformats.org/officeDocument/2006/relationships/tags" Target="../tags/tag499.xml"/><Relationship Id="rId58" Type="http://schemas.openxmlformats.org/officeDocument/2006/relationships/tags" Target="../tags/tag504.xml"/><Relationship Id="rId74" Type="http://schemas.openxmlformats.org/officeDocument/2006/relationships/tags" Target="../tags/tag520.xml"/><Relationship Id="rId79" Type="http://schemas.openxmlformats.org/officeDocument/2006/relationships/tags" Target="../tags/tag525.xml"/><Relationship Id="rId102" Type="http://schemas.openxmlformats.org/officeDocument/2006/relationships/tags" Target="../tags/tag548.xml"/><Relationship Id="rId123" Type="http://schemas.openxmlformats.org/officeDocument/2006/relationships/tags" Target="../tags/tag569.xml"/><Relationship Id="rId128" Type="http://schemas.openxmlformats.org/officeDocument/2006/relationships/tags" Target="../tags/tag574.xml"/><Relationship Id="rId144" Type="http://schemas.openxmlformats.org/officeDocument/2006/relationships/tags" Target="../tags/tag590.xml"/><Relationship Id="rId149" Type="http://schemas.openxmlformats.org/officeDocument/2006/relationships/tags" Target="../tags/tag595.xml"/><Relationship Id="rId5" Type="http://schemas.openxmlformats.org/officeDocument/2006/relationships/tags" Target="../tags/tag451.xml"/><Relationship Id="rId90" Type="http://schemas.openxmlformats.org/officeDocument/2006/relationships/tags" Target="../tags/tag536.xml"/><Relationship Id="rId95" Type="http://schemas.openxmlformats.org/officeDocument/2006/relationships/tags" Target="../tags/tag541.xml"/><Relationship Id="rId22" Type="http://schemas.openxmlformats.org/officeDocument/2006/relationships/tags" Target="../tags/tag468.xml"/><Relationship Id="rId27" Type="http://schemas.openxmlformats.org/officeDocument/2006/relationships/tags" Target="../tags/tag473.xml"/><Relationship Id="rId43" Type="http://schemas.openxmlformats.org/officeDocument/2006/relationships/tags" Target="../tags/tag489.xml"/><Relationship Id="rId48" Type="http://schemas.openxmlformats.org/officeDocument/2006/relationships/tags" Target="../tags/tag494.xml"/><Relationship Id="rId64" Type="http://schemas.openxmlformats.org/officeDocument/2006/relationships/tags" Target="../tags/tag510.xml"/><Relationship Id="rId69" Type="http://schemas.openxmlformats.org/officeDocument/2006/relationships/tags" Target="../tags/tag515.xml"/><Relationship Id="rId113" Type="http://schemas.openxmlformats.org/officeDocument/2006/relationships/tags" Target="../tags/tag559.xml"/><Relationship Id="rId118" Type="http://schemas.openxmlformats.org/officeDocument/2006/relationships/tags" Target="../tags/tag564.xml"/><Relationship Id="rId134" Type="http://schemas.openxmlformats.org/officeDocument/2006/relationships/tags" Target="../tags/tag580.xml"/><Relationship Id="rId139" Type="http://schemas.openxmlformats.org/officeDocument/2006/relationships/tags" Target="../tags/tag585.xml"/><Relationship Id="rId80" Type="http://schemas.openxmlformats.org/officeDocument/2006/relationships/tags" Target="../tags/tag526.xml"/><Relationship Id="rId85" Type="http://schemas.openxmlformats.org/officeDocument/2006/relationships/tags" Target="../tags/tag531.xml"/><Relationship Id="rId150" Type="http://schemas.openxmlformats.org/officeDocument/2006/relationships/tags" Target="../tags/tag596.xml"/><Relationship Id="rId12" Type="http://schemas.openxmlformats.org/officeDocument/2006/relationships/tags" Target="../tags/tag458.xml"/><Relationship Id="rId17" Type="http://schemas.openxmlformats.org/officeDocument/2006/relationships/tags" Target="../tags/tag463.xml"/><Relationship Id="rId25" Type="http://schemas.openxmlformats.org/officeDocument/2006/relationships/tags" Target="../tags/tag471.xml"/><Relationship Id="rId33" Type="http://schemas.openxmlformats.org/officeDocument/2006/relationships/tags" Target="../tags/tag479.xml"/><Relationship Id="rId38" Type="http://schemas.openxmlformats.org/officeDocument/2006/relationships/tags" Target="../tags/tag484.xml"/><Relationship Id="rId46" Type="http://schemas.openxmlformats.org/officeDocument/2006/relationships/tags" Target="../tags/tag492.xml"/><Relationship Id="rId59" Type="http://schemas.openxmlformats.org/officeDocument/2006/relationships/tags" Target="../tags/tag505.xml"/><Relationship Id="rId67" Type="http://schemas.openxmlformats.org/officeDocument/2006/relationships/tags" Target="../tags/tag513.xml"/><Relationship Id="rId103" Type="http://schemas.openxmlformats.org/officeDocument/2006/relationships/tags" Target="../tags/tag549.xml"/><Relationship Id="rId108" Type="http://schemas.openxmlformats.org/officeDocument/2006/relationships/tags" Target="../tags/tag554.xml"/><Relationship Id="rId116" Type="http://schemas.openxmlformats.org/officeDocument/2006/relationships/tags" Target="../tags/tag562.xml"/><Relationship Id="rId124" Type="http://schemas.openxmlformats.org/officeDocument/2006/relationships/tags" Target="../tags/tag570.xml"/><Relationship Id="rId129" Type="http://schemas.openxmlformats.org/officeDocument/2006/relationships/tags" Target="../tags/tag575.xml"/><Relationship Id="rId137" Type="http://schemas.openxmlformats.org/officeDocument/2006/relationships/tags" Target="../tags/tag583.xml"/><Relationship Id="rId20" Type="http://schemas.openxmlformats.org/officeDocument/2006/relationships/tags" Target="../tags/tag466.xml"/><Relationship Id="rId41" Type="http://schemas.openxmlformats.org/officeDocument/2006/relationships/tags" Target="../tags/tag487.xml"/><Relationship Id="rId54" Type="http://schemas.openxmlformats.org/officeDocument/2006/relationships/tags" Target="../tags/tag500.xml"/><Relationship Id="rId62" Type="http://schemas.openxmlformats.org/officeDocument/2006/relationships/tags" Target="../tags/tag508.xml"/><Relationship Id="rId70" Type="http://schemas.openxmlformats.org/officeDocument/2006/relationships/tags" Target="../tags/tag516.xml"/><Relationship Id="rId75" Type="http://schemas.openxmlformats.org/officeDocument/2006/relationships/tags" Target="../tags/tag521.xml"/><Relationship Id="rId83" Type="http://schemas.openxmlformats.org/officeDocument/2006/relationships/tags" Target="../tags/tag529.xml"/><Relationship Id="rId88" Type="http://schemas.openxmlformats.org/officeDocument/2006/relationships/tags" Target="../tags/tag534.xml"/><Relationship Id="rId91" Type="http://schemas.openxmlformats.org/officeDocument/2006/relationships/tags" Target="../tags/tag537.xml"/><Relationship Id="rId96" Type="http://schemas.openxmlformats.org/officeDocument/2006/relationships/tags" Target="../tags/tag542.xml"/><Relationship Id="rId111" Type="http://schemas.openxmlformats.org/officeDocument/2006/relationships/tags" Target="../tags/tag557.xml"/><Relationship Id="rId132" Type="http://schemas.openxmlformats.org/officeDocument/2006/relationships/tags" Target="../tags/tag578.xml"/><Relationship Id="rId140" Type="http://schemas.openxmlformats.org/officeDocument/2006/relationships/tags" Target="../tags/tag586.xml"/><Relationship Id="rId145" Type="http://schemas.openxmlformats.org/officeDocument/2006/relationships/tags" Target="../tags/tag591.xml"/><Relationship Id="rId1" Type="http://schemas.openxmlformats.org/officeDocument/2006/relationships/tags" Target="../tags/tag447.xml"/><Relationship Id="rId6" Type="http://schemas.openxmlformats.org/officeDocument/2006/relationships/tags" Target="../tags/tag452.xml"/><Relationship Id="rId15" Type="http://schemas.openxmlformats.org/officeDocument/2006/relationships/tags" Target="../tags/tag461.xml"/><Relationship Id="rId23" Type="http://schemas.openxmlformats.org/officeDocument/2006/relationships/tags" Target="../tags/tag469.xml"/><Relationship Id="rId28" Type="http://schemas.openxmlformats.org/officeDocument/2006/relationships/tags" Target="../tags/tag474.xml"/><Relationship Id="rId36" Type="http://schemas.openxmlformats.org/officeDocument/2006/relationships/tags" Target="../tags/tag482.xml"/><Relationship Id="rId49" Type="http://schemas.openxmlformats.org/officeDocument/2006/relationships/tags" Target="../tags/tag495.xml"/><Relationship Id="rId57" Type="http://schemas.openxmlformats.org/officeDocument/2006/relationships/tags" Target="../tags/tag503.xml"/><Relationship Id="rId106" Type="http://schemas.openxmlformats.org/officeDocument/2006/relationships/tags" Target="../tags/tag552.xml"/><Relationship Id="rId114" Type="http://schemas.openxmlformats.org/officeDocument/2006/relationships/tags" Target="../tags/tag560.xml"/><Relationship Id="rId119" Type="http://schemas.openxmlformats.org/officeDocument/2006/relationships/tags" Target="../tags/tag565.xml"/><Relationship Id="rId127" Type="http://schemas.openxmlformats.org/officeDocument/2006/relationships/tags" Target="../tags/tag573.xml"/><Relationship Id="rId10" Type="http://schemas.openxmlformats.org/officeDocument/2006/relationships/tags" Target="../tags/tag456.xml"/><Relationship Id="rId31" Type="http://schemas.openxmlformats.org/officeDocument/2006/relationships/tags" Target="../tags/tag477.xml"/><Relationship Id="rId44" Type="http://schemas.openxmlformats.org/officeDocument/2006/relationships/tags" Target="../tags/tag490.xml"/><Relationship Id="rId52" Type="http://schemas.openxmlformats.org/officeDocument/2006/relationships/tags" Target="../tags/tag498.xml"/><Relationship Id="rId60" Type="http://schemas.openxmlformats.org/officeDocument/2006/relationships/tags" Target="../tags/tag506.xml"/><Relationship Id="rId65" Type="http://schemas.openxmlformats.org/officeDocument/2006/relationships/tags" Target="../tags/tag511.xml"/><Relationship Id="rId73" Type="http://schemas.openxmlformats.org/officeDocument/2006/relationships/tags" Target="../tags/tag519.xml"/><Relationship Id="rId78" Type="http://schemas.openxmlformats.org/officeDocument/2006/relationships/tags" Target="../tags/tag524.xml"/><Relationship Id="rId81" Type="http://schemas.openxmlformats.org/officeDocument/2006/relationships/tags" Target="../tags/tag527.xml"/><Relationship Id="rId86" Type="http://schemas.openxmlformats.org/officeDocument/2006/relationships/tags" Target="../tags/tag532.xml"/><Relationship Id="rId94" Type="http://schemas.openxmlformats.org/officeDocument/2006/relationships/tags" Target="../tags/tag540.xml"/><Relationship Id="rId99" Type="http://schemas.openxmlformats.org/officeDocument/2006/relationships/tags" Target="../tags/tag545.xml"/><Relationship Id="rId101" Type="http://schemas.openxmlformats.org/officeDocument/2006/relationships/tags" Target="../tags/tag547.xml"/><Relationship Id="rId122" Type="http://schemas.openxmlformats.org/officeDocument/2006/relationships/tags" Target="../tags/tag568.xml"/><Relationship Id="rId130" Type="http://schemas.openxmlformats.org/officeDocument/2006/relationships/tags" Target="../tags/tag576.xml"/><Relationship Id="rId135" Type="http://schemas.openxmlformats.org/officeDocument/2006/relationships/tags" Target="../tags/tag581.xml"/><Relationship Id="rId143" Type="http://schemas.openxmlformats.org/officeDocument/2006/relationships/tags" Target="../tags/tag589.xml"/><Relationship Id="rId148" Type="http://schemas.openxmlformats.org/officeDocument/2006/relationships/tags" Target="../tags/tag594.xml"/><Relationship Id="rId151" Type="http://schemas.openxmlformats.org/officeDocument/2006/relationships/slideLayout" Target="../slideLayouts/slideLayout2.xml"/><Relationship Id="rId4" Type="http://schemas.openxmlformats.org/officeDocument/2006/relationships/tags" Target="../tags/tag450.xml"/><Relationship Id="rId9" Type="http://schemas.openxmlformats.org/officeDocument/2006/relationships/tags" Target="../tags/tag455.xml"/><Relationship Id="rId13" Type="http://schemas.openxmlformats.org/officeDocument/2006/relationships/tags" Target="../tags/tag459.xml"/><Relationship Id="rId18" Type="http://schemas.openxmlformats.org/officeDocument/2006/relationships/tags" Target="../tags/tag464.xml"/><Relationship Id="rId39" Type="http://schemas.openxmlformats.org/officeDocument/2006/relationships/tags" Target="../tags/tag485.xml"/><Relationship Id="rId109" Type="http://schemas.openxmlformats.org/officeDocument/2006/relationships/tags" Target="../tags/tag555.xml"/><Relationship Id="rId34" Type="http://schemas.openxmlformats.org/officeDocument/2006/relationships/tags" Target="../tags/tag480.xml"/><Relationship Id="rId50" Type="http://schemas.openxmlformats.org/officeDocument/2006/relationships/tags" Target="../tags/tag496.xml"/><Relationship Id="rId55" Type="http://schemas.openxmlformats.org/officeDocument/2006/relationships/tags" Target="../tags/tag501.xml"/><Relationship Id="rId76" Type="http://schemas.openxmlformats.org/officeDocument/2006/relationships/tags" Target="../tags/tag522.xml"/><Relationship Id="rId97" Type="http://schemas.openxmlformats.org/officeDocument/2006/relationships/tags" Target="../tags/tag543.xml"/><Relationship Id="rId104" Type="http://schemas.openxmlformats.org/officeDocument/2006/relationships/tags" Target="../tags/tag550.xml"/><Relationship Id="rId120" Type="http://schemas.openxmlformats.org/officeDocument/2006/relationships/tags" Target="../tags/tag566.xml"/><Relationship Id="rId125" Type="http://schemas.openxmlformats.org/officeDocument/2006/relationships/tags" Target="../tags/tag571.xml"/><Relationship Id="rId141" Type="http://schemas.openxmlformats.org/officeDocument/2006/relationships/tags" Target="../tags/tag587.xml"/><Relationship Id="rId146" Type="http://schemas.openxmlformats.org/officeDocument/2006/relationships/tags" Target="../tags/tag592.xml"/><Relationship Id="rId7" Type="http://schemas.openxmlformats.org/officeDocument/2006/relationships/tags" Target="../tags/tag453.xml"/><Relationship Id="rId71" Type="http://schemas.openxmlformats.org/officeDocument/2006/relationships/tags" Target="../tags/tag517.xml"/><Relationship Id="rId92" Type="http://schemas.openxmlformats.org/officeDocument/2006/relationships/tags" Target="../tags/tag538.xml"/><Relationship Id="rId2" Type="http://schemas.openxmlformats.org/officeDocument/2006/relationships/tags" Target="../tags/tag448.xml"/><Relationship Id="rId29" Type="http://schemas.openxmlformats.org/officeDocument/2006/relationships/tags" Target="../tags/tag475.xml"/><Relationship Id="rId24" Type="http://schemas.openxmlformats.org/officeDocument/2006/relationships/tags" Target="../tags/tag470.xml"/><Relationship Id="rId40" Type="http://schemas.openxmlformats.org/officeDocument/2006/relationships/tags" Target="../tags/tag486.xml"/><Relationship Id="rId45" Type="http://schemas.openxmlformats.org/officeDocument/2006/relationships/tags" Target="../tags/tag491.xml"/><Relationship Id="rId66" Type="http://schemas.openxmlformats.org/officeDocument/2006/relationships/tags" Target="../tags/tag512.xml"/><Relationship Id="rId87" Type="http://schemas.openxmlformats.org/officeDocument/2006/relationships/tags" Target="../tags/tag533.xml"/><Relationship Id="rId110" Type="http://schemas.openxmlformats.org/officeDocument/2006/relationships/tags" Target="../tags/tag556.xml"/><Relationship Id="rId115" Type="http://schemas.openxmlformats.org/officeDocument/2006/relationships/tags" Target="../tags/tag561.xml"/><Relationship Id="rId131" Type="http://schemas.openxmlformats.org/officeDocument/2006/relationships/tags" Target="../tags/tag577.xml"/><Relationship Id="rId136" Type="http://schemas.openxmlformats.org/officeDocument/2006/relationships/tags" Target="../tags/tag582.xml"/><Relationship Id="rId61" Type="http://schemas.openxmlformats.org/officeDocument/2006/relationships/tags" Target="../tags/tag507.xml"/><Relationship Id="rId82" Type="http://schemas.openxmlformats.org/officeDocument/2006/relationships/tags" Target="../tags/tag528.xml"/><Relationship Id="rId152" Type="http://schemas.openxmlformats.org/officeDocument/2006/relationships/image" Target="../media/image230.png"/><Relationship Id="rId19" Type="http://schemas.openxmlformats.org/officeDocument/2006/relationships/tags" Target="../tags/tag465.xml"/><Relationship Id="rId14" Type="http://schemas.openxmlformats.org/officeDocument/2006/relationships/tags" Target="../tags/tag460.xml"/><Relationship Id="rId30" Type="http://schemas.openxmlformats.org/officeDocument/2006/relationships/tags" Target="../tags/tag476.xml"/><Relationship Id="rId35" Type="http://schemas.openxmlformats.org/officeDocument/2006/relationships/tags" Target="../tags/tag481.xml"/><Relationship Id="rId56" Type="http://schemas.openxmlformats.org/officeDocument/2006/relationships/tags" Target="../tags/tag502.xml"/><Relationship Id="rId77" Type="http://schemas.openxmlformats.org/officeDocument/2006/relationships/tags" Target="../tags/tag523.xml"/><Relationship Id="rId100" Type="http://schemas.openxmlformats.org/officeDocument/2006/relationships/tags" Target="../tags/tag546.xml"/><Relationship Id="rId105" Type="http://schemas.openxmlformats.org/officeDocument/2006/relationships/tags" Target="../tags/tag551.xml"/><Relationship Id="rId126" Type="http://schemas.openxmlformats.org/officeDocument/2006/relationships/tags" Target="../tags/tag572.xml"/><Relationship Id="rId147" Type="http://schemas.openxmlformats.org/officeDocument/2006/relationships/tags" Target="../tags/tag593.xml"/><Relationship Id="rId8" Type="http://schemas.openxmlformats.org/officeDocument/2006/relationships/tags" Target="../tags/tag454.xml"/><Relationship Id="rId51" Type="http://schemas.openxmlformats.org/officeDocument/2006/relationships/tags" Target="../tags/tag497.xml"/><Relationship Id="rId72" Type="http://schemas.openxmlformats.org/officeDocument/2006/relationships/tags" Target="../tags/tag518.xml"/><Relationship Id="rId93" Type="http://schemas.openxmlformats.org/officeDocument/2006/relationships/tags" Target="../tags/tag539.xml"/><Relationship Id="rId98" Type="http://schemas.openxmlformats.org/officeDocument/2006/relationships/tags" Target="../tags/tag544.xml"/><Relationship Id="rId121" Type="http://schemas.openxmlformats.org/officeDocument/2006/relationships/tags" Target="../tags/tag567.xml"/><Relationship Id="rId142" Type="http://schemas.openxmlformats.org/officeDocument/2006/relationships/tags" Target="../tags/tag588.xml"/><Relationship Id="rId3" Type="http://schemas.openxmlformats.org/officeDocument/2006/relationships/tags" Target="../tags/tag4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tags" Target="../tags/tag609.xml"/><Relationship Id="rId18" Type="http://schemas.openxmlformats.org/officeDocument/2006/relationships/tags" Target="../tags/tag614.xml"/><Relationship Id="rId26" Type="http://schemas.openxmlformats.org/officeDocument/2006/relationships/tags" Target="../tags/tag622.xml"/><Relationship Id="rId39" Type="http://schemas.openxmlformats.org/officeDocument/2006/relationships/tags" Target="../tags/tag635.xml"/><Relationship Id="rId21" Type="http://schemas.openxmlformats.org/officeDocument/2006/relationships/tags" Target="../tags/tag617.xml"/><Relationship Id="rId34" Type="http://schemas.openxmlformats.org/officeDocument/2006/relationships/tags" Target="../tags/tag630.xml"/><Relationship Id="rId42" Type="http://schemas.openxmlformats.org/officeDocument/2006/relationships/tags" Target="../tags/tag638.xml"/><Relationship Id="rId47" Type="http://schemas.openxmlformats.org/officeDocument/2006/relationships/tags" Target="../tags/tag643.xml"/><Relationship Id="rId50" Type="http://schemas.openxmlformats.org/officeDocument/2006/relationships/tags" Target="../tags/tag646.xml"/><Relationship Id="rId55" Type="http://schemas.openxmlformats.org/officeDocument/2006/relationships/tags" Target="../tags/tag651.xml"/><Relationship Id="rId63" Type="http://schemas.openxmlformats.org/officeDocument/2006/relationships/tags" Target="../tags/tag659.xml"/><Relationship Id="rId68" Type="http://schemas.openxmlformats.org/officeDocument/2006/relationships/tags" Target="../tags/tag664.xml"/><Relationship Id="rId76" Type="http://schemas.openxmlformats.org/officeDocument/2006/relationships/tags" Target="../tags/tag672.xml"/><Relationship Id="rId7" Type="http://schemas.openxmlformats.org/officeDocument/2006/relationships/tags" Target="../tags/tag603.xml"/><Relationship Id="rId71" Type="http://schemas.openxmlformats.org/officeDocument/2006/relationships/tags" Target="../tags/tag667.xml"/><Relationship Id="rId2" Type="http://schemas.openxmlformats.org/officeDocument/2006/relationships/tags" Target="../tags/tag598.xml"/><Relationship Id="rId16" Type="http://schemas.openxmlformats.org/officeDocument/2006/relationships/tags" Target="../tags/tag612.xml"/><Relationship Id="rId29" Type="http://schemas.openxmlformats.org/officeDocument/2006/relationships/tags" Target="../tags/tag625.xml"/><Relationship Id="rId11" Type="http://schemas.openxmlformats.org/officeDocument/2006/relationships/tags" Target="../tags/tag607.xml"/><Relationship Id="rId24" Type="http://schemas.openxmlformats.org/officeDocument/2006/relationships/tags" Target="../tags/tag620.xml"/><Relationship Id="rId32" Type="http://schemas.openxmlformats.org/officeDocument/2006/relationships/tags" Target="../tags/tag628.xml"/><Relationship Id="rId37" Type="http://schemas.openxmlformats.org/officeDocument/2006/relationships/tags" Target="../tags/tag633.xml"/><Relationship Id="rId40" Type="http://schemas.openxmlformats.org/officeDocument/2006/relationships/tags" Target="../tags/tag636.xml"/><Relationship Id="rId45" Type="http://schemas.openxmlformats.org/officeDocument/2006/relationships/tags" Target="../tags/tag641.xml"/><Relationship Id="rId53" Type="http://schemas.openxmlformats.org/officeDocument/2006/relationships/tags" Target="../tags/tag649.xml"/><Relationship Id="rId58" Type="http://schemas.openxmlformats.org/officeDocument/2006/relationships/tags" Target="../tags/tag654.xml"/><Relationship Id="rId66" Type="http://schemas.openxmlformats.org/officeDocument/2006/relationships/tags" Target="../tags/tag662.xml"/><Relationship Id="rId74" Type="http://schemas.openxmlformats.org/officeDocument/2006/relationships/tags" Target="../tags/tag670.xml"/><Relationship Id="rId79" Type="http://schemas.openxmlformats.org/officeDocument/2006/relationships/slideLayout" Target="../slideLayouts/slideLayout2.xml"/><Relationship Id="rId5" Type="http://schemas.openxmlformats.org/officeDocument/2006/relationships/tags" Target="../tags/tag601.xml"/><Relationship Id="rId61" Type="http://schemas.openxmlformats.org/officeDocument/2006/relationships/tags" Target="../tags/tag657.xml"/><Relationship Id="rId10" Type="http://schemas.openxmlformats.org/officeDocument/2006/relationships/tags" Target="../tags/tag606.xml"/><Relationship Id="rId19" Type="http://schemas.openxmlformats.org/officeDocument/2006/relationships/tags" Target="../tags/tag615.xml"/><Relationship Id="rId31" Type="http://schemas.openxmlformats.org/officeDocument/2006/relationships/tags" Target="../tags/tag627.xml"/><Relationship Id="rId44" Type="http://schemas.openxmlformats.org/officeDocument/2006/relationships/tags" Target="../tags/tag640.xml"/><Relationship Id="rId52" Type="http://schemas.openxmlformats.org/officeDocument/2006/relationships/tags" Target="../tags/tag648.xml"/><Relationship Id="rId60" Type="http://schemas.openxmlformats.org/officeDocument/2006/relationships/tags" Target="../tags/tag656.xml"/><Relationship Id="rId65" Type="http://schemas.openxmlformats.org/officeDocument/2006/relationships/tags" Target="../tags/tag661.xml"/><Relationship Id="rId73" Type="http://schemas.openxmlformats.org/officeDocument/2006/relationships/tags" Target="../tags/tag669.xml"/><Relationship Id="rId78" Type="http://schemas.openxmlformats.org/officeDocument/2006/relationships/tags" Target="../tags/tag674.xml"/><Relationship Id="rId4" Type="http://schemas.openxmlformats.org/officeDocument/2006/relationships/tags" Target="../tags/tag600.xml"/><Relationship Id="rId9" Type="http://schemas.openxmlformats.org/officeDocument/2006/relationships/tags" Target="../tags/tag605.xml"/><Relationship Id="rId14" Type="http://schemas.openxmlformats.org/officeDocument/2006/relationships/tags" Target="../tags/tag610.xml"/><Relationship Id="rId22" Type="http://schemas.openxmlformats.org/officeDocument/2006/relationships/tags" Target="../tags/tag618.xml"/><Relationship Id="rId27" Type="http://schemas.openxmlformats.org/officeDocument/2006/relationships/tags" Target="../tags/tag623.xml"/><Relationship Id="rId30" Type="http://schemas.openxmlformats.org/officeDocument/2006/relationships/tags" Target="../tags/tag626.xml"/><Relationship Id="rId35" Type="http://schemas.openxmlformats.org/officeDocument/2006/relationships/tags" Target="../tags/tag631.xml"/><Relationship Id="rId43" Type="http://schemas.openxmlformats.org/officeDocument/2006/relationships/tags" Target="../tags/tag639.xml"/><Relationship Id="rId48" Type="http://schemas.openxmlformats.org/officeDocument/2006/relationships/tags" Target="../tags/tag644.xml"/><Relationship Id="rId56" Type="http://schemas.openxmlformats.org/officeDocument/2006/relationships/tags" Target="../tags/tag652.xml"/><Relationship Id="rId64" Type="http://schemas.openxmlformats.org/officeDocument/2006/relationships/tags" Target="../tags/tag660.xml"/><Relationship Id="rId69" Type="http://schemas.openxmlformats.org/officeDocument/2006/relationships/tags" Target="../tags/tag665.xml"/><Relationship Id="rId77" Type="http://schemas.openxmlformats.org/officeDocument/2006/relationships/tags" Target="../tags/tag673.xml"/><Relationship Id="rId8" Type="http://schemas.openxmlformats.org/officeDocument/2006/relationships/tags" Target="../tags/tag604.xml"/><Relationship Id="rId51" Type="http://schemas.openxmlformats.org/officeDocument/2006/relationships/tags" Target="../tags/tag647.xml"/><Relationship Id="rId72" Type="http://schemas.openxmlformats.org/officeDocument/2006/relationships/tags" Target="../tags/tag668.xml"/><Relationship Id="rId80" Type="http://schemas.openxmlformats.org/officeDocument/2006/relationships/image" Target="../media/image19.png"/><Relationship Id="rId3" Type="http://schemas.openxmlformats.org/officeDocument/2006/relationships/tags" Target="../tags/tag599.xml"/><Relationship Id="rId12" Type="http://schemas.openxmlformats.org/officeDocument/2006/relationships/tags" Target="../tags/tag608.xml"/><Relationship Id="rId17" Type="http://schemas.openxmlformats.org/officeDocument/2006/relationships/tags" Target="../tags/tag613.xml"/><Relationship Id="rId25" Type="http://schemas.openxmlformats.org/officeDocument/2006/relationships/tags" Target="../tags/tag621.xml"/><Relationship Id="rId33" Type="http://schemas.openxmlformats.org/officeDocument/2006/relationships/tags" Target="../tags/tag629.xml"/><Relationship Id="rId38" Type="http://schemas.openxmlformats.org/officeDocument/2006/relationships/tags" Target="../tags/tag634.xml"/><Relationship Id="rId46" Type="http://schemas.openxmlformats.org/officeDocument/2006/relationships/tags" Target="../tags/tag642.xml"/><Relationship Id="rId59" Type="http://schemas.openxmlformats.org/officeDocument/2006/relationships/tags" Target="../tags/tag655.xml"/><Relationship Id="rId67" Type="http://schemas.openxmlformats.org/officeDocument/2006/relationships/tags" Target="../tags/tag663.xml"/><Relationship Id="rId20" Type="http://schemas.openxmlformats.org/officeDocument/2006/relationships/tags" Target="../tags/tag616.xml"/><Relationship Id="rId41" Type="http://schemas.openxmlformats.org/officeDocument/2006/relationships/tags" Target="../tags/tag637.xml"/><Relationship Id="rId54" Type="http://schemas.openxmlformats.org/officeDocument/2006/relationships/tags" Target="../tags/tag650.xml"/><Relationship Id="rId62" Type="http://schemas.openxmlformats.org/officeDocument/2006/relationships/tags" Target="../tags/tag658.xml"/><Relationship Id="rId70" Type="http://schemas.openxmlformats.org/officeDocument/2006/relationships/tags" Target="../tags/tag666.xml"/><Relationship Id="rId75" Type="http://schemas.openxmlformats.org/officeDocument/2006/relationships/tags" Target="../tags/tag671.xml"/><Relationship Id="rId1" Type="http://schemas.openxmlformats.org/officeDocument/2006/relationships/tags" Target="../tags/tag597.xml"/><Relationship Id="rId6" Type="http://schemas.openxmlformats.org/officeDocument/2006/relationships/tags" Target="../tags/tag602.xml"/><Relationship Id="rId15" Type="http://schemas.openxmlformats.org/officeDocument/2006/relationships/tags" Target="../tags/tag611.xml"/><Relationship Id="rId23" Type="http://schemas.openxmlformats.org/officeDocument/2006/relationships/tags" Target="../tags/tag619.xml"/><Relationship Id="rId28" Type="http://schemas.openxmlformats.org/officeDocument/2006/relationships/tags" Target="../tags/tag624.xml"/><Relationship Id="rId36" Type="http://schemas.openxmlformats.org/officeDocument/2006/relationships/tags" Target="../tags/tag632.xml"/><Relationship Id="rId49" Type="http://schemas.openxmlformats.org/officeDocument/2006/relationships/tags" Target="../tags/tag645.xml"/><Relationship Id="rId57" Type="http://schemas.openxmlformats.org/officeDocument/2006/relationships/tags" Target="../tags/tag653.xml"/></Relationships>
</file>

<file path=ppt/slides/_rels/slide32.xml.rels><?xml version="1.0" encoding="UTF-8" standalone="yes"?>
<Relationships xmlns="http://schemas.openxmlformats.org/package/2006/relationships"><Relationship Id="rId8" Type="http://schemas.openxmlformats.org/officeDocument/2006/relationships/tags" Target="../tags/tag682.xml"/><Relationship Id="rId13" Type="http://schemas.openxmlformats.org/officeDocument/2006/relationships/tags" Target="../tags/tag687.xml"/><Relationship Id="rId18" Type="http://schemas.openxmlformats.org/officeDocument/2006/relationships/tags" Target="../tags/tag692.xml"/><Relationship Id="rId26" Type="http://schemas.openxmlformats.org/officeDocument/2006/relationships/tags" Target="../tags/tag700.xml"/><Relationship Id="rId3" Type="http://schemas.openxmlformats.org/officeDocument/2006/relationships/tags" Target="../tags/tag677.xml"/><Relationship Id="rId21" Type="http://schemas.openxmlformats.org/officeDocument/2006/relationships/tags" Target="../tags/tag695.xml"/><Relationship Id="rId7" Type="http://schemas.openxmlformats.org/officeDocument/2006/relationships/tags" Target="../tags/tag681.xml"/><Relationship Id="rId12" Type="http://schemas.openxmlformats.org/officeDocument/2006/relationships/tags" Target="../tags/tag686.xml"/><Relationship Id="rId17" Type="http://schemas.openxmlformats.org/officeDocument/2006/relationships/tags" Target="../tags/tag691.xml"/><Relationship Id="rId25" Type="http://schemas.openxmlformats.org/officeDocument/2006/relationships/tags" Target="../tags/tag699.xml"/><Relationship Id="rId33" Type="http://schemas.openxmlformats.org/officeDocument/2006/relationships/image" Target="../media/image20.png"/><Relationship Id="rId2" Type="http://schemas.openxmlformats.org/officeDocument/2006/relationships/tags" Target="../tags/tag676.xml"/><Relationship Id="rId16" Type="http://schemas.openxmlformats.org/officeDocument/2006/relationships/tags" Target="../tags/tag690.xml"/><Relationship Id="rId20" Type="http://schemas.openxmlformats.org/officeDocument/2006/relationships/tags" Target="../tags/tag694.xml"/><Relationship Id="rId29" Type="http://schemas.openxmlformats.org/officeDocument/2006/relationships/tags" Target="../tags/tag703.xml"/><Relationship Id="rId1" Type="http://schemas.openxmlformats.org/officeDocument/2006/relationships/tags" Target="../tags/tag675.xml"/><Relationship Id="rId6" Type="http://schemas.openxmlformats.org/officeDocument/2006/relationships/tags" Target="../tags/tag680.xml"/><Relationship Id="rId11" Type="http://schemas.openxmlformats.org/officeDocument/2006/relationships/tags" Target="../tags/tag685.xml"/><Relationship Id="rId24" Type="http://schemas.openxmlformats.org/officeDocument/2006/relationships/tags" Target="../tags/tag698.xml"/><Relationship Id="rId32" Type="http://schemas.openxmlformats.org/officeDocument/2006/relationships/slideLayout" Target="../slideLayouts/slideLayout2.xml"/><Relationship Id="rId5" Type="http://schemas.openxmlformats.org/officeDocument/2006/relationships/tags" Target="../tags/tag679.xml"/><Relationship Id="rId15" Type="http://schemas.openxmlformats.org/officeDocument/2006/relationships/tags" Target="../tags/tag689.xml"/><Relationship Id="rId23" Type="http://schemas.openxmlformats.org/officeDocument/2006/relationships/tags" Target="../tags/tag697.xml"/><Relationship Id="rId28" Type="http://schemas.openxmlformats.org/officeDocument/2006/relationships/tags" Target="../tags/tag702.xml"/><Relationship Id="rId10" Type="http://schemas.openxmlformats.org/officeDocument/2006/relationships/tags" Target="../tags/tag684.xml"/><Relationship Id="rId19" Type="http://schemas.openxmlformats.org/officeDocument/2006/relationships/tags" Target="../tags/tag693.xml"/><Relationship Id="rId31" Type="http://schemas.openxmlformats.org/officeDocument/2006/relationships/tags" Target="../tags/tag705.xml"/><Relationship Id="rId4" Type="http://schemas.openxmlformats.org/officeDocument/2006/relationships/tags" Target="../tags/tag678.xml"/><Relationship Id="rId9" Type="http://schemas.openxmlformats.org/officeDocument/2006/relationships/tags" Target="../tags/tag683.xml"/><Relationship Id="rId14" Type="http://schemas.openxmlformats.org/officeDocument/2006/relationships/tags" Target="../tags/tag688.xml"/><Relationship Id="rId22" Type="http://schemas.openxmlformats.org/officeDocument/2006/relationships/tags" Target="../tags/tag696.xml"/><Relationship Id="rId27" Type="http://schemas.openxmlformats.org/officeDocument/2006/relationships/tags" Target="../tags/tag701.xml"/><Relationship Id="rId30" Type="http://schemas.openxmlformats.org/officeDocument/2006/relationships/tags" Target="../tags/tag70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706.xml"/></Relationships>
</file>

<file path=ppt/slides/_rels/slide34.xml.rels><?xml version="1.0" encoding="UTF-8" standalone="yes"?>
<Relationships xmlns="http://schemas.openxmlformats.org/package/2006/relationships"><Relationship Id="rId26" Type="http://schemas.openxmlformats.org/officeDocument/2006/relationships/tags" Target="../tags/tag732.xml"/><Relationship Id="rId117" Type="http://schemas.openxmlformats.org/officeDocument/2006/relationships/tags" Target="../tags/tag823.xml"/><Relationship Id="rId21" Type="http://schemas.openxmlformats.org/officeDocument/2006/relationships/tags" Target="../tags/tag727.xml"/><Relationship Id="rId42" Type="http://schemas.openxmlformats.org/officeDocument/2006/relationships/tags" Target="../tags/tag748.xml"/><Relationship Id="rId47" Type="http://schemas.openxmlformats.org/officeDocument/2006/relationships/tags" Target="../tags/tag753.xml"/><Relationship Id="rId63" Type="http://schemas.openxmlformats.org/officeDocument/2006/relationships/tags" Target="../tags/tag769.xml"/><Relationship Id="rId68" Type="http://schemas.openxmlformats.org/officeDocument/2006/relationships/tags" Target="../tags/tag774.xml"/><Relationship Id="rId84" Type="http://schemas.openxmlformats.org/officeDocument/2006/relationships/tags" Target="../tags/tag790.xml"/><Relationship Id="rId89" Type="http://schemas.openxmlformats.org/officeDocument/2006/relationships/tags" Target="../tags/tag795.xml"/><Relationship Id="rId112" Type="http://schemas.openxmlformats.org/officeDocument/2006/relationships/tags" Target="../tags/tag818.xml"/><Relationship Id="rId133" Type="http://schemas.openxmlformats.org/officeDocument/2006/relationships/tags" Target="../tags/tag839.xml"/><Relationship Id="rId138" Type="http://schemas.openxmlformats.org/officeDocument/2006/relationships/image" Target="../media/image23.emf"/><Relationship Id="rId16" Type="http://schemas.openxmlformats.org/officeDocument/2006/relationships/tags" Target="../tags/tag722.xml"/><Relationship Id="rId107" Type="http://schemas.openxmlformats.org/officeDocument/2006/relationships/tags" Target="../tags/tag813.xml"/><Relationship Id="rId11" Type="http://schemas.openxmlformats.org/officeDocument/2006/relationships/tags" Target="../tags/tag717.xml"/><Relationship Id="rId32" Type="http://schemas.openxmlformats.org/officeDocument/2006/relationships/tags" Target="../tags/tag738.xml"/><Relationship Id="rId37" Type="http://schemas.openxmlformats.org/officeDocument/2006/relationships/tags" Target="../tags/tag743.xml"/><Relationship Id="rId53" Type="http://schemas.openxmlformats.org/officeDocument/2006/relationships/tags" Target="../tags/tag759.xml"/><Relationship Id="rId58" Type="http://schemas.openxmlformats.org/officeDocument/2006/relationships/tags" Target="../tags/tag764.xml"/><Relationship Id="rId74" Type="http://schemas.openxmlformats.org/officeDocument/2006/relationships/tags" Target="../tags/tag780.xml"/><Relationship Id="rId79" Type="http://schemas.openxmlformats.org/officeDocument/2006/relationships/tags" Target="../tags/tag785.xml"/><Relationship Id="rId102" Type="http://schemas.openxmlformats.org/officeDocument/2006/relationships/tags" Target="../tags/tag808.xml"/><Relationship Id="rId123" Type="http://schemas.openxmlformats.org/officeDocument/2006/relationships/tags" Target="../tags/tag829.xml"/><Relationship Id="rId128" Type="http://schemas.openxmlformats.org/officeDocument/2006/relationships/tags" Target="../tags/tag834.xml"/><Relationship Id="rId5" Type="http://schemas.openxmlformats.org/officeDocument/2006/relationships/tags" Target="../tags/tag711.xml"/><Relationship Id="rId90" Type="http://schemas.openxmlformats.org/officeDocument/2006/relationships/tags" Target="../tags/tag796.xml"/><Relationship Id="rId95" Type="http://schemas.openxmlformats.org/officeDocument/2006/relationships/tags" Target="../tags/tag801.xml"/><Relationship Id="rId14" Type="http://schemas.openxmlformats.org/officeDocument/2006/relationships/tags" Target="../tags/tag720.xml"/><Relationship Id="rId22" Type="http://schemas.openxmlformats.org/officeDocument/2006/relationships/tags" Target="../tags/tag728.xml"/><Relationship Id="rId27" Type="http://schemas.openxmlformats.org/officeDocument/2006/relationships/tags" Target="../tags/tag733.xml"/><Relationship Id="rId30" Type="http://schemas.openxmlformats.org/officeDocument/2006/relationships/tags" Target="../tags/tag736.xml"/><Relationship Id="rId35" Type="http://schemas.openxmlformats.org/officeDocument/2006/relationships/tags" Target="../tags/tag741.xml"/><Relationship Id="rId43" Type="http://schemas.openxmlformats.org/officeDocument/2006/relationships/tags" Target="../tags/tag749.xml"/><Relationship Id="rId48" Type="http://schemas.openxmlformats.org/officeDocument/2006/relationships/tags" Target="../tags/tag754.xml"/><Relationship Id="rId56" Type="http://schemas.openxmlformats.org/officeDocument/2006/relationships/tags" Target="../tags/tag762.xml"/><Relationship Id="rId64" Type="http://schemas.openxmlformats.org/officeDocument/2006/relationships/tags" Target="../tags/tag770.xml"/><Relationship Id="rId69" Type="http://schemas.openxmlformats.org/officeDocument/2006/relationships/tags" Target="../tags/tag775.xml"/><Relationship Id="rId77" Type="http://schemas.openxmlformats.org/officeDocument/2006/relationships/tags" Target="../tags/tag783.xml"/><Relationship Id="rId100" Type="http://schemas.openxmlformats.org/officeDocument/2006/relationships/tags" Target="../tags/tag806.xml"/><Relationship Id="rId105" Type="http://schemas.openxmlformats.org/officeDocument/2006/relationships/tags" Target="../tags/tag811.xml"/><Relationship Id="rId113" Type="http://schemas.openxmlformats.org/officeDocument/2006/relationships/tags" Target="../tags/tag819.xml"/><Relationship Id="rId118" Type="http://schemas.openxmlformats.org/officeDocument/2006/relationships/tags" Target="../tags/tag824.xml"/><Relationship Id="rId126" Type="http://schemas.openxmlformats.org/officeDocument/2006/relationships/tags" Target="../tags/tag832.xml"/><Relationship Id="rId134" Type="http://schemas.openxmlformats.org/officeDocument/2006/relationships/tags" Target="../tags/tag840.xml"/><Relationship Id="rId8" Type="http://schemas.openxmlformats.org/officeDocument/2006/relationships/tags" Target="../tags/tag714.xml"/><Relationship Id="rId51" Type="http://schemas.openxmlformats.org/officeDocument/2006/relationships/tags" Target="../tags/tag757.xml"/><Relationship Id="rId72" Type="http://schemas.openxmlformats.org/officeDocument/2006/relationships/tags" Target="../tags/tag778.xml"/><Relationship Id="rId80" Type="http://schemas.openxmlformats.org/officeDocument/2006/relationships/tags" Target="../tags/tag786.xml"/><Relationship Id="rId85" Type="http://schemas.openxmlformats.org/officeDocument/2006/relationships/tags" Target="../tags/tag791.xml"/><Relationship Id="rId93" Type="http://schemas.openxmlformats.org/officeDocument/2006/relationships/tags" Target="../tags/tag799.xml"/><Relationship Id="rId98" Type="http://schemas.openxmlformats.org/officeDocument/2006/relationships/tags" Target="../tags/tag804.xml"/><Relationship Id="rId121" Type="http://schemas.openxmlformats.org/officeDocument/2006/relationships/tags" Target="../tags/tag827.xml"/><Relationship Id="rId3" Type="http://schemas.openxmlformats.org/officeDocument/2006/relationships/tags" Target="../tags/tag709.xml"/><Relationship Id="rId12" Type="http://schemas.openxmlformats.org/officeDocument/2006/relationships/tags" Target="../tags/tag718.xml"/><Relationship Id="rId17" Type="http://schemas.openxmlformats.org/officeDocument/2006/relationships/tags" Target="../tags/tag723.xml"/><Relationship Id="rId25" Type="http://schemas.openxmlformats.org/officeDocument/2006/relationships/tags" Target="../tags/tag731.xml"/><Relationship Id="rId33" Type="http://schemas.openxmlformats.org/officeDocument/2006/relationships/tags" Target="../tags/tag739.xml"/><Relationship Id="rId38" Type="http://schemas.openxmlformats.org/officeDocument/2006/relationships/tags" Target="../tags/tag744.xml"/><Relationship Id="rId46" Type="http://schemas.openxmlformats.org/officeDocument/2006/relationships/tags" Target="../tags/tag752.xml"/><Relationship Id="rId59" Type="http://schemas.openxmlformats.org/officeDocument/2006/relationships/tags" Target="../tags/tag765.xml"/><Relationship Id="rId67" Type="http://schemas.openxmlformats.org/officeDocument/2006/relationships/tags" Target="../tags/tag773.xml"/><Relationship Id="rId103" Type="http://schemas.openxmlformats.org/officeDocument/2006/relationships/tags" Target="../tags/tag809.xml"/><Relationship Id="rId108" Type="http://schemas.openxmlformats.org/officeDocument/2006/relationships/tags" Target="../tags/tag814.xml"/><Relationship Id="rId116" Type="http://schemas.openxmlformats.org/officeDocument/2006/relationships/tags" Target="../tags/tag822.xml"/><Relationship Id="rId124" Type="http://schemas.openxmlformats.org/officeDocument/2006/relationships/tags" Target="../tags/tag830.xml"/><Relationship Id="rId129" Type="http://schemas.openxmlformats.org/officeDocument/2006/relationships/tags" Target="../tags/tag835.xml"/><Relationship Id="rId137" Type="http://schemas.openxmlformats.org/officeDocument/2006/relationships/customXml" Target="../ink/ink1.xml"/><Relationship Id="rId20" Type="http://schemas.openxmlformats.org/officeDocument/2006/relationships/tags" Target="../tags/tag726.xml"/><Relationship Id="rId41" Type="http://schemas.openxmlformats.org/officeDocument/2006/relationships/tags" Target="../tags/tag747.xml"/><Relationship Id="rId54" Type="http://schemas.openxmlformats.org/officeDocument/2006/relationships/tags" Target="../tags/tag760.xml"/><Relationship Id="rId62" Type="http://schemas.openxmlformats.org/officeDocument/2006/relationships/tags" Target="../tags/tag768.xml"/><Relationship Id="rId70" Type="http://schemas.openxmlformats.org/officeDocument/2006/relationships/tags" Target="../tags/tag776.xml"/><Relationship Id="rId75" Type="http://schemas.openxmlformats.org/officeDocument/2006/relationships/tags" Target="../tags/tag781.xml"/><Relationship Id="rId83" Type="http://schemas.openxmlformats.org/officeDocument/2006/relationships/tags" Target="../tags/tag789.xml"/><Relationship Id="rId88" Type="http://schemas.openxmlformats.org/officeDocument/2006/relationships/tags" Target="../tags/tag794.xml"/><Relationship Id="rId91" Type="http://schemas.openxmlformats.org/officeDocument/2006/relationships/tags" Target="../tags/tag797.xml"/><Relationship Id="rId96" Type="http://schemas.openxmlformats.org/officeDocument/2006/relationships/tags" Target="../tags/tag802.xml"/><Relationship Id="rId111" Type="http://schemas.openxmlformats.org/officeDocument/2006/relationships/tags" Target="../tags/tag817.xml"/><Relationship Id="rId132" Type="http://schemas.openxmlformats.org/officeDocument/2006/relationships/tags" Target="../tags/tag838.xml"/><Relationship Id="rId1" Type="http://schemas.openxmlformats.org/officeDocument/2006/relationships/tags" Target="../tags/tag707.xml"/><Relationship Id="rId6" Type="http://schemas.openxmlformats.org/officeDocument/2006/relationships/tags" Target="../tags/tag712.xml"/><Relationship Id="rId15" Type="http://schemas.openxmlformats.org/officeDocument/2006/relationships/tags" Target="../tags/tag721.xml"/><Relationship Id="rId23" Type="http://schemas.openxmlformats.org/officeDocument/2006/relationships/tags" Target="../tags/tag729.xml"/><Relationship Id="rId28" Type="http://schemas.openxmlformats.org/officeDocument/2006/relationships/tags" Target="../tags/tag734.xml"/><Relationship Id="rId36" Type="http://schemas.openxmlformats.org/officeDocument/2006/relationships/tags" Target="../tags/tag742.xml"/><Relationship Id="rId49" Type="http://schemas.openxmlformats.org/officeDocument/2006/relationships/tags" Target="../tags/tag755.xml"/><Relationship Id="rId57" Type="http://schemas.openxmlformats.org/officeDocument/2006/relationships/tags" Target="../tags/tag763.xml"/><Relationship Id="rId106" Type="http://schemas.openxmlformats.org/officeDocument/2006/relationships/tags" Target="../tags/tag812.xml"/><Relationship Id="rId114" Type="http://schemas.openxmlformats.org/officeDocument/2006/relationships/tags" Target="../tags/tag820.xml"/><Relationship Id="rId119" Type="http://schemas.openxmlformats.org/officeDocument/2006/relationships/tags" Target="../tags/tag825.xml"/><Relationship Id="rId127" Type="http://schemas.openxmlformats.org/officeDocument/2006/relationships/tags" Target="../tags/tag833.xml"/><Relationship Id="rId10" Type="http://schemas.openxmlformats.org/officeDocument/2006/relationships/tags" Target="../tags/tag716.xml"/><Relationship Id="rId31" Type="http://schemas.openxmlformats.org/officeDocument/2006/relationships/tags" Target="../tags/tag737.xml"/><Relationship Id="rId44" Type="http://schemas.openxmlformats.org/officeDocument/2006/relationships/tags" Target="../tags/tag750.xml"/><Relationship Id="rId52" Type="http://schemas.openxmlformats.org/officeDocument/2006/relationships/tags" Target="../tags/tag758.xml"/><Relationship Id="rId60" Type="http://schemas.openxmlformats.org/officeDocument/2006/relationships/tags" Target="../tags/tag766.xml"/><Relationship Id="rId65" Type="http://schemas.openxmlformats.org/officeDocument/2006/relationships/tags" Target="../tags/tag771.xml"/><Relationship Id="rId73" Type="http://schemas.openxmlformats.org/officeDocument/2006/relationships/tags" Target="../tags/tag779.xml"/><Relationship Id="rId78" Type="http://schemas.openxmlformats.org/officeDocument/2006/relationships/tags" Target="../tags/tag784.xml"/><Relationship Id="rId81" Type="http://schemas.openxmlformats.org/officeDocument/2006/relationships/tags" Target="../tags/tag787.xml"/><Relationship Id="rId86" Type="http://schemas.openxmlformats.org/officeDocument/2006/relationships/tags" Target="../tags/tag792.xml"/><Relationship Id="rId94" Type="http://schemas.openxmlformats.org/officeDocument/2006/relationships/tags" Target="../tags/tag800.xml"/><Relationship Id="rId99" Type="http://schemas.openxmlformats.org/officeDocument/2006/relationships/tags" Target="../tags/tag805.xml"/><Relationship Id="rId101" Type="http://schemas.openxmlformats.org/officeDocument/2006/relationships/tags" Target="../tags/tag807.xml"/><Relationship Id="rId122" Type="http://schemas.openxmlformats.org/officeDocument/2006/relationships/tags" Target="../tags/tag828.xml"/><Relationship Id="rId130" Type="http://schemas.openxmlformats.org/officeDocument/2006/relationships/tags" Target="../tags/tag836.xml"/><Relationship Id="rId135" Type="http://schemas.openxmlformats.org/officeDocument/2006/relationships/slideLayout" Target="../slideLayouts/slideLayout2.xml"/><Relationship Id="rId4" Type="http://schemas.openxmlformats.org/officeDocument/2006/relationships/tags" Target="../tags/tag710.xml"/><Relationship Id="rId9" Type="http://schemas.openxmlformats.org/officeDocument/2006/relationships/tags" Target="../tags/tag715.xml"/><Relationship Id="rId13" Type="http://schemas.openxmlformats.org/officeDocument/2006/relationships/tags" Target="../tags/tag719.xml"/><Relationship Id="rId18" Type="http://schemas.openxmlformats.org/officeDocument/2006/relationships/tags" Target="../tags/tag724.xml"/><Relationship Id="rId39" Type="http://schemas.openxmlformats.org/officeDocument/2006/relationships/tags" Target="../tags/tag745.xml"/><Relationship Id="rId109" Type="http://schemas.openxmlformats.org/officeDocument/2006/relationships/tags" Target="../tags/tag815.xml"/><Relationship Id="rId34" Type="http://schemas.openxmlformats.org/officeDocument/2006/relationships/tags" Target="../tags/tag740.xml"/><Relationship Id="rId50" Type="http://schemas.openxmlformats.org/officeDocument/2006/relationships/tags" Target="../tags/tag756.xml"/><Relationship Id="rId55" Type="http://schemas.openxmlformats.org/officeDocument/2006/relationships/tags" Target="../tags/tag761.xml"/><Relationship Id="rId76" Type="http://schemas.openxmlformats.org/officeDocument/2006/relationships/tags" Target="../tags/tag782.xml"/><Relationship Id="rId97" Type="http://schemas.openxmlformats.org/officeDocument/2006/relationships/tags" Target="../tags/tag803.xml"/><Relationship Id="rId104" Type="http://schemas.openxmlformats.org/officeDocument/2006/relationships/tags" Target="../tags/tag810.xml"/><Relationship Id="rId120" Type="http://schemas.openxmlformats.org/officeDocument/2006/relationships/tags" Target="../tags/tag826.xml"/><Relationship Id="rId125" Type="http://schemas.openxmlformats.org/officeDocument/2006/relationships/tags" Target="../tags/tag831.xml"/><Relationship Id="rId7" Type="http://schemas.openxmlformats.org/officeDocument/2006/relationships/tags" Target="../tags/tag713.xml"/><Relationship Id="rId71" Type="http://schemas.openxmlformats.org/officeDocument/2006/relationships/tags" Target="../tags/tag777.xml"/><Relationship Id="rId92" Type="http://schemas.openxmlformats.org/officeDocument/2006/relationships/tags" Target="../tags/tag798.xml"/><Relationship Id="rId2" Type="http://schemas.openxmlformats.org/officeDocument/2006/relationships/tags" Target="../tags/tag708.xml"/><Relationship Id="rId29" Type="http://schemas.openxmlformats.org/officeDocument/2006/relationships/tags" Target="../tags/tag735.xml"/><Relationship Id="rId24" Type="http://schemas.openxmlformats.org/officeDocument/2006/relationships/tags" Target="../tags/tag730.xml"/><Relationship Id="rId40" Type="http://schemas.openxmlformats.org/officeDocument/2006/relationships/tags" Target="../tags/tag746.xml"/><Relationship Id="rId45" Type="http://schemas.openxmlformats.org/officeDocument/2006/relationships/tags" Target="../tags/tag751.xml"/><Relationship Id="rId66" Type="http://schemas.openxmlformats.org/officeDocument/2006/relationships/tags" Target="../tags/tag772.xml"/><Relationship Id="rId87" Type="http://schemas.openxmlformats.org/officeDocument/2006/relationships/tags" Target="../tags/tag793.xml"/><Relationship Id="rId110" Type="http://schemas.openxmlformats.org/officeDocument/2006/relationships/tags" Target="../tags/tag816.xml"/><Relationship Id="rId115" Type="http://schemas.openxmlformats.org/officeDocument/2006/relationships/tags" Target="../tags/tag821.xml"/><Relationship Id="rId131" Type="http://schemas.openxmlformats.org/officeDocument/2006/relationships/tags" Target="../tags/tag837.xml"/><Relationship Id="rId136" Type="http://schemas.openxmlformats.org/officeDocument/2006/relationships/image" Target="../media/image22.png"/><Relationship Id="rId61" Type="http://schemas.openxmlformats.org/officeDocument/2006/relationships/tags" Target="../tags/tag767.xml"/><Relationship Id="rId82" Type="http://schemas.openxmlformats.org/officeDocument/2006/relationships/tags" Target="../tags/tag788.xml"/><Relationship Id="rId19" Type="http://schemas.openxmlformats.org/officeDocument/2006/relationships/tags" Target="../tags/tag725.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6" Type="http://schemas.openxmlformats.org/officeDocument/2006/relationships/tags" Target="../tags/tag866.xml"/><Relationship Id="rId117" Type="http://schemas.openxmlformats.org/officeDocument/2006/relationships/tags" Target="../tags/tag957.xml"/><Relationship Id="rId21" Type="http://schemas.openxmlformats.org/officeDocument/2006/relationships/tags" Target="../tags/tag861.xml"/><Relationship Id="rId42" Type="http://schemas.openxmlformats.org/officeDocument/2006/relationships/tags" Target="../tags/tag882.xml"/><Relationship Id="rId47" Type="http://schemas.openxmlformats.org/officeDocument/2006/relationships/tags" Target="../tags/tag887.xml"/><Relationship Id="rId63" Type="http://schemas.openxmlformats.org/officeDocument/2006/relationships/tags" Target="../tags/tag903.xml"/><Relationship Id="rId68" Type="http://schemas.openxmlformats.org/officeDocument/2006/relationships/tags" Target="../tags/tag908.xml"/><Relationship Id="rId84" Type="http://schemas.openxmlformats.org/officeDocument/2006/relationships/tags" Target="../tags/tag924.xml"/><Relationship Id="rId89" Type="http://schemas.openxmlformats.org/officeDocument/2006/relationships/tags" Target="../tags/tag929.xml"/><Relationship Id="rId112" Type="http://schemas.openxmlformats.org/officeDocument/2006/relationships/tags" Target="../tags/tag952.xml"/><Relationship Id="rId133" Type="http://schemas.openxmlformats.org/officeDocument/2006/relationships/tags" Target="../tags/tag973.xml"/><Relationship Id="rId138" Type="http://schemas.openxmlformats.org/officeDocument/2006/relationships/tags" Target="../tags/tag978.xml"/><Relationship Id="rId154" Type="http://schemas.openxmlformats.org/officeDocument/2006/relationships/tags" Target="../tags/tag994.xml"/><Relationship Id="rId159" Type="http://schemas.openxmlformats.org/officeDocument/2006/relationships/tags" Target="../tags/tag999.xml"/><Relationship Id="rId16" Type="http://schemas.openxmlformats.org/officeDocument/2006/relationships/tags" Target="../tags/tag856.xml"/><Relationship Id="rId107" Type="http://schemas.openxmlformats.org/officeDocument/2006/relationships/tags" Target="../tags/tag947.xml"/><Relationship Id="rId11" Type="http://schemas.openxmlformats.org/officeDocument/2006/relationships/tags" Target="../tags/tag851.xml"/><Relationship Id="rId32" Type="http://schemas.openxmlformats.org/officeDocument/2006/relationships/tags" Target="../tags/tag872.xml"/><Relationship Id="rId37" Type="http://schemas.openxmlformats.org/officeDocument/2006/relationships/tags" Target="../tags/tag877.xml"/><Relationship Id="rId53" Type="http://schemas.openxmlformats.org/officeDocument/2006/relationships/tags" Target="../tags/tag893.xml"/><Relationship Id="rId58" Type="http://schemas.openxmlformats.org/officeDocument/2006/relationships/tags" Target="../tags/tag898.xml"/><Relationship Id="rId74" Type="http://schemas.openxmlformats.org/officeDocument/2006/relationships/tags" Target="../tags/tag914.xml"/><Relationship Id="rId79" Type="http://schemas.openxmlformats.org/officeDocument/2006/relationships/tags" Target="../tags/tag919.xml"/><Relationship Id="rId102" Type="http://schemas.openxmlformats.org/officeDocument/2006/relationships/tags" Target="../tags/tag942.xml"/><Relationship Id="rId123" Type="http://schemas.openxmlformats.org/officeDocument/2006/relationships/tags" Target="../tags/tag963.xml"/><Relationship Id="rId128" Type="http://schemas.openxmlformats.org/officeDocument/2006/relationships/tags" Target="../tags/tag968.xml"/><Relationship Id="rId144" Type="http://schemas.openxmlformats.org/officeDocument/2006/relationships/tags" Target="../tags/tag984.xml"/><Relationship Id="rId149" Type="http://schemas.openxmlformats.org/officeDocument/2006/relationships/tags" Target="../tags/tag989.xml"/><Relationship Id="rId5" Type="http://schemas.openxmlformats.org/officeDocument/2006/relationships/tags" Target="../tags/tag845.xml"/><Relationship Id="rId90" Type="http://schemas.openxmlformats.org/officeDocument/2006/relationships/tags" Target="../tags/tag930.xml"/><Relationship Id="rId95" Type="http://schemas.openxmlformats.org/officeDocument/2006/relationships/tags" Target="../tags/tag935.xml"/><Relationship Id="rId160" Type="http://schemas.openxmlformats.org/officeDocument/2006/relationships/tags" Target="../tags/tag1000.xml"/><Relationship Id="rId165" Type="http://schemas.openxmlformats.org/officeDocument/2006/relationships/tags" Target="../tags/tag1005.xml"/><Relationship Id="rId22" Type="http://schemas.openxmlformats.org/officeDocument/2006/relationships/tags" Target="../tags/tag862.xml"/><Relationship Id="rId27" Type="http://schemas.openxmlformats.org/officeDocument/2006/relationships/tags" Target="../tags/tag867.xml"/><Relationship Id="rId43" Type="http://schemas.openxmlformats.org/officeDocument/2006/relationships/tags" Target="../tags/tag883.xml"/><Relationship Id="rId48" Type="http://schemas.openxmlformats.org/officeDocument/2006/relationships/tags" Target="../tags/tag888.xml"/><Relationship Id="rId64" Type="http://schemas.openxmlformats.org/officeDocument/2006/relationships/tags" Target="../tags/tag904.xml"/><Relationship Id="rId69" Type="http://schemas.openxmlformats.org/officeDocument/2006/relationships/tags" Target="../tags/tag909.xml"/><Relationship Id="rId113" Type="http://schemas.openxmlformats.org/officeDocument/2006/relationships/tags" Target="../tags/tag953.xml"/><Relationship Id="rId118" Type="http://schemas.openxmlformats.org/officeDocument/2006/relationships/tags" Target="../tags/tag958.xml"/><Relationship Id="rId134" Type="http://schemas.openxmlformats.org/officeDocument/2006/relationships/tags" Target="../tags/tag974.xml"/><Relationship Id="rId139" Type="http://schemas.openxmlformats.org/officeDocument/2006/relationships/tags" Target="../tags/tag979.xml"/><Relationship Id="rId80" Type="http://schemas.openxmlformats.org/officeDocument/2006/relationships/tags" Target="../tags/tag920.xml"/><Relationship Id="rId85" Type="http://schemas.openxmlformats.org/officeDocument/2006/relationships/tags" Target="../tags/tag925.xml"/><Relationship Id="rId150" Type="http://schemas.openxmlformats.org/officeDocument/2006/relationships/tags" Target="../tags/tag990.xml"/><Relationship Id="rId155" Type="http://schemas.openxmlformats.org/officeDocument/2006/relationships/tags" Target="../tags/tag995.xml"/><Relationship Id="rId12" Type="http://schemas.openxmlformats.org/officeDocument/2006/relationships/tags" Target="../tags/tag852.xml"/><Relationship Id="rId17" Type="http://schemas.openxmlformats.org/officeDocument/2006/relationships/tags" Target="../tags/tag857.xml"/><Relationship Id="rId33" Type="http://schemas.openxmlformats.org/officeDocument/2006/relationships/tags" Target="../tags/tag873.xml"/><Relationship Id="rId38" Type="http://schemas.openxmlformats.org/officeDocument/2006/relationships/tags" Target="../tags/tag878.xml"/><Relationship Id="rId59" Type="http://schemas.openxmlformats.org/officeDocument/2006/relationships/tags" Target="../tags/tag899.xml"/><Relationship Id="rId103" Type="http://schemas.openxmlformats.org/officeDocument/2006/relationships/tags" Target="../tags/tag943.xml"/><Relationship Id="rId108" Type="http://schemas.openxmlformats.org/officeDocument/2006/relationships/tags" Target="../tags/tag948.xml"/><Relationship Id="rId124" Type="http://schemas.openxmlformats.org/officeDocument/2006/relationships/tags" Target="../tags/tag964.xml"/><Relationship Id="rId129" Type="http://schemas.openxmlformats.org/officeDocument/2006/relationships/tags" Target="../tags/tag969.xml"/><Relationship Id="rId54" Type="http://schemas.openxmlformats.org/officeDocument/2006/relationships/tags" Target="../tags/tag894.xml"/><Relationship Id="rId70" Type="http://schemas.openxmlformats.org/officeDocument/2006/relationships/tags" Target="../tags/tag910.xml"/><Relationship Id="rId75" Type="http://schemas.openxmlformats.org/officeDocument/2006/relationships/tags" Target="../tags/tag915.xml"/><Relationship Id="rId91" Type="http://schemas.openxmlformats.org/officeDocument/2006/relationships/tags" Target="../tags/tag931.xml"/><Relationship Id="rId96" Type="http://schemas.openxmlformats.org/officeDocument/2006/relationships/tags" Target="../tags/tag936.xml"/><Relationship Id="rId140" Type="http://schemas.openxmlformats.org/officeDocument/2006/relationships/tags" Target="../tags/tag980.xml"/><Relationship Id="rId145" Type="http://schemas.openxmlformats.org/officeDocument/2006/relationships/tags" Target="../tags/tag985.xml"/><Relationship Id="rId161" Type="http://schemas.openxmlformats.org/officeDocument/2006/relationships/tags" Target="../tags/tag1001.xml"/><Relationship Id="rId166" Type="http://schemas.openxmlformats.org/officeDocument/2006/relationships/tags" Target="../tags/tag1006.xml"/><Relationship Id="rId1" Type="http://schemas.openxmlformats.org/officeDocument/2006/relationships/tags" Target="../tags/tag841.xml"/><Relationship Id="rId6" Type="http://schemas.openxmlformats.org/officeDocument/2006/relationships/tags" Target="../tags/tag846.xml"/><Relationship Id="rId15" Type="http://schemas.openxmlformats.org/officeDocument/2006/relationships/tags" Target="../tags/tag855.xml"/><Relationship Id="rId23" Type="http://schemas.openxmlformats.org/officeDocument/2006/relationships/tags" Target="../tags/tag863.xml"/><Relationship Id="rId28" Type="http://schemas.openxmlformats.org/officeDocument/2006/relationships/tags" Target="../tags/tag868.xml"/><Relationship Id="rId36" Type="http://schemas.openxmlformats.org/officeDocument/2006/relationships/tags" Target="../tags/tag876.xml"/><Relationship Id="rId49" Type="http://schemas.openxmlformats.org/officeDocument/2006/relationships/tags" Target="../tags/tag889.xml"/><Relationship Id="rId57" Type="http://schemas.openxmlformats.org/officeDocument/2006/relationships/tags" Target="../tags/tag897.xml"/><Relationship Id="rId106" Type="http://schemas.openxmlformats.org/officeDocument/2006/relationships/tags" Target="../tags/tag946.xml"/><Relationship Id="rId114" Type="http://schemas.openxmlformats.org/officeDocument/2006/relationships/tags" Target="../tags/tag954.xml"/><Relationship Id="rId119" Type="http://schemas.openxmlformats.org/officeDocument/2006/relationships/tags" Target="../tags/tag959.xml"/><Relationship Id="rId127" Type="http://schemas.openxmlformats.org/officeDocument/2006/relationships/tags" Target="../tags/tag967.xml"/><Relationship Id="rId10" Type="http://schemas.openxmlformats.org/officeDocument/2006/relationships/tags" Target="../tags/tag850.xml"/><Relationship Id="rId31" Type="http://schemas.openxmlformats.org/officeDocument/2006/relationships/tags" Target="../tags/tag871.xml"/><Relationship Id="rId44" Type="http://schemas.openxmlformats.org/officeDocument/2006/relationships/tags" Target="../tags/tag884.xml"/><Relationship Id="rId52" Type="http://schemas.openxmlformats.org/officeDocument/2006/relationships/tags" Target="../tags/tag892.xml"/><Relationship Id="rId60" Type="http://schemas.openxmlformats.org/officeDocument/2006/relationships/tags" Target="../tags/tag900.xml"/><Relationship Id="rId65" Type="http://schemas.openxmlformats.org/officeDocument/2006/relationships/tags" Target="../tags/tag905.xml"/><Relationship Id="rId73" Type="http://schemas.openxmlformats.org/officeDocument/2006/relationships/tags" Target="../tags/tag913.xml"/><Relationship Id="rId78" Type="http://schemas.openxmlformats.org/officeDocument/2006/relationships/tags" Target="../tags/tag918.xml"/><Relationship Id="rId81" Type="http://schemas.openxmlformats.org/officeDocument/2006/relationships/tags" Target="../tags/tag921.xml"/><Relationship Id="rId86" Type="http://schemas.openxmlformats.org/officeDocument/2006/relationships/tags" Target="../tags/tag926.xml"/><Relationship Id="rId94" Type="http://schemas.openxmlformats.org/officeDocument/2006/relationships/tags" Target="../tags/tag934.xml"/><Relationship Id="rId99" Type="http://schemas.openxmlformats.org/officeDocument/2006/relationships/tags" Target="../tags/tag939.xml"/><Relationship Id="rId101" Type="http://schemas.openxmlformats.org/officeDocument/2006/relationships/tags" Target="../tags/tag941.xml"/><Relationship Id="rId122" Type="http://schemas.openxmlformats.org/officeDocument/2006/relationships/tags" Target="../tags/tag962.xml"/><Relationship Id="rId130" Type="http://schemas.openxmlformats.org/officeDocument/2006/relationships/tags" Target="../tags/tag970.xml"/><Relationship Id="rId135" Type="http://schemas.openxmlformats.org/officeDocument/2006/relationships/tags" Target="../tags/tag975.xml"/><Relationship Id="rId143" Type="http://schemas.openxmlformats.org/officeDocument/2006/relationships/tags" Target="../tags/tag983.xml"/><Relationship Id="rId148" Type="http://schemas.openxmlformats.org/officeDocument/2006/relationships/tags" Target="../tags/tag988.xml"/><Relationship Id="rId151" Type="http://schemas.openxmlformats.org/officeDocument/2006/relationships/tags" Target="../tags/tag991.xml"/><Relationship Id="rId156" Type="http://schemas.openxmlformats.org/officeDocument/2006/relationships/tags" Target="../tags/tag996.xml"/><Relationship Id="rId164" Type="http://schemas.openxmlformats.org/officeDocument/2006/relationships/tags" Target="../tags/tag1004.xml"/><Relationship Id="rId4" Type="http://schemas.openxmlformats.org/officeDocument/2006/relationships/tags" Target="../tags/tag844.xml"/><Relationship Id="rId9" Type="http://schemas.openxmlformats.org/officeDocument/2006/relationships/tags" Target="../tags/tag849.xml"/><Relationship Id="rId13" Type="http://schemas.openxmlformats.org/officeDocument/2006/relationships/tags" Target="../tags/tag853.xml"/><Relationship Id="rId18" Type="http://schemas.openxmlformats.org/officeDocument/2006/relationships/tags" Target="../tags/tag858.xml"/><Relationship Id="rId39" Type="http://schemas.openxmlformats.org/officeDocument/2006/relationships/tags" Target="../tags/tag879.xml"/><Relationship Id="rId109" Type="http://schemas.openxmlformats.org/officeDocument/2006/relationships/tags" Target="../tags/tag949.xml"/><Relationship Id="rId34" Type="http://schemas.openxmlformats.org/officeDocument/2006/relationships/tags" Target="../tags/tag874.xml"/><Relationship Id="rId50" Type="http://schemas.openxmlformats.org/officeDocument/2006/relationships/tags" Target="../tags/tag890.xml"/><Relationship Id="rId55" Type="http://schemas.openxmlformats.org/officeDocument/2006/relationships/tags" Target="../tags/tag895.xml"/><Relationship Id="rId76" Type="http://schemas.openxmlformats.org/officeDocument/2006/relationships/tags" Target="../tags/tag916.xml"/><Relationship Id="rId97" Type="http://schemas.openxmlformats.org/officeDocument/2006/relationships/tags" Target="../tags/tag937.xml"/><Relationship Id="rId104" Type="http://schemas.openxmlformats.org/officeDocument/2006/relationships/tags" Target="../tags/tag944.xml"/><Relationship Id="rId120" Type="http://schemas.openxmlformats.org/officeDocument/2006/relationships/tags" Target="../tags/tag960.xml"/><Relationship Id="rId125" Type="http://schemas.openxmlformats.org/officeDocument/2006/relationships/tags" Target="../tags/tag965.xml"/><Relationship Id="rId141" Type="http://schemas.openxmlformats.org/officeDocument/2006/relationships/tags" Target="../tags/tag981.xml"/><Relationship Id="rId146" Type="http://schemas.openxmlformats.org/officeDocument/2006/relationships/tags" Target="../tags/tag986.xml"/><Relationship Id="rId167" Type="http://schemas.openxmlformats.org/officeDocument/2006/relationships/slideLayout" Target="../slideLayouts/slideLayout2.xml"/><Relationship Id="rId7" Type="http://schemas.openxmlformats.org/officeDocument/2006/relationships/tags" Target="../tags/tag847.xml"/><Relationship Id="rId71" Type="http://schemas.openxmlformats.org/officeDocument/2006/relationships/tags" Target="../tags/tag911.xml"/><Relationship Id="rId92" Type="http://schemas.openxmlformats.org/officeDocument/2006/relationships/tags" Target="../tags/tag932.xml"/><Relationship Id="rId162" Type="http://schemas.openxmlformats.org/officeDocument/2006/relationships/tags" Target="../tags/tag1002.xml"/><Relationship Id="rId2" Type="http://schemas.openxmlformats.org/officeDocument/2006/relationships/tags" Target="../tags/tag842.xml"/><Relationship Id="rId29" Type="http://schemas.openxmlformats.org/officeDocument/2006/relationships/tags" Target="../tags/tag869.xml"/><Relationship Id="rId24" Type="http://schemas.openxmlformats.org/officeDocument/2006/relationships/tags" Target="../tags/tag864.xml"/><Relationship Id="rId40" Type="http://schemas.openxmlformats.org/officeDocument/2006/relationships/tags" Target="../tags/tag880.xml"/><Relationship Id="rId45" Type="http://schemas.openxmlformats.org/officeDocument/2006/relationships/tags" Target="../tags/tag885.xml"/><Relationship Id="rId66" Type="http://schemas.openxmlformats.org/officeDocument/2006/relationships/tags" Target="../tags/tag906.xml"/><Relationship Id="rId87" Type="http://schemas.openxmlformats.org/officeDocument/2006/relationships/tags" Target="../tags/tag927.xml"/><Relationship Id="rId110" Type="http://schemas.openxmlformats.org/officeDocument/2006/relationships/tags" Target="../tags/tag950.xml"/><Relationship Id="rId115" Type="http://schemas.openxmlformats.org/officeDocument/2006/relationships/tags" Target="../tags/tag955.xml"/><Relationship Id="rId131" Type="http://schemas.openxmlformats.org/officeDocument/2006/relationships/tags" Target="../tags/tag971.xml"/><Relationship Id="rId136" Type="http://schemas.openxmlformats.org/officeDocument/2006/relationships/tags" Target="../tags/tag976.xml"/><Relationship Id="rId157" Type="http://schemas.openxmlformats.org/officeDocument/2006/relationships/tags" Target="../tags/tag997.xml"/><Relationship Id="rId61" Type="http://schemas.openxmlformats.org/officeDocument/2006/relationships/tags" Target="../tags/tag901.xml"/><Relationship Id="rId82" Type="http://schemas.openxmlformats.org/officeDocument/2006/relationships/tags" Target="../tags/tag922.xml"/><Relationship Id="rId152" Type="http://schemas.openxmlformats.org/officeDocument/2006/relationships/tags" Target="../tags/tag992.xml"/><Relationship Id="rId19" Type="http://schemas.openxmlformats.org/officeDocument/2006/relationships/tags" Target="../tags/tag859.xml"/><Relationship Id="rId14" Type="http://schemas.openxmlformats.org/officeDocument/2006/relationships/tags" Target="../tags/tag854.xml"/><Relationship Id="rId30" Type="http://schemas.openxmlformats.org/officeDocument/2006/relationships/tags" Target="../tags/tag870.xml"/><Relationship Id="rId35" Type="http://schemas.openxmlformats.org/officeDocument/2006/relationships/tags" Target="../tags/tag875.xml"/><Relationship Id="rId56" Type="http://schemas.openxmlformats.org/officeDocument/2006/relationships/tags" Target="../tags/tag896.xml"/><Relationship Id="rId77" Type="http://schemas.openxmlformats.org/officeDocument/2006/relationships/tags" Target="../tags/tag917.xml"/><Relationship Id="rId100" Type="http://schemas.openxmlformats.org/officeDocument/2006/relationships/tags" Target="../tags/tag940.xml"/><Relationship Id="rId105" Type="http://schemas.openxmlformats.org/officeDocument/2006/relationships/tags" Target="../tags/tag945.xml"/><Relationship Id="rId126" Type="http://schemas.openxmlformats.org/officeDocument/2006/relationships/tags" Target="../tags/tag966.xml"/><Relationship Id="rId147" Type="http://schemas.openxmlformats.org/officeDocument/2006/relationships/tags" Target="../tags/tag987.xml"/><Relationship Id="rId168" Type="http://schemas.openxmlformats.org/officeDocument/2006/relationships/image" Target="../media/image24.png"/><Relationship Id="rId8" Type="http://schemas.openxmlformats.org/officeDocument/2006/relationships/tags" Target="../tags/tag848.xml"/><Relationship Id="rId51" Type="http://schemas.openxmlformats.org/officeDocument/2006/relationships/tags" Target="../tags/tag891.xml"/><Relationship Id="rId72" Type="http://schemas.openxmlformats.org/officeDocument/2006/relationships/tags" Target="../tags/tag912.xml"/><Relationship Id="rId93" Type="http://schemas.openxmlformats.org/officeDocument/2006/relationships/tags" Target="../tags/tag933.xml"/><Relationship Id="rId98" Type="http://schemas.openxmlformats.org/officeDocument/2006/relationships/tags" Target="../tags/tag938.xml"/><Relationship Id="rId121" Type="http://schemas.openxmlformats.org/officeDocument/2006/relationships/tags" Target="../tags/tag961.xml"/><Relationship Id="rId142" Type="http://schemas.openxmlformats.org/officeDocument/2006/relationships/tags" Target="../tags/tag982.xml"/><Relationship Id="rId163" Type="http://schemas.openxmlformats.org/officeDocument/2006/relationships/tags" Target="../tags/tag1003.xml"/><Relationship Id="rId3" Type="http://schemas.openxmlformats.org/officeDocument/2006/relationships/tags" Target="../tags/tag843.xml"/><Relationship Id="rId25" Type="http://schemas.openxmlformats.org/officeDocument/2006/relationships/tags" Target="../tags/tag865.xml"/><Relationship Id="rId46" Type="http://schemas.openxmlformats.org/officeDocument/2006/relationships/tags" Target="../tags/tag886.xml"/><Relationship Id="rId67" Type="http://schemas.openxmlformats.org/officeDocument/2006/relationships/tags" Target="../tags/tag907.xml"/><Relationship Id="rId116" Type="http://schemas.openxmlformats.org/officeDocument/2006/relationships/tags" Target="../tags/tag956.xml"/><Relationship Id="rId137" Type="http://schemas.openxmlformats.org/officeDocument/2006/relationships/tags" Target="../tags/tag977.xml"/><Relationship Id="rId158" Type="http://schemas.openxmlformats.org/officeDocument/2006/relationships/tags" Target="../tags/tag998.xml"/><Relationship Id="rId20" Type="http://schemas.openxmlformats.org/officeDocument/2006/relationships/tags" Target="../tags/tag860.xml"/><Relationship Id="rId41" Type="http://schemas.openxmlformats.org/officeDocument/2006/relationships/tags" Target="../tags/tag881.xml"/><Relationship Id="rId62" Type="http://schemas.openxmlformats.org/officeDocument/2006/relationships/tags" Target="../tags/tag902.xml"/><Relationship Id="rId83" Type="http://schemas.openxmlformats.org/officeDocument/2006/relationships/tags" Target="../tags/tag923.xml"/><Relationship Id="rId88" Type="http://schemas.openxmlformats.org/officeDocument/2006/relationships/tags" Target="../tags/tag928.xml"/><Relationship Id="rId111" Type="http://schemas.openxmlformats.org/officeDocument/2006/relationships/tags" Target="../tags/tag951.xml"/><Relationship Id="rId132" Type="http://schemas.openxmlformats.org/officeDocument/2006/relationships/tags" Target="../tags/tag972.xml"/><Relationship Id="rId153" Type="http://schemas.openxmlformats.org/officeDocument/2006/relationships/tags" Target="../tags/tag993.xml"/></Relationships>
</file>

<file path=ppt/slides/_rels/slide37.xml.rels><?xml version="1.0" encoding="UTF-8" standalone="yes"?>
<Relationships xmlns="http://schemas.openxmlformats.org/package/2006/relationships"><Relationship Id="rId26" Type="http://schemas.openxmlformats.org/officeDocument/2006/relationships/tags" Target="../tags/tag1032.xml"/><Relationship Id="rId117" Type="http://schemas.openxmlformats.org/officeDocument/2006/relationships/tags" Target="../tags/tag1123.xml"/><Relationship Id="rId21" Type="http://schemas.openxmlformats.org/officeDocument/2006/relationships/tags" Target="../tags/tag1027.xml"/><Relationship Id="rId42" Type="http://schemas.openxmlformats.org/officeDocument/2006/relationships/tags" Target="../tags/tag1048.xml"/><Relationship Id="rId47" Type="http://schemas.openxmlformats.org/officeDocument/2006/relationships/tags" Target="../tags/tag1053.xml"/><Relationship Id="rId63" Type="http://schemas.openxmlformats.org/officeDocument/2006/relationships/tags" Target="../tags/tag1069.xml"/><Relationship Id="rId68" Type="http://schemas.openxmlformats.org/officeDocument/2006/relationships/tags" Target="../tags/tag1074.xml"/><Relationship Id="rId84" Type="http://schemas.openxmlformats.org/officeDocument/2006/relationships/tags" Target="../tags/tag1090.xml"/><Relationship Id="rId89" Type="http://schemas.openxmlformats.org/officeDocument/2006/relationships/tags" Target="../tags/tag1095.xml"/><Relationship Id="rId112" Type="http://schemas.openxmlformats.org/officeDocument/2006/relationships/tags" Target="../tags/tag1118.xml"/><Relationship Id="rId16" Type="http://schemas.openxmlformats.org/officeDocument/2006/relationships/tags" Target="../tags/tag1022.xml"/><Relationship Id="rId107" Type="http://schemas.openxmlformats.org/officeDocument/2006/relationships/tags" Target="../tags/tag1113.xml"/><Relationship Id="rId11" Type="http://schemas.openxmlformats.org/officeDocument/2006/relationships/tags" Target="../tags/tag1017.xml"/><Relationship Id="rId32" Type="http://schemas.openxmlformats.org/officeDocument/2006/relationships/tags" Target="../tags/tag1038.xml"/><Relationship Id="rId37" Type="http://schemas.openxmlformats.org/officeDocument/2006/relationships/tags" Target="../tags/tag1043.xml"/><Relationship Id="rId53" Type="http://schemas.openxmlformats.org/officeDocument/2006/relationships/tags" Target="../tags/tag1059.xml"/><Relationship Id="rId58" Type="http://schemas.openxmlformats.org/officeDocument/2006/relationships/tags" Target="../tags/tag1064.xml"/><Relationship Id="rId74" Type="http://schemas.openxmlformats.org/officeDocument/2006/relationships/tags" Target="../tags/tag1080.xml"/><Relationship Id="rId79" Type="http://schemas.openxmlformats.org/officeDocument/2006/relationships/tags" Target="../tags/tag1085.xml"/><Relationship Id="rId102" Type="http://schemas.openxmlformats.org/officeDocument/2006/relationships/tags" Target="../tags/tag1108.xml"/><Relationship Id="rId123" Type="http://schemas.openxmlformats.org/officeDocument/2006/relationships/tags" Target="../tags/tag1129.xml"/><Relationship Id="rId128" Type="http://schemas.openxmlformats.org/officeDocument/2006/relationships/slideLayout" Target="../slideLayouts/slideLayout2.xml"/><Relationship Id="rId5" Type="http://schemas.openxmlformats.org/officeDocument/2006/relationships/tags" Target="../tags/tag1011.xml"/><Relationship Id="rId90" Type="http://schemas.openxmlformats.org/officeDocument/2006/relationships/tags" Target="../tags/tag1096.xml"/><Relationship Id="rId95" Type="http://schemas.openxmlformats.org/officeDocument/2006/relationships/tags" Target="../tags/tag1101.xml"/><Relationship Id="rId19" Type="http://schemas.openxmlformats.org/officeDocument/2006/relationships/tags" Target="../tags/tag1025.xml"/><Relationship Id="rId14" Type="http://schemas.openxmlformats.org/officeDocument/2006/relationships/tags" Target="../tags/tag1020.xml"/><Relationship Id="rId22" Type="http://schemas.openxmlformats.org/officeDocument/2006/relationships/tags" Target="../tags/tag1028.xml"/><Relationship Id="rId27" Type="http://schemas.openxmlformats.org/officeDocument/2006/relationships/tags" Target="../tags/tag1033.xml"/><Relationship Id="rId30" Type="http://schemas.openxmlformats.org/officeDocument/2006/relationships/tags" Target="../tags/tag1036.xml"/><Relationship Id="rId35" Type="http://schemas.openxmlformats.org/officeDocument/2006/relationships/tags" Target="../tags/tag1041.xml"/><Relationship Id="rId43" Type="http://schemas.openxmlformats.org/officeDocument/2006/relationships/tags" Target="../tags/tag1049.xml"/><Relationship Id="rId48" Type="http://schemas.openxmlformats.org/officeDocument/2006/relationships/tags" Target="../tags/tag1054.xml"/><Relationship Id="rId56" Type="http://schemas.openxmlformats.org/officeDocument/2006/relationships/tags" Target="../tags/tag1062.xml"/><Relationship Id="rId64" Type="http://schemas.openxmlformats.org/officeDocument/2006/relationships/tags" Target="../tags/tag1070.xml"/><Relationship Id="rId69" Type="http://schemas.openxmlformats.org/officeDocument/2006/relationships/tags" Target="../tags/tag1075.xml"/><Relationship Id="rId77" Type="http://schemas.openxmlformats.org/officeDocument/2006/relationships/tags" Target="../tags/tag1083.xml"/><Relationship Id="rId100" Type="http://schemas.openxmlformats.org/officeDocument/2006/relationships/tags" Target="../tags/tag1106.xml"/><Relationship Id="rId105" Type="http://schemas.openxmlformats.org/officeDocument/2006/relationships/tags" Target="../tags/tag1111.xml"/><Relationship Id="rId113" Type="http://schemas.openxmlformats.org/officeDocument/2006/relationships/tags" Target="../tags/tag1119.xml"/><Relationship Id="rId118" Type="http://schemas.openxmlformats.org/officeDocument/2006/relationships/tags" Target="../tags/tag1124.xml"/><Relationship Id="rId126" Type="http://schemas.openxmlformats.org/officeDocument/2006/relationships/tags" Target="../tags/tag1132.xml"/><Relationship Id="rId8" Type="http://schemas.openxmlformats.org/officeDocument/2006/relationships/tags" Target="../tags/tag1014.xml"/><Relationship Id="rId51" Type="http://schemas.openxmlformats.org/officeDocument/2006/relationships/tags" Target="../tags/tag1057.xml"/><Relationship Id="rId72" Type="http://schemas.openxmlformats.org/officeDocument/2006/relationships/tags" Target="../tags/tag1078.xml"/><Relationship Id="rId80" Type="http://schemas.openxmlformats.org/officeDocument/2006/relationships/tags" Target="../tags/tag1086.xml"/><Relationship Id="rId85" Type="http://schemas.openxmlformats.org/officeDocument/2006/relationships/tags" Target="../tags/tag1091.xml"/><Relationship Id="rId93" Type="http://schemas.openxmlformats.org/officeDocument/2006/relationships/tags" Target="../tags/tag1099.xml"/><Relationship Id="rId98" Type="http://schemas.openxmlformats.org/officeDocument/2006/relationships/tags" Target="../tags/tag1104.xml"/><Relationship Id="rId121" Type="http://schemas.openxmlformats.org/officeDocument/2006/relationships/tags" Target="../tags/tag1127.xml"/><Relationship Id="rId3" Type="http://schemas.openxmlformats.org/officeDocument/2006/relationships/tags" Target="../tags/tag1009.xml"/><Relationship Id="rId12" Type="http://schemas.openxmlformats.org/officeDocument/2006/relationships/tags" Target="../tags/tag1018.xml"/><Relationship Id="rId17" Type="http://schemas.openxmlformats.org/officeDocument/2006/relationships/tags" Target="../tags/tag1023.xml"/><Relationship Id="rId25" Type="http://schemas.openxmlformats.org/officeDocument/2006/relationships/tags" Target="../tags/tag1031.xml"/><Relationship Id="rId33" Type="http://schemas.openxmlformats.org/officeDocument/2006/relationships/tags" Target="../tags/tag1039.xml"/><Relationship Id="rId38" Type="http://schemas.openxmlformats.org/officeDocument/2006/relationships/tags" Target="../tags/tag1044.xml"/><Relationship Id="rId46" Type="http://schemas.openxmlformats.org/officeDocument/2006/relationships/tags" Target="../tags/tag1052.xml"/><Relationship Id="rId59" Type="http://schemas.openxmlformats.org/officeDocument/2006/relationships/tags" Target="../tags/tag1065.xml"/><Relationship Id="rId67" Type="http://schemas.openxmlformats.org/officeDocument/2006/relationships/tags" Target="../tags/tag1073.xml"/><Relationship Id="rId103" Type="http://schemas.openxmlformats.org/officeDocument/2006/relationships/tags" Target="../tags/tag1109.xml"/><Relationship Id="rId108" Type="http://schemas.openxmlformats.org/officeDocument/2006/relationships/tags" Target="../tags/tag1114.xml"/><Relationship Id="rId116" Type="http://schemas.openxmlformats.org/officeDocument/2006/relationships/tags" Target="../tags/tag1122.xml"/><Relationship Id="rId124" Type="http://schemas.openxmlformats.org/officeDocument/2006/relationships/tags" Target="../tags/tag1130.xml"/><Relationship Id="rId129" Type="http://schemas.openxmlformats.org/officeDocument/2006/relationships/image" Target="../media/image25.png"/><Relationship Id="rId20" Type="http://schemas.openxmlformats.org/officeDocument/2006/relationships/tags" Target="../tags/tag1026.xml"/><Relationship Id="rId41" Type="http://schemas.openxmlformats.org/officeDocument/2006/relationships/tags" Target="../tags/tag1047.xml"/><Relationship Id="rId54" Type="http://schemas.openxmlformats.org/officeDocument/2006/relationships/tags" Target="../tags/tag1060.xml"/><Relationship Id="rId62" Type="http://schemas.openxmlformats.org/officeDocument/2006/relationships/tags" Target="../tags/tag1068.xml"/><Relationship Id="rId70" Type="http://schemas.openxmlformats.org/officeDocument/2006/relationships/tags" Target="../tags/tag1076.xml"/><Relationship Id="rId75" Type="http://schemas.openxmlformats.org/officeDocument/2006/relationships/tags" Target="../tags/tag1081.xml"/><Relationship Id="rId83" Type="http://schemas.openxmlformats.org/officeDocument/2006/relationships/tags" Target="../tags/tag1089.xml"/><Relationship Id="rId88" Type="http://schemas.openxmlformats.org/officeDocument/2006/relationships/tags" Target="../tags/tag1094.xml"/><Relationship Id="rId91" Type="http://schemas.openxmlformats.org/officeDocument/2006/relationships/tags" Target="../tags/tag1097.xml"/><Relationship Id="rId96" Type="http://schemas.openxmlformats.org/officeDocument/2006/relationships/tags" Target="../tags/tag1102.xml"/><Relationship Id="rId111" Type="http://schemas.openxmlformats.org/officeDocument/2006/relationships/tags" Target="../tags/tag1117.xml"/><Relationship Id="rId1" Type="http://schemas.openxmlformats.org/officeDocument/2006/relationships/tags" Target="../tags/tag1007.xml"/><Relationship Id="rId6" Type="http://schemas.openxmlformats.org/officeDocument/2006/relationships/tags" Target="../tags/tag1012.xml"/><Relationship Id="rId15" Type="http://schemas.openxmlformats.org/officeDocument/2006/relationships/tags" Target="../tags/tag1021.xml"/><Relationship Id="rId23" Type="http://schemas.openxmlformats.org/officeDocument/2006/relationships/tags" Target="../tags/tag1029.xml"/><Relationship Id="rId28" Type="http://schemas.openxmlformats.org/officeDocument/2006/relationships/tags" Target="../tags/tag1034.xml"/><Relationship Id="rId36" Type="http://schemas.openxmlformats.org/officeDocument/2006/relationships/tags" Target="../tags/tag1042.xml"/><Relationship Id="rId49" Type="http://schemas.openxmlformats.org/officeDocument/2006/relationships/tags" Target="../tags/tag1055.xml"/><Relationship Id="rId57" Type="http://schemas.openxmlformats.org/officeDocument/2006/relationships/tags" Target="../tags/tag1063.xml"/><Relationship Id="rId106" Type="http://schemas.openxmlformats.org/officeDocument/2006/relationships/tags" Target="../tags/tag1112.xml"/><Relationship Id="rId114" Type="http://schemas.openxmlformats.org/officeDocument/2006/relationships/tags" Target="../tags/tag1120.xml"/><Relationship Id="rId119" Type="http://schemas.openxmlformats.org/officeDocument/2006/relationships/tags" Target="../tags/tag1125.xml"/><Relationship Id="rId127" Type="http://schemas.openxmlformats.org/officeDocument/2006/relationships/tags" Target="../tags/tag1133.xml"/><Relationship Id="rId10" Type="http://schemas.openxmlformats.org/officeDocument/2006/relationships/tags" Target="../tags/tag1016.xml"/><Relationship Id="rId31" Type="http://schemas.openxmlformats.org/officeDocument/2006/relationships/tags" Target="../tags/tag1037.xml"/><Relationship Id="rId44" Type="http://schemas.openxmlformats.org/officeDocument/2006/relationships/tags" Target="../tags/tag1050.xml"/><Relationship Id="rId52" Type="http://schemas.openxmlformats.org/officeDocument/2006/relationships/tags" Target="../tags/tag1058.xml"/><Relationship Id="rId60" Type="http://schemas.openxmlformats.org/officeDocument/2006/relationships/tags" Target="../tags/tag1066.xml"/><Relationship Id="rId65" Type="http://schemas.openxmlformats.org/officeDocument/2006/relationships/tags" Target="../tags/tag1071.xml"/><Relationship Id="rId73" Type="http://schemas.openxmlformats.org/officeDocument/2006/relationships/tags" Target="../tags/tag1079.xml"/><Relationship Id="rId78" Type="http://schemas.openxmlformats.org/officeDocument/2006/relationships/tags" Target="../tags/tag1084.xml"/><Relationship Id="rId81" Type="http://schemas.openxmlformats.org/officeDocument/2006/relationships/tags" Target="../tags/tag1087.xml"/><Relationship Id="rId86" Type="http://schemas.openxmlformats.org/officeDocument/2006/relationships/tags" Target="../tags/tag1092.xml"/><Relationship Id="rId94" Type="http://schemas.openxmlformats.org/officeDocument/2006/relationships/tags" Target="../tags/tag1100.xml"/><Relationship Id="rId99" Type="http://schemas.openxmlformats.org/officeDocument/2006/relationships/tags" Target="../tags/tag1105.xml"/><Relationship Id="rId101" Type="http://schemas.openxmlformats.org/officeDocument/2006/relationships/tags" Target="../tags/tag1107.xml"/><Relationship Id="rId122" Type="http://schemas.openxmlformats.org/officeDocument/2006/relationships/tags" Target="../tags/tag1128.xml"/><Relationship Id="rId4" Type="http://schemas.openxmlformats.org/officeDocument/2006/relationships/tags" Target="../tags/tag1010.xml"/><Relationship Id="rId9" Type="http://schemas.openxmlformats.org/officeDocument/2006/relationships/tags" Target="../tags/tag1015.xml"/><Relationship Id="rId13" Type="http://schemas.openxmlformats.org/officeDocument/2006/relationships/tags" Target="../tags/tag1019.xml"/><Relationship Id="rId18" Type="http://schemas.openxmlformats.org/officeDocument/2006/relationships/tags" Target="../tags/tag1024.xml"/><Relationship Id="rId39" Type="http://schemas.openxmlformats.org/officeDocument/2006/relationships/tags" Target="../tags/tag1045.xml"/><Relationship Id="rId109" Type="http://schemas.openxmlformats.org/officeDocument/2006/relationships/tags" Target="../tags/tag1115.xml"/><Relationship Id="rId34" Type="http://schemas.openxmlformats.org/officeDocument/2006/relationships/tags" Target="../tags/tag1040.xml"/><Relationship Id="rId50" Type="http://schemas.openxmlformats.org/officeDocument/2006/relationships/tags" Target="../tags/tag1056.xml"/><Relationship Id="rId55" Type="http://schemas.openxmlformats.org/officeDocument/2006/relationships/tags" Target="../tags/tag1061.xml"/><Relationship Id="rId76" Type="http://schemas.openxmlformats.org/officeDocument/2006/relationships/tags" Target="../tags/tag1082.xml"/><Relationship Id="rId97" Type="http://schemas.openxmlformats.org/officeDocument/2006/relationships/tags" Target="../tags/tag1103.xml"/><Relationship Id="rId104" Type="http://schemas.openxmlformats.org/officeDocument/2006/relationships/tags" Target="../tags/tag1110.xml"/><Relationship Id="rId120" Type="http://schemas.openxmlformats.org/officeDocument/2006/relationships/tags" Target="../tags/tag1126.xml"/><Relationship Id="rId125" Type="http://schemas.openxmlformats.org/officeDocument/2006/relationships/tags" Target="../tags/tag1131.xml"/><Relationship Id="rId7" Type="http://schemas.openxmlformats.org/officeDocument/2006/relationships/tags" Target="../tags/tag1013.xml"/><Relationship Id="rId71" Type="http://schemas.openxmlformats.org/officeDocument/2006/relationships/tags" Target="../tags/tag1077.xml"/><Relationship Id="rId92" Type="http://schemas.openxmlformats.org/officeDocument/2006/relationships/tags" Target="../tags/tag1098.xml"/><Relationship Id="rId2" Type="http://schemas.openxmlformats.org/officeDocument/2006/relationships/tags" Target="../tags/tag1008.xml"/><Relationship Id="rId29" Type="http://schemas.openxmlformats.org/officeDocument/2006/relationships/tags" Target="../tags/tag1035.xml"/><Relationship Id="rId24" Type="http://schemas.openxmlformats.org/officeDocument/2006/relationships/tags" Target="../tags/tag1030.xml"/><Relationship Id="rId40" Type="http://schemas.openxmlformats.org/officeDocument/2006/relationships/tags" Target="../tags/tag1046.xml"/><Relationship Id="rId45" Type="http://schemas.openxmlformats.org/officeDocument/2006/relationships/tags" Target="../tags/tag1051.xml"/><Relationship Id="rId66" Type="http://schemas.openxmlformats.org/officeDocument/2006/relationships/tags" Target="../tags/tag1072.xml"/><Relationship Id="rId87" Type="http://schemas.openxmlformats.org/officeDocument/2006/relationships/tags" Target="../tags/tag1093.xml"/><Relationship Id="rId110" Type="http://schemas.openxmlformats.org/officeDocument/2006/relationships/tags" Target="../tags/tag1116.xml"/><Relationship Id="rId115" Type="http://schemas.openxmlformats.org/officeDocument/2006/relationships/tags" Target="../tags/tag1121.xml"/><Relationship Id="rId61" Type="http://schemas.openxmlformats.org/officeDocument/2006/relationships/tags" Target="../tags/tag1067.xml"/><Relationship Id="rId82" Type="http://schemas.openxmlformats.org/officeDocument/2006/relationships/tags" Target="../tags/tag1088.xml"/></Relationships>
</file>

<file path=ppt/slides/_rels/slide38.xml.rels><?xml version="1.0" encoding="UTF-8" standalone="yes"?>
<Relationships xmlns="http://schemas.openxmlformats.org/package/2006/relationships"><Relationship Id="rId26" Type="http://schemas.openxmlformats.org/officeDocument/2006/relationships/tags" Target="../tags/tag1159.xml"/><Relationship Id="rId117" Type="http://schemas.openxmlformats.org/officeDocument/2006/relationships/tags" Target="../tags/tag1250.xml"/><Relationship Id="rId21" Type="http://schemas.openxmlformats.org/officeDocument/2006/relationships/tags" Target="../tags/tag1154.xml"/><Relationship Id="rId42" Type="http://schemas.openxmlformats.org/officeDocument/2006/relationships/tags" Target="../tags/tag1175.xml"/><Relationship Id="rId47" Type="http://schemas.openxmlformats.org/officeDocument/2006/relationships/tags" Target="../tags/tag1180.xml"/><Relationship Id="rId63" Type="http://schemas.openxmlformats.org/officeDocument/2006/relationships/tags" Target="../tags/tag1196.xml"/><Relationship Id="rId68" Type="http://schemas.openxmlformats.org/officeDocument/2006/relationships/tags" Target="../tags/tag1201.xml"/><Relationship Id="rId84" Type="http://schemas.openxmlformats.org/officeDocument/2006/relationships/tags" Target="../tags/tag1217.xml"/><Relationship Id="rId89" Type="http://schemas.openxmlformats.org/officeDocument/2006/relationships/tags" Target="../tags/tag1222.xml"/><Relationship Id="rId112" Type="http://schemas.openxmlformats.org/officeDocument/2006/relationships/tags" Target="../tags/tag1245.xml"/><Relationship Id="rId16" Type="http://schemas.openxmlformats.org/officeDocument/2006/relationships/tags" Target="../tags/tag1149.xml"/><Relationship Id="rId107" Type="http://schemas.openxmlformats.org/officeDocument/2006/relationships/tags" Target="../tags/tag1240.xml"/><Relationship Id="rId11" Type="http://schemas.openxmlformats.org/officeDocument/2006/relationships/tags" Target="../tags/tag1144.xml"/><Relationship Id="rId32" Type="http://schemas.openxmlformats.org/officeDocument/2006/relationships/tags" Target="../tags/tag1165.xml"/><Relationship Id="rId37" Type="http://schemas.openxmlformats.org/officeDocument/2006/relationships/tags" Target="../tags/tag1170.xml"/><Relationship Id="rId53" Type="http://schemas.openxmlformats.org/officeDocument/2006/relationships/tags" Target="../tags/tag1186.xml"/><Relationship Id="rId58" Type="http://schemas.openxmlformats.org/officeDocument/2006/relationships/tags" Target="../tags/tag1191.xml"/><Relationship Id="rId74" Type="http://schemas.openxmlformats.org/officeDocument/2006/relationships/tags" Target="../tags/tag1207.xml"/><Relationship Id="rId79" Type="http://schemas.openxmlformats.org/officeDocument/2006/relationships/tags" Target="../tags/tag1212.xml"/><Relationship Id="rId102" Type="http://schemas.openxmlformats.org/officeDocument/2006/relationships/tags" Target="../tags/tag1235.xml"/><Relationship Id="rId123" Type="http://schemas.openxmlformats.org/officeDocument/2006/relationships/tags" Target="../tags/tag1256.xml"/><Relationship Id="rId128" Type="http://schemas.openxmlformats.org/officeDocument/2006/relationships/tags" Target="../tags/tag1261.xml"/><Relationship Id="rId5" Type="http://schemas.openxmlformats.org/officeDocument/2006/relationships/tags" Target="../tags/tag1138.xml"/><Relationship Id="rId90" Type="http://schemas.openxmlformats.org/officeDocument/2006/relationships/tags" Target="../tags/tag1223.xml"/><Relationship Id="rId95" Type="http://schemas.openxmlformats.org/officeDocument/2006/relationships/tags" Target="../tags/tag1228.xml"/><Relationship Id="rId19" Type="http://schemas.openxmlformats.org/officeDocument/2006/relationships/tags" Target="../tags/tag1152.xml"/><Relationship Id="rId14" Type="http://schemas.openxmlformats.org/officeDocument/2006/relationships/tags" Target="../tags/tag1147.xml"/><Relationship Id="rId22" Type="http://schemas.openxmlformats.org/officeDocument/2006/relationships/tags" Target="../tags/tag1155.xml"/><Relationship Id="rId27" Type="http://schemas.openxmlformats.org/officeDocument/2006/relationships/tags" Target="../tags/tag1160.xml"/><Relationship Id="rId30" Type="http://schemas.openxmlformats.org/officeDocument/2006/relationships/tags" Target="../tags/tag1163.xml"/><Relationship Id="rId35" Type="http://schemas.openxmlformats.org/officeDocument/2006/relationships/tags" Target="../tags/tag1168.xml"/><Relationship Id="rId43" Type="http://schemas.openxmlformats.org/officeDocument/2006/relationships/tags" Target="../tags/tag1176.xml"/><Relationship Id="rId48" Type="http://schemas.openxmlformats.org/officeDocument/2006/relationships/tags" Target="../tags/tag1181.xml"/><Relationship Id="rId56" Type="http://schemas.openxmlformats.org/officeDocument/2006/relationships/tags" Target="../tags/tag1189.xml"/><Relationship Id="rId64" Type="http://schemas.openxmlformats.org/officeDocument/2006/relationships/tags" Target="../tags/tag1197.xml"/><Relationship Id="rId69" Type="http://schemas.openxmlformats.org/officeDocument/2006/relationships/tags" Target="../tags/tag1202.xml"/><Relationship Id="rId77" Type="http://schemas.openxmlformats.org/officeDocument/2006/relationships/tags" Target="../tags/tag1210.xml"/><Relationship Id="rId100" Type="http://schemas.openxmlformats.org/officeDocument/2006/relationships/tags" Target="../tags/tag1233.xml"/><Relationship Id="rId105" Type="http://schemas.openxmlformats.org/officeDocument/2006/relationships/tags" Target="../tags/tag1238.xml"/><Relationship Id="rId113" Type="http://schemas.openxmlformats.org/officeDocument/2006/relationships/tags" Target="../tags/tag1246.xml"/><Relationship Id="rId118" Type="http://schemas.openxmlformats.org/officeDocument/2006/relationships/tags" Target="../tags/tag1251.xml"/><Relationship Id="rId126" Type="http://schemas.openxmlformats.org/officeDocument/2006/relationships/tags" Target="../tags/tag1259.xml"/><Relationship Id="rId8" Type="http://schemas.openxmlformats.org/officeDocument/2006/relationships/tags" Target="../tags/tag1141.xml"/><Relationship Id="rId51" Type="http://schemas.openxmlformats.org/officeDocument/2006/relationships/tags" Target="../tags/tag1184.xml"/><Relationship Id="rId72" Type="http://schemas.openxmlformats.org/officeDocument/2006/relationships/tags" Target="../tags/tag1205.xml"/><Relationship Id="rId80" Type="http://schemas.openxmlformats.org/officeDocument/2006/relationships/tags" Target="../tags/tag1213.xml"/><Relationship Id="rId85" Type="http://schemas.openxmlformats.org/officeDocument/2006/relationships/tags" Target="../tags/tag1218.xml"/><Relationship Id="rId93" Type="http://schemas.openxmlformats.org/officeDocument/2006/relationships/tags" Target="../tags/tag1226.xml"/><Relationship Id="rId98" Type="http://schemas.openxmlformats.org/officeDocument/2006/relationships/tags" Target="../tags/tag1231.xml"/><Relationship Id="rId121" Type="http://schemas.openxmlformats.org/officeDocument/2006/relationships/tags" Target="../tags/tag1254.xml"/><Relationship Id="rId3" Type="http://schemas.openxmlformats.org/officeDocument/2006/relationships/tags" Target="../tags/tag1136.xml"/><Relationship Id="rId12" Type="http://schemas.openxmlformats.org/officeDocument/2006/relationships/tags" Target="../tags/tag1145.xml"/><Relationship Id="rId17" Type="http://schemas.openxmlformats.org/officeDocument/2006/relationships/tags" Target="../tags/tag1150.xml"/><Relationship Id="rId25" Type="http://schemas.openxmlformats.org/officeDocument/2006/relationships/tags" Target="../tags/tag1158.xml"/><Relationship Id="rId33" Type="http://schemas.openxmlformats.org/officeDocument/2006/relationships/tags" Target="../tags/tag1166.xml"/><Relationship Id="rId38" Type="http://schemas.openxmlformats.org/officeDocument/2006/relationships/tags" Target="../tags/tag1171.xml"/><Relationship Id="rId46" Type="http://schemas.openxmlformats.org/officeDocument/2006/relationships/tags" Target="../tags/tag1179.xml"/><Relationship Id="rId59" Type="http://schemas.openxmlformats.org/officeDocument/2006/relationships/tags" Target="../tags/tag1192.xml"/><Relationship Id="rId67" Type="http://schemas.openxmlformats.org/officeDocument/2006/relationships/tags" Target="../tags/tag1200.xml"/><Relationship Id="rId103" Type="http://schemas.openxmlformats.org/officeDocument/2006/relationships/tags" Target="../tags/tag1236.xml"/><Relationship Id="rId108" Type="http://schemas.openxmlformats.org/officeDocument/2006/relationships/tags" Target="../tags/tag1241.xml"/><Relationship Id="rId116" Type="http://schemas.openxmlformats.org/officeDocument/2006/relationships/tags" Target="../tags/tag1249.xml"/><Relationship Id="rId124" Type="http://schemas.openxmlformats.org/officeDocument/2006/relationships/tags" Target="../tags/tag1257.xml"/><Relationship Id="rId129" Type="http://schemas.openxmlformats.org/officeDocument/2006/relationships/tags" Target="../tags/tag1262.xml"/><Relationship Id="rId20" Type="http://schemas.openxmlformats.org/officeDocument/2006/relationships/tags" Target="../tags/tag1153.xml"/><Relationship Id="rId41" Type="http://schemas.openxmlformats.org/officeDocument/2006/relationships/tags" Target="../tags/tag1174.xml"/><Relationship Id="rId54" Type="http://schemas.openxmlformats.org/officeDocument/2006/relationships/tags" Target="../tags/tag1187.xml"/><Relationship Id="rId62" Type="http://schemas.openxmlformats.org/officeDocument/2006/relationships/tags" Target="../tags/tag1195.xml"/><Relationship Id="rId70" Type="http://schemas.openxmlformats.org/officeDocument/2006/relationships/tags" Target="../tags/tag1203.xml"/><Relationship Id="rId75" Type="http://schemas.openxmlformats.org/officeDocument/2006/relationships/tags" Target="../tags/tag1208.xml"/><Relationship Id="rId83" Type="http://schemas.openxmlformats.org/officeDocument/2006/relationships/tags" Target="../tags/tag1216.xml"/><Relationship Id="rId88" Type="http://schemas.openxmlformats.org/officeDocument/2006/relationships/tags" Target="../tags/tag1221.xml"/><Relationship Id="rId91" Type="http://schemas.openxmlformats.org/officeDocument/2006/relationships/tags" Target="../tags/tag1224.xml"/><Relationship Id="rId96" Type="http://schemas.openxmlformats.org/officeDocument/2006/relationships/tags" Target="../tags/tag1229.xml"/><Relationship Id="rId111" Type="http://schemas.openxmlformats.org/officeDocument/2006/relationships/tags" Target="../tags/tag1244.xml"/><Relationship Id="rId132" Type="http://schemas.openxmlformats.org/officeDocument/2006/relationships/image" Target="../media/image26.png"/><Relationship Id="rId1" Type="http://schemas.openxmlformats.org/officeDocument/2006/relationships/tags" Target="../tags/tag1134.xml"/><Relationship Id="rId6" Type="http://schemas.openxmlformats.org/officeDocument/2006/relationships/tags" Target="../tags/tag1139.xml"/><Relationship Id="rId15" Type="http://schemas.openxmlformats.org/officeDocument/2006/relationships/tags" Target="../tags/tag1148.xml"/><Relationship Id="rId23" Type="http://schemas.openxmlformats.org/officeDocument/2006/relationships/tags" Target="../tags/tag1156.xml"/><Relationship Id="rId28" Type="http://schemas.openxmlformats.org/officeDocument/2006/relationships/tags" Target="../tags/tag1161.xml"/><Relationship Id="rId36" Type="http://schemas.openxmlformats.org/officeDocument/2006/relationships/tags" Target="../tags/tag1169.xml"/><Relationship Id="rId49" Type="http://schemas.openxmlformats.org/officeDocument/2006/relationships/tags" Target="../tags/tag1182.xml"/><Relationship Id="rId57" Type="http://schemas.openxmlformats.org/officeDocument/2006/relationships/tags" Target="../tags/tag1190.xml"/><Relationship Id="rId106" Type="http://schemas.openxmlformats.org/officeDocument/2006/relationships/tags" Target="../tags/tag1239.xml"/><Relationship Id="rId114" Type="http://schemas.openxmlformats.org/officeDocument/2006/relationships/tags" Target="../tags/tag1247.xml"/><Relationship Id="rId119" Type="http://schemas.openxmlformats.org/officeDocument/2006/relationships/tags" Target="../tags/tag1252.xml"/><Relationship Id="rId127" Type="http://schemas.openxmlformats.org/officeDocument/2006/relationships/tags" Target="../tags/tag1260.xml"/><Relationship Id="rId10" Type="http://schemas.openxmlformats.org/officeDocument/2006/relationships/tags" Target="../tags/tag1143.xml"/><Relationship Id="rId31" Type="http://schemas.openxmlformats.org/officeDocument/2006/relationships/tags" Target="../tags/tag1164.xml"/><Relationship Id="rId44" Type="http://schemas.openxmlformats.org/officeDocument/2006/relationships/tags" Target="../tags/tag1177.xml"/><Relationship Id="rId52" Type="http://schemas.openxmlformats.org/officeDocument/2006/relationships/tags" Target="../tags/tag1185.xml"/><Relationship Id="rId60" Type="http://schemas.openxmlformats.org/officeDocument/2006/relationships/tags" Target="../tags/tag1193.xml"/><Relationship Id="rId65" Type="http://schemas.openxmlformats.org/officeDocument/2006/relationships/tags" Target="../tags/tag1198.xml"/><Relationship Id="rId73" Type="http://schemas.openxmlformats.org/officeDocument/2006/relationships/tags" Target="../tags/tag1206.xml"/><Relationship Id="rId78" Type="http://schemas.openxmlformats.org/officeDocument/2006/relationships/tags" Target="../tags/tag1211.xml"/><Relationship Id="rId81" Type="http://schemas.openxmlformats.org/officeDocument/2006/relationships/tags" Target="../tags/tag1214.xml"/><Relationship Id="rId86" Type="http://schemas.openxmlformats.org/officeDocument/2006/relationships/tags" Target="../tags/tag1219.xml"/><Relationship Id="rId94" Type="http://schemas.openxmlformats.org/officeDocument/2006/relationships/tags" Target="../tags/tag1227.xml"/><Relationship Id="rId99" Type="http://schemas.openxmlformats.org/officeDocument/2006/relationships/tags" Target="../tags/tag1232.xml"/><Relationship Id="rId101" Type="http://schemas.openxmlformats.org/officeDocument/2006/relationships/tags" Target="../tags/tag1234.xml"/><Relationship Id="rId122" Type="http://schemas.openxmlformats.org/officeDocument/2006/relationships/tags" Target="../tags/tag1255.xml"/><Relationship Id="rId130" Type="http://schemas.openxmlformats.org/officeDocument/2006/relationships/tags" Target="../tags/tag1263.xml"/><Relationship Id="rId4" Type="http://schemas.openxmlformats.org/officeDocument/2006/relationships/tags" Target="../tags/tag1137.xml"/><Relationship Id="rId9" Type="http://schemas.openxmlformats.org/officeDocument/2006/relationships/tags" Target="../tags/tag1142.xml"/><Relationship Id="rId13" Type="http://schemas.openxmlformats.org/officeDocument/2006/relationships/tags" Target="../tags/tag1146.xml"/><Relationship Id="rId18" Type="http://schemas.openxmlformats.org/officeDocument/2006/relationships/tags" Target="../tags/tag1151.xml"/><Relationship Id="rId39" Type="http://schemas.openxmlformats.org/officeDocument/2006/relationships/tags" Target="../tags/tag1172.xml"/><Relationship Id="rId109" Type="http://schemas.openxmlformats.org/officeDocument/2006/relationships/tags" Target="../tags/tag1242.xml"/><Relationship Id="rId34" Type="http://schemas.openxmlformats.org/officeDocument/2006/relationships/tags" Target="../tags/tag1167.xml"/><Relationship Id="rId50" Type="http://schemas.openxmlformats.org/officeDocument/2006/relationships/tags" Target="../tags/tag1183.xml"/><Relationship Id="rId55" Type="http://schemas.openxmlformats.org/officeDocument/2006/relationships/tags" Target="../tags/tag1188.xml"/><Relationship Id="rId76" Type="http://schemas.openxmlformats.org/officeDocument/2006/relationships/tags" Target="../tags/tag1209.xml"/><Relationship Id="rId97" Type="http://schemas.openxmlformats.org/officeDocument/2006/relationships/tags" Target="../tags/tag1230.xml"/><Relationship Id="rId104" Type="http://schemas.openxmlformats.org/officeDocument/2006/relationships/tags" Target="../tags/tag1237.xml"/><Relationship Id="rId120" Type="http://schemas.openxmlformats.org/officeDocument/2006/relationships/tags" Target="../tags/tag1253.xml"/><Relationship Id="rId125" Type="http://schemas.openxmlformats.org/officeDocument/2006/relationships/tags" Target="../tags/tag1258.xml"/><Relationship Id="rId7" Type="http://schemas.openxmlformats.org/officeDocument/2006/relationships/tags" Target="../tags/tag1140.xml"/><Relationship Id="rId71" Type="http://schemas.openxmlformats.org/officeDocument/2006/relationships/tags" Target="../tags/tag1204.xml"/><Relationship Id="rId92" Type="http://schemas.openxmlformats.org/officeDocument/2006/relationships/tags" Target="../tags/tag1225.xml"/><Relationship Id="rId2" Type="http://schemas.openxmlformats.org/officeDocument/2006/relationships/tags" Target="../tags/tag1135.xml"/><Relationship Id="rId29" Type="http://schemas.openxmlformats.org/officeDocument/2006/relationships/tags" Target="../tags/tag1162.xml"/><Relationship Id="rId24" Type="http://schemas.openxmlformats.org/officeDocument/2006/relationships/tags" Target="../tags/tag1157.xml"/><Relationship Id="rId40" Type="http://schemas.openxmlformats.org/officeDocument/2006/relationships/tags" Target="../tags/tag1173.xml"/><Relationship Id="rId45" Type="http://schemas.openxmlformats.org/officeDocument/2006/relationships/tags" Target="../tags/tag1178.xml"/><Relationship Id="rId66" Type="http://schemas.openxmlformats.org/officeDocument/2006/relationships/tags" Target="../tags/tag1199.xml"/><Relationship Id="rId87" Type="http://schemas.openxmlformats.org/officeDocument/2006/relationships/tags" Target="../tags/tag1220.xml"/><Relationship Id="rId110" Type="http://schemas.openxmlformats.org/officeDocument/2006/relationships/tags" Target="../tags/tag1243.xml"/><Relationship Id="rId115" Type="http://schemas.openxmlformats.org/officeDocument/2006/relationships/tags" Target="../tags/tag1248.xml"/><Relationship Id="rId131" Type="http://schemas.openxmlformats.org/officeDocument/2006/relationships/slideLayout" Target="../slideLayouts/slideLayout2.xml"/><Relationship Id="rId61" Type="http://schemas.openxmlformats.org/officeDocument/2006/relationships/tags" Target="../tags/tag1194.xml"/><Relationship Id="rId82" Type="http://schemas.openxmlformats.org/officeDocument/2006/relationships/tags" Target="../tags/tag1215.xml"/></Relationships>
</file>

<file path=ppt/slides/_rels/slide39.xml.rels><?xml version="1.0" encoding="UTF-8" standalone="yes"?>
<Relationships xmlns="http://schemas.openxmlformats.org/package/2006/relationships"><Relationship Id="rId117" Type="http://schemas.openxmlformats.org/officeDocument/2006/relationships/tags" Target="../tags/tag1380.xml"/><Relationship Id="rId21" Type="http://schemas.openxmlformats.org/officeDocument/2006/relationships/tags" Target="../tags/tag1284.xml"/><Relationship Id="rId42" Type="http://schemas.openxmlformats.org/officeDocument/2006/relationships/tags" Target="../tags/tag1305.xml"/><Relationship Id="rId63" Type="http://schemas.openxmlformats.org/officeDocument/2006/relationships/tags" Target="../tags/tag1326.xml"/><Relationship Id="rId84" Type="http://schemas.openxmlformats.org/officeDocument/2006/relationships/tags" Target="../tags/tag1347.xml"/><Relationship Id="rId138" Type="http://schemas.openxmlformats.org/officeDocument/2006/relationships/tags" Target="../tags/tag1401.xml"/><Relationship Id="rId159" Type="http://schemas.openxmlformats.org/officeDocument/2006/relationships/tags" Target="../tags/tag1422.xml"/><Relationship Id="rId170" Type="http://schemas.openxmlformats.org/officeDocument/2006/relationships/tags" Target="../tags/tag1433.xml"/><Relationship Id="rId191" Type="http://schemas.openxmlformats.org/officeDocument/2006/relationships/tags" Target="../tags/tag1454.xml"/><Relationship Id="rId205" Type="http://schemas.openxmlformats.org/officeDocument/2006/relationships/tags" Target="../tags/tag1468.xml"/><Relationship Id="rId107" Type="http://schemas.openxmlformats.org/officeDocument/2006/relationships/tags" Target="../tags/tag1370.xml"/><Relationship Id="rId11" Type="http://schemas.openxmlformats.org/officeDocument/2006/relationships/tags" Target="../tags/tag1274.xml"/><Relationship Id="rId32" Type="http://schemas.openxmlformats.org/officeDocument/2006/relationships/tags" Target="../tags/tag1295.xml"/><Relationship Id="rId37" Type="http://schemas.openxmlformats.org/officeDocument/2006/relationships/tags" Target="../tags/tag1300.xml"/><Relationship Id="rId53" Type="http://schemas.openxmlformats.org/officeDocument/2006/relationships/tags" Target="../tags/tag1316.xml"/><Relationship Id="rId58" Type="http://schemas.openxmlformats.org/officeDocument/2006/relationships/tags" Target="../tags/tag1321.xml"/><Relationship Id="rId74" Type="http://schemas.openxmlformats.org/officeDocument/2006/relationships/tags" Target="../tags/tag1337.xml"/><Relationship Id="rId79" Type="http://schemas.openxmlformats.org/officeDocument/2006/relationships/tags" Target="../tags/tag1342.xml"/><Relationship Id="rId102" Type="http://schemas.openxmlformats.org/officeDocument/2006/relationships/tags" Target="../tags/tag1365.xml"/><Relationship Id="rId123" Type="http://schemas.openxmlformats.org/officeDocument/2006/relationships/tags" Target="../tags/tag1386.xml"/><Relationship Id="rId128" Type="http://schemas.openxmlformats.org/officeDocument/2006/relationships/tags" Target="../tags/tag1391.xml"/><Relationship Id="rId144" Type="http://schemas.openxmlformats.org/officeDocument/2006/relationships/tags" Target="../tags/tag1407.xml"/><Relationship Id="rId149" Type="http://schemas.openxmlformats.org/officeDocument/2006/relationships/tags" Target="../tags/tag1412.xml"/><Relationship Id="rId5" Type="http://schemas.openxmlformats.org/officeDocument/2006/relationships/tags" Target="../tags/tag1268.xml"/><Relationship Id="rId90" Type="http://schemas.openxmlformats.org/officeDocument/2006/relationships/tags" Target="../tags/tag1353.xml"/><Relationship Id="rId95" Type="http://schemas.openxmlformats.org/officeDocument/2006/relationships/tags" Target="../tags/tag1358.xml"/><Relationship Id="rId160" Type="http://schemas.openxmlformats.org/officeDocument/2006/relationships/tags" Target="../tags/tag1423.xml"/><Relationship Id="rId165" Type="http://schemas.openxmlformats.org/officeDocument/2006/relationships/tags" Target="../tags/tag1428.xml"/><Relationship Id="rId181" Type="http://schemas.openxmlformats.org/officeDocument/2006/relationships/tags" Target="../tags/tag1444.xml"/><Relationship Id="rId186" Type="http://schemas.openxmlformats.org/officeDocument/2006/relationships/tags" Target="../tags/tag1449.xml"/><Relationship Id="rId211" Type="http://schemas.openxmlformats.org/officeDocument/2006/relationships/slideLayout" Target="../slideLayouts/slideLayout2.xml"/><Relationship Id="rId22" Type="http://schemas.openxmlformats.org/officeDocument/2006/relationships/tags" Target="../tags/tag1285.xml"/><Relationship Id="rId27" Type="http://schemas.openxmlformats.org/officeDocument/2006/relationships/tags" Target="../tags/tag1290.xml"/><Relationship Id="rId43" Type="http://schemas.openxmlformats.org/officeDocument/2006/relationships/tags" Target="../tags/tag1306.xml"/><Relationship Id="rId48" Type="http://schemas.openxmlformats.org/officeDocument/2006/relationships/tags" Target="../tags/tag1311.xml"/><Relationship Id="rId64" Type="http://schemas.openxmlformats.org/officeDocument/2006/relationships/tags" Target="../tags/tag1327.xml"/><Relationship Id="rId69" Type="http://schemas.openxmlformats.org/officeDocument/2006/relationships/tags" Target="../tags/tag1332.xml"/><Relationship Id="rId113" Type="http://schemas.openxmlformats.org/officeDocument/2006/relationships/tags" Target="../tags/tag1376.xml"/><Relationship Id="rId118" Type="http://schemas.openxmlformats.org/officeDocument/2006/relationships/tags" Target="../tags/tag1381.xml"/><Relationship Id="rId134" Type="http://schemas.openxmlformats.org/officeDocument/2006/relationships/tags" Target="../tags/tag1397.xml"/><Relationship Id="rId139" Type="http://schemas.openxmlformats.org/officeDocument/2006/relationships/tags" Target="../tags/tag1402.xml"/><Relationship Id="rId80" Type="http://schemas.openxmlformats.org/officeDocument/2006/relationships/tags" Target="../tags/tag1343.xml"/><Relationship Id="rId85" Type="http://schemas.openxmlformats.org/officeDocument/2006/relationships/tags" Target="../tags/tag1348.xml"/><Relationship Id="rId150" Type="http://schemas.openxmlformats.org/officeDocument/2006/relationships/tags" Target="../tags/tag1413.xml"/><Relationship Id="rId155" Type="http://schemas.openxmlformats.org/officeDocument/2006/relationships/tags" Target="../tags/tag1418.xml"/><Relationship Id="rId171" Type="http://schemas.openxmlformats.org/officeDocument/2006/relationships/tags" Target="../tags/tag1434.xml"/><Relationship Id="rId176" Type="http://schemas.openxmlformats.org/officeDocument/2006/relationships/tags" Target="../tags/tag1439.xml"/><Relationship Id="rId192" Type="http://schemas.openxmlformats.org/officeDocument/2006/relationships/tags" Target="../tags/tag1455.xml"/><Relationship Id="rId197" Type="http://schemas.openxmlformats.org/officeDocument/2006/relationships/tags" Target="../tags/tag1460.xml"/><Relationship Id="rId206" Type="http://schemas.openxmlformats.org/officeDocument/2006/relationships/tags" Target="../tags/tag1469.xml"/><Relationship Id="rId201" Type="http://schemas.openxmlformats.org/officeDocument/2006/relationships/tags" Target="../tags/tag1464.xml"/><Relationship Id="rId12" Type="http://schemas.openxmlformats.org/officeDocument/2006/relationships/tags" Target="../tags/tag1275.xml"/><Relationship Id="rId17" Type="http://schemas.openxmlformats.org/officeDocument/2006/relationships/tags" Target="../tags/tag1280.xml"/><Relationship Id="rId33" Type="http://schemas.openxmlformats.org/officeDocument/2006/relationships/tags" Target="../tags/tag1296.xml"/><Relationship Id="rId38" Type="http://schemas.openxmlformats.org/officeDocument/2006/relationships/tags" Target="../tags/tag1301.xml"/><Relationship Id="rId59" Type="http://schemas.openxmlformats.org/officeDocument/2006/relationships/tags" Target="../tags/tag1322.xml"/><Relationship Id="rId103" Type="http://schemas.openxmlformats.org/officeDocument/2006/relationships/tags" Target="../tags/tag1366.xml"/><Relationship Id="rId108" Type="http://schemas.openxmlformats.org/officeDocument/2006/relationships/tags" Target="../tags/tag1371.xml"/><Relationship Id="rId124" Type="http://schemas.openxmlformats.org/officeDocument/2006/relationships/tags" Target="../tags/tag1387.xml"/><Relationship Id="rId129" Type="http://schemas.openxmlformats.org/officeDocument/2006/relationships/tags" Target="../tags/tag1392.xml"/><Relationship Id="rId54" Type="http://schemas.openxmlformats.org/officeDocument/2006/relationships/tags" Target="../tags/tag1317.xml"/><Relationship Id="rId70" Type="http://schemas.openxmlformats.org/officeDocument/2006/relationships/tags" Target="../tags/tag1333.xml"/><Relationship Id="rId75" Type="http://schemas.openxmlformats.org/officeDocument/2006/relationships/tags" Target="../tags/tag1338.xml"/><Relationship Id="rId91" Type="http://schemas.openxmlformats.org/officeDocument/2006/relationships/tags" Target="../tags/tag1354.xml"/><Relationship Id="rId96" Type="http://schemas.openxmlformats.org/officeDocument/2006/relationships/tags" Target="../tags/tag1359.xml"/><Relationship Id="rId140" Type="http://schemas.openxmlformats.org/officeDocument/2006/relationships/tags" Target="../tags/tag1403.xml"/><Relationship Id="rId145" Type="http://schemas.openxmlformats.org/officeDocument/2006/relationships/tags" Target="../tags/tag1408.xml"/><Relationship Id="rId161" Type="http://schemas.openxmlformats.org/officeDocument/2006/relationships/tags" Target="../tags/tag1424.xml"/><Relationship Id="rId166" Type="http://schemas.openxmlformats.org/officeDocument/2006/relationships/tags" Target="../tags/tag1429.xml"/><Relationship Id="rId182" Type="http://schemas.openxmlformats.org/officeDocument/2006/relationships/tags" Target="../tags/tag1445.xml"/><Relationship Id="rId187" Type="http://schemas.openxmlformats.org/officeDocument/2006/relationships/tags" Target="../tags/tag1450.xml"/><Relationship Id="rId1" Type="http://schemas.openxmlformats.org/officeDocument/2006/relationships/tags" Target="../tags/tag1264.xml"/><Relationship Id="rId6" Type="http://schemas.openxmlformats.org/officeDocument/2006/relationships/tags" Target="../tags/tag1269.xml"/><Relationship Id="rId212" Type="http://schemas.openxmlformats.org/officeDocument/2006/relationships/image" Target="../media/image27.png"/><Relationship Id="rId23" Type="http://schemas.openxmlformats.org/officeDocument/2006/relationships/tags" Target="../tags/tag1286.xml"/><Relationship Id="rId28" Type="http://schemas.openxmlformats.org/officeDocument/2006/relationships/tags" Target="../tags/tag1291.xml"/><Relationship Id="rId49" Type="http://schemas.openxmlformats.org/officeDocument/2006/relationships/tags" Target="../tags/tag1312.xml"/><Relationship Id="rId114" Type="http://schemas.openxmlformats.org/officeDocument/2006/relationships/tags" Target="../tags/tag1377.xml"/><Relationship Id="rId119" Type="http://schemas.openxmlformats.org/officeDocument/2006/relationships/tags" Target="../tags/tag1382.xml"/><Relationship Id="rId44" Type="http://schemas.openxmlformats.org/officeDocument/2006/relationships/tags" Target="../tags/tag1307.xml"/><Relationship Id="rId60" Type="http://schemas.openxmlformats.org/officeDocument/2006/relationships/tags" Target="../tags/tag1323.xml"/><Relationship Id="rId65" Type="http://schemas.openxmlformats.org/officeDocument/2006/relationships/tags" Target="../tags/tag1328.xml"/><Relationship Id="rId81" Type="http://schemas.openxmlformats.org/officeDocument/2006/relationships/tags" Target="../tags/tag1344.xml"/><Relationship Id="rId86" Type="http://schemas.openxmlformats.org/officeDocument/2006/relationships/tags" Target="../tags/tag1349.xml"/><Relationship Id="rId130" Type="http://schemas.openxmlformats.org/officeDocument/2006/relationships/tags" Target="../tags/tag1393.xml"/><Relationship Id="rId135" Type="http://schemas.openxmlformats.org/officeDocument/2006/relationships/tags" Target="../tags/tag1398.xml"/><Relationship Id="rId151" Type="http://schemas.openxmlformats.org/officeDocument/2006/relationships/tags" Target="../tags/tag1414.xml"/><Relationship Id="rId156" Type="http://schemas.openxmlformats.org/officeDocument/2006/relationships/tags" Target="../tags/tag1419.xml"/><Relationship Id="rId177" Type="http://schemas.openxmlformats.org/officeDocument/2006/relationships/tags" Target="../tags/tag1440.xml"/><Relationship Id="rId198" Type="http://schemas.openxmlformats.org/officeDocument/2006/relationships/tags" Target="../tags/tag1461.xml"/><Relationship Id="rId172" Type="http://schemas.openxmlformats.org/officeDocument/2006/relationships/tags" Target="../tags/tag1435.xml"/><Relationship Id="rId193" Type="http://schemas.openxmlformats.org/officeDocument/2006/relationships/tags" Target="../tags/tag1456.xml"/><Relationship Id="rId202" Type="http://schemas.openxmlformats.org/officeDocument/2006/relationships/tags" Target="../tags/tag1465.xml"/><Relationship Id="rId207" Type="http://schemas.openxmlformats.org/officeDocument/2006/relationships/tags" Target="../tags/tag1470.xml"/><Relationship Id="rId13" Type="http://schemas.openxmlformats.org/officeDocument/2006/relationships/tags" Target="../tags/tag1276.xml"/><Relationship Id="rId18" Type="http://schemas.openxmlformats.org/officeDocument/2006/relationships/tags" Target="../tags/tag1281.xml"/><Relationship Id="rId39" Type="http://schemas.openxmlformats.org/officeDocument/2006/relationships/tags" Target="../tags/tag1302.xml"/><Relationship Id="rId109" Type="http://schemas.openxmlformats.org/officeDocument/2006/relationships/tags" Target="../tags/tag1372.xml"/><Relationship Id="rId34" Type="http://schemas.openxmlformats.org/officeDocument/2006/relationships/tags" Target="../tags/tag1297.xml"/><Relationship Id="rId50" Type="http://schemas.openxmlformats.org/officeDocument/2006/relationships/tags" Target="../tags/tag1313.xml"/><Relationship Id="rId55" Type="http://schemas.openxmlformats.org/officeDocument/2006/relationships/tags" Target="../tags/tag1318.xml"/><Relationship Id="rId76" Type="http://schemas.openxmlformats.org/officeDocument/2006/relationships/tags" Target="../tags/tag1339.xml"/><Relationship Id="rId97" Type="http://schemas.openxmlformats.org/officeDocument/2006/relationships/tags" Target="../tags/tag1360.xml"/><Relationship Id="rId104" Type="http://schemas.openxmlformats.org/officeDocument/2006/relationships/tags" Target="../tags/tag1367.xml"/><Relationship Id="rId120" Type="http://schemas.openxmlformats.org/officeDocument/2006/relationships/tags" Target="../tags/tag1383.xml"/><Relationship Id="rId125" Type="http://schemas.openxmlformats.org/officeDocument/2006/relationships/tags" Target="../tags/tag1388.xml"/><Relationship Id="rId141" Type="http://schemas.openxmlformats.org/officeDocument/2006/relationships/tags" Target="../tags/tag1404.xml"/><Relationship Id="rId146" Type="http://schemas.openxmlformats.org/officeDocument/2006/relationships/tags" Target="../tags/tag1409.xml"/><Relationship Id="rId167" Type="http://schemas.openxmlformats.org/officeDocument/2006/relationships/tags" Target="../tags/tag1430.xml"/><Relationship Id="rId188" Type="http://schemas.openxmlformats.org/officeDocument/2006/relationships/tags" Target="../tags/tag1451.xml"/><Relationship Id="rId7" Type="http://schemas.openxmlformats.org/officeDocument/2006/relationships/tags" Target="../tags/tag1270.xml"/><Relationship Id="rId71" Type="http://schemas.openxmlformats.org/officeDocument/2006/relationships/tags" Target="../tags/tag1334.xml"/><Relationship Id="rId92" Type="http://schemas.openxmlformats.org/officeDocument/2006/relationships/tags" Target="../tags/tag1355.xml"/><Relationship Id="rId162" Type="http://schemas.openxmlformats.org/officeDocument/2006/relationships/tags" Target="../tags/tag1425.xml"/><Relationship Id="rId183" Type="http://schemas.openxmlformats.org/officeDocument/2006/relationships/tags" Target="../tags/tag1446.xml"/><Relationship Id="rId2" Type="http://schemas.openxmlformats.org/officeDocument/2006/relationships/tags" Target="../tags/tag1265.xml"/><Relationship Id="rId29" Type="http://schemas.openxmlformats.org/officeDocument/2006/relationships/tags" Target="../tags/tag1292.xml"/><Relationship Id="rId24" Type="http://schemas.openxmlformats.org/officeDocument/2006/relationships/tags" Target="../tags/tag1287.xml"/><Relationship Id="rId40" Type="http://schemas.openxmlformats.org/officeDocument/2006/relationships/tags" Target="../tags/tag1303.xml"/><Relationship Id="rId45" Type="http://schemas.openxmlformats.org/officeDocument/2006/relationships/tags" Target="../tags/tag1308.xml"/><Relationship Id="rId66" Type="http://schemas.openxmlformats.org/officeDocument/2006/relationships/tags" Target="../tags/tag1329.xml"/><Relationship Id="rId87" Type="http://schemas.openxmlformats.org/officeDocument/2006/relationships/tags" Target="../tags/tag1350.xml"/><Relationship Id="rId110" Type="http://schemas.openxmlformats.org/officeDocument/2006/relationships/tags" Target="../tags/tag1373.xml"/><Relationship Id="rId115" Type="http://schemas.openxmlformats.org/officeDocument/2006/relationships/tags" Target="../tags/tag1378.xml"/><Relationship Id="rId131" Type="http://schemas.openxmlformats.org/officeDocument/2006/relationships/tags" Target="../tags/tag1394.xml"/><Relationship Id="rId136" Type="http://schemas.openxmlformats.org/officeDocument/2006/relationships/tags" Target="../tags/tag1399.xml"/><Relationship Id="rId157" Type="http://schemas.openxmlformats.org/officeDocument/2006/relationships/tags" Target="../tags/tag1420.xml"/><Relationship Id="rId178" Type="http://schemas.openxmlformats.org/officeDocument/2006/relationships/tags" Target="../tags/tag1441.xml"/><Relationship Id="rId61" Type="http://schemas.openxmlformats.org/officeDocument/2006/relationships/tags" Target="../tags/tag1324.xml"/><Relationship Id="rId82" Type="http://schemas.openxmlformats.org/officeDocument/2006/relationships/tags" Target="../tags/tag1345.xml"/><Relationship Id="rId152" Type="http://schemas.openxmlformats.org/officeDocument/2006/relationships/tags" Target="../tags/tag1415.xml"/><Relationship Id="rId173" Type="http://schemas.openxmlformats.org/officeDocument/2006/relationships/tags" Target="../tags/tag1436.xml"/><Relationship Id="rId194" Type="http://schemas.openxmlformats.org/officeDocument/2006/relationships/tags" Target="../tags/tag1457.xml"/><Relationship Id="rId199" Type="http://schemas.openxmlformats.org/officeDocument/2006/relationships/tags" Target="../tags/tag1462.xml"/><Relationship Id="rId203" Type="http://schemas.openxmlformats.org/officeDocument/2006/relationships/tags" Target="../tags/tag1466.xml"/><Relationship Id="rId208" Type="http://schemas.openxmlformats.org/officeDocument/2006/relationships/tags" Target="../tags/tag1471.xml"/><Relationship Id="rId19" Type="http://schemas.openxmlformats.org/officeDocument/2006/relationships/tags" Target="../tags/tag1282.xml"/><Relationship Id="rId14" Type="http://schemas.openxmlformats.org/officeDocument/2006/relationships/tags" Target="../tags/tag1277.xml"/><Relationship Id="rId30" Type="http://schemas.openxmlformats.org/officeDocument/2006/relationships/tags" Target="../tags/tag1293.xml"/><Relationship Id="rId35" Type="http://schemas.openxmlformats.org/officeDocument/2006/relationships/tags" Target="../tags/tag1298.xml"/><Relationship Id="rId56" Type="http://schemas.openxmlformats.org/officeDocument/2006/relationships/tags" Target="../tags/tag1319.xml"/><Relationship Id="rId77" Type="http://schemas.openxmlformats.org/officeDocument/2006/relationships/tags" Target="../tags/tag1340.xml"/><Relationship Id="rId100" Type="http://schemas.openxmlformats.org/officeDocument/2006/relationships/tags" Target="../tags/tag1363.xml"/><Relationship Id="rId105" Type="http://schemas.openxmlformats.org/officeDocument/2006/relationships/tags" Target="../tags/tag1368.xml"/><Relationship Id="rId126" Type="http://schemas.openxmlformats.org/officeDocument/2006/relationships/tags" Target="../tags/tag1389.xml"/><Relationship Id="rId147" Type="http://schemas.openxmlformats.org/officeDocument/2006/relationships/tags" Target="../tags/tag1410.xml"/><Relationship Id="rId168" Type="http://schemas.openxmlformats.org/officeDocument/2006/relationships/tags" Target="../tags/tag1431.xml"/><Relationship Id="rId8" Type="http://schemas.openxmlformats.org/officeDocument/2006/relationships/tags" Target="../tags/tag1271.xml"/><Relationship Id="rId51" Type="http://schemas.openxmlformats.org/officeDocument/2006/relationships/tags" Target="../tags/tag1314.xml"/><Relationship Id="rId72" Type="http://schemas.openxmlformats.org/officeDocument/2006/relationships/tags" Target="../tags/tag1335.xml"/><Relationship Id="rId93" Type="http://schemas.openxmlformats.org/officeDocument/2006/relationships/tags" Target="../tags/tag1356.xml"/><Relationship Id="rId98" Type="http://schemas.openxmlformats.org/officeDocument/2006/relationships/tags" Target="../tags/tag1361.xml"/><Relationship Id="rId121" Type="http://schemas.openxmlformats.org/officeDocument/2006/relationships/tags" Target="../tags/tag1384.xml"/><Relationship Id="rId142" Type="http://schemas.openxmlformats.org/officeDocument/2006/relationships/tags" Target="../tags/tag1405.xml"/><Relationship Id="rId163" Type="http://schemas.openxmlformats.org/officeDocument/2006/relationships/tags" Target="../tags/tag1426.xml"/><Relationship Id="rId184" Type="http://schemas.openxmlformats.org/officeDocument/2006/relationships/tags" Target="../tags/tag1447.xml"/><Relationship Id="rId189" Type="http://schemas.openxmlformats.org/officeDocument/2006/relationships/tags" Target="../tags/tag1452.xml"/><Relationship Id="rId3" Type="http://schemas.openxmlformats.org/officeDocument/2006/relationships/tags" Target="../tags/tag1266.xml"/><Relationship Id="rId25" Type="http://schemas.openxmlformats.org/officeDocument/2006/relationships/tags" Target="../tags/tag1288.xml"/><Relationship Id="rId46" Type="http://schemas.openxmlformats.org/officeDocument/2006/relationships/tags" Target="../tags/tag1309.xml"/><Relationship Id="rId67" Type="http://schemas.openxmlformats.org/officeDocument/2006/relationships/tags" Target="../tags/tag1330.xml"/><Relationship Id="rId116" Type="http://schemas.openxmlformats.org/officeDocument/2006/relationships/tags" Target="../tags/tag1379.xml"/><Relationship Id="rId137" Type="http://schemas.openxmlformats.org/officeDocument/2006/relationships/tags" Target="../tags/tag1400.xml"/><Relationship Id="rId158" Type="http://schemas.openxmlformats.org/officeDocument/2006/relationships/tags" Target="../tags/tag1421.xml"/><Relationship Id="rId20" Type="http://schemas.openxmlformats.org/officeDocument/2006/relationships/tags" Target="../tags/tag1283.xml"/><Relationship Id="rId41" Type="http://schemas.openxmlformats.org/officeDocument/2006/relationships/tags" Target="../tags/tag1304.xml"/><Relationship Id="rId62" Type="http://schemas.openxmlformats.org/officeDocument/2006/relationships/tags" Target="../tags/tag1325.xml"/><Relationship Id="rId83" Type="http://schemas.openxmlformats.org/officeDocument/2006/relationships/tags" Target="../tags/tag1346.xml"/><Relationship Id="rId88" Type="http://schemas.openxmlformats.org/officeDocument/2006/relationships/tags" Target="../tags/tag1351.xml"/><Relationship Id="rId111" Type="http://schemas.openxmlformats.org/officeDocument/2006/relationships/tags" Target="../tags/tag1374.xml"/><Relationship Id="rId132" Type="http://schemas.openxmlformats.org/officeDocument/2006/relationships/tags" Target="../tags/tag1395.xml"/><Relationship Id="rId153" Type="http://schemas.openxmlformats.org/officeDocument/2006/relationships/tags" Target="../tags/tag1416.xml"/><Relationship Id="rId174" Type="http://schemas.openxmlformats.org/officeDocument/2006/relationships/tags" Target="../tags/tag1437.xml"/><Relationship Id="rId179" Type="http://schemas.openxmlformats.org/officeDocument/2006/relationships/tags" Target="../tags/tag1442.xml"/><Relationship Id="rId195" Type="http://schemas.openxmlformats.org/officeDocument/2006/relationships/tags" Target="../tags/tag1458.xml"/><Relationship Id="rId209" Type="http://schemas.openxmlformats.org/officeDocument/2006/relationships/tags" Target="../tags/tag1472.xml"/><Relationship Id="rId190" Type="http://schemas.openxmlformats.org/officeDocument/2006/relationships/tags" Target="../tags/tag1453.xml"/><Relationship Id="rId204" Type="http://schemas.openxmlformats.org/officeDocument/2006/relationships/tags" Target="../tags/tag1467.xml"/><Relationship Id="rId15" Type="http://schemas.openxmlformats.org/officeDocument/2006/relationships/tags" Target="../tags/tag1278.xml"/><Relationship Id="rId36" Type="http://schemas.openxmlformats.org/officeDocument/2006/relationships/tags" Target="../tags/tag1299.xml"/><Relationship Id="rId57" Type="http://schemas.openxmlformats.org/officeDocument/2006/relationships/tags" Target="../tags/tag1320.xml"/><Relationship Id="rId106" Type="http://schemas.openxmlformats.org/officeDocument/2006/relationships/tags" Target="../tags/tag1369.xml"/><Relationship Id="rId127" Type="http://schemas.openxmlformats.org/officeDocument/2006/relationships/tags" Target="../tags/tag1390.xml"/><Relationship Id="rId10" Type="http://schemas.openxmlformats.org/officeDocument/2006/relationships/tags" Target="../tags/tag1273.xml"/><Relationship Id="rId31" Type="http://schemas.openxmlformats.org/officeDocument/2006/relationships/tags" Target="../tags/tag1294.xml"/><Relationship Id="rId52" Type="http://schemas.openxmlformats.org/officeDocument/2006/relationships/tags" Target="../tags/tag1315.xml"/><Relationship Id="rId73" Type="http://schemas.openxmlformats.org/officeDocument/2006/relationships/tags" Target="../tags/tag1336.xml"/><Relationship Id="rId78" Type="http://schemas.openxmlformats.org/officeDocument/2006/relationships/tags" Target="../tags/tag1341.xml"/><Relationship Id="rId94" Type="http://schemas.openxmlformats.org/officeDocument/2006/relationships/tags" Target="../tags/tag1357.xml"/><Relationship Id="rId99" Type="http://schemas.openxmlformats.org/officeDocument/2006/relationships/tags" Target="../tags/tag1362.xml"/><Relationship Id="rId101" Type="http://schemas.openxmlformats.org/officeDocument/2006/relationships/tags" Target="../tags/tag1364.xml"/><Relationship Id="rId122" Type="http://schemas.openxmlformats.org/officeDocument/2006/relationships/tags" Target="../tags/tag1385.xml"/><Relationship Id="rId143" Type="http://schemas.openxmlformats.org/officeDocument/2006/relationships/tags" Target="../tags/tag1406.xml"/><Relationship Id="rId148" Type="http://schemas.openxmlformats.org/officeDocument/2006/relationships/tags" Target="../tags/tag1411.xml"/><Relationship Id="rId164" Type="http://schemas.openxmlformats.org/officeDocument/2006/relationships/tags" Target="../tags/tag1427.xml"/><Relationship Id="rId169" Type="http://schemas.openxmlformats.org/officeDocument/2006/relationships/tags" Target="../tags/tag1432.xml"/><Relationship Id="rId185" Type="http://schemas.openxmlformats.org/officeDocument/2006/relationships/tags" Target="../tags/tag1448.xml"/><Relationship Id="rId4" Type="http://schemas.openxmlformats.org/officeDocument/2006/relationships/tags" Target="../tags/tag1267.xml"/><Relationship Id="rId9" Type="http://schemas.openxmlformats.org/officeDocument/2006/relationships/tags" Target="../tags/tag1272.xml"/><Relationship Id="rId180" Type="http://schemas.openxmlformats.org/officeDocument/2006/relationships/tags" Target="../tags/tag1443.xml"/><Relationship Id="rId210" Type="http://schemas.openxmlformats.org/officeDocument/2006/relationships/tags" Target="../tags/tag1473.xml"/><Relationship Id="rId26" Type="http://schemas.openxmlformats.org/officeDocument/2006/relationships/tags" Target="../tags/tag1289.xml"/><Relationship Id="rId47" Type="http://schemas.openxmlformats.org/officeDocument/2006/relationships/tags" Target="../tags/tag1310.xml"/><Relationship Id="rId68" Type="http://schemas.openxmlformats.org/officeDocument/2006/relationships/tags" Target="../tags/tag1331.xml"/><Relationship Id="rId89" Type="http://schemas.openxmlformats.org/officeDocument/2006/relationships/tags" Target="../tags/tag1352.xml"/><Relationship Id="rId112" Type="http://schemas.openxmlformats.org/officeDocument/2006/relationships/tags" Target="../tags/tag1375.xml"/><Relationship Id="rId133" Type="http://schemas.openxmlformats.org/officeDocument/2006/relationships/tags" Target="../tags/tag1396.xml"/><Relationship Id="rId154" Type="http://schemas.openxmlformats.org/officeDocument/2006/relationships/tags" Target="../tags/tag1417.xml"/><Relationship Id="rId175" Type="http://schemas.openxmlformats.org/officeDocument/2006/relationships/tags" Target="../tags/tag1438.xml"/><Relationship Id="rId196" Type="http://schemas.openxmlformats.org/officeDocument/2006/relationships/tags" Target="../tags/tag1459.xml"/><Relationship Id="rId200" Type="http://schemas.openxmlformats.org/officeDocument/2006/relationships/tags" Target="../tags/tag1463.xml"/><Relationship Id="rId16" Type="http://schemas.openxmlformats.org/officeDocument/2006/relationships/tags" Target="../tags/tag127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tags" Target="../tags/tag1481.xml"/><Relationship Id="rId13" Type="http://schemas.openxmlformats.org/officeDocument/2006/relationships/tags" Target="../tags/tag1486.xml"/><Relationship Id="rId18" Type="http://schemas.openxmlformats.org/officeDocument/2006/relationships/tags" Target="../tags/tag1491.xml"/><Relationship Id="rId3" Type="http://schemas.openxmlformats.org/officeDocument/2006/relationships/tags" Target="../tags/tag1476.xml"/><Relationship Id="rId21" Type="http://schemas.openxmlformats.org/officeDocument/2006/relationships/tags" Target="../tags/tag1494.xml"/><Relationship Id="rId7" Type="http://schemas.openxmlformats.org/officeDocument/2006/relationships/tags" Target="../tags/tag1480.xml"/><Relationship Id="rId12" Type="http://schemas.openxmlformats.org/officeDocument/2006/relationships/tags" Target="../tags/tag1485.xml"/><Relationship Id="rId17" Type="http://schemas.openxmlformats.org/officeDocument/2006/relationships/tags" Target="../tags/tag1490.xml"/><Relationship Id="rId2" Type="http://schemas.openxmlformats.org/officeDocument/2006/relationships/tags" Target="../tags/tag1475.xml"/><Relationship Id="rId16" Type="http://schemas.openxmlformats.org/officeDocument/2006/relationships/tags" Target="../tags/tag1489.xml"/><Relationship Id="rId20" Type="http://schemas.openxmlformats.org/officeDocument/2006/relationships/tags" Target="../tags/tag1493.xml"/><Relationship Id="rId1" Type="http://schemas.openxmlformats.org/officeDocument/2006/relationships/tags" Target="../tags/tag1474.xml"/><Relationship Id="rId6" Type="http://schemas.openxmlformats.org/officeDocument/2006/relationships/tags" Target="../tags/tag1479.xml"/><Relationship Id="rId11" Type="http://schemas.openxmlformats.org/officeDocument/2006/relationships/tags" Target="../tags/tag1484.xml"/><Relationship Id="rId5" Type="http://schemas.openxmlformats.org/officeDocument/2006/relationships/tags" Target="../tags/tag1478.xml"/><Relationship Id="rId15" Type="http://schemas.openxmlformats.org/officeDocument/2006/relationships/tags" Target="../tags/tag1488.xml"/><Relationship Id="rId23" Type="http://schemas.openxmlformats.org/officeDocument/2006/relationships/image" Target="../media/image30.png"/><Relationship Id="rId10" Type="http://schemas.openxmlformats.org/officeDocument/2006/relationships/tags" Target="../tags/tag1483.xml"/><Relationship Id="rId19" Type="http://schemas.openxmlformats.org/officeDocument/2006/relationships/tags" Target="../tags/tag1492.xml"/><Relationship Id="rId4" Type="http://schemas.openxmlformats.org/officeDocument/2006/relationships/tags" Target="../tags/tag1477.xml"/><Relationship Id="rId9" Type="http://schemas.openxmlformats.org/officeDocument/2006/relationships/tags" Target="../tags/tag1482.xml"/><Relationship Id="rId14" Type="http://schemas.openxmlformats.org/officeDocument/2006/relationships/tags" Target="../tags/tag1487.xml"/><Relationship Id="rId2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7" Type="http://schemas.openxmlformats.org/officeDocument/2006/relationships/tags" Target="../tags/tag1611.xml"/><Relationship Id="rId21" Type="http://schemas.openxmlformats.org/officeDocument/2006/relationships/tags" Target="../tags/tag1515.xml"/><Relationship Id="rId42" Type="http://schemas.openxmlformats.org/officeDocument/2006/relationships/tags" Target="../tags/tag1536.xml"/><Relationship Id="rId63" Type="http://schemas.openxmlformats.org/officeDocument/2006/relationships/tags" Target="../tags/tag1557.xml"/><Relationship Id="rId84" Type="http://schemas.openxmlformats.org/officeDocument/2006/relationships/tags" Target="../tags/tag1578.xml"/><Relationship Id="rId138" Type="http://schemas.openxmlformats.org/officeDocument/2006/relationships/tags" Target="../tags/tag1632.xml"/><Relationship Id="rId159" Type="http://schemas.openxmlformats.org/officeDocument/2006/relationships/tags" Target="../tags/tag1653.xml"/><Relationship Id="rId170" Type="http://schemas.openxmlformats.org/officeDocument/2006/relationships/tags" Target="../tags/tag1664.xml"/><Relationship Id="rId191" Type="http://schemas.openxmlformats.org/officeDocument/2006/relationships/tags" Target="../tags/tag1685.xml"/><Relationship Id="rId205" Type="http://schemas.openxmlformats.org/officeDocument/2006/relationships/image" Target="../media/image31.png"/><Relationship Id="rId16" Type="http://schemas.openxmlformats.org/officeDocument/2006/relationships/tags" Target="../tags/tag1510.xml"/><Relationship Id="rId107" Type="http://schemas.openxmlformats.org/officeDocument/2006/relationships/tags" Target="../tags/tag1601.xml"/><Relationship Id="rId11" Type="http://schemas.openxmlformats.org/officeDocument/2006/relationships/tags" Target="../tags/tag1505.xml"/><Relationship Id="rId32" Type="http://schemas.openxmlformats.org/officeDocument/2006/relationships/tags" Target="../tags/tag1526.xml"/><Relationship Id="rId37" Type="http://schemas.openxmlformats.org/officeDocument/2006/relationships/tags" Target="../tags/tag1531.xml"/><Relationship Id="rId53" Type="http://schemas.openxmlformats.org/officeDocument/2006/relationships/tags" Target="../tags/tag1547.xml"/><Relationship Id="rId58" Type="http://schemas.openxmlformats.org/officeDocument/2006/relationships/tags" Target="../tags/tag1552.xml"/><Relationship Id="rId74" Type="http://schemas.openxmlformats.org/officeDocument/2006/relationships/tags" Target="../tags/tag1568.xml"/><Relationship Id="rId79" Type="http://schemas.openxmlformats.org/officeDocument/2006/relationships/tags" Target="../tags/tag1573.xml"/><Relationship Id="rId102" Type="http://schemas.openxmlformats.org/officeDocument/2006/relationships/tags" Target="../tags/tag1596.xml"/><Relationship Id="rId123" Type="http://schemas.openxmlformats.org/officeDocument/2006/relationships/tags" Target="../tags/tag1617.xml"/><Relationship Id="rId128" Type="http://schemas.openxmlformats.org/officeDocument/2006/relationships/tags" Target="../tags/tag1622.xml"/><Relationship Id="rId144" Type="http://schemas.openxmlformats.org/officeDocument/2006/relationships/tags" Target="../tags/tag1638.xml"/><Relationship Id="rId149" Type="http://schemas.openxmlformats.org/officeDocument/2006/relationships/tags" Target="../tags/tag1643.xml"/><Relationship Id="rId5" Type="http://schemas.openxmlformats.org/officeDocument/2006/relationships/tags" Target="../tags/tag1499.xml"/><Relationship Id="rId90" Type="http://schemas.openxmlformats.org/officeDocument/2006/relationships/tags" Target="../tags/tag1584.xml"/><Relationship Id="rId95" Type="http://schemas.openxmlformats.org/officeDocument/2006/relationships/tags" Target="../tags/tag1589.xml"/><Relationship Id="rId160" Type="http://schemas.openxmlformats.org/officeDocument/2006/relationships/tags" Target="../tags/tag1654.xml"/><Relationship Id="rId165" Type="http://schemas.openxmlformats.org/officeDocument/2006/relationships/tags" Target="../tags/tag1659.xml"/><Relationship Id="rId181" Type="http://schemas.openxmlformats.org/officeDocument/2006/relationships/tags" Target="../tags/tag1675.xml"/><Relationship Id="rId186" Type="http://schemas.openxmlformats.org/officeDocument/2006/relationships/tags" Target="../tags/tag1680.xml"/><Relationship Id="rId22" Type="http://schemas.openxmlformats.org/officeDocument/2006/relationships/tags" Target="../tags/tag1516.xml"/><Relationship Id="rId27" Type="http://schemas.openxmlformats.org/officeDocument/2006/relationships/tags" Target="../tags/tag1521.xml"/><Relationship Id="rId43" Type="http://schemas.openxmlformats.org/officeDocument/2006/relationships/tags" Target="../tags/tag1537.xml"/><Relationship Id="rId48" Type="http://schemas.openxmlformats.org/officeDocument/2006/relationships/tags" Target="../tags/tag1542.xml"/><Relationship Id="rId64" Type="http://schemas.openxmlformats.org/officeDocument/2006/relationships/tags" Target="../tags/tag1558.xml"/><Relationship Id="rId69" Type="http://schemas.openxmlformats.org/officeDocument/2006/relationships/tags" Target="../tags/tag1563.xml"/><Relationship Id="rId113" Type="http://schemas.openxmlformats.org/officeDocument/2006/relationships/tags" Target="../tags/tag1607.xml"/><Relationship Id="rId118" Type="http://schemas.openxmlformats.org/officeDocument/2006/relationships/tags" Target="../tags/tag1612.xml"/><Relationship Id="rId134" Type="http://schemas.openxmlformats.org/officeDocument/2006/relationships/tags" Target="../tags/tag1628.xml"/><Relationship Id="rId139" Type="http://schemas.openxmlformats.org/officeDocument/2006/relationships/tags" Target="../tags/tag1633.xml"/><Relationship Id="rId80" Type="http://schemas.openxmlformats.org/officeDocument/2006/relationships/tags" Target="../tags/tag1574.xml"/><Relationship Id="rId85" Type="http://schemas.openxmlformats.org/officeDocument/2006/relationships/tags" Target="../tags/tag1579.xml"/><Relationship Id="rId150" Type="http://schemas.openxmlformats.org/officeDocument/2006/relationships/tags" Target="../tags/tag1644.xml"/><Relationship Id="rId155" Type="http://schemas.openxmlformats.org/officeDocument/2006/relationships/tags" Target="../tags/tag1649.xml"/><Relationship Id="rId171" Type="http://schemas.openxmlformats.org/officeDocument/2006/relationships/tags" Target="../tags/tag1665.xml"/><Relationship Id="rId176" Type="http://schemas.openxmlformats.org/officeDocument/2006/relationships/tags" Target="../tags/tag1670.xml"/><Relationship Id="rId192" Type="http://schemas.openxmlformats.org/officeDocument/2006/relationships/tags" Target="../tags/tag1686.xml"/><Relationship Id="rId197" Type="http://schemas.openxmlformats.org/officeDocument/2006/relationships/tags" Target="../tags/tag1691.xml"/><Relationship Id="rId201" Type="http://schemas.openxmlformats.org/officeDocument/2006/relationships/tags" Target="../tags/tag1695.xml"/><Relationship Id="rId12" Type="http://schemas.openxmlformats.org/officeDocument/2006/relationships/tags" Target="../tags/tag1506.xml"/><Relationship Id="rId17" Type="http://schemas.openxmlformats.org/officeDocument/2006/relationships/tags" Target="../tags/tag1511.xml"/><Relationship Id="rId33" Type="http://schemas.openxmlformats.org/officeDocument/2006/relationships/tags" Target="../tags/tag1527.xml"/><Relationship Id="rId38" Type="http://schemas.openxmlformats.org/officeDocument/2006/relationships/tags" Target="../tags/tag1532.xml"/><Relationship Id="rId59" Type="http://schemas.openxmlformats.org/officeDocument/2006/relationships/tags" Target="../tags/tag1553.xml"/><Relationship Id="rId103" Type="http://schemas.openxmlformats.org/officeDocument/2006/relationships/tags" Target="../tags/tag1597.xml"/><Relationship Id="rId108" Type="http://schemas.openxmlformats.org/officeDocument/2006/relationships/tags" Target="../tags/tag1602.xml"/><Relationship Id="rId124" Type="http://schemas.openxmlformats.org/officeDocument/2006/relationships/tags" Target="../tags/tag1618.xml"/><Relationship Id="rId129" Type="http://schemas.openxmlformats.org/officeDocument/2006/relationships/tags" Target="../tags/tag1623.xml"/><Relationship Id="rId54" Type="http://schemas.openxmlformats.org/officeDocument/2006/relationships/tags" Target="../tags/tag1548.xml"/><Relationship Id="rId70" Type="http://schemas.openxmlformats.org/officeDocument/2006/relationships/tags" Target="../tags/tag1564.xml"/><Relationship Id="rId75" Type="http://schemas.openxmlformats.org/officeDocument/2006/relationships/tags" Target="../tags/tag1569.xml"/><Relationship Id="rId91" Type="http://schemas.openxmlformats.org/officeDocument/2006/relationships/tags" Target="../tags/tag1585.xml"/><Relationship Id="rId96" Type="http://schemas.openxmlformats.org/officeDocument/2006/relationships/tags" Target="../tags/tag1590.xml"/><Relationship Id="rId140" Type="http://schemas.openxmlformats.org/officeDocument/2006/relationships/tags" Target="../tags/tag1634.xml"/><Relationship Id="rId145" Type="http://schemas.openxmlformats.org/officeDocument/2006/relationships/tags" Target="../tags/tag1639.xml"/><Relationship Id="rId161" Type="http://schemas.openxmlformats.org/officeDocument/2006/relationships/tags" Target="../tags/tag1655.xml"/><Relationship Id="rId166" Type="http://schemas.openxmlformats.org/officeDocument/2006/relationships/tags" Target="../tags/tag1660.xml"/><Relationship Id="rId182" Type="http://schemas.openxmlformats.org/officeDocument/2006/relationships/tags" Target="../tags/tag1676.xml"/><Relationship Id="rId187" Type="http://schemas.openxmlformats.org/officeDocument/2006/relationships/tags" Target="../tags/tag1681.xml"/><Relationship Id="rId1" Type="http://schemas.openxmlformats.org/officeDocument/2006/relationships/tags" Target="../tags/tag1495.xml"/><Relationship Id="rId6" Type="http://schemas.openxmlformats.org/officeDocument/2006/relationships/tags" Target="../tags/tag1500.xml"/><Relationship Id="rId23" Type="http://schemas.openxmlformats.org/officeDocument/2006/relationships/tags" Target="../tags/tag1517.xml"/><Relationship Id="rId28" Type="http://schemas.openxmlformats.org/officeDocument/2006/relationships/tags" Target="../tags/tag1522.xml"/><Relationship Id="rId49" Type="http://schemas.openxmlformats.org/officeDocument/2006/relationships/tags" Target="../tags/tag1543.xml"/><Relationship Id="rId114" Type="http://schemas.openxmlformats.org/officeDocument/2006/relationships/tags" Target="../tags/tag1608.xml"/><Relationship Id="rId119" Type="http://schemas.openxmlformats.org/officeDocument/2006/relationships/tags" Target="../tags/tag1613.xml"/><Relationship Id="rId44" Type="http://schemas.openxmlformats.org/officeDocument/2006/relationships/tags" Target="../tags/tag1538.xml"/><Relationship Id="rId60" Type="http://schemas.openxmlformats.org/officeDocument/2006/relationships/tags" Target="../tags/tag1554.xml"/><Relationship Id="rId65" Type="http://schemas.openxmlformats.org/officeDocument/2006/relationships/tags" Target="../tags/tag1559.xml"/><Relationship Id="rId81" Type="http://schemas.openxmlformats.org/officeDocument/2006/relationships/tags" Target="../tags/tag1575.xml"/><Relationship Id="rId86" Type="http://schemas.openxmlformats.org/officeDocument/2006/relationships/tags" Target="../tags/tag1580.xml"/><Relationship Id="rId130" Type="http://schemas.openxmlformats.org/officeDocument/2006/relationships/tags" Target="../tags/tag1624.xml"/><Relationship Id="rId135" Type="http://schemas.openxmlformats.org/officeDocument/2006/relationships/tags" Target="../tags/tag1629.xml"/><Relationship Id="rId151" Type="http://schemas.openxmlformats.org/officeDocument/2006/relationships/tags" Target="../tags/tag1645.xml"/><Relationship Id="rId156" Type="http://schemas.openxmlformats.org/officeDocument/2006/relationships/tags" Target="../tags/tag1650.xml"/><Relationship Id="rId177" Type="http://schemas.openxmlformats.org/officeDocument/2006/relationships/tags" Target="../tags/tag1671.xml"/><Relationship Id="rId198" Type="http://schemas.openxmlformats.org/officeDocument/2006/relationships/tags" Target="../tags/tag1692.xml"/><Relationship Id="rId172" Type="http://schemas.openxmlformats.org/officeDocument/2006/relationships/tags" Target="../tags/tag1666.xml"/><Relationship Id="rId193" Type="http://schemas.openxmlformats.org/officeDocument/2006/relationships/tags" Target="../tags/tag1687.xml"/><Relationship Id="rId202" Type="http://schemas.openxmlformats.org/officeDocument/2006/relationships/tags" Target="../tags/tag1696.xml"/><Relationship Id="rId13" Type="http://schemas.openxmlformats.org/officeDocument/2006/relationships/tags" Target="../tags/tag1507.xml"/><Relationship Id="rId18" Type="http://schemas.openxmlformats.org/officeDocument/2006/relationships/tags" Target="../tags/tag1512.xml"/><Relationship Id="rId39" Type="http://schemas.openxmlformats.org/officeDocument/2006/relationships/tags" Target="../tags/tag1533.xml"/><Relationship Id="rId109" Type="http://schemas.openxmlformats.org/officeDocument/2006/relationships/tags" Target="../tags/tag1603.xml"/><Relationship Id="rId34" Type="http://schemas.openxmlformats.org/officeDocument/2006/relationships/tags" Target="../tags/tag1528.xml"/><Relationship Id="rId50" Type="http://schemas.openxmlformats.org/officeDocument/2006/relationships/tags" Target="../tags/tag1544.xml"/><Relationship Id="rId55" Type="http://schemas.openxmlformats.org/officeDocument/2006/relationships/tags" Target="../tags/tag1549.xml"/><Relationship Id="rId76" Type="http://schemas.openxmlformats.org/officeDocument/2006/relationships/tags" Target="../tags/tag1570.xml"/><Relationship Id="rId97" Type="http://schemas.openxmlformats.org/officeDocument/2006/relationships/tags" Target="../tags/tag1591.xml"/><Relationship Id="rId104" Type="http://schemas.openxmlformats.org/officeDocument/2006/relationships/tags" Target="../tags/tag1598.xml"/><Relationship Id="rId120" Type="http://schemas.openxmlformats.org/officeDocument/2006/relationships/tags" Target="../tags/tag1614.xml"/><Relationship Id="rId125" Type="http://schemas.openxmlformats.org/officeDocument/2006/relationships/tags" Target="../tags/tag1619.xml"/><Relationship Id="rId141" Type="http://schemas.openxmlformats.org/officeDocument/2006/relationships/tags" Target="../tags/tag1635.xml"/><Relationship Id="rId146" Type="http://schemas.openxmlformats.org/officeDocument/2006/relationships/tags" Target="../tags/tag1640.xml"/><Relationship Id="rId167" Type="http://schemas.openxmlformats.org/officeDocument/2006/relationships/tags" Target="../tags/tag1661.xml"/><Relationship Id="rId188" Type="http://schemas.openxmlformats.org/officeDocument/2006/relationships/tags" Target="../tags/tag1682.xml"/><Relationship Id="rId7" Type="http://schemas.openxmlformats.org/officeDocument/2006/relationships/tags" Target="../tags/tag1501.xml"/><Relationship Id="rId71" Type="http://schemas.openxmlformats.org/officeDocument/2006/relationships/tags" Target="../tags/tag1565.xml"/><Relationship Id="rId92" Type="http://schemas.openxmlformats.org/officeDocument/2006/relationships/tags" Target="../tags/tag1586.xml"/><Relationship Id="rId162" Type="http://schemas.openxmlformats.org/officeDocument/2006/relationships/tags" Target="../tags/tag1656.xml"/><Relationship Id="rId183" Type="http://schemas.openxmlformats.org/officeDocument/2006/relationships/tags" Target="../tags/tag1677.xml"/><Relationship Id="rId2" Type="http://schemas.openxmlformats.org/officeDocument/2006/relationships/tags" Target="../tags/tag1496.xml"/><Relationship Id="rId29" Type="http://schemas.openxmlformats.org/officeDocument/2006/relationships/tags" Target="../tags/tag1523.xml"/><Relationship Id="rId24" Type="http://schemas.openxmlformats.org/officeDocument/2006/relationships/tags" Target="../tags/tag1518.xml"/><Relationship Id="rId40" Type="http://schemas.openxmlformats.org/officeDocument/2006/relationships/tags" Target="../tags/tag1534.xml"/><Relationship Id="rId45" Type="http://schemas.openxmlformats.org/officeDocument/2006/relationships/tags" Target="../tags/tag1539.xml"/><Relationship Id="rId66" Type="http://schemas.openxmlformats.org/officeDocument/2006/relationships/tags" Target="../tags/tag1560.xml"/><Relationship Id="rId87" Type="http://schemas.openxmlformats.org/officeDocument/2006/relationships/tags" Target="../tags/tag1581.xml"/><Relationship Id="rId110" Type="http://schemas.openxmlformats.org/officeDocument/2006/relationships/tags" Target="../tags/tag1604.xml"/><Relationship Id="rId115" Type="http://schemas.openxmlformats.org/officeDocument/2006/relationships/tags" Target="../tags/tag1609.xml"/><Relationship Id="rId131" Type="http://schemas.openxmlformats.org/officeDocument/2006/relationships/tags" Target="../tags/tag1625.xml"/><Relationship Id="rId136" Type="http://schemas.openxmlformats.org/officeDocument/2006/relationships/tags" Target="../tags/tag1630.xml"/><Relationship Id="rId157" Type="http://schemas.openxmlformats.org/officeDocument/2006/relationships/tags" Target="../tags/tag1651.xml"/><Relationship Id="rId178" Type="http://schemas.openxmlformats.org/officeDocument/2006/relationships/tags" Target="../tags/tag1672.xml"/><Relationship Id="rId61" Type="http://schemas.openxmlformats.org/officeDocument/2006/relationships/tags" Target="../tags/tag1555.xml"/><Relationship Id="rId82" Type="http://schemas.openxmlformats.org/officeDocument/2006/relationships/tags" Target="../tags/tag1576.xml"/><Relationship Id="rId152" Type="http://schemas.openxmlformats.org/officeDocument/2006/relationships/tags" Target="../tags/tag1646.xml"/><Relationship Id="rId173" Type="http://schemas.openxmlformats.org/officeDocument/2006/relationships/tags" Target="../tags/tag1667.xml"/><Relationship Id="rId194" Type="http://schemas.openxmlformats.org/officeDocument/2006/relationships/tags" Target="../tags/tag1688.xml"/><Relationship Id="rId199" Type="http://schemas.openxmlformats.org/officeDocument/2006/relationships/tags" Target="../tags/tag1693.xml"/><Relationship Id="rId203" Type="http://schemas.openxmlformats.org/officeDocument/2006/relationships/tags" Target="../tags/tag1697.xml"/><Relationship Id="rId19" Type="http://schemas.openxmlformats.org/officeDocument/2006/relationships/tags" Target="../tags/tag1513.xml"/><Relationship Id="rId14" Type="http://schemas.openxmlformats.org/officeDocument/2006/relationships/tags" Target="../tags/tag1508.xml"/><Relationship Id="rId30" Type="http://schemas.openxmlformats.org/officeDocument/2006/relationships/tags" Target="../tags/tag1524.xml"/><Relationship Id="rId35" Type="http://schemas.openxmlformats.org/officeDocument/2006/relationships/tags" Target="../tags/tag1529.xml"/><Relationship Id="rId56" Type="http://schemas.openxmlformats.org/officeDocument/2006/relationships/tags" Target="../tags/tag1550.xml"/><Relationship Id="rId77" Type="http://schemas.openxmlformats.org/officeDocument/2006/relationships/tags" Target="../tags/tag1571.xml"/><Relationship Id="rId100" Type="http://schemas.openxmlformats.org/officeDocument/2006/relationships/tags" Target="../tags/tag1594.xml"/><Relationship Id="rId105" Type="http://schemas.openxmlformats.org/officeDocument/2006/relationships/tags" Target="../tags/tag1599.xml"/><Relationship Id="rId126" Type="http://schemas.openxmlformats.org/officeDocument/2006/relationships/tags" Target="../tags/tag1620.xml"/><Relationship Id="rId147" Type="http://schemas.openxmlformats.org/officeDocument/2006/relationships/tags" Target="../tags/tag1641.xml"/><Relationship Id="rId168" Type="http://schemas.openxmlformats.org/officeDocument/2006/relationships/tags" Target="../tags/tag1662.xml"/><Relationship Id="rId8" Type="http://schemas.openxmlformats.org/officeDocument/2006/relationships/tags" Target="../tags/tag1502.xml"/><Relationship Id="rId51" Type="http://schemas.openxmlformats.org/officeDocument/2006/relationships/tags" Target="../tags/tag1545.xml"/><Relationship Id="rId72" Type="http://schemas.openxmlformats.org/officeDocument/2006/relationships/tags" Target="../tags/tag1566.xml"/><Relationship Id="rId93" Type="http://schemas.openxmlformats.org/officeDocument/2006/relationships/tags" Target="../tags/tag1587.xml"/><Relationship Id="rId98" Type="http://schemas.openxmlformats.org/officeDocument/2006/relationships/tags" Target="../tags/tag1592.xml"/><Relationship Id="rId121" Type="http://schemas.openxmlformats.org/officeDocument/2006/relationships/tags" Target="../tags/tag1615.xml"/><Relationship Id="rId142" Type="http://schemas.openxmlformats.org/officeDocument/2006/relationships/tags" Target="../tags/tag1636.xml"/><Relationship Id="rId163" Type="http://schemas.openxmlformats.org/officeDocument/2006/relationships/tags" Target="../tags/tag1657.xml"/><Relationship Id="rId184" Type="http://schemas.openxmlformats.org/officeDocument/2006/relationships/tags" Target="../tags/tag1678.xml"/><Relationship Id="rId189" Type="http://schemas.openxmlformats.org/officeDocument/2006/relationships/tags" Target="../tags/tag1683.xml"/><Relationship Id="rId3" Type="http://schemas.openxmlformats.org/officeDocument/2006/relationships/tags" Target="../tags/tag1497.xml"/><Relationship Id="rId25" Type="http://schemas.openxmlformats.org/officeDocument/2006/relationships/tags" Target="../tags/tag1519.xml"/><Relationship Id="rId46" Type="http://schemas.openxmlformats.org/officeDocument/2006/relationships/tags" Target="../tags/tag1540.xml"/><Relationship Id="rId67" Type="http://schemas.openxmlformats.org/officeDocument/2006/relationships/tags" Target="../tags/tag1561.xml"/><Relationship Id="rId116" Type="http://schemas.openxmlformats.org/officeDocument/2006/relationships/tags" Target="../tags/tag1610.xml"/><Relationship Id="rId137" Type="http://schemas.openxmlformats.org/officeDocument/2006/relationships/tags" Target="../tags/tag1631.xml"/><Relationship Id="rId158" Type="http://schemas.openxmlformats.org/officeDocument/2006/relationships/tags" Target="../tags/tag1652.xml"/><Relationship Id="rId20" Type="http://schemas.openxmlformats.org/officeDocument/2006/relationships/tags" Target="../tags/tag1514.xml"/><Relationship Id="rId41" Type="http://schemas.openxmlformats.org/officeDocument/2006/relationships/tags" Target="../tags/tag1535.xml"/><Relationship Id="rId62" Type="http://schemas.openxmlformats.org/officeDocument/2006/relationships/tags" Target="../tags/tag1556.xml"/><Relationship Id="rId83" Type="http://schemas.openxmlformats.org/officeDocument/2006/relationships/tags" Target="../tags/tag1577.xml"/><Relationship Id="rId88" Type="http://schemas.openxmlformats.org/officeDocument/2006/relationships/tags" Target="../tags/tag1582.xml"/><Relationship Id="rId111" Type="http://schemas.openxmlformats.org/officeDocument/2006/relationships/tags" Target="../tags/tag1605.xml"/><Relationship Id="rId132" Type="http://schemas.openxmlformats.org/officeDocument/2006/relationships/tags" Target="../tags/tag1626.xml"/><Relationship Id="rId153" Type="http://schemas.openxmlformats.org/officeDocument/2006/relationships/tags" Target="../tags/tag1647.xml"/><Relationship Id="rId174" Type="http://schemas.openxmlformats.org/officeDocument/2006/relationships/tags" Target="../tags/tag1668.xml"/><Relationship Id="rId179" Type="http://schemas.openxmlformats.org/officeDocument/2006/relationships/tags" Target="../tags/tag1673.xml"/><Relationship Id="rId195" Type="http://schemas.openxmlformats.org/officeDocument/2006/relationships/tags" Target="../tags/tag1689.xml"/><Relationship Id="rId190" Type="http://schemas.openxmlformats.org/officeDocument/2006/relationships/tags" Target="../tags/tag1684.xml"/><Relationship Id="rId204" Type="http://schemas.openxmlformats.org/officeDocument/2006/relationships/slideLayout" Target="../slideLayouts/slideLayout2.xml"/><Relationship Id="rId15" Type="http://schemas.openxmlformats.org/officeDocument/2006/relationships/tags" Target="../tags/tag1509.xml"/><Relationship Id="rId36" Type="http://schemas.openxmlformats.org/officeDocument/2006/relationships/tags" Target="../tags/tag1530.xml"/><Relationship Id="rId57" Type="http://schemas.openxmlformats.org/officeDocument/2006/relationships/tags" Target="../tags/tag1551.xml"/><Relationship Id="rId106" Type="http://schemas.openxmlformats.org/officeDocument/2006/relationships/tags" Target="../tags/tag1600.xml"/><Relationship Id="rId127" Type="http://schemas.openxmlformats.org/officeDocument/2006/relationships/tags" Target="../tags/tag1621.xml"/><Relationship Id="rId10" Type="http://schemas.openxmlformats.org/officeDocument/2006/relationships/tags" Target="../tags/tag1504.xml"/><Relationship Id="rId31" Type="http://schemas.openxmlformats.org/officeDocument/2006/relationships/tags" Target="../tags/tag1525.xml"/><Relationship Id="rId52" Type="http://schemas.openxmlformats.org/officeDocument/2006/relationships/tags" Target="../tags/tag1546.xml"/><Relationship Id="rId73" Type="http://schemas.openxmlformats.org/officeDocument/2006/relationships/tags" Target="../tags/tag1567.xml"/><Relationship Id="rId78" Type="http://schemas.openxmlformats.org/officeDocument/2006/relationships/tags" Target="../tags/tag1572.xml"/><Relationship Id="rId94" Type="http://schemas.openxmlformats.org/officeDocument/2006/relationships/tags" Target="../tags/tag1588.xml"/><Relationship Id="rId99" Type="http://schemas.openxmlformats.org/officeDocument/2006/relationships/tags" Target="../tags/tag1593.xml"/><Relationship Id="rId101" Type="http://schemas.openxmlformats.org/officeDocument/2006/relationships/tags" Target="../tags/tag1595.xml"/><Relationship Id="rId122" Type="http://schemas.openxmlformats.org/officeDocument/2006/relationships/tags" Target="../tags/tag1616.xml"/><Relationship Id="rId143" Type="http://schemas.openxmlformats.org/officeDocument/2006/relationships/tags" Target="../tags/tag1637.xml"/><Relationship Id="rId148" Type="http://schemas.openxmlformats.org/officeDocument/2006/relationships/tags" Target="../tags/tag1642.xml"/><Relationship Id="rId164" Type="http://schemas.openxmlformats.org/officeDocument/2006/relationships/tags" Target="../tags/tag1658.xml"/><Relationship Id="rId169" Type="http://schemas.openxmlformats.org/officeDocument/2006/relationships/tags" Target="../tags/tag1663.xml"/><Relationship Id="rId185" Type="http://schemas.openxmlformats.org/officeDocument/2006/relationships/tags" Target="../tags/tag1679.xml"/><Relationship Id="rId4" Type="http://schemas.openxmlformats.org/officeDocument/2006/relationships/tags" Target="../tags/tag1498.xml"/><Relationship Id="rId9" Type="http://schemas.openxmlformats.org/officeDocument/2006/relationships/tags" Target="../tags/tag1503.xml"/><Relationship Id="rId180" Type="http://schemas.openxmlformats.org/officeDocument/2006/relationships/tags" Target="../tags/tag1674.xml"/><Relationship Id="rId26" Type="http://schemas.openxmlformats.org/officeDocument/2006/relationships/tags" Target="../tags/tag1520.xml"/><Relationship Id="rId47" Type="http://schemas.openxmlformats.org/officeDocument/2006/relationships/tags" Target="../tags/tag1541.xml"/><Relationship Id="rId68" Type="http://schemas.openxmlformats.org/officeDocument/2006/relationships/tags" Target="../tags/tag1562.xml"/><Relationship Id="rId89" Type="http://schemas.openxmlformats.org/officeDocument/2006/relationships/tags" Target="../tags/tag1583.xml"/><Relationship Id="rId112" Type="http://schemas.openxmlformats.org/officeDocument/2006/relationships/tags" Target="../tags/tag1606.xml"/><Relationship Id="rId133" Type="http://schemas.openxmlformats.org/officeDocument/2006/relationships/tags" Target="../tags/tag1627.xml"/><Relationship Id="rId154" Type="http://schemas.openxmlformats.org/officeDocument/2006/relationships/tags" Target="../tags/tag1648.xml"/><Relationship Id="rId175" Type="http://schemas.openxmlformats.org/officeDocument/2006/relationships/tags" Target="../tags/tag1669.xml"/><Relationship Id="rId196" Type="http://schemas.openxmlformats.org/officeDocument/2006/relationships/tags" Target="../tags/tag1690.xml"/><Relationship Id="rId200" Type="http://schemas.openxmlformats.org/officeDocument/2006/relationships/tags" Target="../tags/tag1694.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tags" Target="../tags/tag1705.xml"/><Relationship Id="rId13" Type="http://schemas.openxmlformats.org/officeDocument/2006/relationships/tags" Target="../tags/tag1710.xml"/><Relationship Id="rId18" Type="http://schemas.openxmlformats.org/officeDocument/2006/relationships/tags" Target="../tags/tag1715.xml"/><Relationship Id="rId26" Type="http://schemas.openxmlformats.org/officeDocument/2006/relationships/tags" Target="../tags/tag1723.xml"/><Relationship Id="rId3" Type="http://schemas.openxmlformats.org/officeDocument/2006/relationships/tags" Target="../tags/tag1700.xml"/><Relationship Id="rId21" Type="http://schemas.openxmlformats.org/officeDocument/2006/relationships/tags" Target="../tags/tag1718.xml"/><Relationship Id="rId7" Type="http://schemas.openxmlformats.org/officeDocument/2006/relationships/tags" Target="../tags/tag1704.xml"/><Relationship Id="rId12" Type="http://schemas.openxmlformats.org/officeDocument/2006/relationships/tags" Target="../tags/tag1709.xml"/><Relationship Id="rId17" Type="http://schemas.openxmlformats.org/officeDocument/2006/relationships/tags" Target="../tags/tag1714.xml"/><Relationship Id="rId25" Type="http://schemas.openxmlformats.org/officeDocument/2006/relationships/tags" Target="../tags/tag1722.xml"/><Relationship Id="rId2" Type="http://schemas.openxmlformats.org/officeDocument/2006/relationships/tags" Target="../tags/tag1699.xml"/><Relationship Id="rId16" Type="http://schemas.openxmlformats.org/officeDocument/2006/relationships/tags" Target="../tags/tag1713.xml"/><Relationship Id="rId20" Type="http://schemas.openxmlformats.org/officeDocument/2006/relationships/tags" Target="../tags/tag1717.xml"/><Relationship Id="rId29" Type="http://schemas.openxmlformats.org/officeDocument/2006/relationships/tags" Target="../tags/tag1726.xml"/><Relationship Id="rId1" Type="http://schemas.openxmlformats.org/officeDocument/2006/relationships/tags" Target="../tags/tag1698.xml"/><Relationship Id="rId6" Type="http://schemas.openxmlformats.org/officeDocument/2006/relationships/tags" Target="../tags/tag1703.xml"/><Relationship Id="rId11" Type="http://schemas.openxmlformats.org/officeDocument/2006/relationships/tags" Target="../tags/tag1708.xml"/><Relationship Id="rId24" Type="http://schemas.openxmlformats.org/officeDocument/2006/relationships/tags" Target="../tags/tag1721.xml"/><Relationship Id="rId32" Type="http://schemas.openxmlformats.org/officeDocument/2006/relationships/image" Target="../media/image33.png"/><Relationship Id="rId5" Type="http://schemas.openxmlformats.org/officeDocument/2006/relationships/tags" Target="../tags/tag1702.xml"/><Relationship Id="rId15" Type="http://schemas.openxmlformats.org/officeDocument/2006/relationships/tags" Target="../tags/tag1712.xml"/><Relationship Id="rId23" Type="http://schemas.openxmlformats.org/officeDocument/2006/relationships/tags" Target="../tags/tag1720.xml"/><Relationship Id="rId28" Type="http://schemas.openxmlformats.org/officeDocument/2006/relationships/tags" Target="../tags/tag1725.xml"/><Relationship Id="rId10" Type="http://schemas.openxmlformats.org/officeDocument/2006/relationships/tags" Target="../tags/tag1707.xml"/><Relationship Id="rId19" Type="http://schemas.openxmlformats.org/officeDocument/2006/relationships/tags" Target="../tags/tag1716.xml"/><Relationship Id="rId31" Type="http://schemas.openxmlformats.org/officeDocument/2006/relationships/slideLayout" Target="../slideLayouts/slideLayout2.xml"/><Relationship Id="rId4" Type="http://schemas.openxmlformats.org/officeDocument/2006/relationships/tags" Target="../tags/tag1701.xml"/><Relationship Id="rId9" Type="http://schemas.openxmlformats.org/officeDocument/2006/relationships/tags" Target="../tags/tag1706.xml"/><Relationship Id="rId14" Type="http://schemas.openxmlformats.org/officeDocument/2006/relationships/tags" Target="../tags/tag1711.xml"/><Relationship Id="rId22" Type="http://schemas.openxmlformats.org/officeDocument/2006/relationships/tags" Target="../tags/tag1719.xml"/><Relationship Id="rId27" Type="http://schemas.openxmlformats.org/officeDocument/2006/relationships/tags" Target="../tags/tag1724.xml"/><Relationship Id="rId30" Type="http://schemas.openxmlformats.org/officeDocument/2006/relationships/tags" Target="../tags/tag17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9.xml"/><Relationship Id="rId1" Type="http://schemas.openxmlformats.org/officeDocument/2006/relationships/tags" Target="../tags/tag1728.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1737.xml"/><Relationship Id="rId13" Type="http://schemas.openxmlformats.org/officeDocument/2006/relationships/tags" Target="../tags/tag1742.xml"/><Relationship Id="rId18" Type="http://schemas.openxmlformats.org/officeDocument/2006/relationships/tags" Target="../tags/tag1747.xml"/><Relationship Id="rId3" Type="http://schemas.openxmlformats.org/officeDocument/2006/relationships/tags" Target="../tags/tag1732.xml"/><Relationship Id="rId21" Type="http://schemas.openxmlformats.org/officeDocument/2006/relationships/tags" Target="../tags/tag1750.xml"/><Relationship Id="rId7" Type="http://schemas.openxmlformats.org/officeDocument/2006/relationships/tags" Target="../tags/tag1736.xml"/><Relationship Id="rId12" Type="http://schemas.openxmlformats.org/officeDocument/2006/relationships/tags" Target="../tags/tag1741.xml"/><Relationship Id="rId17" Type="http://schemas.openxmlformats.org/officeDocument/2006/relationships/tags" Target="../tags/tag1746.xml"/><Relationship Id="rId2" Type="http://schemas.openxmlformats.org/officeDocument/2006/relationships/tags" Target="../tags/tag1731.xml"/><Relationship Id="rId16" Type="http://schemas.openxmlformats.org/officeDocument/2006/relationships/tags" Target="../tags/tag1745.xml"/><Relationship Id="rId20" Type="http://schemas.openxmlformats.org/officeDocument/2006/relationships/tags" Target="../tags/tag1749.xml"/><Relationship Id="rId1" Type="http://schemas.openxmlformats.org/officeDocument/2006/relationships/tags" Target="../tags/tag1730.xml"/><Relationship Id="rId6" Type="http://schemas.openxmlformats.org/officeDocument/2006/relationships/tags" Target="../tags/tag1735.xml"/><Relationship Id="rId11" Type="http://schemas.openxmlformats.org/officeDocument/2006/relationships/tags" Target="../tags/tag1740.xml"/><Relationship Id="rId24" Type="http://schemas.openxmlformats.org/officeDocument/2006/relationships/image" Target="../media/image42.png"/><Relationship Id="rId5" Type="http://schemas.openxmlformats.org/officeDocument/2006/relationships/tags" Target="../tags/tag1734.xml"/><Relationship Id="rId15" Type="http://schemas.openxmlformats.org/officeDocument/2006/relationships/tags" Target="../tags/tag1744.xml"/><Relationship Id="rId23" Type="http://schemas.openxmlformats.org/officeDocument/2006/relationships/slideLayout" Target="../slideLayouts/slideLayout2.xml"/><Relationship Id="rId10" Type="http://schemas.openxmlformats.org/officeDocument/2006/relationships/tags" Target="../tags/tag1739.xml"/><Relationship Id="rId19" Type="http://schemas.openxmlformats.org/officeDocument/2006/relationships/tags" Target="../tags/tag1748.xml"/><Relationship Id="rId4" Type="http://schemas.openxmlformats.org/officeDocument/2006/relationships/tags" Target="../tags/tag1733.xml"/><Relationship Id="rId9" Type="http://schemas.openxmlformats.org/officeDocument/2006/relationships/tags" Target="../tags/tag1738.xml"/><Relationship Id="rId14" Type="http://schemas.openxmlformats.org/officeDocument/2006/relationships/tags" Target="../tags/tag1743.xml"/><Relationship Id="rId22" Type="http://schemas.openxmlformats.org/officeDocument/2006/relationships/tags" Target="../tags/tag1751.xml"/></Relationships>
</file>

<file path=ppt/slides/_rels/slide57.xml.rels><?xml version="1.0" encoding="UTF-8" standalone="yes"?>
<Relationships xmlns="http://schemas.openxmlformats.org/package/2006/relationships"><Relationship Id="rId26" Type="http://schemas.openxmlformats.org/officeDocument/2006/relationships/tags" Target="../tags/tag1777.xml"/><Relationship Id="rId117" Type="http://schemas.openxmlformats.org/officeDocument/2006/relationships/tags" Target="../tags/tag1868.xml"/><Relationship Id="rId21" Type="http://schemas.openxmlformats.org/officeDocument/2006/relationships/tags" Target="../tags/tag1772.xml"/><Relationship Id="rId42" Type="http://schemas.openxmlformats.org/officeDocument/2006/relationships/tags" Target="../tags/tag1793.xml"/><Relationship Id="rId47" Type="http://schemas.openxmlformats.org/officeDocument/2006/relationships/tags" Target="../tags/tag1798.xml"/><Relationship Id="rId63" Type="http://schemas.openxmlformats.org/officeDocument/2006/relationships/tags" Target="../tags/tag1814.xml"/><Relationship Id="rId68" Type="http://schemas.openxmlformats.org/officeDocument/2006/relationships/tags" Target="../tags/tag1819.xml"/><Relationship Id="rId84" Type="http://schemas.openxmlformats.org/officeDocument/2006/relationships/tags" Target="../tags/tag1835.xml"/><Relationship Id="rId89" Type="http://schemas.openxmlformats.org/officeDocument/2006/relationships/tags" Target="../tags/tag1840.xml"/><Relationship Id="rId112" Type="http://schemas.openxmlformats.org/officeDocument/2006/relationships/tags" Target="../tags/tag1863.xml"/><Relationship Id="rId133" Type="http://schemas.openxmlformats.org/officeDocument/2006/relationships/tags" Target="../tags/tag1884.xml"/><Relationship Id="rId138" Type="http://schemas.openxmlformats.org/officeDocument/2006/relationships/tags" Target="../tags/tag1889.xml"/><Relationship Id="rId154" Type="http://schemas.openxmlformats.org/officeDocument/2006/relationships/tags" Target="../tags/tag1905.xml"/><Relationship Id="rId159" Type="http://schemas.openxmlformats.org/officeDocument/2006/relationships/tags" Target="../tags/tag1910.xml"/><Relationship Id="rId175" Type="http://schemas.openxmlformats.org/officeDocument/2006/relationships/tags" Target="../tags/tag1926.xml"/><Relationship Id="rId170" Type="http://schemas.openxmlformats.org/officeDocument/2006/relationships/tags" Target="../tags/tag1921.xml"/><Relationship Id="rId16" Type="http://schemas.openxmlformats.org/officeDocument/2006/relationships/tags" Target="../tags/tag1767.xml"/><Relationship Id="rId107" Type="http://schemas.openxmlformats.org/officeDocument/2006/relationships/tags" Target="../tags/tag1858.xml"/><Relationship Id="rId11" Type="http://schemas.openxmlformats.org/officeDocument/2006/relationships/tags" Target="../tags/tag1762.xml"/><Relationship Id="rId32" Type="http://schemas.openxmlformats.org/officeDocument/2006/relationships/tags" Target="../tags/tag1783.xml"/><Relationship Id="rId37" Type="http://schemas.openxmlformats.org/officeDocument/2006/relationships/tags" Target="../tags/tag1788.xml"/><Relationship Id="rId53" Type="http://schemas.openxmlformats.org/officeDocument/2006/relationships/tags" Target="../tags/tag1804.xml"/><Relationship Id="rId58" Type="http://schemas.openxmlformats.org/officeDocument/2006/relationships/tags" Target="../tags/tag1809.xml"/><Relationship Id="rId74" Type="http://schemas.openxmlformats.org/officeDocument/2006/relationships/tags" Target="../tags/tag1825.xml"/><Relationship Id="rId79" Type="http://schemas.openxmlformats.org/officeDocument/2006/relationships/tags" Target="../tags/tag1830.xml"/><Relationship Id="rId102" Type="http://schemas.openxmlformats.org/officeDocument/2006/relationships/tags" Target="../tags/tag1853.xml"/><Relationship Id="rId123" Type="http://schemas.openxmlformats.org/officeDocument/2006/relationships/tags" Target="../tags/tag1874.xml"/><Relationship Id="rId128" Type="http://schemas.openxmlformats.org/officeDocument/2006/relationships/tags" Target="../tags/tag1879.xml"/><Relationship Id="rId144" Type="http://schemas.openxmlformats.org/officeDocument/2006/relationships/tags" Target="../tags/tag1895.xml"/><Relationship Id="rId149" Type="http://schemas.openxmlformats.org/officeDocument/2006/relationships/tags" Target="../tags/tag1900.xml"/><Relationship Id="rId5" Type="http://schemas.openxmlformats.org/officeDocument/2006/relationships/tags" Target="../tags/tag1756.xml"/><Relationship Id="rId90" Type="http://schemas.openxmlformats.org/officeDocument/2006/relationships/tags" Target="../tags/tag1841.xml"/><Relationship Id="rId95" Type="http://schemas.openxmlformats.org/officeDocument/2006/relationships/tags" Target="../tags/tag1846.xml"/><Relationship Id="rId160" Type="http://schemas.openxmlformats.org/officeDocument/2006/relationships/tags" Target="../tags/tag1911.xml"/><Relationship Id="rId165" Type="http://schemas.openxmlformats.org/officeDocument/2006/relationships/tags" Target="../tags/tag1916.xml"/><Relationship Id="rId181" Type="http://schemas.openxmlformats.org/officeDocument/2006/relationships/image" Target="../media/image43.png"/><Relationship Id="rId22" Type="http://schemas.openxmlformats.org/officeDocument/2006/relationships/tags" Target="../tags/tag1773.xml"/><Relationship Id="rId27" Type="http://schemas.openxmlformats.org/officeDocument/2006/relationships/tags" Target="../tags/tag1778.xml"/><Relationship Id="rId43" Type="http://schemas.openxmlformats.org/officeDocument/2006/relationships/tags" Target="../tags/tag1794.xml"/><Relationship Id="rId48" Type="http://schemas.openxmlformats.org/officeDocument/2006/relationships/tags" Target="../tags/tag1799.xml"/><Relationship Id="rId64" Type="http://schemas.openxmlformats.org/officeDocument/2006/relationships/tags" Target="../tags/tag1815.xml"/><Relationship Id="rId69" Type="http://schemas.openxmlformats.org/officeDocument/2006/relationships/tags" Target="../tags/tag1820.xml"/><Relationship Id="rId113" Type="http://schemas.openxmlformats.org/officeDocument/2006/relationships/tags" Target="../tags/tag1864.xml"/><Relationship Id="rId118" Type="http://schemas.openxmlformats.org/officeDocument/2006/relationships/tags" Target="../tags/tag1869.xml"/><Relationship Id="rId134" Type="http://schemas.openxmlformats.org/officeDocument/2006/relationships/tags" Target="../tags/tag1885.xml"/><Relationship Id="rId139" Type="http://schemas.openxmlformats.org/officeDocument/2006/relationships/tags" Target="../tags/tag1890.xml"/><Relationship Id="rId80" Type="http://schemas.openxmlformats.org/officeDocument/2006/relationships/tags" Target="../tags/tag1831.xml"/><Relationship Id="rId85" Type="http://schemas.openxmlformats.org/officeDocument/2006/relationships/tags" Target="../tags/tag1836.xml"/><Relationship Id="rId150" Type="http://schemas.openxmlformats.org/officeDocument/2006/relationships/tags" Target="../tags/tag1901.xml"/><Relationship Id="rId155" Type="http://schemas.openxmlformats.org/officeDocument/2006/relationships/tags" Target="../tags/tag1906.xml"/><Relationship Id="rId171" Type="http://schemas.openxmlformats.org/officeDocument/2006/relationships/tags" Target="../tags/tag1922.xml"/><Relationship Id="rId176" Type="http://schemas.openxmlformats.org/officeDocument/2006/relationships/tags" Target="../tags/tag1927.xml"/><Relationship Id="rId12" Type="http://schemas.openxmlformats.org/officeDocument/2006/relationships/tags" Target="../tags/tag1763.xml"/><Relationship Id="rId17" Type="http://schemas.openxmlformats.org/officeDocument/2006/relationships/tags" Target="../tags/tag1768.xml"/><Relationship Id="rId33" Type="http://schemas.openxmlformats.org/officeDocument/2006/relationships/tags" Target="../tags/tag1784.xml"/><Relationship Id="rId38" Type="http://schemas.openxmlformats.org/officeDocument/2006/relationships/tags" Target="../tags/tag1789.xml"/><Relationship Id="rId59" Type="http://schemas.openxmlformats.org/officeDocument/2006/relationships/tags" Target="../tags/tag1810.xml"/><Relationship Id="rId103" Type="http://schemas.openxmlformats.org/officeDocument/2006/relationships/tags" Target="../tags/tag1854.xml"/><Relationship Id="rId108" Type="http://schemas.openxmlformats.org/officeDocument/2006/relationships/tags" Target="../tags/tag1859.xml"/><Relationship Id="rId124" Type="http://schemas.openxmlformats.org/officeDocument/2006/relationships/tags" Target="../tags/tag1875.xml"/><Relationship Id="rId129" Type="http://schemas.openxmlformats.org/officeDocument/2006/relationships/tags" Target="../tags/tag1880.xml"/><Relationship Id="rId54" Type="http://schemas.openxmlformats.org/officeDocument/2006/relationships/tags" Target="../tags/tag1805.xml"/><Relationship Id="rId70" Type="http://schemas.openxmlformats.org/officeDocument/2006/relationships/tags" Target="../tags/tag1821.xml"/><Relationship Id="rId75" Type="http://schemas.openxmlformats.org/officeDocument/2006/relationships/tags" Target="../tags/tag1826.xml"/><Relationship Id="rId91" Type="http://schemas.openxmlformats.org/officeDocument/2006/relationships/tags" Target="../tags/tag1842.xml"/><Relationship Id="rId96" Type="http://schemas.openxmlformats.org/officeDocument/2006/relationships/tags" Target="../tags/tag1847.xml"/><Relationship Id="rId140" Type="http://schemas.openxmlformats.org/officeDocument/2006/relationships/tags" Target="../tags/tag1891.xml"/><Relationship Id="rId145" Type="http://schemas.openxmlformats.org/officeDocument/2006/relationships/tags" Target="../tags/tag1896.xml"/><Relationship Id="rId161" Type="http://schemas.openxmlformats.org/officeDocument/2006/relationships/tags" Target="../tags/tag1912.xml"/><Relationship Id="rId166" Type="http://schemas.openxmlformats.org/officeDocument/2006/relationships/tags" Target="../tags/tag1917.xml"/><Relationship Id="rId1" Type="http://schemas.openxmlformats.org/officeDocument/2006/relationships/tags" Target="../tags/tag1752.xml"/><Relationship Id="rId6" Type="http://schemas.openxmlformats.org/officeDocument/2006/relationships/tags" Target="../tags/tag1757.xml"/><Relationship Id="rId23" Type="http://schemas.openxmlformats.org/officeDocument/2006/relationships/tags" Target="../tags/tag1774.xml"/><Relationship Id="rId28" Type="http://schemas.openxmlformats.org/officeDocument/2006/relationships/tags" Target="../tags/tag1779.xml"/><Relationship Id="rId49" Type="http://schemas.openxmlformats.org/officeDocument/2006/relationships/tags" Target="../tags/tag1800.xml"/><Relationship Id="rId114" Type="http://schemas.openxmlformats.org/officeDocument/2006/relationships/tags" Target="../tags/tag1865.xml"/><Relationship Id="rId119" Type="http://schemas.openxmlformats.org/officeDocument/2006/relationships/tags" Target="../tags/tag1870.xml"/><Relationship Id="rId44" Type="http://schemas.openxmlformats.org/officeDocument/2006/relationships/tags" Target="../tags/tag1795.xml"/><Relationship Id="rId60" Type="http://schemas.openxmlformats.org/officeDocument/2006/relationships/tags" Target="../tags/tag1811.xml"/><Relationship Id="rId65" Type="http://schemas.openxmlformats.org/officeDocument/2006/relationships/tags" Target="../tags/tag1816.xml"/><Relationship Id="rId81" Type="http://schemas.openxmlformats.org/officeDocument/2006/relationships/tags" Target="../tags/tag1832.xml"/><Relationship Id="rId86" Type="http://schemas.openxmlformats.org/officeDocument/2006/relationships/tags" Target="../tags/tag1837.xml"/><Relationship Id="rId130" Type="http://schemas.openxmlformats.org/officeDocument/2006/relationships/tags" Target="../tags/tag1881.xml"/><Relationship Id="rId135" Type="http://schemas.openxmlformats.org/officeDocument/2006/relationships/tags" Target="../tags/tag1886.xml"/><Relationship Id="rId151" Type="http://schemas.openxmlformats.org/officeDocument/2006/relationships/tags" Target="../tags/tag1902.xml"/><Relationship Id="rId156" Type="http://schemas.openxmlformats.org/officeDocument/2006/relationships/tags" Target="../tags/tag1907.xml"/><Relationship Id="rId177" Type="http://schemas.openxmlformats.org/officeDocument/2006/relationships/tags" Target="../tags/tag1928.xml"/><Relationship Id="rId4" Type="http://schemas.openxmlformats.org/officeDocument/2006/relationships/tags" Target="../tags/tag1755.xml"/><Relationship Id="rId9" Type="http://schemas.openxmlformats.org/officeDocument/2006/relationships/tags" Target="../tags/tag1760.xml"/><Relationship Id="rId172" Type="http://schemas.openxmlformats.org/officeDocument/2006/relationships/tags" Target="../tags/tag1923.xml"/><Relationship Id="rId180" Type="http://schemas.openxmlformats.org/officeDocument/2006/relationships/slideLayout" Target="../slideLayouts/slideLayout2.xml"/><Relationship Id="rId13" Type="http://schemas.openxmlformats.org/officeDocument/2006/relationships/tags" Target="../tags/tag1764.xml"/><Relationship Id="rId18" Type="http://schemas.openxmlformats.org/officeDocument/2006/relationships/tags" Target="../tags/tag1769.xml"/><Relationship Id="rId39" Type="http://schemas.openxmlformats.org/officeDocument/2006/relationships/tags" Target="../tags/tag1790.xml"/><Relationship Id="rId109" Type="http://schemas.openxmlformats.org/officeDocument/2006/relationships/tags" Target="../tags/tag1860.xml"/><Relationship Id="rId34" Type="http://schemas.openxmlformats.org/officeDocument/2006/relationships/tags" Target="../tags/tag1785.xml"/><Relationship Id="rId50" Type="http://schemas.openxmlformats.org/officeDocument/2006/relationships/tags" Target="../tags/tag1801.xml"/><Relationship Id="rId55" Type="http://schemas.openxmlformats.org/officeDocument/2006/relationships/tags" Target="../tags/tag1806.xml"/><Relationship Id="rId76" Type="http://schemas.openxmlformats.org/officeDocument/2006/relationships/tags" Target="../tags/tag1827.xml"/><Relationship Id="rId97" Type="http://schemas.openxmlformats.org/officeDocument/2006/relationships/tags" Target="../tags/tag1848.xml"/><Relationship Id="rId104" Type="http://schemas.openxmlformats.org/officeDocument/2006/relationships/tags" Target="../tags/tag1855.xml"/><Relationship Id="rId120" Type="http://schemas.openxmlformats.org/officeDocument/2006/relationships/tags" Target="../tags/tag1871.xml"/><Relationship Id="rId125" Type="http://schemas.openxmlformats.org/officeDocument/2006/relationships/tags" Target="../tags/tag1876.xml"/><Relationship Id="rId141" Type="http://schemas.openxmlformats.org/officeDocument/2006/relationships/tags" Target="../tags/tag1892.xml"/><Relationship Id="rId146" Type="http://schemas.openxmlformats.org/officeDocument/2006/relationships/tags" Target="../tags/tag1897.xml"/><Relationship Id="rId167" Type="http://schemas.openxmlformats.org/officeDocument/2006/relationships/tags" Target="../tags/tag1918.xml"/><Relationship Id="rId7" Type="http://schemas.openxmlformats.org/officeDocument/2006/relationships/tags" Target="../tags/tag1758.xml"/><Relationship Id="rId71" Type="http://schemas.openxmlformats.org/officeDocument/2006/relationships/tags" Target="../tags/tag1822.xml"/><Relationship Id="rId92" Type="http://schemas.openxmlformats.org/officeDocument/2006/relationships/tags" Target="../tags/tag1843.xml"/><Relationship Id="rId162" Type="http://schemas.openxmlformats.org/officeDocument/2006/relationships/tags" Target="../tags/tag1913.xml"/><Relationship Id="rId2" Type="http://schemas.openxmlformats.org/officeDocument/2006/relationships/tags" Target="../tags/tag1753.xml"/><Relationship Id="rId29" Type="http://schemas.openxmlformats.org/officeDocument/2006/relationships/tags" Target="../tags/tag1780.xml"/><Relationship Id="rId24" Type="http://schemas.openxmlformats.org/officeDocument/2006/relationships/tags" Target="../tags/tag1775.xml"/><Relationship Id="rId40" Type="http://schemas.openxmlformats.org/officeDocument/2006/relationships/tags" Target="../tags/tag1791.xml"/><Relationship Id="rId45" Type="http://schemas.openxmlformats.org/officeDocument/2006/relationships/tags" Target="../tags/tag1796.xml"/><Relationship Id="rId66" Type="http://schemas.openxmlformats.org/officeDocument/2006/relationships/tags" Target="../tags/tag1817.xml"/><Relationship Id="rId87" Type="http://schemas.openxmlformats.org/officeDocument/2006/relationships/tags" Target="../tags/tag1838.xml"/><Relationship Id="rId110" Type="http://schemas.openxmlformats.org/officeDocument/2006/relationships/tags" Target="../tags/tag1861.xml"/><Relationship Id="rId115" Type="http://schemas.openxmlformats.org/officeDocument/2006/relationships/tags" Target="../tags/tag1866.xml"/><Relationship Id="rId131" Type="http://schemas.openxmlformats.org/officeDocument/2006/relationships/tags" Target="../tags/tag1882.xml"/><Relationship Id="rId136" Type="http://schemas.openxmlformats.org/officeDocument/2006/relationships/tags" Target="../tags/tag1887.xml"/><Relationship Id="rId157" Type="http://schemas.openxmlformats.org/officeDocument/2006/relationships/tags" Target="../tags/tag1908.xml"/><Relationship Id="rId178" Type="http://schemas.openxmlformats.org/officeDocument/2006/relationships/tags" Target="../tags/tag1929.xml"/><Relationship Id="rId61" Type="http://schemas.openxmlformats.org/officeDocument/2006/relationships/tags" Target="../tags/tag1812.xml"/><Relationship Id="rId82" Type="http://schemas.openxmlformats.org/officeDocument/2006/relationships/tags" Target="../tags/tag1833.xml"/><Relationship Id="rId152" Type="http://schemas.openxmlformats.org/officeDocument/2006/relationships/tags" Target="../tags/tag1903.xml"/><Relationship Id="rId173" Type="http://schemas.openxmlformats.org/officeDocument/2006/relationships/tags" Target="../tags/tag1924.xml"/><Relationship Id="rId19" Type="http://schemas.openxmlformats.org/officeDocument/2006/relationships/tags" Target="../tags/tag1770.xml"/><Relationship Id="rId14" Type="http://schemas.openxmlformats.org/officeDocument/2006/relationships/tags" Target="../tags/tag1765.xml"/><Relationship Id="rId30" Type="http://schemas.openxmlformats.org/officeDocument/2006/relationships/tags" Target="../tags/tag1781.xml"/><Relationship Id="rId35" Type="http://schemas.openxmlformats.org/officeDocument/2006/relationships/tags" Target="../tags/tag1786.xml"/><Relationship Id="rId56" Type="http://schemas.openxmlformats.org/officeDocument/2006/relationships/tags" Target="../tags/tag1807.xml"/><Relationship Id="rId77" Type="http://schemas.openxmlformats.org/officeDocument/2006/relationships/tags" Target="../tags/tag1828.xml"/><Relationship Id="rId100" Type="http://schemas.openxmlformats.org/officeDocument/2006/relationships/tags" Target="../tags/tag1851.xml"/><Relationship Id="rId105" Type="http://schemas.openxmlformats.org/officeDocument/2006/relationships/tags" Target="../tags/tag1856.xml"/><Relationship Id="rId126" Type="http://schemas.openxmlformats.org/officeDocument/2006/relationships/tags" Target="../tags/tag1877.xml"/><Relationship Id="rId147" Type="http://schemas.openxmlformats.org/officeDocument/2006/relationships/tags" Target="../tags/tag1898.xml"/><Relationship Id="rId168" Type="http://schemas.openxmlformats.org/officeDocument/2006/relationships/tags" Target="../tags/tag1919.xml"/><Relationship Id="rId8" Type="http://schemas.openxmlformats.org/officeDocument/2006/relationships/tags" Target="../tags/tag1759.xml"/><Relationship Id="rId51" Type="http://schemas.openxmlformats.org/officeDocument/2006/relationships/tags" Target="../tags/tag1802.xml"/><Relationship Id="rId72" Type="http://schemas.openxmlformats.org/officeDocument/2006/relationships/tags" Target="../tags/tag1823.xml"/><Relationship Id="rId93" Type="http://schemas.openxmlformats.org/officeDocument/2006/relationships/tags" Target="../tags/tag1844.xml"/><Relationship Id="rId98" Type="http://schemas.openxmlformats.org/officeDocument/2006/relationships/tags" Target="../tags/tag1849.xml"/><Relationship Id="rId121" Type="http://schemas.openxmlformats.org/officeDocument/2006/relationships/tags" Target="../tags/tag1872.xml"/><Relationship Id="rId142" Type="http://schemas.openxmlformats.org/officeDocument/2006/relationships/tags" Target="../tags/tag1893.xml"/><Relationship Id="rId163" Type="http://schemas.openxmlformats.org/officeDocument/2006/relationships/tags" Target="../tags/tag1914.xml"/><Relationship Id="rId3" Type="http://schemas.openxmlformats.org/officeDocument/2006/relationships/tags" Target="../tags/tag1754.xml"/><Relationship Id="rId25" Type="http://schemas.openxmlformats.org/officeDocument/2006/relationships/tags" Target="../tags/tag1776.xml"/><Relationship Id="rId46" Type="http://schemas.openxmlformats.org/officeDocument/2006/relationships/tags" Target="../tags/tag1797.xml"/><Relationship Id="rId67" Type="http://schemas.openxmlformats.org/officeDocument/2006/relationships/tags" Target="../tags/tag1818.xml"/><Relationship Id="rId116" Type="http://schemas.openxmlformats.org/officeDocument/2006/relationships/tags" Target="../tags/tag1867.xml"/><Relationship Id="rId137" Type="http://schemas.openxmlformats.org/officeDocument/2006/relationships/tags" Target="../tags/tag1888.xml"/><Relationship Id="rId158" Type="http://schemas.openxmlformats.org/officeDocument/2006/relationships/tags" Target="../tags/tag1909.xml"/><Relationship Id="rId20" Type="http://schemas.openxmlformats.org/officeDocument/2006/relationships/tags" Target="../tags/tag1771.xml"/><Relationship Id="rId41" Type="http://schemas.openxmlformats.org/officeDocument/2006/relationships/tags" Target="../tags/tag1792.xml"/><Relationship Id="rId62" Type="http://schemas.openxmlformats.org/officeDocument/2006/relationships/tags" Target="../tags/tag1813.xml"/><Relationship Id="rId83" Type="http://schemas.openxmlformats.org/officeDocument/2006/relationships/tags" Target="../tags/tag1834.xml"/><Relationship Id="rId88" Type="http://schemas.openxmlformats.org/officeDocument/2006/relationships/tags" Target="../tags/tag1839.xml"/><Relationship Id="rId111" Type="http://schemas.openxmlformats.org/officeDocument/2006/relationships/tags" Target="../tags/tag1862.xml"/><Relationship Id="rId132" Type="http://schemas.openxmlformats.org/officeDocument/2006/relationships/tags" Target="../tags/tag1883.xml"/><Relationship Id="rId153" Type="http://schemas.openxmlformats.org/officeDocument/2006/relationships/tags" Target="../tags/tag1904.xml"/><Relationship Id="rId174" Type="http://schemas.openxmlformats.org/officeDocument/2006/relationships/tags" Target="../tags/tag1925.xml"/><Relationship Id="rId179" Type="http://schemas.openxmlformats.org/officeDocument/2006/relationships/tags" Target="../tags/tag1930.xml"/><Relationship Id="rId15" Type="http://schemas.openxmlformats.org/officeDocument/2006/relationships/tags" Target="../tags/tag1766.xml"/><Relationship Id="rId36" Type="http://schemas.openxmlformats.org/officeDocument/2006/relationships/tags" Target="../tags/tag1787.xml"/><Relationship Id="rId57" Type="http://schemas.openxmlformats.org/officeDocument/2006/relationships/tags" Target="../tags/tag1808.xml"/><Relationship Id="rId106" Type="http://schemas.openxmlformats.org/officeDocument/2006/relationships/tags" Target="../tags/tag1857.xml"/><Relationship Id="rId127" Type="http://schemas.openxmlformats.org/officeDocument/2006/relationships/tags" Target="../tags/tag1878.xml"/><Relationship Id="rId10" Type="http://schemas.openxmlformats.org/officeDocument/2006/relationships/tags" Target="../tags/tag1761.xml"/><Relationship Id="rId31" Type="http://schemas.openxmlformats.org/officeDocument/2006/relationships/tags" Target="../tags/tag1782.xml"/><Relationship Id="rId52" Type="http://schemas.openxmlformats.org/officeDocument/2006/relationships/tags" Target="../tags/tag1803.xml"/><Relationship Id="rId73" Type="http://schemas.openxmlformats.org/officeDocument/2006/relationships/tags" Target="../tags/tag1824.xml"/><Relationship Id="rId78" Type="http://schemas.openxmlformats.org/officeDocument/2006/relationships/tags" Target="../tags/tag1829.xml"/><Relationship Id="rId94" Type="http://schemas.openxmlformats.org/officeDocument/2006/relationships/tags" Target="../tags/tag1845.xml"/><Relationship Id="rId99" Type="http://schemas.openxmlformats.org/officeDocument/2006/relationships/tags" Target="../tags/tag1850.xml"/><Relationship Id="rId101" Type="http://schemas.openxmlformats.org/officeDocument/2006/relationships/tags" Target="../tags/tag1852.xml"/><Relationship Id="rId122" Type="http://schemas.openxmlformats.org/officeDocument/2006/relationships/tags" Target="../tags/tag1873.xml"/><Relationship Id="rId143" Type="http://schemas.openxmlformats.org/officeDocument/2006/relationships/tags" Target="../tags/tag1894.xml"/><Relationship Id="rId148" Type="http://schemas.openxmlformats.org/officeDocument/2006/relationships/tags" Target="../tags/tag1899.xml"/><Relationship Id="rId164" Type="http://schemas.openxmlformats.org/officeDocument/2006/relationships/tags" Target="../tags/tag1915.xml"/><Relationship Id="rId169" Type="http://schemas.openxmlformats.org/officeDocument/2006/relationships/tags" Target="../tags/tag1920.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9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3" Type="http://schemas.openxmlformats.org/officeDocument/2006/relationships/tags" Target="../tags/tag1944.xml"/><Relationship Id="rId18" Type="http://schemas.openxmlformats.org/officeDocument/2006/relationships/tags" Target="../tags/tag1949.xml"/><Relationship Id="rId26" Type="http://schemas.openxmlformats.org/officeDocument/2006/relationships/tags" Target="../tags/tag1957.xml"/><Relationship Id="rId39" Type="http://schemas.openxmlformats.org/officeDocument/2006/relationships/tags" Target="../tags/tag1970.xml"/><Relationship Id="rId21" Type="http://schemas.openxmlformats.org/officeDocument/2006/relationships/tags" Target="../tags/tag1952.xml"/><Relationship Id="rId34" Type="http://schemas.openxmlformats.org/officeDocument/2006/relationships/tags" Target="../tags/tag1965.xml"/><Relationship Id="rId42" Type="http://schemas.openxmlformats.org/officeDocument/2006/relationships/tags" Target="../tags/tag1973.xml"/><Relationship Id="rId47" Type="http://schemas.openxmlformats.org/officeDocument/2006/relationships/tags" Target="../tags/tag1978.xml"/><Relationship Id="rId50" Type="http://schemas.openxmlformats.org/officeDocument/2006/relationships/tags" Target="../tags/tag1981.xml"/><Relationship Id="rId55" Type="http://schemas.openxmlformats.org/officeDocument/2006/relationships/tags" Target="../tags/tag1986.xml"/><Relationship Id="rId63" Type="http://schemas.openxmlformats.org/officeDocument/2006/relationships/tags" Target="../tags/tag1994.xml"/><Relationship Id="rId68" Type="http://schemas.openxmlformats.org/officeDocument/2006/relationships/tags" Target="../tags/tag1999.xml"/><Relationship Id="rId76" Type="http://schemas.openxmlformats.org/officeDocument/2006/relationships/tags" Target="../tags/tag2007.xml"/><Relationship Id="rId84" Type="http://schemas.openxmlformats.org/officeDocument/2006/relationships/slideLayout" Target="../slideLayouts/slideLayout2.xml"/><Relationship Id="rId7" Type="http://schemas.openxmlformats.org/officeDocument/2006/relationships/tags" Target="../tags/tag1938.xml"/><Relationship Id="rId71" Type="http://schemas.openxmlformats.org/officeDocument/2006/relationships/tags" Target="../tags/tag2002.xml"/><Relationship Id="rId2" Type="http://schemas.openxmlformats.org/officeDocument/2006/relationships/tags" Target="../tags/tag1933.xml"/><Relationship Id="rId16" Type="http://schemas.openxmlformats.org/officeDocument/2006/relationships/tags" Target="../tags/tag1947.xml"/><Relationship Id="rId29" Type="http://schemas.openxmlformats.org/officeDocument/2006/relationships/tags" Target="../tags/tag1960.xml"/><Relationship Id="rId11" Type="http://schemas.openxmlformats.org/officeDocument/2006/relationships/tags" Target="../tags/tag1942.xml"/><Relationship Id="rId24" Type="http://schemas.openxmlformats.org/officeDocument/2006/relationships/tags" Target="../tags/tag1955.xml"/><Relationship Id="rId32" Type="http://schemas.openxmlformats.org/officeDocument/2006/relationships/tags" Target="../tags/tag1963.xml"/><Relationship Id="rId37" Type="http://schemas.openxmlformats.org/officeDocument/2006/relationships/tags" Target="../tags/tag1968.xml"/><Relationship Id="rId40" Type="http://schemas.openxmlformats.org/officeDocument/2006/relationships/tags" Target="../tags/tag1971.xml"/><Relationship Id="rId45" Type="http://schemas.openxmlformats.org/officeDocument/2006/relationships/tags" Target="../tags/tag1976.xml"/><Relationship Id="rId53" Type="http://schemas.openxmlformats.org/officeDocument/2006/relationships/tags" Target="../tags/tag1984.xml"/><Relationship Id="rId58" Type="http://schemas.openxmlformats.org/officeDocument/2006/relationships/tags" Target="../tags/tag1989.xml"/><Relationship Id="rId66" Type="http://schemas.openxmlformats.org/officeDocument/2006/relationships/tags" Target="../tags/tag1997.xml"/><Relationship Id="rId74" Type="http://schemas.openxmlformats.org/officeDocument/2006/relationships/tags" Target="../tags/tag2005.xml"/><Relationship Id="rId79" Type="http://schemas.openxmlformats.org/officeDocument/2006/relationships/tags" Target="../tags/tag2010.xml"/><Relationship Id="rId5" Type="http://schemas.openxmlformats.org/officeDocument/2006/relationships/tags" Target="../tags/tag1936.xml"/><Relationship Id="rId61" Type="http://schemas.openxmlformats.org/officeDocument/2006/relationships/tags" Target="../tags/tag1992.xml"/><Relationship Id="rId82" Type="http://schemas.openxmlformats.org/officeDocument/2006/relationships/tags" Target="../tags/tag2013.xml"/><Relationship Id="rId19" Type="http://schemas.openxmlformats.org/officeDocument/2006/relationships/tags" Target="../tags/tag1950.xml"/><Relationship Id="rId4" Type="http://schemas.openxmlformats.org/officeDocument/2006/relationships/tags" Target="../tags/tag1935.xml"/><Relationship Id="rId9" Type="http://schemas.openxmlformats.org/officeDocument/2006/relationships/tags" Target="../tags/tag1940.xml"/><Relationship Id="rId14" Type="http://schemas.openxmlformats.org/officeDocument/2006/relationships/tags" Target="../tags/tag1945.xml"/><Relationship Id="rId22" Type="http://schemas.openxmlformats.org/officeDocument/2006/relationships/tags" Target="../tags/tag1953.xml"/><Relationship Id="rId27" Type="http://schemas.openxmlformats.org/officeDocument/2006/relationships/tags" Target="../tags/tag1958.xml"/><Relationship Id="rId30" Type="http://schemas.openxmlformats.org/officeDocument/2006/relationships/tags" Target="../tags/tag1961.xml"/><Relationship Id="rId35" Type="http://schemas.openxmlformats.org/officeDocument/2006/relationships/tags" Target="../tags/tag1966.xml"/><Relationship Id="rId43" Type="http://schemas.openxmlformats.org/officeDocument/2006/relationships/tags" Target="../tags/tag1974.xml"/><Relationship Id="rId48" Type="http://schemas.openxmlformats.org/officeDocument/2006/relationships/tags" Target="../tags/tag1979.xml"/><Relationship Id="rId56" Type="http://schemas.openxmlformats.org/officeDocument/2006/relationships/tags" Target="../tags/tag1987.xml"/><Relationship Id="rId64" Type="http://schemas.openxmlformats.org/officeDocument/2006/relationships/tags" Target="../tags/tag1995.xml"/><Relationship Id="rId69" Type="http://schemas.openxmlformats.org/officeDocument/2006/relationships/tags" Target="../tags/tag2000.xml"/><Relationship Id="rId77" Type="http://schemas.openxmlformats.org/officeDocument/2006/relationships/tags" Target="../tags/tag2008.xml"/><Relationship Id="rId8" Type="http://schemas.openxmlformats.org/officeDocument/2006/relationships/tags" Target="../tags/tag1939.xml"/><Relationship Id="rId51" Type="http://schemas.openxmlformats.org/officeDocument/2006/relationships/tags" Target="../tags/tag1982.xml"/><Relationship Id="rId72" Type="http://schemas.openxmlformats.org/officeDocument/2006/relationships/tags" Target="../tags/tag2003.xml"/><Relationship Id="rId80" Type="http://schemas.openxmlformats.org/officeDocument/2006/relationships/tags" Target="../tags/tag2011.xml"/><Relationship Id="rId85" Type="http://schemas.openxmlformats.org/officeDocument/2006/relationships/image" Target="../media/image46.png"/><Relationship Id="rId3" Type="http://schemas.openxmlformats.org/officeDocument/2006/relationships/tags" Target="../tags/tag1934.xml"/><Relationship Id="rId12" Type="http://schemas.openxmlformats.org/officeDocument/2006/relationships/tags" Target="../tags/tag1943.xml"/><Relationship Id="rId17" Type="http://schemas.openxmlformats.org/officeDocument/2006/relationships/tags" Target="../tags/tag1948.xml"/><Relationship Id="rId25" Type="http://schemas.openxmlformats.org/officeDocument/2006/relationships/tags" Target="../tags/tag1956.xml"/><Relationship Id="rId33" Type="http://schemas.openxmlformats.org/officeDocument/2006/relationships/tags" Target="../tags/tag1964.xml"/><Relationship Id="rId38" Type="http://schemas.openxmlformats.org/officeDocument/2006/relationships/tags" Target="../tags/tag1969.xml"/><Relationship Id="rId46" Type="http://schemas.openxmlformats.org/officeDocument/2006/relationships/tags" Target="../tags/tag1977.xml"/><Relationship Id="rId59" Type="http://schemas.openxmlformats.org/officeDocument/2006/relationships/tags" Target="../tags/tag1990.xml"/><Relationship Id="rId67" Type="http://schemas.openxmlformats.org/officeDocument/2006/relationships/tags" Target="../tags/tag1998.xml"/><Relationship Id="rId20" Type="http://schemas.openxmlformats.org/officeDocument/2006/relationships/tags" Target="../tags/tag1951.xml"/><Relationship Id="rId41" Type="http://schemas.openxmlformats.org/officeDocument/2006/relationships/tags" Target="../tags/tag1972.xml"/><Relationship Id="rId54" Type="http://schemas.openxmlformats.org/officeDocument/2006/relationships/tags" Target="../tags/tag1985.xml"/><Relationship Id="rId62" Type="http://schemas.openxmlformats.org/officeDocument/2006/relationships/tags" Target="../tags/tag1993.xml"/><Relationship Id="rId70" Type="http://schemas.openxmlformats.org/officeDocument/2006/relationships/tags" Target="../tags/tag2001.xml"/><Relationship Id="rId75" Type="http://schemas.openxmlformats.org/officeDocument/2006/relationships/tags" Target="../tags/tag2006.xml"/><Relationship Id="rId83" Type="http://schemas.openxmlformats.org/officeDocument/2006/relationships/tags" Target="../tags/tag2014.xml"/><Relationship Id="rId1" Type="http://schemas.openxmlformats.org/officeDocument/2006/relationships/tags" Target="../tags/tag1932.xml"/><Relationship Id="rId6" Type="http://schemas.openxmlformats.org/officeDocument/2006/relationships/tags" Target="../tags/tag1937.xml"/><Relationship Id="rId15" Type="http://schemas.openxmlformats.org/officeDocument/2006/relationships/tags" Target="../tags/tag1946.xml"/><Relationship Id="rId23" Type="http://schemas.openxmlformats.org/officeDocument/2006/relationships/tags" Target="../tags/tag1954.xml"/><Relationship Id="rId28" Type="http://schemas.openxmlformats.org/officeDocument/2006/relationships/tags" Target="../tags/tag1959.xml"/><Relationship Id="rId36" Type="http://schemas.openxmlformats.org/officeDocument/2006/relationships/tags" Target="../tags/tag1967.xml"/><Relationship Id="rId49" Type="http://schemas.openxmlformats.org/officeDocument/2006/relationships/tags" Target="../tags/tag1980.xml"/><Relationship Id="rId57" Type="http://schemas.openxmlformats.org/officeDocument/2006/relationships/tags" Target="../tags/tag1988.xml"/><Relationship Id="rId10" Type="http://schemas.openxmlformats.org/officeDocument/2006/relationships/tags" Target="../tags/tag1941.xml"/><Relationship Id="rId31" Type="http://schemas.openxmlformats.org/officeDocument/2006/relationships/tags" Target="../tags/tag1962.xml"/><Relationship Id="rId44" Type="http://schemas.openxmlformats.org/officeDocument/2006/relationships/tags" Target="../tags/tag1975.xml"/><Relationship Id="rId52" Type="http://schemas.openxmlformats.org/officeDocument/2006/relationships/tags" Target="../tags/tag1983.xml"/><Relationship Id="rId60" Type="http://schemas.openxmlformats.org/officeDocument/2006/relationships/tags" Target="../tags/tag1991.xml"/><Relationship Id="rId65" Type="http://schemas.openxmlformats.org/officeDocument/2006/relationships/tags" Target="../tags/tag1996.xml"/><Relationship Id="rId73" Type="http://schemas.openxmlformats.org/officeDocument/2006/relationships/tags" Target="../tags/tag2004.xml"/><Relationship Id="rId78" Type="http://schemas.openxmlformats.org/officeDocument/2006/relationships/tags" Target="../tags/tag2009.xml"/><Relationship Id="rId81" Type="http://schemas.openxmlformats.org/officeDocument/2006/relationships/tags" Target="../tags/tag201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tags" Target="../tags/tag62.xml"/><Relationship Id="rId18" Type="http://schemas.openxmlformats.org/officeDocument/2006/relationships/tags" Target="../tags/tag67.xml"/><Relationship Id="rId26" Type="http://schemas.openxmlformats.org/officeDocument/2006/relationships/tags" Target="../tags/tag75.xml"/><Relationship Id="rId39" Type="http://schemas.openxmlformats.org/officeDocument/2006/relationships/tags" Target="../tags/tag88.xml"/><Relationship Id="rId21" Type="http://schemas.openxmlformats.org/officeDocument/2006/relationships/tags" Target="../tags/tag70.xml"/><Relationship Id="rId34" Type="http://schemas.openxmlformats.org/officeDocument/2006/relationships/tags" Target="../tags/tag83.xml"/><Relationship Id="rId42" Type="http://schemas.openxmlformats.org/officeDocument/2006/relationships/tags" Target="../tags/tag91.xml"/><Relationship Id="rId47" Type="http://schemas.openxmlformats.org/officeDocument/2006/relationships/tags" Target="../tags/tag96.xml"/><Relationship Id="rId50" Type="http://schemas.openxmlformats.org/officeDocument/2006/relationships/tags" Target="../tags/tag99.xml"/><Relationship Id="rId55" Type="http://schemas.openxmlformats.org/officeDocument/2006/relationships/tags" Target="../tags/tag104.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tags" Target="../tags/tag66.xml"/><Relationship Id="rId25" Type="http://schemas.openxmlformats.org/officeDocument/2006/relationships/tags" Target="../tags/tag74.xml"/><Relationship Id="rId33" Type="http://schemas.openxmlformats.org/officeDocument/2006/relationships/tags" Target="../tags/tag82.xml"/><Relationship Id="rId38" Type="http://schemas.openxmlformats.org/officeDocument/2006/relationships/tags" Target="../tags/tag87.xml"/><Relationship Id="rId46" Type="http://schemas.openxmlformats.org/officeDocument/2006/relationships/tags" Target="../tags/tag95.xml"/><Relationship Id="rId2" Type="http://schemas.openxmlformats.org/officeDocument/2006/relationships/tags" Target="../tags/tag51.xml"/><Relationship Id="rId16" Type="http://schemas.openxmlformats.org/officeDocument/2006/relationships/tags" Target="../tags/tag65.xml"/><Relationship Id="rId20" Type="http://schemas.openxmlformats.org/officeDocument/2006/relationships/tags" Target="../tags/tag69.xml"/><Relationship Id="rId29" Type="http://schemas.openxmlformats.org/officeDocument/2006/relationships/tags" Target="../tags/tag78.xml"/><Relationship Id="rId41" Type="http://schemas.openxmlformats.org/officeDocument/2006/relationships/tags" Target="../tags/tag90.xml"/><Relationship Id="rId54" Type="http://schemas.openxmlformats.org/officeDocument/2006/relationships/tags" Target="../tags/tag103.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tags" Target="../tags/tag73.xml"/><Relationship Id="rId32" Type="http://schemas.openxmlformats.org/officeDocument/2006/relationships/tags" Target="../tags/tag81.xml"/><Relationship Id="rId37" Type="http://schemas.openxmlformats.org/officeDocument/2006/relationships/tags" Target="../tags/tag86.xml"/><Relationship Id="rId40" Type="http://schemas.openxmlformats.org/officeDocument/2006/relationships/tags" Target="../tags/tag89.xml"/><Relationship Id="rId45" Type="http://schemas.openxmlformats.org/officeDocument/2006/relationships/tags" Target="../tags/tag94.xml"/><Relationship Id="rId53" Type="http://schemas.openxmlformats.org/officeDocument/2006/relationships/tags" Target="../tags/tag102.xml"/><Relationship Id="rId5" Type="http://schemas.openxmlformats.org/officeDocument/2006/relationships/tags" Target="../tags/tag54.xml"/><Relationship Id="rId15" Type="http://schemas.openxmlformats.org/officeDocument/2006/relationships/tags" Target="../tags/tag64.xml"/><Relationship Id="rId23" Type="http://schemas.openxmlformats.org/officeDocument/2006/relationships/tags" Target="../tags/tag72.xml"/><Relationship Id="rId28" Type="http://schemas.openxmlformats.org/officeDocument/2006/relationships/tags" Target="../tags/tag77.xml"/><Relationship Id="rId36" Type="http://schemas.openxmlformats.org/officeDocument/2006/relationships/tags" Target="../tags/tag85.xml"/><Relationship Id="rId49" Type="http://schemas.openxmlformats.org/officeDocument/2006/relationships/tags" Target="../tags/tag98.xml"/><Relationship Id="rId10" Type="http://schemas.openxmlformats.org/officeDocument/2006/relationships/tags" Target="../tags/tag59.xml"/><Relationship Id="rId19" Type="http://schemas.openxmlformats.org/officeDocument/2006/relationships/tags" Target="../tags/tag68.xml"/><Relationship Id="rId31" Type="http://schemas.openxmlformats.org/officeDocument/2006/relationships/tags" Target="../tags/tag80.xml"/><Relationship Id="rId44" Type="http://schemas.openxmlformats.org/officeDocument/2006/relationships/tags" Target="../tags/tag93.xml"/><Relationship Id="rId52" Type="http://schemas.openxmlformats.org/officeDocument/2006/relationships/tags" Target="../tags/tag101.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 Id="rId22" Type="http://schemas.openxmlformats.org/officeDocument/2006/relationships/tags" Target="../tags/tag71.xml"/><Relationship Id="rId27" Type="http://schemas.openxmlformats.org/officeDocument/2006/relationships/tags" Target="../tags/tag76.xml"/><Relationship Id="rId30" Type="http://schemas.openxmlformats.org/officeDocument/2006/relationships/tags" Target="../tags/tag79.xml"/><Relationship Id="rId35" Type="http://schemas.openxmlformats.org/officeDocument/2006/relationships/tags" Target="../tags/tag84.xml"/><Relationship Id="rId43" Type="http://schemas.openxmlformats.org/officeDocument/2006/relationships/tags" Target="../tags/tag92.xml"/><Relationship Id="rId48" Type="http://schemas.openxmlformats.org/officeDocument/2006/relationships/tags" Target="../tags/tag97.xml"/><Relationship Id="rId56" Type="http://schemas.openxmlformats.org/officeDocument/2006/relationships/slideLayout" Target="../slideLayouts/slideLayout2.xml"/><Relationship Id="rId8" Type="http://schemas.openxmlformats.org/officeDocument/2006/relationships/tags" Target="../tags/tag57.xml"/><Relationship Id="rId51" Type="http://schemas.openxmlformats.org/officeDocument/2006/relationships/tags" Target="../tags/tag100.xml"/><Relationship Id="rId3" Type="http://schemas.openxmlformats.org/officeDocument/2006/relationships/tags" Target="../tags/tag52.xml"/></Relationships>
</file>

<file path=ppt/slides/_rels/slide8.xml.rels><?xml version="1.0" encoding="UTF-8" standalone="yes"?>
<Relationships xmlns="http://schemas.openxmlformats.org/package/2006/relationships"><Relationship Id="rId13" Type="http://schemas.openxmlformats.org/officeDocument/2006/relationships/tags" Target="../tags/tag117.xml"/><Relationship Id="rId18" Type="http://schemas.openxmlformats.org/officeDocument/2006/relationships/tags" Target="../tags/tag122.xml"/><Relationship Id="rId26" Type="http://schemas.openxmlformats.org/officeDocument/2006/relationships/tags" Target="../tags/tag130.xml"/><Relationship Id="rId39" Type="http://schemas.openxmlformats.org/officeDocument/2006/relationships/tags" Target="../tags/tag143.xml"/><Relationship Id="rId21" Type="http://schemas.openxmlformats.org/officeDocument/2006/relationships/tags" Target="../tags/tag125.xml"/><Relationship Id="rId34" Type="http://schemas.openxmlformats.org/officeDocument/2006/relationships/tags" Target="../tags/tag138.xml"/><Relationship Id="rId42" Type="http://schemas.openxmlformats.org/officeDocument/2006/relationships/tags" Target="../tags/tag146.xml"/><Relationship Id="rId47" Type="http://schemas.openxmlformats.org/officeDocument/2006/relationships/tags" Target="../tags/tag151.xml"/><Relationship Id="rId50" Type="http://schemas.openxmlformats.org/officeDocument/2006/relationships/tags" Target="../tags/tag154.xml"/><Relationship Id="rId55" Type="http://schemas.openxmlformats.org/officeDocument/2006/relationships/tags" Target="../tags/tag159.xml"/><Relationship Id="rId63" Type="http://schemas.openxmlformats.org/officeDocument/2006/relationships/tags" Target="../tags/tag167.xml"/><Relationship Id="rId68" Type="http://schemas.openxmlformats.org/officeDocument/2006/relationships/slideLayout" Target="../slideLayouts/slideLayout2.xml"/><Relationship Id="rId7" Type="http://schemas.openxmlformats.org/officeDocument/2006/relationships/tags" Target="../tags/tag111.xml"/><Relationship Id="rId2" Type="http://schemas.openxmlformats.org/officeDocument/2006/relationships/tags" Target="../tags/tag106.xml"/><Relationship Id="rId16" Type="http://schemas.openxmlformats.org/officeDocument/2006/relationships/tags" Target="../tags/tag120.xml"/><Relationship Id="rId29" Type="http://schemas.openxmlformats.org/officeDocument/2006/relationships/tags" Target="../tags/tag133.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24" Type="http://schemas.openxmlformats.org/officeDocument/2006/relationships/tags" Target="../tags/tag128.xml"/><Relationship Id="rId32" Type="http://schemas.openxmlformats.org/officeDocument/2006/relationships/tags" Target="../tags/tag136.xml"/><Relationship Id="rId37" Type="http://schemas.openxmlformats.org/officeDocument/2006/relationships/tags" Target="../tags/tag141.xml"/><Relationship Id="rId40" Type="http://schemas.openxmlformats.org/officeDocument/2006/relationships/tags" Target="../tags/tag144.xml"/><Relationship Id="rId45" Type="http://schemas.openxmlformats.org/officeDocument/2006/relationships/tags" Target="../tags/tag149.xml"/><Relationship Id="rId53" Type="http://schemas.openxmlformats.org/officeDocument/2006/relationships/tags" Target="../tags/tag157.xml"/><Relationship Id="rId58" Type="http://schemas.openxmlformats.org/officeDocument/2006/relationships/tags" Target="../tags/tag162.xml"/><Relationship Id="rId66" Type="http://schemas.openxmlformats.org/officeDocument/2006/relationships/tags" Target="../tags/tag170.xml"/><Relationship Id="rId5" Type="http://schemas.openxmlformats.org/officeDocument/2006/relationships/tags" Target="../tags/tag109.xml"/><Relationship Id="rId15" Type="http://schemas.openxmlformats.org/officeDocument/2006/relationships/tags" Target="../tags/tag119.xml"/><Relationship Id="rId23" Type="http://schemas.openxmlformats.org/officeDocument/2006/relationships/tags" Target="../tags/tag127.xml"/><Relationship Id="rId28" Type="http://schemas.openxmlformats.org/officeDocument/2006/relationships/tags" Target="../tags/tag132.xml"/><Relationship Id="rId36" Type="http://schemas.openxmlformats.org/officeDocument/2006/relationships/tags" Target="../tags/tag140.xml"/><Relationship Id="rId49" Type="http://schemas.openxmlformats.org/officeDocument/2006/relationships/tags" Target="../tags/tag153.xml"/><Relationship Id="rId57" Type="http://schemas.openxmlformats.org/officeDocument/2006/relationships/tags" Target="../tags/tag161.xml"/><Relationship Id="rId61" Type="http://schemas.openxmlformats.org/officeDocument/2006/relationships/tags" Target="../tags/tag165.xml"/><Relationship Id="rId10" Type="http://schemas.openxmlformats.org/officeDocument/2006/relationships/tags" Target="../tags/tag114.xml"/><Relationship Id="rId19" Type="http://schemas.openxmlformats.org/officeDocument/2006/relationships/tags" Target="../tags/tag123.xml"/><Relationship Id="rId31" Type="http://schemas.openxmlformats.org/officeDocument/2006/relationships/tags" Target="../tags/tag135.xml"/><Relationship Id="rId44" Type="http://schemas.openxmlformats.org/officeDocument/2006/relationships/tags" Target="../tags/tag148.xml"/><Relationship Id="rId52" Type="http://schemas.openxmlformats.org/officeDocument/2006/relationships/tags" Target="../tags/tag156.xml"/><Relationship Id="rId60" Type="http://schemas.openxmlformats.org/officeDocument/2006/relationships/tags" Target="../tags/tag164.xml"/><Relationship Id="rId65" Type="http://schemas.openxmlformats.org/officeDocument/2006/relationships/tags" Target="../tags/tag169.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 Id="rId22" Type="http://schemas.openxmlformats.org/officeDocument/2006/relationships/tags" Target="../tags/tag126.xml"/><Relationship Id="rId27" Type="http://schemas.openxmlformats.org/officeDocument/2006/relationships/tags" Target="../tags/tag131.xml"/><Relationship Id="rId30" Type="http://schemas.openxmlformats.org/officeDocument/2006/relationships/tags" Target="../tags/tag134.xml"/><Relationship Id="rId35" Type="http://schemas.openxmlformats.org/officeDocument/2006/relationships/tags" Target="../tags/tag139.xml"/><Relationship Id="rId43" Type="http://schemas.openxmlformats.org/officeDocument/2006/relationships/tags" Target="../tags/tag147.xml"/><Relationship Id="rId48" Type="http://schemas.openxmlformats.org/officeDocument/2006/relationships/tags" Target="../tags/tag152.xml"/><Relationship Id="rId56" Type="http://schemas.openxmlformats.org/officeDocument/2006/relationships/tags" Target="../tags/tag160.xml"/><Relationship Id="rId64" Type="http://schemas.openxmlformats.org/officeDocument/2006/relationships/tags" Target="../tags/tag168.xml"/><Relationship Id="rId69" Type="http://schemas.openxmlformats.org/officeDocument/2006/relationships/image" Target="../media/image3.wmf"/><Relationship Id="rId8" Type="http://schemas.openxmlformats.org/officeDocument/2006/relationships/tags" Target="../tags/tag112.xml"/><Relationship Id="rId51" Type="http://schemas.openxmlformats.org/officeDocument/2006/relationships/tags" Target="../tags/tag155.xml"/><Relationship Id="rId3" Type="http://schemas.openxmlformats.org/officeDocument/2006/relationships/tags" Target="../tags/tag107.xml"/><Relationship Id="rId12" Type="http://schemas.openxmlformats.org/officeDocument/2006/relationships/tags" Target="../tags/tag116.xml"/><Relationship Id="rId17" Type="http://schemas.openxmlformats.org/officeDocument/2006/relationships/tags" Target="../tags/tag121.xml"/><Relationship Id="rId25" Type="http://schemas.openxmlformats.org/officeDocument/2006/relationships/tags" Target="../tags/tag129.xml"/><Relationship Id="rId33" Type="http://schemas.openxmlformats.org/officeDocument/2006/relationships/tags" Target="../tags/tag137.xml"/><Relationship Id="rId38" Type="http://schemas.openxmlformats.org/officeDocument/2006/relationships/tags" Target="../tags/tag142.xml"/><Relationship Id="rId46" Type="http://schemas.openxmlformats.org/officeDocument/2006/relationships/tags" Target="../tags/tag150.xml"/><Relationship Id="rId59" Type="http://schemas.openxmlformats.org/officeDocument/2006/relationships/tags" Target="../tags/tag163.xml"/><Relationship Id="rId67" Type="http://schemas.openxmlformats.org/officeDocument/2006/relationships/tags" Target="../tags/tag171.xml"/><Relationship Id="rId20" Type="http://schemas.openxmlformats.org/officeDocument/2006/relationships/tags" Target="../tags/tag124.xml"/><Relationship Id="rId41" Type="http://schemas.openxmlformats.org/officeDocument/2006/relationships/tags" Target="../tags/tag145.xml"/><Relationship Id="rId54" Type="http://schemas.openxmlformats.org/officeDocument/2006/relationships/tags" Target="../tags/tag158.xml"/><Relationship Id="rId62" Type="http://schemas.openxmlformats.org/officeDocument/2006/relationships/tags" Target="../tags/tag166.xml"/></Relationships>
</file>

<file path=ppt/slides/_rels/slide9.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18" Type="http://schemas.openxmlformats.org/officeDocument/2006/relationships/tags" Target="../tags/tag189.xml"/><Relationship Id="rId26" Type="http://schemas.openxmlformats.org/officeDocument/2006/relationships/tags" Target="../tags/tag197.xml"/><Relationship Id="rId3" Type="http://schemas.openxmlformats.org/officeDocument/2006/relationships/tags" Target="../tags/tag174.xml"/><Relationship Id="rId21" Type="http://schemas.openxmlformats.org/officeDocument/2006/relationships/tags" Target="../tags/tag192.xml"/><Relationship Id="rId34" Type="http://schemas.openxmlformats.org/officeDocument/2006/relationships/tags" Target="../tags/tag205.xml"/><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tags" Target="../tags/tag188.xml"/><Relationship Id="rId25" Type="http://schemas.openxmlformats.org/officeDocument/2006/relationships/tags" Target="../tags/tag196.xml"/><Relationship Id="rId33" Type="http://schemas.openxmlformats.org/officeDocument/2006/relationships/tags" Target="../tags/tag204.xml"/><Relationship Id="rId2" Type="http://schemas.openxmlformats.org/officeDocument/2006/relationships/tags" Target="../tags/tag173.xml"/><Relationship Id="rId16" Type="http://schemas.openxmlformats.org/officeDocument/2006/relationships/tags" Target="../tags/tag187.xml"/><Relationship Id="rId20" Type="http://schemas.openxmlformats.org/officeDocument/2006/relationships/tags" Target="../tags/tag191.xml"/><Relationship Id="rId29" Type="http://schemas.openxmlformats.org/officeDocument/2006/relationships/tags" Target="../tags/tag200.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24" Type="http://schemas.openxmlformats.org/officeDocument/2006/relationships/tags" Target="../tags/tag195.xml"/><Relationship Id="rId32" Type="http://schemas.openxmlformats.org/officeDocument/2006/relationships/tags" Target="../tags/tag203.xml"/><Relationship Id="rId37" Type="http://schemas.openxmlformats.org/officeDocument/2006/relationships/slideLayout" Target="../slideLayouts/slideLayout2.xml"/><Relationship Id="rId5" Type="http://schemas.openxmlformats.org/officeDocument/2006/relationships/tags" Target="../tags/tag176.xml"/><Relationship Id="rId15" Type="http://schemas.openxmlformats.org/officeDocument/2006/relationships/tags" Target="../tags/tag186.xml"/><Relationship Id="rId23" Type="http://schemas.openxmlformats.org/officeDocument/2006/relationships/tags" Target="../tags/tag194.xml"/><Relationship Id="rId28" Type="http://schemas.openxmlformats.org/officeDocument/2006/relationships/tags" Target="../tags/tag199.xml"/><Relationship Id="rId36" Type="http://schemas.openxmlformats.org/officeDocument/2006/relationships/tags" Target="../tags/tag207.xml"/><Relationship Id="rId10" Type="http://schemas.openxmlformats.org/officeDocument/2006/relationships/tags" Target="../tags/tag181.xml"/><Relationship Id="rId19" Type="http://schemas.openxmlformats.org/officeDocument/2006/relationships/tags" Target="../tags/tag190.xml"/><Relationship Id="rId31" Type="http://schemas.openxmlformats.org/officeDocument/2006/relationships/tags" Target="../tags/tag202.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 Id="rId22" Type="http://schemas.openxmlformats.org/officeDocument/2006/relationships/tags" Target="../tags/tag193.xml"/><Relationship Id="rId27" Type="http://schemas.openxmlformats.org/officeDocument/2006/relationships/tags" Target="../tags/tag198.xml"/><Relationship Id="rId30" Type="http://schemas.openxmlformats.org/officeDocument/2006/relationships/tags" Target="../tags/tag201.xml"/><Relationship Id="rId35" Type="http://schemas.openxmlformats.org/officeDocument/2006/relationships/tags" Target="../tags/tag2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873375"/>
            <a:ext cx="7772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
            </a:r>
            <a:br>
              <a:rPr lang="en-US" dirty="0" smtClean="0"/>
            </a:br>
            <a:r>
              <a:rPr lang="en-US" dirty="0" smtClean="0"/>
              <a:t>Regression Analysis for Time Series Data</a:t>
            </a:r>
          </a:p>
        </p:txBody>
      </p:sp>
      <p:pic>
        <p:nvPicPr>
          <p:cNvPr id="3" name="Picture 2" descr="http://www.bentley.edu/files/shield_master_4c_bentley.jpg"/>
          <p:cNvPicPr>
            <a:picLocks noChangeAspect="1" noChangeArrowheads="1"/>
          </p:cNvPicPr>
          <p:nvPr/>
        </p:nvPicPr>
        <p:blipFill>
          <a:blip r:embed="rId51" cstate="print"/>
          <a:srcRect/>
          <a:stretch>
            <a:fillRect/>
          </a:stretch>
        </p:blipFill>
        <p:spPr bwMode="auto">
          <a:xfrm>
            <a:off x="7086600" y="609600"/>
            <a:ext cx="1219200" cy="1716690"/>
          </a:xfrm>
          <a:prstGeom prst="rect">
            <a:avLst/>
          </a:prstGeom>
          <a:noFill/>
        </p:spPr>
      </p:pic>
      <p:sp>
        <p:nvSpPr>
          <p:cNvPr id="2" name="Slide Number Placeholder 1"/>
          <p:cNvSpPr>
            <a:spLocks noGrp="1"/>
          </p:cNvSpPr>
          <p:nvPr>
            <p:ph type="sldNum" sz="quarter" idx="12"/>
          </p:nvPr>
        </p:nvSpPr>
        <p:spPr/>
        <p:txBody>
          <a:bodyPr/>
          <a:lstStyle/>
          <a:p>
            <a:fld id="{F0A4D2B7-4371-4D9C-AC55-85F7836C09C5}" type="slidenum">
              <a:rPr lang="en-US" smtClean="0"/>
              <a:pPr/>
              <a:t>1</a:t>
            </a:fld>
            <a:endParaRPr lang="en-US"/>
          </a:p>
        </p:txBody>
      </p:sp>
      <p:grpSp>
        <p:nvGrpSpPr>
          <p:cNvPr id="11" name="SMARTInkShape-Group1"/>
          <p:cNvGrpSpPr/>
          <p:nvPr/>
        </p:nvGrpSpPr>
        <p:grpSpPr>
          <a:xfrm>
            <a:off x="657343" y="3353328"/>
            <a:ext cx="240990" cy="1598456"/>
            <a:chOff x="657343" y="3353328"/>
            <a:chExt cx="240990" cy="1598456"/>
          </a:xfrm>
        </p:grpSpPr>
        <p:sp>
          <p:nvSpPr>
            <p:cNvPr id="5" name="SMARTInkShape-1"/>
            <p:cNvSpPr/>
            <p:nvPr>
              <p:custDataLst>
                <p:tags r:id="rId44"/>
              </p:custDataLst>
            </p:nvPr>
          </p:nvSpPr>
          <p:spPr>
            <a:xfrm>
              <a:off x="701139" y="3353328"/>
              <a:ext cx="179423" cy="327206"/>
            </a:xfrm>
            <a:custGeom>
              <a:avLst/>
              <a:gdLst/>
              <a:ahLst/>
              <a:cxnLst/>
              <a:rect l="0" t="0" r="0" b="0"/>
              <a:pathLst>
                <a:path w="179423" h="327206">
                  <a:moveTo>
                    <a:pt x="14606" y="6289"/>
                  </a:moveTo>
                  <a:lnTo>
                    <a:pt x="14606" y="6289"/>
                  </a:lnTo>
                  <a:lnTo>
                    <a:pt x="10728" y="6289"/>
                  </a:lnTo>
                  <a:lnTo>
                    <a:pt x="9586" y="5477"/>
                  </a:lnTo>
                  <a:lnTo>
                    <a:pt x="8825" y="4124"/>
                  </a:lnTo>
                  <a:lnTo>
                    <a:pt x="7603" y="0"/>
                  </a:lnTo>
                  <a:lnTo>
                    <a:pt x="7302" y="35201"/>
                  </a:lnTo>
                  <a:lnTo>
                    <a:pt x="7302" y="70722"/>
                  </a:lnTo>
                  <a:lnTo>
                    <a:pt x="7302" y="102777"/>
                  </a:lnTo>
                  <a:lnTo>
                    <a:pt x="7302" y="138902"/>
                  </a:lnTo>
                  <a:lnTo>
                    <a:pt x="1014" y="175385"/>
                  </a:lnTo>
                  <a:lnTo>
                    <a:pt x="132" y="208770"/>
                  </a:lnTo>
                  <a:lnTo>
                    <a:pt x="16" y="239886"/>
                  </a:lnTo>
                  <a:lnTo>
                    <a:pt x="0" y="276369"/>
                  </a:lnTo>
                  <a:lnTo>
                    <a:pt x="810" y="286190"/>
                  </a:lnTo>
                  <a:lnTo>
                    <a:pt x="7437" y="309634"/>
                  </a:lnTo>
                  <a:lnTo>
                    <a:pt x="17378" y="322647"/>
                  </a:lnTo>
                  <a:lnTo>
                    <a:pt x="22059" y="325423"/>
                  </a:lnTo>
                  <a:lnTo>
                    <a:pt x="31677" y="327205"/>
                  </a:lnTo>
                  <a:lnTo>
                    <a:pt x="61148" y="326806"/>
                  </a:lnTo>
                  <a:lnTo>
                    <a:pt x="94961" y="318625"/>
                  </a:lnTo>
                  <a:lnTo>
                    <a:pt x="107392" y="312528"/>
                  </a:lnTo>
                  <a:lnTo>
                    <a:pt x="110546" y="310263"/>
                  </a:lnTo>
                  <a:lnTo>
                    <a:pt x="118379" y="307746"/>
                  </a:lnTo>
                  <a:lnTo>
                    <a:pt x="126459" y="305816"/>
                  </a:lnTo>
                  <a:lnTo>
                    <a:pt x="138258" y="300129"/>
                  </a:lnTo>
                  <a:lnTo>
                    <a:pt x="166227" y="291456"/>
                  </a:lnTo>
                  <a:lnTo>
                    <a:pt x="174936" y="284131"/>
                  </a:lnTo>
                  <a:lnTo>
                    <a:pt x="179422" y="283883"/>
                  </a:lnTo>
                  <a:lnTo>
                    <a:pt x="175283" y="28382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2"/>
            <p:cNvSpPr/>
            <p:nvPr>
              <p:custDataLst>
                <p:tags r:id="rId45"/>
              </p:custDataLst>
            </p:nvPr>
          </p:nvSpPr>
          <p:spPr>
            <a:xfrm>
              <a:off x="657343" y="3513017"/>
              <a:ext cx="240990" cy="20870"/>
            </a:xfrm>
            <a:custGeom>
              <a:avLst/>
              <a:gdLst/>
              <a:ahLst/>
              <a:cxnLst/>
              <a:rect l="0" t="0" r="0" b="0"/>
              <a:pathLst>
                <a:path w="240990" h="20870">
                  <a:moveTo>
                    <a:pt x="7277" y="14580"/>
                  </a:moveTo>
                  <a:lnTo>
                    <a:pt x="7277" y="14580"/>
                  </a:lnTo>
                  <a:lnTo>
                    <a:pt x="7277" y="18457"/>
                  </a:lnTo>
                  <a:lnTo>
                    <a:pt x="6465" y="19600"/>
                  </a:lnTo>
                  <a:lnTo>
                    <a:pt x="5113" y="20361"/>
                  </a:lnTo>
                  <a:lnTo>
                    <a:pt x="3400" y="20869"/>
                  </a:lnTo>
                  <a:lnTo>
                    <a:pt x="2258" y="20396"/>
                  </a:lnTo>
                  <a:lnTo>
                    <a:pt x="1496" y="19269"/>
                  </a:lnTo>
                  <a:lnTo>
                    <a:pt x="0" y="14661"/>
                  </a:lnTo>
                  <a:lnTo>
                    <a:pt x="36504" y="14580"/>
                  </a:lnTo>
                  <a:lnTo>
                    <a:pt x="71035" y="14580"/>
                  </a:lnTo>
                  <a:lnTo>
                    <a:pt x="77812" y="13769"/>
                  </a:lnTo>
                  <a:lnTo>
                    <a:pt x="100100" y="8292"/>
                  </a:lnTo>
                  <a:lnTo>
                    <a:pt x="136615" y="7303"/>
                  </a:lnTo>
                  <a:lnTo>
                    <a:pt x="169489" y="426"/>
                  </a:lnTo>
                  <a:lnTo>
                    <a:pt x="195839" y="0"/>
                  </a:lnTo>
                  <a:lnTo>
                    <a:pt x="202799" y="2149"/>
                  </a:lnTo>
                  <a:lnTo>
                    <a:pt x="208597" y="4998"/>
                  </a:lnTo>
                  <a:lnTo>
                    <a:pt x="221415" y="6977"/>
                  </a:lnTo>
                  <a:lnTo>
                    <a:pt x="240989" y="727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3"/>
            <p:cNvSpPr/>
            <p:nvPr>
              <p:custDataLst>
                <p:tags r:id="rId46"/>
              </p:custDataLst>
            </p:nvPr>
          </p:nvSpPr>
          <p:spPr>
            <a:xfrm>
              <a:off x="701165" y="3848955"/>
              <a:ext cx="109526" cy="189889"/>
            </a:xfrm>
            <a:custGeom>
              <a:avLst/>
              <a:gdLst/>
              <a:ahLst/>
              <a:cxnLst/>
              <a:rect l="0" t="0" r="0" b="0"/>
              <a:pathLst>
                <a:path w="109526" h="189889">
                  <a:moveTo>
                    <a:pt x="43794" y="29211"/>
                  </a:moveTo>
                  <a:lnTo>
                    <a:pt x="43794" y="29211"/>
                  </a:lnTo>
                  <a:lnTo>
                    <a:pt x="39916" y="29211"/>
                  </a:lnTo>
                  <a:lnTo>
                    <a:pt x="38774" y="30023"/>
                  </a:lnTo>
                  <a:lnTo>
                    <a:pt x="38013" y="31375"/>
                  </a:lnTo>
                  <a:lnTo>
                    <a:pt x="36791" y="35499"/>
                  </a:lnTo>
                  <a:lnTo>
                    <a:pt x="30228" y="42714"/>
                  </a:lnTo>
                  <a:lnTo>
                    <a:pt x="29495" y="47368"/>
                  </a:lnTo>
                  <a:lnTo>
                    <a:pt x="28581" y="48619"/>
                  </a:lnTo>
                  <a:lnTo>
                    <a:pt x="27160" y="49453"/>
                  </a:lnTo>
                  <a:lnTo>
                    <a:pt x="25401" y="50009"/>
                  </a:lnTo>
                  <a:lnTo>
                    <a:pt x="19048" y="54669"/>
                  </a:lnTo>
                  <a:lnTo>
                    <a:pt x="16566" y="58920"/>
                  </a:lnTo>
                  <a:lnTo>
                    <a:pt x="14841" y="65644"/>
                  </a:lnTo>
                  <a:lnTo>
                    <a:pt x="14590" y="72696"/>
                  </a:lnTo>
                  <a:lnTo>
                    <a:pt x="14583" y="69055"/>
                  </a:lnTo>
                  <a:lnTo>
                    <a:pt x="15393" y="67947"/>
                  </a:lnTo>
                  <a:lnTo>
                    <a:pt x="18458" y="66715"/>
                  </a:lnTo>
                  <a:lnTo>
                    <a:pt x="19599" y="65574"/>
                  </a:lnTo>
                  <a:lnTo>
                    <a:pt x="20868" y="62143"/>
                  </a:lnTo>
                  <a:lnTo>
                    <a:pt x="22018" y="60904"/>
                  </a:lnTo>
                  <a:lnTo>
                    <a:pt x="25459" y="59527"/>
                  </a:lnTo>
                  <a:lnTo>
                    <a:pt x="26702" y="58348"/>
                  </a:lnTo>
                  <a:lnTo>
                    <a:pt x="34822" y="37890"/>
                  </a:lnTo>
                  <a:lnTo>
                    <a:pt x="37236" y="17092"/>
                  </a:lnTo>
                  <a:lnTo>
                    <a:pt x="42770" y="8750"/>
                  </a:lnTo>
                  <a:lnTo>
                    <a:pt x="43793" y="0"/>
                  </a:lnTo>
                  <a:lnTo>
                    <a:pt x="43794" y="17377"/>
                  </a:lnTo>
                  <a:lnTo>
                    <a:pt x="45958" y="22058"/>
                  </a:lnTo>
                  <a:lnTo>
                    <a:pt x="48813" y="26843"/>
                  </a:lnTo>
                  <a:lnTo>
                    <a:pt x="50420" y="34911"/>
                  </a:lnTo>
                  <a:lnTo>
                    <a:pt x="51891" y="68925"/>
                  </a:lnTo>
                  <a:lnTo>
                    <a:pt x="57948" y="100126"/>
                  </a:lnTo>
                  <a:lnTo>
                    <a:pt x="58383" y="133285"/>
                  </a:lnTo>
                  <a:lnTo>
                    <a:pt x="58400" y="169034"/>
                  </a:lnTo>
                  <a:lnTo>
                    <a:pt x="58401" y="177924"/>
                  </a:lnTo>
                  <a:lnTo>
                    <a:pt x="57589" y="179478"/>
                  </a:lnTo>
                  <a:lnTo>
                    <a:pt x="56237" y="180514"/>
                  </a:lnTo>
                  <a:lnTo>
                    <a:pt x="51186" y="182549"/>
                  </a:lnTo>
                  <a:lnTo>
                    <a:pt x="47246" y="182574"/>
                  </a:lnTo>
                  <a:lnTo>
                    <a:pt x="46095" y="183389"/>
                  </a:lnTo>
                  <a:lnTo>
                    <a:pt x="45328" y="184744"/>
                  </a:lnTo>
                  <a:lnTo>
                    <a:pt x="44817" y="186459"/>
                  </a:lnTo>
                  <a:lnTo>
                    <a:pt x="43664" y="187602"/>
                  </a:lnTo>
                  <a:lnTo>
                    <a:pt x="40220" y="188872"/>
                  </a:lnTo>
                  <a:lnTo>
                    <a:pt x="5298" y="189888"/>
                  </a:lnTo>
                  <a:lnTo>
                    <a:pt x="0" y="189888"/>
                  </a:lnTo>
                  <a:lnTo>
                    <a:pt x="34121" y="189888"/>
                  </a:lnTo>
                  <a:lnTo>
                    <a:pt x="69762" y="189888"/>
                  </a:lnTo>
                  <a:lnTo>
                    <a:pt x="71565" y="189888"/>
                  </a:lnTo>
                  <a:lnTo>
                    <a:pt x="78553" y="184869"/>
                  </a:lnTo>
                  <a:lnTo>
                    <a:pt x="86261" y="182886"/>
                  </a:lnTo>
                  <a:lnTo>
                    <a:pt x="93784" y="188900"/>
                  </a:lnTo>
                  <a:lnTo>
                    <a:pt x="101891" y="189863"/>
                  </a:lnTo>
                  <a:lnTo>
                    <a:pt x="109525" y="18988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4"/>
            <p:cNvSpPr/>
            <p:nvPr>
              <p:custDataLst>
                <p:tags r:id="rId47"/>
              </p:custDataLst>
            </p:nvPr>
          </p:nvSpPr>
          <p:spPr>
            <a:xfrm>
              <a:off x="708444" y="4141122"/>
              <a:ext cx="109450" cy="219077"/>
            </a:xfrm>
            <a:custGeom>
              <a:avLst/>
              <a:gdLst/>
              <a:ahLst/>
              <a:cxnLst/>
              <a:rect l="0" t="0" r="0" b="0"/>
              <a:pathLst>
                <a:path w="109450" h="219077">
                  <a:moveTo>
                    <a:pt x="94943" y="29185"/>
                  </a:moveTo>
                  <a:lnTo>
                    <a:pt x="94943" y="29185"/>
                  </a:lnTo>
                  <a:lnTo>
                    <a:pt x="83851" y="29185"/>
                  </a:lnTo>
                  <a:lnTo>
                    <a:pt x="79734" y="31348"/>
                  </a:lnTo>
                  <a:lnTo>
                    <a:pt x="74356" y="35473"/>
                  </a:lnTo>
                  <a:lnTo>
                    <a:pt x="67463" y="37099"/>
                  </a:lnTo>
                  <a:lnTo>
                    <a:pt x="59776" y="42750"/>
                  </a:lnTo>
                  <a:lnTo>
                    <a:pt x="52861" y="43586"/>
                  </a:lnTo>
                  <a:lnTo>
                    <a:pt x="45169" y="43764"/>
                  </a:lnTo>
                  <a:lnTo>
                    <a:pt x="44719" y="42962"/>
                  </a:lnTo>
                  <a:lnTo>
                    <a:pt x="44218" y="39906"/>
                  </a:lnTo>
                  <a:lnTo>
                    <a:pt x="43273" y="38767"/>
                  </a:lnTo>
                  <a:lnTo>
                    <a:pt x="40060" y="37501"/>
                  </a:lnTo>
                  <a:lnTo>
                    <a:pt x="38878" y="36352"/>
                  </a:lnTo>
                  <a:lnTo>
                    <a:pt x="36826" y="30289"/>
                  </a:lnTo>
                  <a:lnTo>
                    <a:pt x="42336" y="21385"/>
                  </a:lnTo>
                  <a:lnTo>
                    <a:pt x="42830" y="19116"/>
                  </a:lnTo>
                  <a:lnTo>
                    <a:pt x="50020" y="8687"/>
                  </a:lnTo>
                  <a:lnTo>
                    <a:pt x="54672" y="3816"/>
                  </a:lnTo>
                  <a:lnTo>
                    <a:pt x="58921" y="1679"/>
                  </a:lnTo>
                  <a:lnTo>
                    <a:pt x="73076" y="121"/>
                  </a:lnTo>
                  <a:lnTo>
                    <a:pt x="82779" y="0"/>
                  </a:lnTo>
                  <a:lnTo>
                    <a:pt x="87643" y="2148"/>
                  </a:lnTo>
                  <a:lnTo>
                    <a:pt x="97378" y="10139"/>
                  </a:lnTo>
                  <a:lnTo>
                    <a:pt x="100083" y="14769"/>
                  </a:lnTo>
                  <a:lnTo>
                    <a:pt x="102096" y="19531"/>
                  </a:lnTo>
                  <a:lnTo>
                    <a:pt x="105696" y="24353"/>
                  </a:lnTo>
                  <a:lnTo>
                    <a:pt x="107837" y="31366"/>
                  </a:lnTo>
                  <a:lnTo>
                    <a:pt x="109449" y="57107"/>
                  </a:lnTo>
                  <a:lnTo>
                    <a:pt x="107341" y="64046"/>
                  </a:lnTo>
                  <a:lnTo>
                    <a:pt x="104511" y="70646"/>
                  </a:lnTo>
                  <a:lnTo>
                    <a:pt x="102106" y="82676"/>
                  </a:lnTo>
                  <a:lnTo>
                    <a:pt x="95803" y="92552"/>
                  </a:lnTo>
                  <a:lnTo>
                    <a:pt x="71275" y="124277"/>
                  </a:lnTo>
                  <a:lnTo>
                    <a:pt x="38182" y="158939"/>
                  </a:lnTo>
                  <a:lnTo>
                    <a:pt x="27541" y="167445"/>
                  </a:lnTo>
                  <a:lnTo>
                    <a:pt x="17160" y="173712"/>
                  </a:lnTo>
                  <a:lnTo>
                    <a:pt x="11484" y="174798"/>
                  </a:lnTo>
                  <a:lnTo>
                    <a:pt x="6996" y="172888"/>
                  </a:lnTo>
                  <a:lnTo>
                    <a:pt x="4663" y="171242"/>
                  </a:lnTo>
                  <a:lnTo>
                    <a:pt x="2071" y="167250"/>
                  </a:lnTo>
                  <a:lnTo>
                    <a:pt x="270" y="160706"/>
                  </a:lnTo>
                  <a:lnTo>
                    <a:pt x="0" y="140152"/>
                  </a:lnTo>
                  <a:lnTo>
                    <a:pt x="811" y="139681"/>
                  </a:lnTo>
                  <a:lnTo>
                    <a:pt x="12931" y="138762"/>
                  </a:lnTo>
                  <a:lnTo>
                    <a:pt x="17377" y="138748"/>
                  </a:lnTo>
                  <a:lnTo>
                    <a:pt x="22058" y="140906"/>
                  </a:lnTo>
                  <a:lnTo>
                    <a:pt x="24442" y="142618"/>
                  </a:lnTo>
                  <a:lnTo>
                    <a:pt x="27092" y="146683"/>
                  </a:lnTo>
                  <a:lnTo>
                    <a:pt x="29081" y="151195"/>
                  </a:lnTo>
                  <a:lnTo>
                    <a:pt x="55374" y="185285"/>
                  </a:lnTo>
                  <a:lnTo>
                    <a:pt x="64205" y="201622"/>
                  </a:lnTo>
                  <a:lnTo>
                    <a:pt x="65729" y="21907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5"/>
            <p:cNvSpPr/>
            <p:nvPr>
              <p:custDataLst>
                <p:tags r:id="rId48"/>
              </p:custDataLst>
            </p:nvPr>
          </p:nvSpPr>
          <p:spPr>
            <a:xfrm>
              <a:off x="723048" y="4520883"/>
              <a:ext cx="87545" cy="153367"/>
            </a:xfrm>
            <a:custGeom>
              <a:avLst/>
              <a:gdLst/>
              <a:ahLst/>
              <a:cxnLst/>
              <a:rect l="0" t="0" r="0" b="0"/>
              <a:pathLst>
                <a:path w="87545" h="153367">
                  <a:moveTo>
                    <a:pt x="43821" y="14599"/>
                  </a:moveTo>
                  <a:lnTo>
                    <a:pt x="43821" y="14599"/>
                  </a:lnTo>
                  <a:lnTo>
                    <a:pt x="37533" y="14599"/>
                  </a:lnTo>
                  <a:lnTo>
                    <a:pt x="37194" y="13788"/>
                  </a:lnTo>
                  <a:lnTo>
                    <a:pt x="36818" y="10722"/>
                  </a:lnTo>
                  <a:lnTo>
                    <a:pt x="37530" y="9580"/>
                  </a:lnTo>
                  <a:lnTo>
                    <a:pt x="38815" y="8818"/>
                  </a:lnTo>
                  <a:lnTo>
                    <a:pt x="42832" y="7597"/>
                  </a:lnTo>
                  <a:lnTo>
                    <a:pt x="50023" y="1034"/>
                  </a:lnTo>
                  <a:lnTo>
                    <a:pt x="54675" y="301"/>
                  </a:lnTo>
                  <a:lnTo>
                    <a:pt x="71622" y="0"/>
                  </a:lnTo>
                  <a:lnTo>
                    <a:pt x="76494" y="3872"/>
                  </a:lnTo>
                  <a:lnTo>
                    <a:pt x="78630" y="7938"/>
                  </a:lnTo>
                  <a:lnTo>
                    <a:pt x="79199" y="10158"/>
                  </a:lnTo>
                  <a:lnTo>
                    <a:pt x="80391" y="11639"/>
                  </a:lnTo>
                  <a:lnTo>
                    <a:pt x="83878" y="13284"/>
                  </a:lnTo>
                  <a:lnTo>
                    <a:pt x="85133" y="14534"/>
                  </a:lnTo>
                  <a:lnTo>
                    <a:pt x="87312" y="20772"/>
                  </a:lnTo>
                  <a:lnTo>
                    <a:pt x="87544" y="25445"/>
                  </a:lnTo>
                  <a:lnTo>
                    <a:pt x="86765" y="26699"/>
                  </a:lnTo>
                  <a:lnTo>
                    <a:pt x="85435" y="27535"/>
                  </a:lnTo>
                  <a:lnTo>
                    <a:pt x="83736" y="28092"/>
                  </a:lnTo>
                  <a:lnTo>
                    <a:pt x="82604" y="29275"/>
                  </a:lnTo>
                  <a:lnTo>
                    <a:pt x="81345" y="32753"/>
                  </a:lnTo>
                  <a:lnTo>
                    <a:pt x="80198" y="34006"/>
                  </a:lnTo>
                  <a:lnTo>
                    <a:pt x="65581" y="42144"/>
                  </a:lnTo>
                  <a:lnTo>
                    <a:pt x="53539" y="44405"/>
                  </a:lnTo>
                  <a:lnTo>
                    <a:pt x="45261" y="50072"/>
                  </a:lnTo>
                  <a:lnTo>
                    <a:pt x="37659" y="51025"/>
                  </a:lnTo>
                  <a:lnTo>
                    <a:pt x="30329" y="51108"/>
                  </a:lnTo>
                  <a:lnTo>
                    <a:pt x="40123" y="51117"/>
                  </a:lnTo>
                  <a:lnTo>
                    <a:pt x="41356" y="50305"/>
                  </a:lnTo>
                  <a:lnTo>
                    <a:pt x="42178" y="48953"/>
                  </a:lnTo>
                  <a:lnTo>
                    <a:pt x="42725" y="47240"/>
                  </a:lnTo>
                  <a:lnTo>
                    <a:pt x="43902" y="46098"/>
                  </a:lnTo>
                  <a:lnTo>
                    <a:pt x="47374" y="44828"/>
                  </a:lnTo>
                  <a:lnTo>
                    <a:pt x="49435" y="45302"/>
                  </a:lnTo>
                  <a:lnTo>
                    <a:pt x="58575" y="49728"/>
                  </a:lnTo>
                  <a:lnTo>
                    <a:pt x="60961" y="50191"/>
                  </a:lnTo>
                  <a:lnTo>
                    <a:pt x="68195" y="54720"/>
                  </a:lnTo>
                  <a:lnTo>
                    <a:pt x="70884" y="58940"/>
                  </a:lnTo>
                  <a:lnTo>
                    <a:pt x="72891" y="63520"/>
                  </a:lnTo>
                  <a:lnTo>
                    <a:pt x="84597" y="82936"/>
                  </a:lnTo>
                  <a:lnTo>
                    <a:pt x="87041" y="94490"/>
                  </a:lnTo>
                  <a:lnTo>
                    <a:pt x="87241" y="97074"/>
                  </a:lnTo>
                  <a:lnTo>
                    <a:pt x="85300" y="102108"/>
                  </a:lnTo>
                  <a:lnTo>
                    <a:pt x="82544" y="107052"/>
                  </a:lnTo>
                  <a:lnTo>
                    <a:pt x="80180" y="114396"/>
                  </a:lnTo>
                  <a:lnTo>
                    <a:pt x="53275" y="146063"/>
                  </a:lnTo>
                  <a:lnTo>
                    <a:pt x="52558" y="148497"/>
                  </a:lnTo>
                  <a:lnTo>
                    <a:pt x="50457" y="150120"/>
                  </a:lnTo>
                  <a:lnTo>
                    <a:pt x="40558" y="152405"/>
                  </a:lnTo>
                  <a:lnTo>
                    <a:pt x="5648" y="153366"/>
                  </a:lnTo>
                  <a:lnTo>
                    <a:pt x="0" y="15336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6"/>
            <p:cNvSpPr/>
            <p:nvPr>
              <p:custDataLst>
                <p:tags r:id="rId49"/>
              </p:custDataLst>
            </p:nvPr>
          </p:nvSpPr>
          <p:spPr>
            <a:xfrm>
              <a:off x="744959" y="4915265"/>
              <a:ext cx="7304" cy="36519"/>
            </a:xfrm>
            <a:custGeom>
              <a:avLst/>
              <a:gdLst/>
              <a:ahLst/>
              <a:cxnLst/>
              <a:rect l="0" t="0" r="0" b="0"/>
              <a:pathLst>
                <a:path w="7304" h="36519">
                  <a:moveTo>
                    <a:pt x="7303" y="0"/>
                  </a:moveTo>
                  <a:lnTo>
                    <a:pt x="7303" y="0"/>
                  </a:lnTo>
                  <a:lnTo>
                    <a:pt x="89" y="7215"/>
                  </a:lnTo>
                  <a:lnTo>
                    <a:pt x="0" y="3651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SMARTInkShape-Group2"/>
          <p:cNvGrpSpPr/>
          <p:nvPr/>
        </p:nvGrpSpPr>
        <p:grpSpPr>
          <a:xfrm>
            <a:off x="664620" y="5426511"/>
            <a:ext cx="284811" cy="1094377"/>
            <a:chOff x="664620" y="5426511"/>
            <a:chExt cx="284811" cy="1094377"/>
          </a:xfrm>
        </p:grpSpPr>
        <p:sp>
          <p:nvSpPr>
            <p:cNvPr id="12" name="SMARTInkShape-7"/>
            <p:cNvSpPr/>
            <p:nvPr>
              <p:custDataLst>
                <p:tags r:id="rId40"/>
              </p:custDataLst>
            </p:nvPr>
          </p:nvSpPr>
          <p:spPr>
            <a:xfrm>
              <a:off x="766961" y="5426511"/>
              <a:ext cx="14516" cy="51125"/>
            </a:xfrm>
            <a:custGeom>
              <a:avLst/>
              <a:gdLst/>
              <a:ahLst/>
              <a:cxnLst/>
              <a:rect l="0" t="0" r="0" b="0"/>
              <a:pathLst>
                <a:path w="14516" h="51125">
                  <a:moveTo>
                    <a:pt x="14515" y="0"/>
                  </a:moveTo>
                  <a:lnTo>
                    <a:pt x="14515" y="0"/>
                  </a:lnTo>
                  <a:lnTo>
                    <a:pt x="10638" y="0"/>
                  </a:lnTo>
                  <a:lnTo>
                    <a:pt x="9496" y="812"/>
                  </a:lnTo>
                  <a:lnTo>
                    <a:pt x="8734" y="2164"/>
                  </a:lnTo>
                  <a:lnTo>
                    <a:pt x="7512" y="10165"/>
                  </a:lnTo>
                  <a:lnTo>
                    <a:pt x="6601" y="11646"/>
                  </a:lnTo>
                  <a:lnTo>
                    <a:pt x="5181" y="12633"/>
                  </a:lnTo>
                  <a:lnTo>
                    <a:pt x="3424" y="13291"/>
                  </a:lnTo>
                  <a:lnTo>
                    <a:pt x="2252" y="14541"/>
                  </a:lnTo>
                  <a:lnTo>
                    <a:pt x="950" y="18095"/>
                  </a:lnTo>
                  <a:lnTo>
                    <a:pt x="0" y="27864"/>
                  </a:lnTo>
                  <a:lnTo>
                    <a:pt x="6540" y="43200"/>
                  </a:lnTo>
                  <a:lnTo>
                    <a:pt x="7212" y="5112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8"/>
            <p:cNvSpPr/>
            <p:nvPr>
              <p:custDataLst>
                <p:tags r:id="rId41"/>
              </p:custDataLst>
            </p:nvPr>
          </p:nvSpPr>
          <p:spPr>
            <a:xfrm>
              <a:off x="774173" y="5828204"/>
              <a:ext cx="7304" cy="94947"/>
            </a:xfrm>
            <a:custGeom>
              <a:avLst/>
              <a:gdLst/>
              <a:ahLst/>
              <a:cxnLst/>
              <a:rect l="0" t="0" r="0" b="0"/>
              <a:pathLst>
                <a:path w="7304" h="94947">
                  <a:moveTo>
                    <a:pt x="7303" y="0"/>
                  </a:moveTo>
                  <a:lnTo>
                    <a:pt x="7303" y="0"/>
                  </a:lnTo>
                  <a:lnTo>
                    <a:pt x="7303" y="10166"/>
                  </a:lnTo>
                  <a:lnTo>
                    <a:pt x="5139" y="14797"/>
                  </a:lnTo>
                  <a:lnTo>
                    <a:pt x="2284" y="19561"/>
                  </a:lnTo>
                  <a:lnTo>
                    <a:pt x="451" y="29231"/>
                  </a:lnTo>
                  <a:lnTo>
                    <a:pt x="1" y="64109"/>
                  </a:lnTo>
                  <a:lnTo>
                    <a:pt x="0" y="9494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9"/>
            <p:cNvSpPr/>
            <p:nvPr>
              <p:custDataLst>
                <p:tags r:id="rId42"/>
              </p:custDataLst>
            </p:nvPr>
          </p:nvSpPr>
          <p:spPr>
            <a:xfrm>
              <a:off x="759566" y="6244505"/>
              <a:ext cx="14608" cy="276383"/>
            </a:xfrm>
            <a:custGeom>
              <a:avLst/>
              <a:gdLst/>
              <a:ahLst/>
              <a:cxnLst/>
              <a:rect l="0" t="0" r="0" b="0"/>
              <a:pathLst>
                <a:path w="14608" h="276383">
                  <a:moveTo>
                    <a:pt x="14607" y="0"/>
                  </a:moveTo>
                  <a:lnTo>
                    <a:pt x="14607" y="0"/>
                  </a:lnTo>
                  <a:lnTo>
                    <a:pt x="14607" y="13291"/>
                  </a:lnTo>
                  <a:lnTo>
                    <a:pt x="8318" y="20779"/>
                  </a:lnTo>
                  <a:lnTo>
                    <a:pt x="7604" y="25453"/>
                  </a:lnTo>
                  <a:lnTo>
                    <a:pt x="7392" y="31976"/>
                  </a:lnTo>
                  <a:lnTo>
                    <a:pt x="13599" y="66615"/>
                  </a:lnTo>
                  <a:lnTo>
                    <a:pt x="14474" y="102365"/>
                  </a:lnTo>
                  <a:lnTo>
                    <a:pt x="14580" y="135363"/>
                  </a:lnTo>
                  <a:lnTo>
                    <a:pt x="14601" y="167308"/>
                  </a:lnTo>
                  <a:lnTo>
                    <a:pt x="14606" y="197062"/>
                  </a:lnTo>
                  <a:lnTo>
                    <a:pt x="14607" y="230895"/>
                  </a:lnTo>
                  <a:lnTo>
                    <a:pt x="14607" y="266750"/>
                  </a:lnTo>
                  <a:lnTo>
                    <a:pt x="14607" y="276382"/>
                  </a:lnTo>
                  <a:lnTo>
                    <a:pt x="14607" y="271144"/>
                  </a:lnTo>
                  <a:lnTo>
                    <a:pt x="10730" y="266623"/>
                  </a:lnTo>
                  <a:lnTo>
                    <a:pt x="8826" y="260241"/>
                  </a:lnTo>
                  <a:lnTo>
                    <a:pt x="7604" y="250674"/>
                  </a:lnTo>
                  <a:lnTo>
                    <a:pt x="0" y="23371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10"/>
            <p:cNvSpPr/>
            <p:nvPr>
              <p:custDataLst>
                <p:tags r:id="rId43"/>
              </p:custDataLst>
            </p:nvPr>
          </p:nvSpPr>
          <p:spPr>
            <a:xfrm>
              <a:off x="664620" y="6215290"/>
              <a:ext cx="284811" cy="73036"/>
            </a:xfrm>
            <a:custGeom>
              <a:avLst/>
              <a:gdLst/>
              <a:ahLst/>
              <a:cxnLst/>
              <a:rect l="0" t="0" r="0" b="0"/>
              <a:pathLst>
                <a:path w="284811" h="73036">
                  <a:moveTo>
                    <a:pt x="0" y="73035"/>
                  </a:moveTo>
                  <a:lnTo>
                    <a:pt x="0" y="73035"/>
                  </a:lnTo>
                  <a:lnTo>
                    <a:pt x="6288" y="73035"/>
                  </a:lnTo>
                  <a:lnTo>
                    <a:pt x="6627" y="72225"/>
                  </a:lnTo>
                  <a:lnTo>
                    <a:pt x="7214" y="66747"/>
                  </a:lnTo>
                  <a:lnTo>
                    <a:pt x="9428" y="66184"/>
                  </a:lnTo>
                  <a:lnTo>
                    <a:pt x="13584" y="65821"/>
                  </a:lnTo>
                  <a:lnTo>
                    <a:pt x="20236" y="60730"/>
                  </a:lnTo>
                  <a:lnTo>
                    <a:pt x="27005" y="59111"/>
                  </a:lnTo>
                  <a:lnTo>
                    <a:pt x="53715" y="57635"/>
                  </a:lnTo>
                  <a:lnTo>
                    <a:pt x="67445" y="52651"/>
                  </a:lnTo>
                  <a:lnTo>
                    <a:pt x="89491" y="50515"/>
                  </a:lnTo>
                  <a:lnTo>
                    <a:pt x="103817" y="45384"/>
                  </a:lnTo>
                  <a:lnTo>
                    <a:pt x="117321" y="42120"/>
                  </a:lnTo>
                  <a:lnTo>
                    <a:pt x="153837" y="28720"/>
                  </a:lnTo>
                  <a:lnTo>
                    <a:pt x="163318" y="24937"/>
                  </a:lnTo>
                  <a:lnTo>
                    <a:pt x="176968" y="21996"/>
                  </a:lnTo>
                  <a:lnTo>
                    <a:pt x="200311" y="10344"/>
                  </a:lnTo>
                  <a:lnTo>
                    <a:pt x="236030" y="6571"/>
                  </a:lnTo>
                  <a:lnTo>
                    <a:pt x="250418" y="1027"/>
                  </a:lnTo>
                  <a:lnTo>
                    <a:pt x="284810" y="0"/>
                  </a:lnTo>
                  <a:lnTo>
                    <a:pt x="277834" y="0"/>
                  </a:lnTo>
                  <a:lnTo>
                    <a:pt x="270230"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SMARTInkShape-Group3"/>
          <p:cNvGrpSpPr/>
          <p:nvPr/>
        </p:nvGrpSpPr>
        <p:grpSpPr>
          <a:xfrm>
            <a:off x="1175866" y="3454601"/>
            <a:ext cx="306749" cy="452769"/>
            <a:chOff x="1175866" y="3454601"/>
            <a:chExt cx="306749" cy="452769"/>
          </a:xfrm>
        </p:grpSpPr>
        <p:sp>
          <p:nvSpPr>
            <p:cNvPr id="17" name="SMARTInkShape-11"/>
            <p:cNvSpPr/>
            <p:nvPr>
              <p:custDataLst>
                <p:tags r:id="rId37"/>
              </p:custDataLst>
            </p:nvPr>
          </p:nvSpPr>
          <p:spPr>
            <a:xfrm>
              <a:off x="1175866" y="3454601"/>
              <a:ext cx="124161" cy="423401"/>
            </a:xfrm>
            <a:custGeom>
              <a:avLst/>
              <a:gdLst/>
              <a:ahLst/>
              <a:cxnLst/>
              <a:rect l="0" t="0" r="0" b="0"/>
              <a:pathLst>
                <a:path w="124161" h="423401">
                  <a:moveTo>
                    <a:pt x="0" y="80300"/>
                  </a:moveTo>
                  <a:lnTo>
                    <a:pt x="0" y="80300"/>
                  </a:lnTo>
                  <a:lnTo>
                    <a:pt x="0" y="108853"/>
                  </a:lnTo>
                  <a:lnTo>
                    <a:pt x="2164" y="115442"/>
                  </a:lnTo>
                  <a:lnTo>
                    <a:pt x="5019" y="121887"/>
                  </a:lnTo>
                  <a:lnTo>
                    <a:pt x="7438" y="133828"/>
                  </a:lnTo>
                  <a:lnTo>
                    <a:pt x="12950" y="145544"/>
                  </a:lnTo>
                  <a:lnTo>
                    <a:pt x="13503" y="148141"/>
                  </a:lnTo>
                  <a:lnTo>
                    <a:pt x="25458" y="170368"/>
                  </a:lnTo>
                  <a:lnTo>
                    <a:pt x="29709" y="173078"/>
                  </a:lnTo>
                  <a:lnTo>
                    <a:pt x="31978" y="173800"/>
                  </a:lnTo>
                  <a:lnTo>
                    <a:pt x="33491" y="173471"/>
                  </a:lnTo>
                  <a:lnTo>
                    <a:pt x="34500" y="172439"/>
                  </a:lnTo>
                  <a:lnTo>
                    <a:pt x="35172" y="170940"/>
                  </a:lnTo>
                  <a:lnTo>
                    <a:pt x="36432" y="169941"/>
                  </a:lnTo>
                  <a:lnTo>
                    <a:pt x="42083" y="167723"/>
                  </a:lnTo>
                  <a:lnTo>
                    <a:pt x="53651" y="157854"/>
                  </a:lnTo>
                  <a:lnTo>
                    <a:pt x="70606" y="132892"/>
                  </a:lnTo>
                  <a:lnTo>
                    <a:pt x="77094" y="115900"/>
                  </a:lnTo>
                  <a:lnTo>
                    <a:pt x="88093" y="80389"/>
                  </a:lnTo>
                  <a:lnTo>
                    <a:pt x="91900" y="70601"/>
                  </a:lnTo>
                  <a:lnTo>
                    <a:pt x="96931" y="36481"/>
                  </a:lnTo>
                  <a:lnTo>
                    <a:pt x="101199" y="20881"/>
                  </a:lnTo>
                  <a:lnTo>
                    <a:pt x="102248" y="0"/>
                  </a:lnTo>
                  <a:lnTo>
                    <a:pt x="102249" y="35224"/>
                  </a:lnTo>
                  <a:lnTo>
                    <a:pt x="102249" y="67239"/>
                  </a:lnTo>
                  <a:lnTo>
                    <a:pt x="102249" y="102414"/>
                  </a:lnTo>
                  <a:lnTo>
                    <a:pt x="102249" y="138755"/>
                  </a:lnTo>
                  <a:lnTo>
                    <a:pt x="102249" y="175249"/>
                  </a:lnTo>
                  <a:lnTo>
                    <a:pt x="102249" y="211764"/>
                  </a:lnTo>
                  <a:lnTo>
                    <a:pt x="102249" y="244855"/>
                  </a:lnTo>
                  <a:lnTo>
                    <a:pt x="101438" y="276818"/>
                  </a:lnTo>
                  <a:lnTo>
                    <a:pt x="96468" y="306575"/>
                  </a:lnTo>
                  <a:lnTo>
                    <a:pt x="91369" y="335896"/>
                  </a:lnTo>
                  <a:lnTo>
                    <a:pt x="80188" y="370273"/>
                  </a:lnTo>
                  <a:lnTo>
                    <a:pt x="63288" y="406397"/>
                  </a:lnTo>
                  <a:lnTo>
                    <a:pt x="56260" y="414041"/>
                  </a:lnTo>
                  <a:lnTo>
                    <a:pt x="48538" y="419332"/>
                  </a:lnTo>
                  <a:lnTo>
                    <a:pt x="38261" y="423008"/>
                  </a:lnTo>
                  <a:lnTo>
                    <a:pt x="29280" y="423400"/>
                  </a:lnTo>
                  <a:lnTo>
                    <a:pt x="23022" y="421328"/>
                  </a:lnTo>
                  <a:lnTo>
                    <a:pt x="12392" y="413385"/>
                  </a:lnTo>
                  <a:lnTo>
                    <a:pt x="9565" y="406597"/>
                  </a:lnTo>
                  <a:lnTo>
                    <a:pt x="765" y="374122"/>
                  </a:lnTo>
                  <a:lnTo>
                    <a:pt x="1038" y="356979"/>
                  </a:lnTo>
                  <a:lnTo>
                    <a:pt x="10889" y="322797"/>
                  </a:lnTo>
                  <a:lnTo>
                    <a:pt x="17382" y="312738"/>
                  </a:lnTo>
                  <a:lnTo>
                    <a:pt x="48496" y="288064"/>
                  </a:lnTo>
                  <a:lnTo>
                    <a:pt x="53473" y="286250"/>
                  </a:lnTo>
                  <a:lnTo>
                    <a:pt x="82470" y="284836"/>
                  </a:lnTo>
                  <a:lnTo>
                    <a:pt x="103642" y="291090"/>
                  </a:lnTo>
                  <a:lnTo>
                    <a:pt x="105612" y="292239"/>
                  </a:lnTo>
                  <a:lnTo>
                    <a:pt x="106926" y="293816"/>
                  </a:lnTo>
                  <a:lnTo>
                    <a:pt x="107801" y="295679"/>
                  </a:lnTo>
                  <a:lnTo>
                    <a:pt x="109197" y="296921"/>
                  </a:lnTo>
                  <a:lnTo>
                    <a:pt x="116888" y="299999"/>
                  </a:lnTo>
                  <a:lnTo>
                    <a:pt x="124160" y="30670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12"/>
            <p:cNvSpPr/>
            <p:nvPr>
              <p:custDataLst>
                <p:tags r:id="rId38"/>
              </p:custDataLst>
            </p:nvPr>
          </p:nvSpPr>
          <p:spPr>
            <a:xfrm>
              <a:off x="1336852" y="3607936"/>
              <a:ext cx="94638" cy="299434"/>
            </a:xfrm>
            <a:custGeom>
              <a:avLst/>
              <a:gdLst/>
              <a:ahLst/>
              <a:cxnLst/>
              <a:rect l="0" t="0" r="0" b="0"/>
              <a:pathLst>
                <a:path w="94638" h="299434">
                  <a:moveTo>
                    <a:pt x="14298" y="0"/>
                  </a:moveTo>
                  <a:lnTo>
                    <a:pt x="14298" y="0"/>
                  </a:lnTo>
                  <a:lnTo>
                    <a:pt x="14298" y="32689"/>
                  </a:lnTo>
                  <a:lnTo>
                    <a:pt x="12134" y="53494"/>
                  </a:lnTo>
                  <a:lnTo>
                    <a:pt x="7672" y="87954"/>
                  </a:lnTo>
                  <a:lnTo>
                    <a:pt x="4964" y="119082"/>
                  </a:lnTo>
                  <a:lnTo>
                    <a:pt x="1254" y="146729"/>
                  </a:lnTo>
                  <a:lnTo>
                    <a:pt x="0" y="181275"/>
                  </a:lnTo>
                  <a:lnTo>
                    <a:pt x="564" y="211543"/>
                  </a:lnTo>
                  <a:lnTo>
                    <a:pt x="5988" y="244408"/>
                  </a:lnTo>
                  <a:lnTo>
                    <a:pt x="10574" y="260054"/>
                  </a:lnTo>
                  <a:lnTo>
                    <a:pt x="25081" y="287134"/>
                  </a:lnTo>
                  <a:lnTo>
                    <a:pt x="31649" y="294534"/>
                  </a:lnTo>
                  <a:lnTo>
                    <a:pt x="36346" y="297262"/>
                  </a:lnTo>
                  <a:lnTo>
                    <a:pt x="45974" y="299013"/>
                  </a:lnTo>
                  <a:lnTo>
                    <a:pt x="67858" y="299433"/>
                  </a:lnTo>
                  <a:lnTo>
                    <a:pt x="72727" y="297275"/>
                  </a:lnTo>
                  <a:lnTo>
                    <a:pt x="83480" y="288564"/>
                  </a:lnTo>
                  <a:lnTo>
                    <a:pt x="85621" y="284330"/>
                  </a:lnTo>
                  <a:lnTo>
                    <a:pt x="86995" y="278876"/>
                  </a:lnTo>
                  <a:lnTo>
                    <a:pt x="94637" y="27023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13"/>
            <p:cNvSpPr/>
            <p:nvPr>
              <p:custDataLst>
                <p:tags r:id="rId39"/>
              </p:custDataLst>
            </p:nvPr>
          </p:nvSpPr>
          <p:spPr>
            <a:xfrm>
              <a:off x="1351239" y="3768613"/>
              <a:ext cx="131376" cy="29215"/>
            </a:xfrm>
            <a:custGeom>
              <a:avLst/>
              <a:gdLst/>
              <a:ahLst/>
              <a:cxnLst/>
              <a:rect l="0" t="0" r="0" b="0"/>
              <a:pathLst>
                <a:path w="131376" h="29215">
                  <a:moveTo>
                    <a:pt x="7215" y="29214"/>
                  </a:moveTo>
                  <a:lnTo>
                    <a:pt x="7215" y="29214"/>
                  </a:lnTo>
                  <a:lnTo>
                    <a:pt x="3338" y="29214"/>
                  </a:lnTo>
                  <a:lnTo>
                    <a:pt x="2196" y="28403"/>
                  </a:lnTo>
                  <a:lnTo>
                    <a:pt x="1434" y="27050"/>
                  </a:lnTo>
                  <a:lnTo>
                    <a:pt x="0" y="22212"/>
                  </a:lnTo>
                  <a:lnTo>
                    <a:pt x="6207" y="21937"/>
                  </a:lnTo>
                  <a:lnTo>
                    <a:pt x="10793" y="18041"/>
                  </a:lnTo>
                  <a:lnTo>
                    <a:pt x="17191" y="16134"/>
                  </a:lnTo>
                  <a:lnTo>
                    <a:pt x="38186" y="12578"/>
                  </a:lnTo>
                  <a:lnTo>
                    <a:pt x="52375" y="8346"/>
                  </a:lnTo>
                  <a:lnTo>
                    <a:pt x="63804" y="6698"/>
                  </a:lnTo>
                  <a:lnTo>
                    <a:pt x="81641" y="1043"/>
                  </a:lnTo>
                  <a:lnTo>
                    <a:pt x="116764" y="4"/>
                  </a:lnTo>
                  <a:lnTo>
                    <a:pt x="131375"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 name="SMARTInkShape-Group4"/>
          <p:cNvGrpSpPr/>
          <p:nvPr/>
        </p:nvGrpSpPr>
        <p:grpSpPr>
          <a:xfrm>
            <a:off x="1862423" y="3579030"/>
            <a:ext cx="219080" cy="342856"/>
            <a:chOff x="1862423" y="3579030"/>
            <a:chExt cx="219080" cy="342856"/>
          </a:xfrm>
        </p:grpSpPr>
        <p:sp>
          <p:nvSpPr>
            <p:cNvPr id="21" name="SMARTInkShape-14"/>
            <p:cNvSpPr/>
            <p:nvPr>
              <p:custDataLst>
                <p:tags r:id="rId33"/>
              </p:custDataLst>
            </p:nvPr>
          </p:nvSpPr>
          <p:spPr>
            <a:xfrm>
              <a:off x="1862423" y="3579030"/>
              <a:ext cx="116830" cy="167665"/>
            </a:xfrm>
            <a:custGeom>
              <a:avLst/>
              <a:gdLst/>
              <a:ahLst/>
              <a:cxnLst/>
              <a:rect l="0" t="0" r="0" b="0"/>
              <a:pathLst>
                <a:path w="116830" h="167665">
                  <a:moveTo>
                    <a:pt x="7277" y="14299"/>
                  </a:moveTo>
                  <a:lnTo>
                    <a:pt x="7277" y="14299"/>
                  </a:lnTo>
                  <a:lnTo>
                    <a:pt x="7277" y="8011"/>
                  </a:lnTo>
                  <a:lnTo>
                    <a:pt x="6465" y="7672"/>
                  </a:lnTo>
                  <a:lnTo>
                    <a:pt x="3400" y="7296"/>
                  </a:lnTo>
                  <a:lnTo>
                    <a:pt x="2258" y="6384"/>
                  </a:lnTo>
                  <a:lnTo>
                    <a:pt x="63" y="0"/>
                  </a:lnTo>
                  <a:lnTo>
                    <a:pt x="0" y="3660"/>
                  </a:lnTo>
                  <a:lnTo>
                    <a:pt x="802" y="4772"/>
                  </a:lnTo>
                  <a:lnTo>
                    <a:pt x="3858" y="6007"/>
                  </a:lnTo>
                  <a:lnTo>
                    <a:pt x="4998" y="7148"/>
                  </a:lnTo>
                  <a:lnTo>
                    <a:pt x="8990" y="14810"/>
                  </a:lnTo>
                  <a:lnTo>
                    <a:pt x="31652" y="49533"/>
                  </a:lnTo>
                  <a:lnTo>
                    <a:pt x="48665" y="82533"/>
                  </a:lnTo>
                  <a:lnTo>
                    <a:pt x="70574" y="118850"/>
                  </a:lnTo>
                  <a:lnTo>
                    <a:pt x="100058" y="153053"/>
                  </a:lnTo>
                  <a:lnTo>
                    <a:pt x="100780" y="155492"/>
                  </a:lnTo>
                  <a:lnTo>
                    <a:pt x="102072" y="157118"/>
                  </a:lnTo>
                  <a:lnTo>
                    <a:pt x="116819" y="167664"/>
                  </a:lnTo>
                  <a:lnTo>
                    <a:pt x="116829" y="16036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15"/>
            <p:cNvSpPr/>
            <p:nvPr>
              <p:custDataLst>
                <p:tags r:id="rId34"/>
              </p:custDataLst>
            </p:nvPr>
          </p:nvSpPr>
          <p:spPr>
            <a:xfrm>
              <a:off x="1869700" y="3593329"/>
              <a:ext cx="80339" cy="211470"/>
            </a:xfrm>
            <a:custGeom>
              <a:avLst/>
              <a:gdLst/>
              <a:ahLst/>
              <a:cxnLst/>
              <a:rect l="0" t="0" r="0" b="0"/>
              <a:pathLst>
                <a:path w="80339" h="211470">
                  <a:moveTo>
                    <a:pt x="80338" y="0"/>
                  </a:moveTo>
                  <a:lnTo>
                    <a:pt x="80338" y="0"/>
                  </a:lnTo>
                  <a:lnTo>
                    <a:pt x="68693" y="12457"/>
                  </a:lnTo>
                  <a:lnTo>
                    <a:pt x="52539" y="46548"/>
                  </a:lnTo>
                  <a:lnTo>
                    <a:pt x="41986" y="61761"/>
                  </a:lnTo>
                  <a:lnTo>
                    <a:pt x="29483" y="95385"/>
                  </a:lnTo>
                  <a:lnTo>
                    <a:pt x="18387" y="119227"/>
                  </a:lnTo>
                  <a:lnTo>
                    <a:pt x="9108" y="155055"/>
                  </a:lnTo>
                  <a:lnTo>
                    <a:pt x="1359" y="176177"/>
                  </a:lnTo>
                  <a:lnTo>
                    <a:pt x="0" y="211469"/>
                  </a:lnTo>
                  <a:lnTo>
                    <a:pt x="7303" y="20449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16"/>
            <p:cNvSpPr/>
            <p:nvPr>
              <p:custDataLst>
                <p:tags r:id="rId35"/>
              </p:custDataLst>
            </p:nvPr>
          </p:nvSpPr>
          <p:spPr>
            <a:xfrm>
              <a:off x="2009479" y="3702882"/>
              <a:ext cx="57417" cy="219004"/>
            </a:xfrm>
            <a:custGeom>
              <a:avLst/>
              <a:gdLst/>
              <a:ahLst/>
              <a:cxnLst/>
              <a:rect l="0" t="0" r="0" b="0"/>
              <a:pathLst>
                <a:path w="57417" h="219004">
                  <a:moveTo>
                    <a:pt x="6291" y="0"/>
                  </a:moveTo>
                  <a:lnTo>
                    <a:pt x="6291" y="0"/>
                  </a:lnTo>
                  <a:lnTo>
                    <a:pt x="6291" y="32677"/>
                  </a:lnTo>
                  <a:lnTo>
                    <a:pt x="5480" y="66783"/>
                  </a:lnTo>
                  <a:lnTo>
                    <a:pt x="3" y="102387"/>
                  </a:lnTo>
                  <a:lnTo>
                    <a:pt x="0" y="126471"/>
                  </a:lnTo>
                  <a:lnTo>
                    <a:pt x="5632" y="162353"/>
                  </a:lnTo>
                  <a:lnTo>
                    <a:pt x="7045" y="187239"/>
                  </a:lnTo>
                  <a:lnTo>
                    <a:pt x="13724" y="207789"/>
                  </a:lnTo>
                  <a:lnTo>
                    <a:pt x="15304" y="209127"/>
                  </a:lnTo>
                  <a:lnTo>
                    <a:pt x="19223" y="211424"/>
                  </a:lnTo>
                  <a:lnTo>
                    <a:pt x="25992" y="216469"/>
                  </a:lnTo>
                  <a:lnTo>
                    <a:pt x="34092" y="218758"/>
                  </a:lnTo>
                  <a:lnTo>
                    <a:pt x="38964" y="219003"/>
                  </a:lnTo>
                  <a:lnTo>
                    <a:pt x="43264" y="216895"/>
                  </a:lnTo>
                  <a:lnTo>
                    <a:pt x="57416" y="20449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17"/>
            <p:cNvSpPr/>
            <p:nvPr>
              <p:custDataLst>
                <p:tags r:id="rId36"/>
              </p:custDataLst>
            </p:nvPr>
          </p:nvSpPr>
          <p:spPr>
            <a:xfrm>
              <a:off x="1979252" y="3819738"/>
              <a:ext cx="102251" cy="14608"/>
            </a:xfrm>
            <a:custGeom>
              <a:avLst/>
              <a:gdLst/>
              <a:ahLst/>
              <a:cxnLst/>
              <a:rect l="0" t="0" r="0" b="0"/>
              <a:pathLst>
                <a:path w="102251" h="14608">
                  <a:moveTo>
                    <a:pt x="0" y="14607"/>
                  </a:moveTo>
                  <a:lnTo>
                    <a:pt x="0" y="14607"/>
                  </a:lnTo>
                  <a:lnTo>
                    <a:pt x="3878" y="10730"/>
                  </a:lnTo>
                  <a:lnTo>
                    <a:pt x="7945" y="8826"/>
                  </a:lnTo>
                  <a:lnTo>
                    <a:pt x="27748" y="5273"/>
                  </a:lnTo>
                  <a:lnTo>
                    <a:pt x="30671" y="3515"/>
                  </a:lnTo>
                  <a:lnTo>
                    <a:pt x="42540" y="1042"/>
                  </a:lnTo>
                  <a:lnTo>
                    <a:pt x="77640" y="18"/>
                  </a:lnTo>
                  <a:lnTo>
                    <a:pt x="94516" y="0"/>
                  </a:lnTo>
                  <a:lnTo>
                    <a:pt x="102250"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 name="SMARTInkShape-Group5"/>
          <p:cNvGrpSpPr/>
          <p:nvPr/>
        </p:nvGrpSpPr>
        <p:grpSpPr>
          <a:xfrm>
            <a:off x="1139348" y="3863559"/>
            <a:ext cx="394391" cy="255620"/>
            <a:chOff x="1139348" y="3863559"/>
            <a:chExt cx="394391" cy="255620"/>
          </a:xfrm>
        </p:grpSpPr>
        <p:sp>
          <p:nvSpPr>
            <p:cNvPr id="26" name="SMARTInkShape-18"/>
            <p:cNvSpPr/>
            <p:nvPr>
              <p:custDataLst>
                <p:tags r:id="rId31"/>
              </p:custDataLst>
            </p:nvPr>
          </p:nvSpPr>
          <p:spPr>
            <a:xfrm>
              <a:off x="1139348" y="3863559"/>
              <a:ext cx="21904" cy="233675"/>
            </a:xfrm>
            <a:custGeom>
              <a:avLst/>
              <a:gdLst/>
              <a:ahLst/>
              <a:cxnLst/>
              <a:rect l="0" t="0" r="0" b="0"/>
              <a:pathLst>
                <a:path w="21904" h="233675">
                  <a:moveTo>
                    <a:pt x="0" y="0"/>
                  </a:moveTo>
                  <a:lnTo>
                    <a:pt x="0" y="0"/>
                  </a:lnTo>
                  <a:lnTo>
                    <a:pt x="0" y="18387"/>
                  </a:lnTo>
                  <a:lnTo>
                    <a:pt x="6627" y="41600"/>
                  </a:lnTo>
                  <a:lnTo>
                    <a:pt x="7244" y="73418"/>
                  </a:lnTo>
                  <a:lnTo>
                    <a:pt x="9456" y="96705"/>
                  </a:lnTo>
                  <a:lnTo>
                    <a:pt x="13929" y="130883"/>
                  </a:lnTo>
                  <a:lnTo>
                    <a:pt x="14548" y="163659"/>
                  </a:lnTo>
                  <a:lnTo>
                    <a:pt x="15414" y="193910"/>
                  </a:lnTo>
                  <a:lnTo>
                    <a:pt x="21459" y="218557"/>
                  </a:lnTo>
                  <a:lnTo>
                    <a:pt x="21903" y="233275"/>
                  </a:lnTo>
                  <a:lnTo>
                    <a:pt x="15622" y="233674"/>
                  </a:lnTo>
                  <a:lnTo>
                    <a:pt x="15284" y="232875"/>
                  </a:lnTo>
                  <a:lnTo>
                    <a:pt x="14607" y="21910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19"/>
            <p:cNvSpPr/>
            <p:nvPr>
              <p:custDataLst>
                <p:tags r:id="rId32"/>
              </p:custDataLst>
            </p:nvPr>
          </p:nvSpPr>
          <p:spPr>
            <a:xfrm>
              <a:off x="1161259" y="3870863"/>
              <a:ext cx="372480" cy="248316"/>
            </a:xfrm>
            <a:custGeom>
              <a:avLst/>
              <a:gdLst/>
              <a:ahLst/>
              <a:cxnLst/>
              <a:rect l="0" t="0" r="0" b="0"/>
              <a:pathLst>
                <a:path w="372480" h="248316">
                  <a:moveTo>
                    <a:pt x="0" y="0"/>
                  </a:moveTo>
                  <a:lnTo>
                    <a:pt x="0" y="0"/>
                  </a:lnTo>
                  <a:lnTo>
                    <a:pt x="34438" y="0"/>
                  </a:lnTo>
                  <a:lnTo>
                    <a:pt x="66127" y="0"/>
                  </a:lnTo>
                  <a:lnTo>
                    <a:pt x="102220" y="0"/>
                  </a:lnTo>
                  <a:lnTo>
                    <a:pt x="132582" y="0"/>
                  </a:lnTo>
                  <a:lnTo>
                    <a:pt x="165964" y="0"/>
                  </a:lnTo>
                  <a:lnTo>
                    <a:pt x="197891" y="0"/>
                  </a:lnTo>
                  <a:lnTo>
                    <a:pt x="229927" y="0"/>
                  </a:lnTo>
                  <a:lnTo>
                    <a:pt x="265282" y="0"/>
                  </a:lnTo>
                  <a:lnTo>
                    <a:pt x="299439" y="0"/>
                  </a:lnTo>
                  <a:lnTo>
                    <a:pt x="315042" y="0"/>
                  </a:lnTo>
                  <a:lnTo>
                    <a:pt x="320713" y="2163"/>
                  </a:lnTo>
                  <a:lnTo>
                    <a:pt x="325938" y="5019"/>
                  </a:lnTo>
                  <a:lnTo>
                    <a:pt x="335905" y="6852"/>
                  </a:lnTo>
                  <a:lnTo>
                    <a:pt x="341811" y="7214"/>
                  </a:lnTo>
                  <a:lnTo>
                    <a:pt x="354107" y="18181"/>
                  </a:lnTo>
                  <a:lnTo>
                    <a:pt x="356199" y="22416"/>
                  </a:lnTo>
                  <a:lnTo>
                    <a:pt x="358463" y="34149"/>
                  </a:lnTo>
                  <a:lnTo>
                    <a:pt x="363609" y="43834"/>
                  </a:lnTo>
                  <a:lnTo>
                    <a:pt x="365926" y="75755"/>
                  </a:lnTo>
                  <a:lnTo>
                    <a:pt x="371797" y="104708"/>
                  </a:lnTo>
                  <a:lnTo>
                    <a:pt x="372452" y="139759"/>
                  </a:lnTo>
                  <a:lnTo>
                    <a:pt x="372478" y="175417"/>
                  </a:lnTo>
                  <a:lnTo>
                    <a:pt x="372479" y="210092"/>
                  </a:lnTo>
                  <a:lnTo>
                    <a:pt x="372479" y="232239"/>
                  </a:lnTo>
                  <a:lnTo>
                    <a:pt x="366191" y="239871"/>
                  </a:lnTo>
                  <a:lnTo>
                    <a:pt x="363463" y="240507"/>
                  </a:lnTo>
                  <a:lnTo>
                    <a:pt x="361599" y="240676"/>
                  </a:lnTo>
                  <a:lnTo>
                    <a:pt x="360357" y="241601"/>
                  </a:lnTo>
                  <a:lnTo>
                    <a:pt x="358976" y="244792"/>
                  </a:lnTo>
                  <a:lnTo>
                    <a:pt x="357797" y="245968"/>
                  </a:lnTo>
                  <a:lnTo>
                    <a:pt x="354322" y="247274"/>
                  </a:lnTo>
                  <a:lnTo>
                    <a:pt x="319187" y="248315"/>
                  </a:lnTo>
                  <a:lnTo>
                    <a:pt x="288945" y="247507"/>
                  </a:lnTo>
                  <a:lnTo>
                    <a:pt x="265444" y="241692"/>
                  </a:lnTo>
                  <a:lnTo>
                    <a:pt x="252492" y="240405"/>
                  </a:lnTo>
                  <a:lnTo>
                    <a:pt x="219064" y="232011"/>
                  </a:lnTo>
                  <a:lnTo>
                    <a:pt x="187724" y="221119"/>
                  </a:lnTo>
                  <a:lnTo>
                    <a:pt x="153824" y="219282"/>
                  </a:lnTo>
                  <a:lnTo>
                    <a:pt x="119317" y="219115"/>
                  </a:lnTo>
                  <a:lnTo>
                    <a:pt x="99820" y="218296"/>
                  </a:lnTo>
                  <a:lnTo>
                    <a:pt x="71513" y="212252"/>
                  </a:lnTo>
                  <a:lnTo>
                    <a:pt x="57135" y="211891"/>
                  </a:lnTo>
                  <a:lnTo>
                    <a:pt x="51632" y="209677"/>
                  </a:lnTo>
                  <a:lnTo>
                    <a:pt x="46481" y="206800"/>
                  </a:lnTo>
                  <a:lnTo>
                    <a:pt x="36562" y="204953"/>
                  </a:lnTo>
                  <a:lnTo>
                    <a:pt x="14607" y="20449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 name="SMARTInkShape-Group6"/>
          <p:cNvGrpSpPr/>
          <p:nvPr/>
        </p:nvGrpSpPr>
        <p:grpSpPr>
          <a:xfrm>
            <a:off x="1855093" y="3848954"/>
            <a:ext cx="416301" cy="327980"/>
            <a:chOff x="1855093" y="3848954"/>
            <a:chExt cx="416301" cy="327980"/>
          </a:xfrm>
        </p:grpSpPr>
        <p:sp>
          <p:nvSpPr>
            <p:cNvPr id="29" name="SMARTInkShape-20"/>
            <p:cNvSpPr/>
            <p:nvPr>
              <p:custDataLst>
                <p:tags r:id="rId26"/>
              </p:custDataLst>
            </p:nvPr>
          </p:nvSpPr>
          <p:spPr>
            <a:xfrm>
              <a:off x="1862396" y="3885472"/>
              <a:ext cx="7305" cy="218977"/>
            </a:xfrm>
            <a:custGeom>
              <a:avLst/>
              <a:gdLst/>
              <a:ahLst/>
              <a:cxnLst/>
              <a:rect l="0" t="0" r="0" b="0"/>
              <a:pathLst>
                <a:path w="7305" h="218977">
                  <a:moveTo>
                    <a:pt x="7304" y="7301"/>
                  </a:moveTo>
                  <a:lnTo>
                    <a:pt x="7304" y="7301"/>
                  </a:lnTo>
                  <a:lnTo>
                    <a:pt x="7304" y="299"/>
                  </a:lnTo>
                  <a:lnTo>
                    <a:pt x="90" y="0"/>
                  </a:lnTo>
                  <a:lnTo>
                    <a:pt x="3904" y="3875"/>
                  </a:lnTo>
                  <a:lnTo>
                    <a:pt x="5793" y="7943"/>
                  </a:lnTo>
                  <a:lnTo>
                    <a:pt x="7277" y="41822"/>
                  </a:lnTo>
                  <a:lnTo>
                    <a:pt x="6491" y="75493"/>
                  </a:lnTo>
                  <a:lnTo>
                    <a:pt x="677" y="105495"/>
                  </a:lnTo>
                  <a:lnTo>
                    <a:pt x="60" y="139711"/>
                  </a:lnTo>
                  <a:lnTo>
                    <a:pt x="2" y="172880"/>
                  </a:lnTo>
                  <a:lnTo>
                    <a:pt x="0" y="209300"/>
                  </a:lnTo>
                  <a:lnTo>
                    <a:pt x="0" y="218976"/>
                  </a:lnTo>
                  <a:lnTo>
                    <a:pt x="0" y="20449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21"/>
            <p:cNvSpPr/>
            <p:nvPr>
              <p:custDataLst>
                <p:tags r:id="rId27"/>
              </p:custDataLst>
            </p:nvPr>
          </p:nvSpPr>
          <p:spPr>
            <a:xfrm>
              <a:off x="1855093" y="3848954"/>
              <a:ext cx="416301" cy="327980"/>
            </a:xfrm>
            <a:custGeom>
              <a:avLst/>
              <a:gdLst/>
              <a:ahLst/>
              <a:cxnLst/>
              <a:rect l="0" t="0" r="0" b="0"/>
              <a:pathLst>
                <a:path w="416301" h="327980">
                  <a:moveTo>
                    <a:pt x="21910" y="21909"/>
                  </a:moveTo>
                  <a:lnTo>
                    <a:pt x="21910" y="21909"/>
                  </a:lnTo>
                  <a:lnTo>
                    <a:pt x="25788" y="21909"/>
                  </a:lnTo>
                  <a:lnTo>
                    <a:pt x="26930" y="21097"/>
                  </a:lnTo>
                  <a:lnTo>
                    <a:pt x="27691" y="19745"/>
                  </a:lnTo>
                  <a:lnTo>
                    <a:pt x="29013" y="14470"/>
                  </a:lnTo>
                  <a:lnTo>
                    <a:pt x="29125" y="11028"/>
                  </a:lnTo>
                  <a:lnTo>
                    <a:pt x="29966" y="9786"/>
                  </a:lnTo>
                  <a:lnTo>
                    <a:pt x="31338" y="8958"/>
                  </a:lnTo>
                  <a:lnTo>
                    <a:pt x="33065" y="8406"/>
                  </a:lnTo>
                  <a:lnTo>
                    <a:pt x="44007" y="1666"/>
                  </a:lnTo>
                  <a:lnTo>
                    <a:pt x="70742" y="63"/>
                  </a:lnTo>
                  <a:lnTo>
                    <a:pt x="107218" y="0"/>
                  </a:lnTo>
                  <a:lnTo>
                    <a:pt x="141207" y="809"/>
                  </a:lnTo>
                  <a:lnTo>
                    <a:pt x="171227" y="6625"/>
                  </a:lnTo>
                  <a:lnTo>
                    <a:pt x="206256" y="7242"/>
                  </a:lnTo>
                  <a:lnTo>
                    <a:pt x="241107" y="7296"/>
                  </a:lnTo>
                  <a:lnTo>
                    <a:pt x="273270" y="7301"/>
                  </a:lnTo>
                  <a:lnTo>
                    <a:pt x="307807" y="7302"/>
                  </a:lnTo>
                  <a:lnTo>
                    <a:pt x="340892" y="7302"/>
                  </a:lnTo>
                  <a:lnTo>
                    <a:pt x="359884" y="7302"/>
                  </a:lnTo>
                  <a:lnTo>
                    <a:pt x="392570" y="15357"/>
                  </a:lnTo>
                  <a:lnTo>
                    <a:pt x="400331" y="20885"/>
                  </a:lnTo>
                  <a:lnTo>
                    <a:pt x="401088" y="23618"/>
                  </a:lnTo>
                  <a:lnTo>
                    <a:pt x="401289" y="25482"/>
                  </a:lnTo>
                  <a:lnTo>
                    <a:pt x="402235" y="26726"/>
                  </a:lnTo>
                  <a:lnTo>
                    <a:pt x="405451" y="28107"/>
                  </a:lnTo>
                  <a:lnTo>
                    <a:pt x="406633" y="29287"/>
                  </a:lnTo>
                  <a:lnTo>
                    <a:pt x="407946" y="32762"/>
                  </a:lnTo>
                  <a:lnTo>
                    <a:pt x="409746" y="48753"/>
                  </a:lnTo>
                  <a:lnTo>
                    <a:pt x="413998" y="56822"/>
                  </a:lnTo>
                  <a:lnTo>
                    <a:pt x="416210" y="90226"/>
                  </a:lnTo>
                  <a:lnTo>
                    <a:pt x="416295" y="126458"/>
                  </a:lnTo>
                  <a:lnTo>
                    <a:pt x="416300" y="162831"/>
                  </a:lnTo>
                  <a:lnTo>
                    <a:pt x="416300" y="196741"/>
                  </a:lnTo>
                  <a:lnTo>
                    <a:pt x="416300" y="231250"/>
                  </a:lnTo>
                  <a:lnTo>
                    <a:pt x="416300" y="264546"/>
                  </a:lnTo>
                  <a:lnTo>
                    <a:pt x="416300" y="299425"/>
                  </a:lnTo>
                  <a:lnTo>
                    <a:pt x="416300" y="309177"/>
                  </a:lnTo>
                  <a:lnTo>
                    <a:pt x="415489" y="310801"/>
                  </a:lnTo>
                  <a:lnTo>
                    <a:pt x="414136" y="311884"/>
                  </a:lnTo>
                  <a:lnTo>
                    <a:pt x="412423" y="312605"/>
                  </a:lnTo>
                  <a:lnTo>
                    <a:pt x="411281" y="313898"/>
                  </a:lnTo>
                  <a:lnTo>
                    <a:pt x="410012" y="317498"/>
                  </a:lnTo>
                  <a:lnTo>
                    <a:pt x="408862" y="318783"/>
                  </a:lnTo>
                  <a:lnTo>
                    <a:pt x="405420" y="320211"/>
                  </a:lnTo>
                  <a:lnTo>
                    <a:pt x="370311" y="321349"/>
                  </a:lnTo>
                  <a:lnTo>
                    <a:pt x="347849" y="322163"/>
                  </a:lnTo>
                  <a:lnTo>
                    <a:pt x="318895" y="327979"/>
                  </a:lnTo>
                  <a:lnTo>
                    <a:pt x="304305" y="327644"/>
                  </a:lnTo>
                  <a:lnTo>
                    <a:pt x="270229" y="321792"/>
                  </a:lnTo>
                  <a:lnTo>
                    <a:pt x="245885" y="320599"/>
                  </a:lnTo>
                  <a:lnTo>
                    <a:pt x="211651" y="314731"/>
                  </a:lnTo>
                  <a:lnTo>
                    <a:pt x="195437" y="313440"/>
                  </a:lnTo>
                  <a:lnTo>
                    <a:pt x="164794" y="306629"/>
                  </a:lnTo>
                  <a:lnTo>
                    <a:pt x="129710" y="299368"/>
                  </a:lnTo>
                  <a:lnTo>
                    <a:pt x="94985" y="290469"/>
                  </a:lnTo>
                  <a:lnTo>
                    <a:pt x="80350" y="286504"/>
                  </a:lnTo>
                  <a:lnTo>
                    <a:pt x="71417" y="284765"/>
                  </a:lnTo>
                  <a:lnTo>
                    <a:pt x="61014" y="280035"/>
                  </a:lnTo>
                  <a:lnTo>
                    <a:pt x="48825" y="277462"/>
                  </a:lnTo>
                  <a:lnTo>
                    <a:pt x="38902" y="272732"/>
                  </a:lnTo>
                  <a:lnTo>
                    <a:pt x="20591" y="270558"/>
                  </a:lnTo>
                  <a:lnTo>
                    <a:pt x="18597" y="269636"/>
                  </a:lnTo>
                  <a:lnTo>
                    <a:pt x="17267" y="268210"/>
                  </a:lnTo>
                  <a:lnTo>
                    <a:pt x="16380" y="266448"/>
                  </a:lnTo>
                  <a:lnTo>
                    <a:pt x="14977" y="265274"/>
                  </a:lnTo>
                  <a:lnTo>
                    <a:pt x="8474" y="263234"/>
                  </a:lnTo>
                  <a:lnTo>
                    <a:pt x="98" y="262927"/>
                  </a:lnTo>
                  <a:lnTo>
                    <a:pt x="0" y="25562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MARTInkShape-22"/>
            <p:cNvSpPr/>
            <p:nvPr>
              <p:custDataLst>
                <p:tags r:id="rId28"/>
              </p:custDataLst>
            </p:nvPr>
          </p:nvSpPr>
          <p:spPr>
            <a:xfrm>
              <a:off x="2030379" y="3907382"/>
              <a:ext cx="109552" cy="138757"/>
            </a:xfrm>
            <a:custGeom>
              <a:avLst/>
              <a:gdLst/>
              <a:ahLst/>
              <a:cxnLst/>
              <a:rect l="0" t="0" r="0" b="0"/>
              <a:pathLst>
                <a:path w="109552" h="138757">
                  <a:moveTo>
                    <a:pt x="7302" y="7302"/>
                  </a:moveTo>
                  <a:lnTo>
                    <a:pt x="7302" y="7302"/>
                  </a:lnTo>
                  <a:lnTo>
                    <a:pt x="3424" y="7302"/>
                  </a:lnTo>
                  <a:lnTo>
                    <a:pt x="2282" y="6490"/>
                  </a:lnTo>
                  <a:lnTo>
                    <a:pt x="1521" y="5138"/>
                  </a:lnTo>
                  <a:lnTo>
                    <a:pt x="0" y="6"/>
                  </a:lnTo>
                  <a:lnTo>
                    <a:pt x="3876" y="0"/>
                  </a:lnTo>
                  <a:lnTo>
                    <a:pt x="5018" y="811"/>
                  </a:lnTo>
                  <a:lnTo>
                    <a:pt x="5779" y="2163"/>
                  </a:lnTo>
                  <a:lnTo>
                    <a:pt x="6287" y="3876"/>
                  </a:lnTo>
                  <a:lnTo>
                    <a:pt x="7437" y="5018"/>
                  </a:lnTo>
                  <a:lnTo>
                    <a:pt x="15113" y="9015"/>
                  </a:lnTo>
                  <a:lnTo>
                    <a:pt x="17378" y="10878"/>
                  </a:lnTo>
                  <a:lnTo>
                    <a:pt x="19895" y="15113"/>
                  </a:lnTo>
                  <a:lnTo>
                    <a:pt x="21825" y="19700"/>
                  </a:lnTo>
                  <a:lnTo>
                    <a:pt x="35099" y="39120"/>
                  </a:lnTo>
                  <a:lnTo>
                    <a:pt x="49641" y="52839"/>
                  </a:lnTo>
                  <a:lnTo>
                    <a:pt x="55823" y="64074"/>
                  </a:lnTo>
                  <a:lnTo>
                    <a:pt x="58081" y="69863"/>
                  </a:lnTo>
                  <a:lnTo>
                    <a:pt x="82795" y="104372"/>
                  </a:lnTo>
                  <a:lnTo>
                    <a:pt x="85487" y="109413"/>
                  </a:lnTo>
                  <a:lnTo>
                    <a:pt x="87495" y="114359"/>
                  </a:lnTo>
                  <a:lnTo>
                    <a:pt x="92376" y="121705"/>
                  </a:lnTo>
                  <a:lnTo>
                    <a:pt x="93803" y="126584"/>
                  </a:lnTo>
                  <a:lnTo>
                    <a:pt x="94994" y="128210"/>
                  </a:lnTo>
                  <a:lnTo>
                    <a:pt x="96601" y="129293"/>
                  </a:lnTo>
                  <a:lnTo>
                    <a:pt x="98483" y="130016"/>
                  </a:lnTo>
                  <a:lnTo>
                    <a:pt x="99738" y="131309"/>
                  </a:lnTo>
                  <a:lnTo>
                    <a:pt x="101917" y="137623"/>
                  </a:lnTo>
                  <a:lnTo>
                    <a:pt x="104264" y="138257"/>
                  </a:lnTo>
                  <a:lnTo>
                    <a:pt x="109459" y="138756"/>
                  </a:lnTo>
                  <a:lnTo>
                    <a:pt x="109551" y="13146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SMARTInkShape-23"/>
            <p:cNvSpPr/>
            <p:nvPr>
              <p:custDataLst>
                <p:tags r:id="rId29"/>
              </p:custDataLst>
            </p:nvPr>
          </p:nvSpPr>
          <p:spPr>
            <a:xfrm>
              <a:off x="2074198" y="3892773"/>
              <a:ext cx="73036" cy="160678"/>
            </a:xfrm>
            <a:custGeom>
              <a:avLst/>
              <a:gdLst/>
              <a:ahLst/>
              <a:cxnLst/>
              <a:rect l="0" t="0" r="0" b="0"/>
              <a:pathLst>
                <a:path w="73036" h="160678">
                  <a:moveTo>
                    <a:pt x="73035" y="0"/>
                  </a:moveTo>
                  <a:lnTo>
                    <a:pt x="73035" y="0"/>
                  </a:lnTo>
                  <a:lnTo>
                    <a:pt x="62156" y="0"/>
                  </a:lnTo>
                  <a:lnTo>
                    <a:pt x="60913" y="811"/>
                  </a:lnTo>
                  <a:lnTo>
                    <a:pt x="60085" y="2164"/>
                  </a:lnTo>
                  <a:lnTo>
                    <a:pt x="59533" y="3877"/>
                  </a:lnTo>
                  <a:lnTo>
                    <a:pt x="52793" y="14797"/>
                  </a:lnTo>
                  <a:lnTo>
                    <a:pt x="41057" y="41825"/>
                  </a:lnTo>
                  <a:lnTo>
                    <a:pt x="24326" y="75496"/>
                  </a:lnTo>
                  <a:lnTo>
                    <a:pt x="17847" y="90084"/>
                  </a:lnTo>
                  <a:lnTo>
                    <a:pt x="11157" y="114423"/>
                  </a:lnTo>
                  <a:lnTo>
                    <a:pt x="3046" y="128878"/>
                  </a:lnTo>
                  <a:lnTo>
                    <a:pt x="79" y="152998"/>
                  </a:lnTo>
                  <a:lnTo>
                    <a:pt x="0" y="16067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SMARTInkShape-24"/>
            <p:cNvSpPr/>
            <p:nvPr>
              <p:custDataLst>
                <p:tags r:id="rId30"/>
              </p:custDataLst>
            </p:nvPr>
          </p:nvSpPr>
          <p:spPr>
            <a:xfrm>
              <a:off x="2176447" y="3973112"/>
              <a:ext cx="7305" cy="153375"/>
            </a:xfrm>
            <a:custGeom>
              <a:avLst/>
              <a:gdLst/>
              <a:ahLst/>
              <a:cxnLst/>
              <a:rect l="0" t="0" r="0" b="0"/>
              <a:pathLst>
                <a:path w="7305" h="153375">
                  <a:moveTo>
                    <a:pt x="0" y="0"/>
                  </a:moveTo>
                  <a:lnTo>
                    <a:pt x="0" y="0"/>
                  </a:lnTo>
                  <a:lnTo>
                    <a:pt x="3878" y="0"/>
                  </a:lnTo>
                  <a:lnTo>
                    <a:pt x="5020" y="811"/>
                  </a:lnTo>
                  <a:lnTo>
                    <a:pt x="5781" y="2164"/>
                  </a:lnTo>
                  <a:lnTo>
                    <a:pt x="7003" y="10165"/>
                  </a:lnTo>
                  <a:lnTo>
                    <a:pt x="7301" y="44467"/>
                  </a:lnTo>
                  <a:lnTo>
                    <a:pt x="7304" y="80806"/>
                  </a:lnTo>
                  <a:lnTo>
                    <a:pt x="7304" y="114449"/>
                  </a:lnTo>
                  <a:lnTo>
                    <a:pt x="7304" y="15337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7" name="SMARTInkShape-Group7"/>
          <p:cNvGrpSpPr/>
          <p:nvPr/>
        </p:nvGrpSpPr>
        <p:grpSpPr>
          <a:xfrm>
            <a:off x="1248901" y="3892773"/>
            <a:ext cx="204499" cy="394391"/>
            <a:chOff x="1248901" y="3892773"/>
            <a:chExt cx="204499" cy="394391"/>
          </a:xfrm>
        </p:grpSpPr>
        <p:sp>
          <p:nvSpPr>
            <p:cNvPr id="35" name="SMARTInkShape-25"/>
            <p:cNvSpPr/>
            <p:nvPr>
              <p:custDataLst>
                <p:tags r:id="rId24"/>
              </p:custDataLst>
            </p:nvPr>
          </p:nvSpPr>
          <p:spPr>
            <a:xfrm>
              <a:off x="1248901" y="3892773"/>
              <a:ext cx="160678" cy="248193"/>
            </a:xfrm>
            <a:custGeom>
              <a:avLst/>
              <a:gdLst/>
              <a:ahLst/>
              <a:cxnLst/>
              <a:rect l="0" t="0" r="0" b="0"/>
              <a:pathLst>
                <a:path w="160678" h="248193">
                  <a:moveTo>
                    <a:pt x="0" y="0"/>
                  </a:moveTo>
                  <a:lnTo>
                    <a:pt x="0" y="0"/>
                  </a:lnTo>
                  <a:lnTo>
                    <a:pt x="0" y="6288"/>
                  </a:lnTo>
                  <a:lnTo>
                    <a:pt x="811" y="6627"/>
                  </a:lnTo>
                  <a:lnTo>
                    <a:pt x="3877" y="7003"/>
                  </a:lnTo>
                  <a:lnTo>
                    <a:pt x="5019" y="7914"/>
                  </a:lnTo>
                  <a:lnTo>
                    <a:pt x="6288" y="11092"/>
                  </a:lnTo>
                  <a:lnTo>
                    <a:pt x="9428" y="31431"/>
                  </a:lnTo>
                  <a:lnTo>
                    <a:pt x="13584" y="45251"/>
                  </a:lnTo>
                  <a:lnTo>
                    <a:pt x="15216" y="60814"/>
                  </a:lnTo>
                  <a:lnTo>
                    <a:pt x="27536" y="89351"/>
                  </a:lnTo>
                  <a:lnTo>
                    <a:pt x="33496" y="94100"/>
                  </a:lnTo>
                  <a:lnTo>
                    <a:pt x="35174" y="98086"/>
                  </a:lnTo>
                  <a:lnTo>
                    <a:pt x="36434" y="99474"/>
                  </a:lnTo>
                  <a:lnTo>
                    <a:pt x="39997" y="101015"/>
                  </a:lnTo>
                  <a:lnTo>
                    <a:pt x="42083" y="100615"/>
                  </a:lnTo>
                  <a:lnTo>
                    <a:pt x="51262" y="96306"/>
                  </a:lnTo>
                  <a:lnTo>
                    <a:pt x="53651" y="95853"/>
                  </a:lnTo>
                  <a:lnTo>
                    <a:pt x="55243" y="94739"/>
                  </a:lnTo>
                  <a:lnTo>
                    <a:pt x="56305" y="93185"/>
                  </a:lnTo>
                  <a:lnTo>
                    <a:pt x="58296" y="89294"/>
                  </a:lnTo>
                  <a:lnTo>
                    <a:pt x="69991" y="75401"/>
                  </a:lnTo>
                  <a:lnTo>
                    <a:pt x="80802" y="52644"/>
                  </a:lnTo>
                  <a:lnTo>
                    <a:pt x="84602" y="46931"/>
                  </a:lnTo>
                  <a:lnTo>
                    <a:pt x="86291" y="41687"/>
                  </a:lnTo>
                  <a:lnTo>
                    <a:pt x="88187" y="26689"/>
                  </a:lnTo>
                  <a:lnTo>
                    <a:pt x="94246" y="14963"/>
                  </a:lnTo>
                  <a:lnTo>
                    <a:pt x="94854" y="8473"/>
                  </a:lnTo>
                  <a:lnTo>
                    <a:pt x="101946" y="331"/>
                  </a:lnTo>
                  <a:lnTo>
                    <a:pt x="102223" y="6318"/>
                  </a:lnTo>
                  <a:lnTo>
                    <a:pt x="104401" y="6865"/>
                  </a:lnTo>
                  <a:lnTo>
                    <a:pt x="106119" y="7011"/>
                  </a:lnTo>
                  <a:lnTo>
                    <a:pt x="107263" y="7920"/>
                  </a:lnTo>
                  <a:lnTo>
                    <a:pt x="108535" y="11094"/>
                  </a:lnTo>
                  <a:lnTo>
                    <a:pt x="114554" y="46564"/>
                  </a:lnTo>
                  <a:lnTo>
                    <a:pt x="118886" y="80357"/>
                  </a:lnTo>
                  <a:lnTo>
                    <a:pt x="122597" y="94951"/>
                  </a:lnTo>
                  <a:lnTo>
                    <a:pt x="124023" y="129941"/>
                  </a:lnTo>
                  <a:lnTo>
                    <a:pt x="124152" y="165458"/>
                  </a:lnTo>
                  <a:lnTo>
                    <a:pt x="116721" y="199624"/>
                  </a:lnTo>
                  <a:lnTo>
                    <a:pt x="110289" y="223012"/>
                  </a:lnTo>
                  <a:lnTo>
                    <a:pt x="109880" y="228416"/>
                  </a:lnTo>
                  <a:lnTo>
                    <a:pt x="107534" y="233522"/>
                  </a:lnTo>
                  <a:lnTo>
                    <a:pt x="99416" y="243413"/>
                  </a:lnTo>
                  <a:lnTo>
                    <a:pt x="94769" y="246139"/>
                  </a:lnTo>
                  <a:lnTo>
                    <a:pt x="85173" y="247889"/>
                  </a:lnTo>
                  <a:lnTo>
                    <a:pt x="77894" y="248192"/>
                  </a:lnTo>
                  <a:lnTo>
                    <a:pt x="76274" y="247423"/>
                  </a:lnTo>
                  <a:lnTo>
                    <a:pt x="75195" y="246099"/>
                  </a:lnTo>
                  <a:lnTo>
                    <a:pt x="73183" y="242464"/>
                  </a:lnTo>
                  <a:lnTo>
                    <a:pt x="62996" y="231148"/>
                  </a:lnTo>
                  <a:lnTo>
                    <a:pt x="60458" y="224187"/>
                  </a:lnTo>
                  <a:lnTo>
                    <a:pt x="58463" y="187846"/>
                  </a:lnTo>
                  <a:lnTo>
                    <a:pt x="60608" y="182761"/>
                  </a:lnTo>
                  <a:lnTo>
                    <a:pt x="63454" y="177796"/>
                  </a:lnTo>
                  <a:lnTo>
                    <a:pt x="64720" y="172884"/>
                  </a:lnTo>
                  <a:lnTo>
                    <a:pt x="65868" y="171249"/>
                  </a:lnTo>
                  <a:lnTo>
                    <a:pt x="67446" y="170160"/>
                  </a:lnTo>
                  <a:lnTo>
                    <a:pt x="71363" y="168138"/>
                  </a:lnTo>
                  <a:lnTo>
                    <a:pt x="78130" y="163248"/>
                  </a:lnTo>
                  <a:lnTo>
                    <a:pt x="85275" y="161439"/>
                  </a:lnTo>
                  <a:lnTo>
                    <a:pt x="90107" y="161016"/>
                  </a:lnTo>
                  <a:lnTo>
                    <a:pt x="94959" y="162992"/>
                  </a:lnTo>
                  <a:lnTo>
                    <a:pt x="99821" y="165764"/>
                  </a:lnTo>
                  <a:lnTo>
                    <a:pt x="107120" y="168135"/>
                  </a:lnTo>
                  <a:lnTo>
                    <a:pt x="115234" y="172806"/>
                  </a:lnTo>
                  <a:lnTo>
                    <a:pt x="126745" y="175361"/>
                  </a:lnTo>
                  <a:lnTo>
                    <a:pt x="135655" y="180898"/>
                  </a:lnTo>
                  <a:lnTo>
                    <a:pt x="144539" y="188547"/>
                  </a:lnTo>
                  <a:lnTo>
                    <a:pt x="160677" y="18989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SMARTInkShape-26"/>
            <p:cNvSpPr/>
            <p:nvPr>
              <p:custDataLst>
                <p:tags r:id="rId25"/>
              </p:custDataLst>
            </p:nvPr>
          </p:nvSpPr>
          <p:spPr>
            <a:xfrm>
              <a:off x="1431489" y="4024237"/>
              <a:ext cx="21911" cy="262927"/>
            </a:xfrm>
            <a:custGeom>
              <a:avLst/>
              <a:gdLst/>
              <a:ahLst/>
              <a:cxnLst/>
              <a:rect l="0" t="0" r="0" b="0"/>
              <a:pathLst>
                <a:path w="21911" h="262927">
                  <a:moveTo>
                    <a:pt x="21910" y="0"/>
                  </a:moveTo>
                  <a:lnTo>
                    <a:pt x="21910" y="0"/>
                  </a:lnTo>
                  <a:lnTo>
                    <a:pt x="21910" y="3876"/>
                  </a:lnTo>
                  <a:lnTo>
                    <a:pt x="15284" y="27809"/>
                  </a:lnTo>
                  <a:lnTo>
                    <a:pt x="14696" y="59204"/>
                  </a:lnTo>
                  <a:lnTo>
                    <a:pt x="13813" y="93626"/>
                  </a:lnTo>
                  <a:lnTo>
                    <a:pt x="9593" y="122055"/>
                  </a:lnTo>
                  <a:lnTo>
                    <a:pt x="7982" y="151848"/>
                  </a:lnTo>
                  <a:lnTo>
                    <a:pt x="6693" y="186012"/>
                  </a:lnTo>
                  <a:lnTo>
                    <a:pt x="2344" y="217775"/>
                  </a:lnTo>
                  <a:lnTo>
                    <a:pt x="206" y="252390"/>
                  </a:lnTo>
                  <a:lnTo>
                    <a:pt x="0" y="26292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8" name="SMARTInkShape-Group8"/>
          <p:cNvGrpSpPr/>
          <p:nvPr/>
        </p:nvGrpSpPr>
        <p:grpSpPr>
          <a:xfrm>
            <a:off x="1555649" y="2344428"/>
            <a:ext cx="3469170" cy="831286"/>
            <a:chOff x="1555649" y="2344428"/>
            <a:chExt cx="3469170" cy="831286"/>
          </a:xfrm>
        </p:grpSpPr>
        <p:sp>
          <p:nvSpPr>
            <p:cNvPr id="38" name="SMARTInkShape-27"/>
            <p:cNvSpPr/>
            <p:nvPr>
              <p:custDataLst>
                <p:tags r:id="rId4"/>
              </p:custDataLst>
            </p:nvPr>
          </p:nvSpPr>
          <p:spPr>
            <a:xfrm>
              <a:off x="1555649" y="2344428"/>
              <a:ext cx="248320" cy="562310"/>
            </a:xfrm>
            <a:custGeom>
              <a:avLst/>
              <a:gdLst/>
              <a:ahLst/>
              <a:cxnLst/>
              <a:rect l="0" t="0" r="0" b="0"/>
              <a:pathLst>
                <a:path w="248320" h="562310">
                  <a:moveTo>
                    <a:pt x="0" y="0"/>
                  </a:moveTo>
                  <a:lnTo>
                    <a:pt x="0" y="0"/>
                  </a:lnTo>
                  <a:lnTo>
                    <a:pt x="0" y="17380"/>
                  </a:lnTo>
                  <a:lnTo>
                    <a:pt x="2164" y="22061"/>
                  </a:lnTo>
                  <a:lnTo>
                    <a:pt x="5019" y="26846"/>
                  </a:lnTo>
                  <a:lnTo>
                    <a:pt x="6852" y="36531"/>
                  </a:lnTo>
                  <a:lnTo>
                    <a:pt x="8055" y="54523"/>
                  </a:lnTo>
                  <a:lnTo>
                    <a:pt x="19424" y="90779"/>
                  </a:lnTo>
                  <a:lnTo>
                    <a:pt x="25460" y="114514"/>
                  </a:lnTo>
                  <a:lnTo>
                    <a:pt x="41451" y="148510"/>
                  </a:lnTo>
                  <a:lnTo>
                    <a:pt x="60865" y="183580"/>
                  </a:lnTo>
                  <a:lnTo>
                    <a:pt x="75470" y="199503"/>
                  </a:lnTo>
                  <a:lnTo>
                    <a:pt x="80339" y="202278"/>
                  </a:lnTo>
                  <a:lnTo>
                    <a:pt x="82773" y="203018"/>
                  </a:lnTo>
                  <a:lnTo>
                    <a:pt x="85207" y="202700"/>
                  </a:lnTo>
                  <a:lnTo>
                    <a:pt x="97380" y="198080"/>
                  </a:lnTo>
                  <a:lnTo>
                    <a:pt x="102249" y="193261"/>
                  </a:lnTo>
                  <a:lnTo>
                    <a:pt x="127776" y="160124"/>
                  </a:lnTo>
                  <a:lnTo>
                    <a:pt x="141413" y="126562"/>
                  </a:lnTo>
                  <a:lnTo>
                    <a:pt x="155827" y="91089"/>
                  </a:lnTo>
                  <a:lnTo>
                    <a:pt x="172039" y="56053"/>
                  </a:lnTo>
                  <a:lnTo>
                    <a:pt x="181446" y="20921"/>
                  </a:lnTo>
                  <a:lnTo>
                    <a:pt x="182579" y="14656"/>
                  </a:lnTo>
                  <a:lnTo>
                    <a:pt x="186462" y="14621"/>
                  </a:lnTo>
                  <a:lnTo>
                    <a:pt x="187605" y="15428"/>
                  </a:lnTo>
                  <a:lnTo>
                    <a:pt x="188367" y="16777"/>
                  </a:lnTo>
                  <a:lnTo>
                    <a:pt x="196500" y="49662"/>
                  </a:lnTo>
                  <a:lnTo>
                    <a:pt x="197945" y="83136"/>
                  </a:lnTo>
                  <a:lnTo>
                    <a:pt x="203475" y="117225"/>
                  </a:lnTo>
                  <a:lnTo>
                    <a:pt x="204296" y="151974"/>
                  </a:lnTo>
                  <a:lnTo>
                    <a:pt x="206622" y="187932"/>
                  </a:lnTo>
                  <a:lnTo>
                    <a:pt x="210267" y="215549"/>
                  </a:lnTo>
                  <a:lnTo>
                    <a:pt x="211347" y="247266"/>
                  </a:lnTo>
                  <a:lnTo>
                    <a:pt x="211667" y="279385"/>
                  </a:lnTo>
                  <a:lnTo>
                    <a:pt x="211762" y="314600"/>
                  </a:lnTo>
                  <a:lnTo>
                    <a:pt x="211790" y="348567"/>
                  </a:lnTo>
                  <a:lnTo>
                    <a:pt x="211798" y="381354"/>
                  </a:lnTo>
                  <a:lnTo>
                    <a:pt x="211800" y="414602"/>
                  </a:lnTo>
                  <a:lnTo>
                    <a:pt x="209637" y="445011"/>
                  </a:lnTo>
                  <a:lnTo>
                    <a:pt x="205513" y="480490"/>
                  </a:lnTo>
                  <a:lnTo>
                    <a:pt x="196687" y="516182"/>
                  </a:lnTo>
                  <a:lnTo>
                    <a:pt x="191289" y="527235"/>
                  </a:lnTo>
                  <a:lnTo>
                    <a:pt x="165838" y="557033"/>
                  </a:lnTo>
                  <a:lnTo>
                    <a:pt x="158643" y="559998"/>
                  </a:lnTo>
                  <a:lnTo>
                    <a:pt x="122584" y="562309"/>
                  </a:lnTo>
                  <a:lnTo>
                    <a:pt x="114533" y="561532"/>
                  </a:lnTo>
                  <a:lnTo>
                    <a:pt x="105438" y="556532"/>
                  </a:lnTo>
                  <a:lnTo>
                    <a:pt x="97603" y="549099"/>
                  </a:lnTo>
                  <a:lnTo>
                    <a:pt x="90954" y="537790"/>
                  </a:lnTo>
                  <a:lnTo>
                    <a:pt x="88623" y="528128"/>
                  </a:lnTo>
                  <a:lnTo>
                    <a:pt x="87771" y="506035"/>
                  </a:lnTo>
                  <a:lnTo>
                    <a:pt x="93498" y="486833"/>
                  </a:lnTo>
                  <a:lnTo>
                    <a:pt x="104813" y="462547"/>
                  </a:lnTo>
                  <a:lnTo>
                    <a:pt x="111774" y="454978"/>
                  </a:lnTo>
                  <a:lnTo>
                    <a:pt x="119466" y="448097"/>
                  </a:lnTo>
                  <a:lnTo>
                    <a:pt x="133181" y="432620"/>
                  </a:lnTo>
                  <a:lnTo>
                    <a:pt x="165647" y="413966"/>
                  </a:lnTo>
                  <a:lnTo>
                    <a:pt x="180183" y="410469"/>
                  </a:lnTo>
                  <a:lnTo>
                    <a:pt x="209370" y="409126"/>
                  </a:lnTo>
                  <a:lnTo>
                    <a:pt x="248319" y="41630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SMARTInkShape-28"/>
            <p:cNvSpPr/>
            <p:nvPr>
              <p:custDataLst>
                <p:tags r:id="rId5"/>
              </p:custDataLst>
            </p:nvPr>
          </p:nvSpPr>
          <p:spPr>
            <a:xfrm>
              <a:off x="1913521" y="2636658"/>
              <a:ext cx="80339" cy="430819"/>
            </a:xfrm>
            <a:custGeom>
              <a:avLst/>
              <a:gdLst/>
              <a:ahLst/>
              <a:cxnLst/>
              <a:rect l="0" t="0" r="0" b="0"/>
              <a:pathLst>
                <a:path w="80339" h="430819">
                  <a:moveTo>
                    <a:pt x="0" y="7214"/>
                  </a:moveTo>
                  <a:lnTo>
                    <a:pt x="0" y="7214"/>
                  </a:lnTo>
                  <a:lnTo>
                    <a:pt x="0" y="211"/>
                  </a:lnTo>
                  <a:lnTo>
                    <a:pt x="3877" y="0"/>
                  </a:lnTo>
                  <a:lnTo>
                    <a:pt x="5019" y="782"/>
                  </a:lnTo>
                  <a:lnTo>
                    <a:pt x="5781" y="2114"/>
                  </a:lnTo>
                  <a:lnTo>
                    <a:pt x="6288" y="3814"/>
                  </a:lnTo>
                  <a:lnTo>
                    <a:pt x="12950" y="14711"/>
                  </a:lnTo>
                  <a:lnTo>
                    <a:pt x="20798" y="48024"/>
                  </a:lnTo>
                  <a:lnTo>
                    <a:pt x="17483" y="79624"/>
                  </a:lnTo>
                  <a:lnTo>
                    <a:pt x="19427" y="107565"/>
                  </a:lnTo>
                  <a:lnTo>
                    <a:pt x="16396" y="137213"/>
                  </a:lnTo>
                  <a:lnTo>
                    <a:pt x="14325" y="171335"/>
                  </a:lnTo>
                  <a:lnTo>
                    <a:pt x="10965" y="195120"/>
                  </a:lnTo>
                  <a:lnTo>
                    <a:pt x="8931" y="221380"/>
                  </a:lnTo>
                  <a:lnTo>
                    <a:pt x="8027" y="248469"/>
                  </a:lnTo>
                  <a:lnTo>
                    <a:pt x="7625" y="274034"/>
                  </a:lnTo>
                  <a:lnTo>
                    <a:pt x="7446" y="298921"/>
                  </a:lnTo>
                  <a:lnTo>
                    <a:pt x="9510" y="333580"/>
                  </a:lnTo>
                  <a:lnTo>
                    <a:pt x="13097" y="362243"/>
                  </a:lnTo>
                  <a:lnTo>
                    <a:pt x="16323" y="383991"/>
                  </a:lnTo>
                  <a:lnTo>
                    <a:pt x="22419" y="398549"/>
                  </a:lnTo>
                  <a:lnTo>
                    <a:pt x="34150" y="417582"/>
                  </a:lnTo>
                  <a:lnTo>
                    <a:pt x="48696" y="428013"/>
                  </a:lnTo>
                  <a:lnTo>
                    <a:pt x="55995" y="429987"/>
                  </a:lnTo>
                  <a:lnTo>
                    <a:pt x="80338" y="43081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SMARTInkShape-29"/>
            <p:cNvSpPr/>
            <p:nvPr>
              <p:custDataLst>
                <p:tags r:id="rId6"/>
              </p:custDataLst>
            </p:nvPr>
          </p:nvSpPr>
          <p:spPr>
            <a:xfrm>
              <a:off x="1884307" y="2833763"/>
              <a:ext cx="153375" cy="80340"/>
            </a:xfrm>
            <a:custGeom>
              <a:avLst/>
              <a:gdLst/>
              <a:ahLst/>
              <a:cxnLst/>
              <a:rect l="0" t="0" r="0" b="0"/>
              <a:pathLst>
                <a:path w="153375" h="80340">
                  <a:moveTo>
                    <a:pt x="0" y="80339"/>
                  </a:moveTo>
                  <a:lnTo>
                    <a:pt x="0" y="80339"/>
                  </a:lnTo>
                  <a:lnTo>
                    <a:pt x="0" y="76462"/>
                  </a:lnTo>
                  <a:lnTo>
                    <a:pt x="811" y="75320"/>
                  </a:lnTo>
                  <a:lnTo>
                    <a:pt x="2164" y="74558"/>
                  </a:lnTo>
                  <a:lnTo>
                    <a:pt x="3877" y="74051"/>
                  </a:lnTo>
                  <a:lnTo>
                    <a:pt x="14797" y="65225"/>
                  </a:lnTo>
                  <a:lnTo>
                    <a:pt x="31394" y="51080"/>
                  </a:lnTo>
                  <a:lnTo>
                    <a:pt x="56455" y="38678"/>
                  </a:lnTo>
                  <a:lnTo>
                    <a:pt x="90284" y="29164"/>
                  </a:lnTo>
                  <a:lnTo>
                    <a:pt x="123517" y="16824"/>
                  </a:lnTo>
                  <a:lnTo>
                    <a:pt x="153374"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SMARTInkShape-30"/>
            <p:cNvSpPr/>
            <p:nvPr>
              <p:custDataLst>
                <p:tags r:id="rId7"/>
              </p:custDataLst>
            </p:nvPr>
          </p:nvSpPr>
          <p:spPr>
            <a:xfrm>
              <a:off x="2147233" y="2498917"/>
              <a:ext cx="124161" cy="35403"/>
            </a:xfrm>
            <a:custGeom>
              <a:avLst/>
              <a:gdLst/>
              <a:ahLst/>
              <a:cxnLst/>
              <a:rect l="0" t="0" r="0" b="0"/>
              <a:pathLst>
                <a:path w="124161" h="35403">
                  <a:moveTo>
                    <a:pt x="0" y="35402"/>
                  </a:moveTo>
                  <a:lnTo>
                    <a:pt x="0" y="35402"/>
                  </a:lnTo>
                  <a:lnTo>
                    <a:pt x="3878" y="31525"/>
                  </a:lnTo>
                  <a:lnTo>
                    <a:pt x="5781" y="27458"/>
                  </a:lnTo>
                  <a:lnTo>
                    <a:pt x="6289" y="25237"/>
                  </a:lnTo>
                  <a:lnTo>
                    <a:pt x="10880" y="18234"/>
                  </a:lnTo>
                  <a:lnTo>
                    <a:pt x="15115" y="15600"/>
                  </a:lnTo>
                  <a:lnTo>
                    <a:pt x="40730" y="6136"/>
                  </a:lnTo>
                  <a:lnTo>
                    <a:pt x="49307" y="1394"/>
                  </a:lnTo>
                  <a:lnTo>
                    <a:pt x="57350" y="0"/>
                  </a:lnTo>
                  <a:lnTo>
                    <a:pt x="93562" y="5917"/>
                  </a:lnTo>
                  <a:lnTo>
                    <a:pt x="100552" y="8232"/>
                  </a:lnTo>
                  <a:lnTo>
                    <a:pt x="107775" y="12453"/>
                  </a:lnTo>
                  <a:lnTo>
                    <a:pt x="124160" y="1349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SMARTInkShape-31"/>
            <p:cNvSpPr/>
            <p:nvPr>
              <p:custDataLst>
                <p:tags r:id="rId8"/>
              </p:custDataLst>
            </p:nvPr>
          </p:nvSpPr>
          <p:spPr>
            <a:xfrm>
              <a:off x="2212965" y="2541633"/>
              <a:ext cx="182589" cy="51116"/>
            </a:xfrm>
            <a:custGeom>
              <a:avLst/>
              <a:gdLst/>
              <a:ahLst/>
              <a:cxnLst/>
              <a:rect l="0" t="0" r="0" b="0"/>
              <a:pathLst>
                <a:path w="182589" h="51116">
                  <a:moveTo>
                    <a:pt x="0" y="29204"/>
                  </a:moveTo>
                  <a:lnTo>
                    <a:pt x="0" y="29204"/>
                  </a:lnTo>
                  <a:lnTo>
                    <a:pt x="0" y="22916"/>
                  </a:lnTo>
                  <a:lnTo>
                    <a:pt x="3877" y="18324"/>
                  </a:lnTo>
                  <a:lnTo>
                    <a:pt x="7944" y="16253"/>
                  </a:lnTo>
                  <a:lnTo>
                    <a:pt x="10165" y="15701"/>
                  </a:lnTo>
                  <a:lnTo>
                    <a:pt x="32635" y="3016"/>
                  </a:lnTo>
                  <a:lnTo>
                    <a:pt x="67953" y="167"/>
                  </a:lnTo>
                  <a:lnTo>
                    <a:pt x="101803" y="5"/>
                  </a:lnTo>
                  <a:lnTo>
                    <a:pt x="106821" y="0"/>
                  </a:lnTo>
                  <a:lnTo>
                    <a:pt x="116724" y="4323"/>
                  </a:lnTo>
                  <a:lnTo>
                    <a:pt x="151839" y="23804"/>
                  </a:lnTo>
                  <a:lnTo>
                    <a:pt x="182588" y="5111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SMARTInkShape-32"/>
            <p:cNvSpPr/>
            <p:nvPr>
              <p:custDataLst>
                <p:tags r:id="rId9"/>
              </p:custDataLst>
            </p:nvPr>
          </p:nvSpPr>
          <p:spPr>
            <a:xfrm>
              <a:off x="2519757" y="2397198"/>
              <a:ext cx="298485" cy="611851"/>
            </a:xfrm>
            <a:custGeom>
              <a:avLst/>
              <a:gdLst/>
              <a:ahLst/>
              <a:cxnLst/>
              <a:rect l="0" t="0" r="0" b="0"/>
              <a:pathLst>
                <a:path w="298485" h="611851">
                  <a:moveTo>
                    <a:pt x="21866" y="611850"/>
                  </a:moveTo>
                  <a:lnTo>
                    <a:pt x="21866" y="611850"/>
                  </a:lnTo>
                  <a:lnTo>
                    <a:pt x="17989" y="607973"/>
                  </a:lnTo>
                  <a:lnTo>
                    <a:pt x="11701" y="582298"/>
                  </a:lnTo>
                  <a:lnTo>
                    <a:pt x="8575" y="547732"/>
                  </a:lnTo>
                  <a:lnTo>
                    <a:pt x="3772" y="511792"/>
                  </a:lnTo>
                  <a:lnTo>
                    <a:pt x="1086" y="475446"/>
                  </a:lnTo>
                  <a:lnTo>
                    <a:pt x="458" y="448977"/>
                  </a:lnTo>
                  <a:lnTo>
                    <a:pt x="179" y="421794"/>
                  </a:lnTo>
                  <a:lnTo>
                    <a:pt x="55" y="396188"/>
                  </a:lnTo>
                  <a:lnTo>
                    <a:pt x="0" y="369118"/>
                  </a:lnTo>
                  <a:lnTo>
                    <a:pt x="786" y="340857"/>
                  </a:lnTo>
                  <a:lnTo>
                    <a:pt x="3842" y="312067"/>
                  </a:lnTo>
                  <a:lnTo>
                    <a:pt x="5740" y="283041"/>
                  </a:lnTo>
                  <a:lnTo>
                    <a:pt x="7395" y="254722"/>
                  </a:lnTo>
                  <a:lnTo>
                    <a:pt x="10836" y="228611"/>
                  </a:lnTo>
                  <a:lnTo>
                    <a:pt x="12906" y="203481"/>
                  </a:lnTo>
                  <a:lnTo>
                    <a:pt x="18400" y="168685"/>
                  </a:lnTo>
                  <a:lnTo>
                    <a:pt x="28143" y="137818"/>
                  </a:lnTo>
                  <a:lnTo>
                    <a:pt x="38705" y="102184"/>
                  </a:lnTo>
                  <a:lnTo>
                    <a:pt x="54436" y="72513"/>
                  </a:lnTo>
                  <a:lnTo>
                    <a:pt x="77981" y="41202"/>
                  </a:lnTo>
                  <a:lnTo>
                    <a:pt x="89816" y="31464"/>
                  </a:lnTo>
                  <a:lnTo>
                    <a:pt x="125833" y="9687"/>
                  </a:lnTo>
                  <a:lnTo>
                    <a:pt x="162306" y="231"/>
                  </a:lnTo>
                  <a:lnTo>
                    <a:pt x="175172" y="0"/>
                  </a:lnTo>
                  <a:lnTo>
                    <a:pt x="190728" y="4433"/>
                  </a:lnTo>
                  <a:lnTo>
                    <a:pt x="220325" y="22747"/>
                  </a:lnTo>
                  <a:lnTo>
                    <a:pt x="228452" y="33894"/>
                  </a:lnTo>
                  <a:lnTo>
                    <a:pt x="237087" y="55491"/>
                  </a:lnTo>
                  <a:lnTo>
                    <a:pt x="237081" y="64594"/>
                  </a:lnTo>
                  <a:lnTo>
                    <a:pt x="233306" y="82667"/>
                  </a:lnTo>
                  <a:lnTo>
                    <a:pt x="227976" y="93124"/>
                  </a:lnTo>
                  <a:lnTo>
                    <a:pt x="227439" y="95617"/>
                  </a:lnTo>
                  <a:lnTo>
                    <a:pt x="222806" y="103003"/>
                  </a:lnTo>
                  <a:lnTo>
                    <a:pt x="218561" y="105728"/>
                  </a:lnTo>
                  <a:lnTo>
                    <a:pt x="211842" y="107620"/>
                  </a:lnTo>
                  <a:lnTo>
                    <a:pt x="205587" y="107869"/>
                  </a:lnTo>
                  <a:lnTo>
                    <a:pt x="197248" y="100693"/>
                  </a:lnTo>
                  <a:lnTo>
                    <a:pt x="232476" y="100604"/>
                  </a:lnTo>
                  <a:lnTo>
                    <a:pt x="250955" y="106435"/>
                  </a:lnTo>
                  <a:lnTo>
                    <a:pt x="268070" y="115401"/>
                  </a:lnTo>
                  <a:lnTo>
                    <a:pt x="283383" y="128864"/>
                  </a:lnTo>
                  <a:lnTo>
                    <a:pt x="293392" y="146306"/>
                  </a:lnTo>
                  <a:lnTo>
                    <a:pt x="298213" y="168180"/>
                  </a:lnTo>
                  <a:lnTo>
                    <a:pt x="298484" y="202951"/>
                  </a:lnTo>
                  <a:lnTo>
                    <a:pt x="289220" y="229325"/>
                  </a:lnTo>
                  <a:lnTo>
                    <a:pt x="279025" y="244029"/>
                  </a:lnTo>
                  <a:lnTo>
                    <a:pt x="257871" y="265384"/>
                  </a:lnTo>
                  <a:lnTo>
                    <a:pt x="245077" y="272415"/>
                  </a:lnTo>
                  <a:lnTo>
                    <a:pt x="209549" y="281466"/>
                  </a:lnTo>
                  <a:lnTo>
                    <a:pt x="189861" y="282851"/>
                  </a:lnTo>
                  <a:lnTo>
                    <a:pt x="163887" y="275734"/>
                  </a:lnTo>
                  <a:lnTo>
                    <a:pt x="158563" y="272303"/>
                  </a:lnTo>
                  <a:lnTo>
                    <a:pt x="155655" y="268073"/>
                  </a:lnTo>
                  <a:lnTo>
                    <a:pt x="153636" y="261364"/>
                  </a:lnTo>
                  <a:lnTo>
                    <a:pt x="153465" y="257802"/>
                  </a:lnTo>
                  <a:lnTo>
                    <a:pt x="155554" y="253513"/>
                  </a:lnTo>
                  <a:lnTo>
                    <a:pt x="157247" y="251233"/>
                  </a:lnTo>
                  <a:lnTo>
                    <a:pt x="180667" y="236909"/>
                  </a:lnTo>
                  <a:lnTo>
                    <a:pt x="215245" y="228316"/>
                  </a:lnTo>
                  <a:lnTo>
                    <a:pt x="226364" y="22476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SMARTInkShape-33"/>
            <p:cNvSpPr/>
            <p:nvPr>
              <p:custDataLst>
                <p:tags r:id="rId10"/>
              </p:custDataLst>
            </p:nvPr>
          </p:nvSpPr>
          <p:spPr>
            <a:xfrm>
              <a:off x="2866593" y="2703734"/>
              <a:ext cx="54768" cy="148314"/>
            </a:xfrm>
            <a:custGeom>
              <a:avLst/>
              <a:gdLst/>
              <a:ahLst/>
              <a:cxnLst/>
              <a:rect l="0" t="0" r="0" b="0"/>
              <a:pathLst>
                <a:path w="54768" h="148314">
                  <a:moveTo>
                    <a:pt x="25599" y="35084"/>
                  </a:moveTo>
                  <a:lnTo>
                    <a:pt x="25599" y="35084"/>
                  </a:lnTo>
                  <a:lnTo>
                    <a:pt x="25599" y="31207"/>
                  </a:lnTo>
                  <a:lnTo>
                    <a:pt x="26410" y="30065"/>
                  </a:lnTo>
                  <a:lnTo>
                    <a:pt x="27763" y="29303"/>
                  </a:lnTo>
                  <a:lnTo>
                    <a:pt x="29476" y="28795"/>
                  </a:lnTo>
                  <a:lnTo>
                    <a:pt x="30618" y="27645"/>
                  </a:lnTo>
                  <a:lnTo>
                    <a:pt x="31887" y="24204"/>
                  </a:lnTo>
                  <a:lnTo>
                    <a:pt x="32895" y="0"/>
                  </a:lnTo>
                  <a:lnTo>
                    <a:pt x="17012" y="32698"/>
                  </a:lnTo>
                  <a:lnTo>
                    <a:pt x="7636" y="61427"/>
                  </a:lnTo>
                  <a:lnTo>
                    <a:pt x="0" y="95418"/>
                  </a:lnTo>
                  <a:lnTo>
                    <a:pt x="4069" y="126650"/>
                  </a:lnTo>
                  <a:lnTo>
                    <a:pt x="7374" y="135561"/>
                  </a:lnTo>
                  <a:lnTo>
                    <a:pt x="9391" y="138586"/>
                  </a:lnTo>
                  <a:lnTo>
                    <a:pt x="20840" y="147717"/>
                  </a:lnTo>
                  <a:lnTo>
                    <a:pt x="24049" y="148313"/>
                  </a:lnTo>
                  <a:lnTo>
                    <a:pt x="41635" y="145281"/>
                  </a:lnTo>
                  <a:lnTo>
                    <a:pt x="43593" y="144255"/>
                  </a:lnTo>
                  <a:lnTo>
                    <a:pt x="44898" y="142759"/>
                  </a:lnTo>
                  <a:lnTo>
                    <a:pt x="47161" y="138933"/>
                  </a:lnTo>
                  <a:lnTo>
                    <a:pt x="50871" y="134528"/>
                  </a:lnTo>
                  <a:lnTo>
                    <a:pt x="53061" y="127701"/>
                  </a:lnTo>
                  <a:lnTo>
                    <a:pt x="54767" y="93000"/>
                  </a:lnTo>
                  <a:lnTo>
                    <a:pt x="54000" y="61978"/>
                  </a:lnTo>
                  <a:lnTo>
                    <a:pt x="48981" y="52881"/>
                  </a:lnTo>
                  <a:lnTo>
                    <a:pt x="36064" y="37585"/>
                  </a:lnTo>
                  <a:lnTo>
                    <a:pt x="34307" y="32679"/>
                  </a:lnTo>
                  <a:lnTo>
                    <a:pt x="33028" y="31046"/>
                  </a:lnTo>
                  <a:lnTo>
                    <a:pt x="28972" y="28748"/>
                  </a:lnTo>
                  <a:lnTo>
                    <a:pt x="29471" y="28425"/>
                  </a:lnTo>
                  <a:lnTo>
                    <a:pt x="32225" y="27908"/>
                  </a:lnTo>
                  <a:lnTo>
                    <a:pt x="32902" y="2047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MARTInkShape-34"/>
            <p:cNvSpPr/>
            <p:nvPr>
              <p:custDataLst>
                <p:tags r:id="rId11"/>
              </p:custDataLst>
            </p:nvPr>
          </p:nvSpPr>
          <p:spPr>
            <a:xfrm>
              <a:off x="3009048" y="2600353"/>
              <a:ext cx="160679" cy="28913"/>
            </a:xfrm>
            <a:custGeom>
              <a:avLst/>
              <a:gdLst/>
              <a:ahLst/>
              <a:cxnLst/>
              <a:rect l="0" t="0" r="0" b="0"/>
              <a:pathLst>
                <a:path w="160679" h="28913">
                  <a:moveTo>
                    <a:pt x="0" y="28912"/>
                  </a:moveTo>
                  <a:lnTo>
                    <a:pt x="0" y="28912"/>
                  </a:lnTo>
                  <a:lnTo>
                    <a:pt x="3877" y="25035"/>
                  </a:lnTo>
                  <a:lnTo>
                    <a:pt x="7945" y="23131"/>
                  </a:lnTo>
                  <a:lnTo>
                    <a:pt x="10165" y="22624"/>
                  </a:lnTo>
                  <a:lnTo>
                    <a:pt x="21967" y="15961"/>
                  </a:lnTo>
                  <a:lnTo>
                    <a:pt x="24383" y="15409"/>
                  </a:lnTo>
                  <a:lnTo>
                    <a:pt x="36522" y="8670"/>
                  </a:lnTo>
                  <a:lnTo>
                    <a:pt x="71742" y="7030"/>
                  </a:lnTo>
                  <a:lnTo>
                    <a:pt x="108163" y="0"/>
                  </a:lnTo>
                  <a:lnTo>
                    <a:pt x="142058" y="6342"/>
                  </a:lnTo>
                  <a:lnTo>
                    <a:pt x="160678" y="700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SMARTInkShape-35"/>
            <p:cNvSpPr/>
            <p:nvPr>
              <p:custDataLst>
                <p:tags r:id="rId12"/>
              </p:custDataLst>
            </p:nvPr>
          </p:nvSpPr>
          <p:spPr>
            <a:xfrm>
              <a:off x="3133659" y="2556230"/>
              <a:ext cx="14157" cy="197196"/>
            </a:xfrm>
            <a:custGeom>
              <a:avLst/>
              <a:gdLst/>
              <a:ahLst/>
              <a:cxnLst/>
              <a:rect l="0" t="0" r="0" b="0"/>
              <a:pathLst>
                <a:path w="14157" h="197196">
                  <a:moveTo>
                    <a:pt x="6852" y="0"/>
                  </a:moveTo>
                  <a:lnTo>
                    <a:pt x="6852" y="0"/>
                  </a:lnTo>
                  <a:lnTo>
                    <a:pt x="2975" y="0"/>
                  </a:lnTo>
                  <a:lnTo>
                    <a:pt x="1833" y="812"/>
                  </a:lnTo>
                  <a:lnTo>
                    <a:pt x="1071" y="2164"/>
                  </a:lnTo>
                  <a:lnTo>
                    <a:pt x="0" y="10109"/>
                  </a:lnTo>
                  <a:lnTo>
                    <a:pt x="420" y="32018"/>
                  </a:lnTo>
                  <a:lnTo>
                    <a:pt x="5845" y="59919"/>
                  </a:lnTo>
                  <a:lnTo>
                    <a:pt x="7465" y="93768"/>
                  </a:lnTo>
                  <a:lnTo>
                    <a:pt x="11813" y="122098"/>
                  </a:lnTo>
                  <a:lnTo>
                    <a:pt x="13847" y="154956"/>
                  </a:lnTo>
                  <a:lnTo>
                    <a:pt x="14156" y="19719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MARTInkShape-36"/>
            <p:cNvSpPr/>
            <p:nvPr>
              <p:custDataLst>
                <p:tags r:id="rId13"/>
              </p:custDataLst>
            </p:nvPr>
          </p:nvSpPr>
          <p:spPr>
            <a:xfrm>
              <a:off x="3286582" y="2490569"/>
              <a:ext cx="204372" cy="671854"/>
            </a:xfrm>
            <a:custGeom>
              <a:avLst/>
              <a:gdLst/>
              <a:ahLst/>
              <a:cxnLst/>
              <a:rect l="0" t="0" r="0" b="0"/>
              <a:pathLst>
                <a:path w="204372" h="671854">
                  <a:moveTo>
                    <a:pt x="7303" y="671853"/>
                  </a:moveTo>
                  <a:lnTo>
                    <a:pt x="7303" y="671853"/>
                  </a:lnTo>
                  <a:lnTo>
                    <a:pt x="6491" y="638406"/>
                  </a:lnTo>
                  <a:lnTo>
                    <a:pt x="1015" y="605564"/>
                  </a:lnTo>
                  <a:lnTo>
                    <a:pt x="200" y="575985"/>
                  </a:lnTo>
                  <a:lnTo>
                    <a:pt x="59" y="548321"/>
                  </a:lnTo>
                  <a:lnTo>
                    <a:pt x="17" y="514788"/>
                  </a:lnTo>
                  <a:lnTo>
                    <a:pt x="5" y="479154"/>
                  </a:lnTo>
                  <a:lnTo>
                    <a:pt x="1" y="442899"/>
                  </a:lnTo>
                  <a:lnTo>
                    <a:pt x="0" y="406459"/>
                  </a:lnTo>
                  <a:lnTo>
                    <a:pt x="0" y="369964"/>
                  </a:lnTo>
                  <a:lnTo>
                    <a:pt x="811" y="333454"/>
                  </a:lnTo>
                  <a:lnTo>
                    <a:pt x="5019" y="296938"/>
                  </a:lnTo>
                  <a:lnTo>
                    <a:pt x="6626" y="260421"/>
                  </a:lnTo>
                  <a:lnTo>
                    <a:pt x="7914" y="223904"/>
                  </a:lnTo>
                  <a:lnTo>
                    <a:pt x="13886" y="188198"/>
                  </a:lnTo>
                  <a:lnTo>
                    <a:pt x="25574" y="156699"/>
                  </a:lnTo>
                  <a:lnTo>
                    <a:pt x="39316" y="126808"/>
                  </a:lnTo>
                  <a:lnTo>
                    <a:pt x="53666" y="98206"/>
                  </a:lnTo>
                  <a:lnTo>
                    <a:pt x="73056" y="66319"/>
                  </a:lnTo>
                  <a:lnTo>
                    <a:pt x="96392" y="36577"/>
                  </a:lnTo>
                  <a:lnTo>
                    <a:pt x="131653" y="13672"/>
                  </a:lnTo>
                  <a:lnTo>
                    <a:pt x="145343" y="6037"/>
                  </a:lnTo>
                  <a:lnTo>
                    <a:pt x="167356" y="1135"/>
                  </a:lnTo>
                  <a:lnTo>
                    <a:pt x="191861" y="0"/>
                  </a:lnTo>
                  <a:lnTo>
                    <a:pt x="196988" y="2125"/>
                  </a:lnTo>
                  <a:lnTo>
                    <a:pt x="199492" y="3827"/>
                  </a:lnTo>
                  <a:lnTo>
                    <a:pt x="201160" y="6586"/>
                  </a:lnTo>
                  <a:lnTo>
                    <a:pt x="203839" y="20510"/>
                  </a:lnTo>
                  <a:lnTo>
                    <a:pt x="204368" y="35193"/>
                  </a:lnTo>
                  <a:lnTo>
                    <a:pt x="198642" y="53722"/>
                  </a:lnTo>
                  <a:lnTo>
                    <a:pt x="184124" y="82723"/>
                  </a:lnTo>
                  <a:lnTo>
                    <a:pt x="152252" y="117778"/>
                  </a:lnTo>
                  <a:lnTo>
                    <a:pt x="144489" y="121284"/>
                  </a:lnTo>
                  <a:lnTo>
                    <a:pt x="136441" y="123654"/>
                  </a:lnTo>
                  <a:lnTo>
                    <a:pt x="125937" y="130213"/>
                  </a:lnTo>
                  <a:lnTo>
                    <a:pt x="124533" y="129795"/>
                  </a:lnTo>
                  <a:lnTo>
                    <a:pt x="117203" y="124359"/>
                  </a:lnTo>
                  <a:lnTo>
                    <a:pt x="116958" y="120292"/>
                  </a:lnTo>
                  <a:lnTo>
                    <a:pt x="117736" y="119123"/>
                  </a:lnTo>
                  <a:lnTo>
                    <a:pt x="119066" y="118344"/>
                  </a:lnTo>
                  <a:lnTo>
                    <a:pt x="120764" y="117824"/>
                  </a:lnTo>
                  <a:lnTo>
                    <a:pt x="131657" y="111142"/>
                  </a:lnTo>
                  <a:lnTo>
                    <a:pt x="154804" y="109579"/>
                  </a:lnTo>
                  <a:lnTo>
                    <a:pt x="176615" y="115779"/>
                  </a:lnTo>
                  <a:lnTo>
                    <a:pt x="182097" y="120666"/>
                  </a:lnTo>
                  <a:lnTo>
                    <a:pt x="201233" y="150870"/>
                  </a:lnTo>
                  <a:lnTo>
                    <a:pt x="204211" y="172843"/>
                  </a:lnTo>
                  <a:lnTo>
                    <a:pt x="204371" y="181193"/>
                  </a:lnTo>
                  <a:lnTo>
                    <a:pt x="202278" y="188150"/>
                  </a:lnTo>
                  <a:lnTo>
                    <a:pt x="191860" y="204281"/>
                  </a:lnTo>
                  <a:lnTo>
                    <a:pt x="191203" y="206765"/>
                  </a:lnTo>
                  <a:lnTo>
                    <a:pt x="186146" y="211688"/>
                  </a:lnTo>
                  <a:lnTo>
                    <a:pt x="170072" y="223087"/>
                  </a:lnTo>
                  <a:lnTo>
                    <a:pt x="154989" y="227860"/>
                  </a:lnTo>
                  <a:lnTo>
                    <a:pt x="149222" y="231072"/>
                  </a:lnTo>
                  <a:lnTo>
                    <a:pt x="140602" y="232880"/>
                  </a:lnTo>
                  <a:lnTo>
                    <a:pt x="109898" y="233641"/>
                  </a:lnTo>
                  <a:lnTo>
                    <a:pt x="116856" y="22633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SMARTInkShape-37"/>
            <p:cNvSpPr/>
            <p:nvPr>
              <p:custDataLst>
                <p:tags r:id="rId14"/>
              </p:custDataLst>
            </p:nvPr>
          </p:nvSpPr>
          <p:spPr>
            <a:xfrm>
              <a:off x="3505687" y="2804684"/>
              <a:ext cx="65732" cy="167847"/>
            </a:xfrm>
            <a:custGeom>
              <a:avLst/>
              <a:gdLst/>
              <a:ahLst/>
              <a:cxnLst/>
              <a:rect l="0" t="0" r="0" b="0"/>
              <a:pathLst>
                <a:path w="65732" h="167847">
                  <a:moveTo>
                    <a:pt x="0" y="58294"/>
                  </a:moveTo>
                  <a:lnTo>
                    <a:pt x="0" y="58294"/>
                  </a:lnTo>
                  <a:lnTo>
                    <a:pt x="0" y="48128"/>
                  </a:lnTo>
                  <a:lnTo>
                    <a:pt x="2164" y="43496"/>
                  </a:lnTo>
                  <a:lnTo>
                    <a:pt x="5019" y="38733"/>
                  </a:lnTo>
                  <a:lnTo>
                    <a:pt x="6627" y="30677"/>
                  </a:lnTo>
                  <a:lnTo>
                    <a:pt x="7914" y="19184"/>
                  </a:lnTo>
                  <a:lnTo>
                    <a:pt x="13075" y="10278"/>
                  </a:lnTo>
                  <a:lnTo>
                    <a:pt x="17443" y="5034"/>
                  </a:lnTo>
                  <a:lnTo>
                    <a:pt x="22089" y="2163"/>
                  </a:lnTo>
                  <a:lnTo>
                    <a:pt x="29087" y="168"/>
                  </a:lnTo>
                  <a:lnTo>
                    <a:pt x="32675" y="0"/>
                  </a:lnTo>
                  <a:lnTo>
                    <a:pt x="33955" y="766"/>
                  </a:lnTo>
                  <a:lnTo>
                    <a:pt x="34809" y="2089"/>
                  </a:lnTo>
                  <a:lnTo>
                    <a:pt x="35379" y="3782"/>
                  </a:lnTo>
                  <a:lnTo>
                    <a:pt x="41312" y="13142"/>
                  </a:lnTo>
                  <a:lnTo>
                    <a:pt x="43601" y="44147"/>
                  </a:lnTo>
                  <a:lnTo>
                    <a:pt x="44613" y="75973"/>
                  </a:lnTo>
                  <a:lnTo>
                    <a:pt x="50446" y="111161"/>
                  </a:lnTo>
                  <a:lnTo>
                    <a:pt x="51098" y="144489"/>
                  </a:lnTo>
                  <a:lnTo>
                    <a:pt x="51122" y="162637"/>
                  </a:lnTo>
                  <a:lnTo>
                    <a:pt x="51935" y="164373"/>
                  </a:lnTo>
                  <a:lnTo>
                    <a:pt x="53288" y="165531"/>
                  </a:lnTo>
                  <a:lnTo>
                    <a:pt x="58127" y="167711"/>
                  </a:lnTo>
                  <a:lnTo>
                    <a:pt x="65731" y="16784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SMARTInkShape-38"/>
            <p:cNvSpPr/>
            <p:nvPr>
              <p:custDataLst>
                <p:tags r:id="rId15"/>
              </p:custDataLst>
            </p:nvPr>
          </p:nvSpPr>
          <p:spPr>
            <a:xfrm>
              <a:off x="3724792" y="2541623"/>
              <a:ext cx="146072" cy="248283"/>
            </a:xfrm>
            <a:custGeom>
              <a:avLst/>
              <a:gdLst/>
              <a:ahLst/>
              <a:cxnLst/>
              <a:rect l="0" t="0" r="0" b="0"/>
              <a:pathLst>
                <a:path w="146072" h="248283">
                  <a:moveTo>
                    <a:pt x="0" y="0"/>
                  </a:moveTo>
                  <a:lnTo>
                    <a:pt x="0" y="0"/>
                  </a:lnTo>
                  <a:lnTo>
                    <a:pt x="6289" y="0"/>
                  </a:lnTo>
                  <a:lnTo>
                    <a:pt x="25239" y="13745"/>
                  </a:lnTo>
                  <a:lnTo>
                    <a:pt x="46196" y="48846"/>
                  </a:lnTo>
                  <a:lnTo>
                    <a:pt x="67146" y="81795"/>
                  </a:lnTo>
                  <a:lnTo>
                    <a:pt x="80205" y="114884"/>
                  </a:lnTo>
                  <a:lnTo>
                    <a:pt x="92494" y="145961"/>
                  </a:lnTo>
                  <a:lnTo>
                    <a:pt x="104682" y="176392"/>
                  </a:lnTo>
                  <a:lnTo>
                    <a:pt x="119291" y="209037"/>
                  </a:lnTo>
                  <a:lnTo>
                    <a:pt x="125683" y="225724"/>
                  </a:lnTo>
                  <a:lnTo>
                    <a:pt x="135722" y="238491"/>
                  </a:lnTo>
                  <a:lnTo>
                    <a:pt x="137413" y="243410"/>
                  </a:lnTo>
                  <a:lnTo>
                    <a:pt x="138676" y="245047"/>
                  </a:lnTo>
                  <a:lnTo>
                    <a:pt x="145971" y="248282"/>
                  </a:lnTo>
                  <a:lnTo>
                    <a:pt x="146071" y="24101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SMARTInkShape-39"/>
            <p:cNvSpPr/>
            <p:nvPr>
              <p:custDataLst>
                <p:tags r:id="rId16"/>
              </p:custDataLst>
            </p:nvPr>
          </p:nvSpPr>
          <p:spPr>
            <a:xfrm>
              <a:off x="3783221" y="2522808"/>
              <a:ext cx="116857" cy="267135"/>
            </a:xfrm>
            <a:custGeom>
              <a:avLst/>
              <a:gdLst/>
              <a:ahLst/>
              <a:cxnLst/>
              <a:rect l="0" t="0" r="0" b="0"/>
              <a:pathLst>
                <a:path w="116857" h="267135">
                  <a:moveTo>
                    <a:pt x="116856" y="4208"/>
                  </a:moveTo>
                  <a:lnTo>
                    <a:pt x="116856" y="4208"/>
                  </a:lnTo>
                  <a:lnTo>
                    <a:pt x="112979" y="331"/>
                  </a:lnTo>
                  <a:lnTo>
                    <a:pt x="111837" y="0"/>
                  </a:lnTo>
                  <a:lnTo>
                    <a:pt x="111075" y="591"/>
                  </a:lnTo>
                  <a:lnTo>
                    <a:pt x="109853" y="3494"/>
                  </a:lnTo>
                  <a:lnTo>
                    <a:pt x="99573" y="9897"/>
                  </a:lnTo>
                  <a:lnTo>
                    <a:pt x="81083" y="42628"/>
                  </a:lnTo>
                  <a:lnTo>
                    <a:pt x="66150" y="77493"/>
                  </a:lnTo>
                  <a:lnTo>
                    <a:pt x="52199" y="110384"/>
                  </a:lnTo>
                  <a:lnTo>
                    <a:pt x="34626" y="143119"/>
                  </a:lnTo>
                  <a:lnTo>
                    <a:pt x="22498" y="175674"/>
                  </a:lnTo>
                  <a:lnTo>
                    <a:pt x="9815" y="208354"/>
                  </a:lnTo>
                  <a:lnTo>
                    <a:pt x="1452" y="231242"/>
                  </a:lnTo>
                  <a:lnTo>
                    <a:pt x="0" y="26713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SMARTInkShape-40"/>
            <p:cNvSpPr/>
            <p:nvPr>
              <p:custDataLst>
                <p:tags r:id="rId17"/>
              </p:custDataLst>
            </p:nvPr>
          </p:nvSpPr>
          <p:spPr>
            <a:xfrm>
              <a:off x="4002326" y="2673086"/>
              <a:ext cx="102250" cy="408987"/>
            </a:xfrm>
            <a:custGeom>
              <a:avLst/>
              <a:gdLst/>
              <a:ahLst/>
              <a:cxnLst/>
              <a:rect l="0" t="0" r="0" b="0"/>
              <a:pathLst>
                <a:path w="102250" h="408987">
                  <a:moveTo>
                    <a:pt x="0" y="0"/>
                  </a:moveTo>
                  <a:lnTo>
                    <a:pt x="0" y="0"/>
                  </a:lnTo>
                  <a:lnTo>
                    <a:pt x="0" y="3877"/>
                  </a:lnTo>
                  <a:lnTo>
                    <a:pt x="811" y="5020"/>
                  </a:lnTo>
                  <a:lnTo>
                    <a:pt x="2164" y="5781"/>
                  </a:lnTo>
                  <a:lnTo>
                    <a:pt x="3877" y="6288"/>
                  </a:lnTo>
                  <a:lnTo>
                    <a:pt x="5019" y="8250"/>
                  </a:lnTo>
                  <a:lnTo>
                    <a:pt x="7003" y="23668"/>
                  </a:lnTo>
                  <a:lnTo>
                    <a:pt x="7286" y="59635"/>
                  </a:lnTo>
                  <a:lnTo>
                    <a:pt x="7301" y="95105"/>
                  </a:lnTo>
                  <a:lnTo>
                    <a:pt x="6491" y="130834"/>
                  </a:lnTo>
                  <a:lnTo>
                    <a:pt x="2284" y="163557"/>
                  </a:lnTo>
                  <a:lnTo>
                    <a:pt x="1488" y="194983"/>
                  </a:lnTo>
                  <a:lnTo>
                    <a:pt x="5220" y="228819"/>
                  </a:lnTo>
                  <a:lnTo>
                    <a:pt x="6686" y="259764"/>
                  </a:lnTo>
                  <a:lnTo>
                    <a:pt x="7932" y="289491"/>
                  </a:lnTo>
                  <a:lnTo>
                    <a:pt x="12268" y="318045"/>
                  </a:lnTo>
                  <a:lnTo>
                    <a:pt x="16309" y="349915"/>
                  </a:lnTo>
                  <a:lnTo>
                    <a:pt x="24681" y="375777"/>
                  </a:lnTo>
                  <a:lnTo>
                    <a:pt x="31748" y="387613"/>
                  </a:lnTo>
                  <a:lnTo>
                    <a:pt x="52553" y="403960"/>
                  </a:lnTo>
                  <a:lnTo>
                    <a:pt x="60145" y="406759"/>
                  </a:lnTo>
                  <a:lnTo>
                    <a:pt x="94902" y="408980"/>
                  </a:lnTo>
                  <a:lnTo>
                    <a:pt x="97351" y="408986"/>
                  </a:lnTo>
                  <a:lnTo>
                    <a:pt x="98984" y="408178"/>
                  </a:lnTo>
                  <a:lnTo>
                    <a:pt x="100072" y="406828"/>
                  </a:lnTo>
                  <a:lnTo>
                    <a:pt x="101819" y="402708"/>
                  </a:lnTo>
                  <a:lnTo>
                    <a:pt x="102249" y="39439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SMARTInkShape-41"/>
            <p:cNvSpPr/>
            <p:nvPr>
              <p:custDataLst>
                <p:tags r:id="rId18"/>
              </p:custDataLst>
            </p:nvPr>
          </p:nvSpPr>
          <p:spPr>
            <a:xfrm>
              <a:off x="3951201" y="2892191"/>
              <a:ext cx="175286" cy="65733"/>
            </a:xfrm>
            <a:custGeom>
              <a:avLst/>
              <a:gdLst/>
              <a:ahLst/>
              <a:cxnLst/>
              <a:rect l="0" t="0" r="0" b="0"/>
              <a:pathLst>
                <a:path w="175286" h="65733">
                  <a:moveTo>
                    <a:pt x="0" y="65732"/>
                  </a:moveTo>
                  <a:lnTo>
                    <a:pt x="0" y="65732"/>
                  </a:lnTo>
                  <a:lnTo>
                    <a:pt x="0" y="59444"/>
                  </a:lnTo>
                  <a:lnTo>
                    <a:pt x="24383" y="34054"/>
                  </a:lnTo>
                  <a:lnTo>
                    <a:pt x="35537" y="26771"/>
                  </a:lnTo>
                  <a:lnTo>
                    <a:pt x="69713" y="18461"/>
                  </a:lnTo>
                  <a:lnTo>
                    <a:pt x="106025" y="8658"/>
                  </a:lnTo>
                  <a:lnTo>
                    <a:pt x="139264" y="5319"/>
                  </a:lnTo>
                  <a:lnTo>
                    <a:pt x="175285"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SMARTInkShape-42"/>
            <p:cNvSpPr/>
            <p:nvPr>
              <p:custDataLst>
                <p:tags r:id="rId19"/>
              </p:custDataLst>
            </p:nvPr>
          </p:nvSpPr>
          <p:spPr>
            <a:xfrm>
              <a:off x="4257949" y="2665788"/>
              <a:ext cx="167982" cy="21906"/>
            </a:xfrm>
            <a:custGeom>
              <a:avLst/>
              <a:gdLst/>
              <a:ahLst/>
              <a:cxnLst/>
              <a:rect l="0" t="0" r="0" b="0"/>
              <a:pathLst>
                <a:path w="167982" h="21906">
                  <a:moveTo>
                    <a:pt x="0" y="21905"/>
                  </a:moveTo>
                  <a:lnTo>
                    <a:pt x="0" y="21905"/>
                  </a:lnTo>
                  <a:lnTo>
                    <a:pt x="0" y="18028"/>
                  </a:lnTo>
                  <a:lnTo>
                    <a:pt x="2164" y="13961"/>
                  </a:lnTo>
                  <a:lnTo>
                    <a:pt x="6288" y="8614"/>
                  </a:lnTo>
                  <a:lnTo>
                    <a:pt x="9017" y="7883"/>
                  </a:lnTo>
                  <a:lnTo>
                    <a:pt x="10880" y="7688"/>
                  </a:lnTo>
                  <a:lnTo>
                    <a:pt x="15115" y="5307"/>
                  </a:lnTo>
                  <a:lnTo>
                    <a:pt x="17380" y="3537"/>
                  </a:lnTo>
                  <a:lnTo>
                    <a:pt x="24225" y="1569"/>
                  </a:lnTo>
                  <a:lnTo>
                    <a:pt x="56745" y="56"/>
                  </a:lnTo>
                  <a:lnTo>
                    <a:pt x="89608" y="0"/>
                  </a:lnTo>
                  <a:lnTo>
                    <a:pt x="118438" y="807"/>
                  </a:lnTo>
                  <a:lnTo>
                    <a:pt x="132978" y="5775"/>
                  </a:lnTo>
                  <a:lnTo>
                    <a:pt x="167981" y="729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SMARTInkShape-43"/>
            <p:cNvSpPr/>
            <p:nvPr>
              <p:custDataLst>
                <p:tags r:id="rId20"/>
              </p:custDataLst>
            </p:nvPr>
          </p:nvSpPr>
          <p:spPr>
            <a:xfrm>
              <a:off x="4367505" y="2556230"/>
              <a:ext cx="21908" cy="226410"/>
            </a:xfrm>
            <a:custGeom>
              <a:avLst/>
              <a:gdLst/>
              <a:ahLst/>
              <a:cxnLst/>
              <a:rect l="0" t="0" r="0" b="0"/>
              <a:pathLst>
                <a:path w="21908" h="226410">
                  <a:moveTo>
                    <a:pt x="21907" y="0"/>
                  </a:moveTo>
                  <a:lnTo>
                    <a:pt x="21907" y="0"/>
                  </a:lnTo>
                  <a:lnTo>
                    <a:pt x="18030" y="0"/>
                  </a:lnTo>
                  <a:lnTo>
                    <a:pt x="16888" y="812"/>
                  </a:lnTo>
                  <a:lnTo>
                    <a:pt x="16126" y="2164"/>
                  </a:lnTo>
                  <a:lnTo>
                    <a:pt x="15619" y="3877"/>
                  </a:lnTo>
                  <a:lnTo>
                    <a:pt x="8957" y="14797"/>
                  </a:lnTo>
                  <a:lnTo>
                    <a:pt x="738" y="47359"/>
                  </a:lnTo>
                  <a:lnTo>
                    <a:pt x="94" y="80805"/>
                  </a:lnTo>
                  <a:lnTo>
                    <a:pt x="16" y="110456"/>
                  </a:lnTo>
                  <a:lnTo>
                    <a:pt x="0" y="144566"/>
                  </a:lnTo>
                  <a:lnTo>
                    <a:pt x="2162" y="167535"/>
                  </a:lnTo>
                  <a:lnTo>
                    <a:pt x="11643" y="202005"/>
                  </a:lnTo>
                  <a:lnTo>
                    <a:pt x="14019" y="214195"/>
                  </a:lnTo>
                  <a:lnTo>
                    <a:pt x="14603" y="22640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SMARTInkShape-44"/>
            <p:cNvSpPr/>
            <p:nvPr>
              <p:custDataLst>
                <p:tags r:id="rId21"/>
              </p:custDataLst>
            </p:nvPr>
          </p:nvSpPr>
          <p:spPr>
            <a:xfrm>
              <a:off x="4572000" y="2497839"/>
              <a:ext cx="248320" cy="415823"/>
            </a:xfrm>
            <a:custGeom>
              <a:avLst/>
              <a:gdLst/>
              <a:ahLst/>
              <a:cxnLst/>
              <a:rect l="0" t="0" r="0" b="0"/>
              <a:pathLst>
                <a:path w="248320" h="415823">
                  <a:moveTo>
                    <a:pt x="0" y="51087"/>
                  </a:moveTo>
                  <a:lnTo>
                    <a:pt x="0" y="51087"/>
                  </a:lnTo>
                  <a:lnTo>
                    <a:pt x="3877" y="51087"/>
                  </a:lnTo>
                  <a:lnTo>
                    <a:pt x="7944" y="53251"/>
                  </a:lnTo>
                  <a:lnTo>
                    <a:pt x="13291" y="57376"/>
                  </a:lnTo>
                  <a:lnTo>
                    <a:pt x="20779" y="58302"/>
                  </a:lnTo>
                  <a:lnTo>
                    <a:pt x="27518" y="63393"/>
                  </a:lnTo>
                  <a:lnTo>
                    <a:pt x="31976" y="64671"/>
                  </a:lnTo>
                  <a:lnTo>
                    <a:pt x="33490" y="65824"/>
                  </a:lnTo>
                  <a:lnTo>
                    <a:pt x="36432" y="70512"/>
                  </a:lnTo>
                  <a:lnTo>
                    <a:pt x="39996" y="71893"/>
                  </a:lnTo>
                  <a:lnTo>
                    <a:pt x="59939" y="72901"/>
                  </a:lnTo>
                  <a:lnTo>
                    <a:pt x="65321" y="70791"/>
                  </a:lnTo>
                  <a:lnTo>
                    <a:pt x="67892" y="69092"/>
                  </a:lnTo>
                  <a:lnTo>
                    <a:pt x="82869" y="64743"/>
                  </a:lnTo>
                  <a:lnTo>
                    <a:pt x="105729" y="44084"/>
                  </a:lnTo>
                  <a:lnTo>
                    <a:pt x="110584" y="36569"/>
                  </a:lnTo>
                  <a:lnTo>
                    <a:pt x="121050" y="24319"/>
                  </a:lnTo>
                  <a:lnTo>
                    <a:pt x="123238" y="17008"/>
                  </a:lnTo>
                  <a:lnTo>
                    <a:pt x="123750" y="12137"/>
                  </a:lnTo>
                  <a:lnTo>
                    <a:pt x="121813" y="7267"/>
                  </a:lnTo>
                  <a:lnTo>
                    <a:pt x="117835" y="1406"/>
                  </a:lnTo>
                  <a:lnTo>
                    <a:pt x="115127" y="604"/>
                  </a:lnTo>
                  <a:lnTo>
                    <a:pt x="99713" y="0"/>
                  </a:lnTo>
                  <a:lnTo>
                    <a:pt x="94901" y="2144"/>
                  </a:lnTo>
                  <a:lnTo>
                    <a:pt x="85199" y="10132"/>
                  </a:lnTo>
                  <a:lnTo>
                    <a:pt x="59951" y="43991"/>
                  </a:lnTo>
                  <a:lnTo>
                    <a:pt x="40338" y="78797"/>
                  </a:lnTo>
                  <a:lnTo>
                    <a:pt x="28908" y="115164"/>
                  </a:lnTo>
                  <a:lnTo>
                    <a:pt x="23984" y="130936"/>
                  </a:lnTo>
                  <a:lnTo>
                    <a:pt x="23644" y="140946"/>
                  </a:lnTo>
                  <a:lnTo>
                    <a:pt x="28014" y="154895"/>
                  </a:lnTo>
                  <a:lnTo>
                    <a:pt x="33637" y="165340"/>
                  </a:lnTo>
                  <a:lnTo>
                    <a:pt x="35237" y="173819"/>
                  </a:lnTo>
                  <a:lnTo>
                    <a:pt x="37287" y="177541"/>
                  </a:lnTo>
                  <a:lnTo>
                    <a:pt x="56338" y="194497"/>
                  </a:lnTo>
                  <a:lnTo>
                    <a:pt x="68178" y="201148"/>
                  </a:lnTo>
                  <a:lnTo>
                    <a:pt x="77998" y="203479"/>
                  </a:lnTo>
                  <a:lnTo>
                    <a:pt x="96270" y="204332"/>
                  </a:lnTo>
                  <a:lnTo>
                    <a:pt x="101756" y="202240"/>
                  </a:lnTo>
                  <a:lnTo>
                    <a:pt x="106899" y="199417"/>
                  </a:lnTo>
                  <a:lnTo>
                    <a:pt x="114357" y="197016"/>
                  </a:lnTo>
                  <a:lnTo>
                    <a:pt x="131035" y="182949"/>
                  </a:lnTo>
                  <a:lnTo>
                    <a:pt x="131452" y="175558"/>
                  </a:lnTo>
                  <a:lnTo>
                    <a:pt x="127583" y="175339"/>
                  </a:lnTo>
                  <a:lnTo>
                    <a:pt x="126442" y="176120"/>
                  </a:lnTo>
                  <a:lnTo>
                    <a:pt x="125681" y="177452"/>
                  </a:lnTo>
                  <a:lnTo>
                    <a:pt x="125174" y="179152"/>
                  </a:lnTo>
                  <a:lnTo>
                    <a:pt x="116349" y="190048"/>
                  </a:lnTo>
                  <a:lnTo>
                    <a:pt x="109402" y="199379"/>
                  </a:lnTo>
                  <a:lnTo>
                    <a:pt x="105428" y="207883"/>
                  </a:lnTo>
                  <a:lnTo>
                    <a:pt x="94491" y="243201"/>
                  </a:lnTo>
                  <a:lnTo>
                    <a:pt x="89671" y="263548"/>
                  </a:lnTo>
                  <a:lnTo>
                    <a:pt x="86079" y="282831"/>
                  </a:lnTo>
                  <a:lnTo>
                    <a:pt x="82040" y="300987"/>
                  </a:lnTo>
                  <a:lnTo>
                    <a:pt x="81906" y="314716"/>
                  </a:lnTo>
                  <a:lnTo>
                    <a:pt x="86726" y="346747"/>
                  </a:lnTo>
                  <a:lnTo>
                    <a:pt x="91248" y="366181"/>
                  </a:lnTo>
                  <a:lnTo>
                    <a:pt x="101604" y="383481"/>
                  </a:lnTo>
                  <a:lnTo>
                    <a:pt x="119020" y="403564"/>
                  </a:lnTo>
                  <a:lnTo>
                    <a:pt x="130391" y="411238"/>
                  </a:lnTo>
                  <a:lnTo>
                    <a:pt x="140162" y="414774"/>
                  </a:lnTo>
                  <a:lnTo>
                    <a:pt x="152074" y="415822"/>
                  </a:lnTo>
                  <a:lnTo>
                    <a:pt x="165883" y="412255"/>
                  </a:lnTo>
                  <a:lnTo>
                    <a:pt x="173270" y="406097"/>
                  </a:lnTo>
                  <a:lnTo>
                    <a:pt x="180070" y="398761"/>
                  </a:lnTo>
                  <a:lnTo>
                    <a:pt x="192211" y="389257"/>
                  </a:lnTo>
                  <a:lnTo>
                    <a:pt x="214163" y="357451"/>
                  </a:lnTo>
                  <a:lnTo>
                    <a:pt x="236049" y="322817"/>
                  </a:lnTo>
                  <a:lnTo>
                    <a:pt x="247980" y="299865"/>
                  </a:lnTo>
                  <a:lnTo>
                    <a:pt x="248319" y="29210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SMARTInkShape-45"/>
            <p:cNvSpPr/>
            <p:nvPr>
              <p:custDataLst>
                <p:tags r:id="rId22"/>
              </p:custDataLst>
            </p:nvPr>
          </p:nvSpPr>
          <p:spPr>
            <a:xfrm>
              <a:off x="4871456" y="2775335"/>
              <a:ext cx="102201" cy="400379"/>
            </a:xfrm>
            <a:custGeom>
              <a:avLst/>
              <a:gdLst/>
              <a:ahLst/>
              <a:cxnLst/>
              <a:rect l="0" t="0" r="0" b="0"/>
              <a:pathLst>
                <a:path w="102201" h="400379">
                  <a:moveTo>
                    <a:pt x="7292" y="0"/>
                  </a:moveTo>
                  <a:lnTo>
                    <a:pt x="7292" y="0"/>
                  </a:lnTo>
                  <a:lnTo>
                    <a:pt x="7292" y="33447"/>
                  </a:lnTo>
                  <a:lnTo>
                    <a:pt x="7292" y="65757"/>
                  </a:lnTo>
                  <a:lnTo>
                    <a:pt x="7292" y="100093"/>
                  </a:lnTo>
                  <a:lnTo>
                    <a:pt x="5128" y="130825"/>
                  </a:lnTo>
                  <a:lnTo>
                    <a:pt x="1511" y="162652"/>
                  </a:lnTo>
                  <a:lnTo>
                    <a:pt x="439" y="195617"/>
                  </a:lnTo>
                  <a:lnTo>
                    <a:pt x="122" y="228106"/>
                  </a:lnTo>
                  <a:lnTo>
                    <a:pt x="28" y="263430"/>
                  </a:lnTo>
                  <a:lnTo>
                    <a:pt x="0" y="297429"/>
                  </a:lnTo>
                  <a:lnTo>
                    <a:pt x="2155" y="325897"/>
                  </a:lnTo>
                  <a:lnTo>
                    <a:pt x="10154" y="357327"/>
                  </a:lnTo>
                  <a:lnTo>
                    <a:pt x="17156" y="375744"/>
                  </a:lnTo>
                  <a:lnTo>
                    <a:pt x="21955" y="382046"/>
                  </a:lnTo>
                  <a:lnTo>
                    <a:pt x="29199" y="387084"/>
                  </a:lnTo>
                  <a:lnTo>
                    <a:pt x="29201" y="390963"/>
                  </a:lnTo>
                  <a:lnTo>
                    <a:pt x="33529" y="395031"/>
                  </a:lnTo>
                  <a:lnTo>
                    <a:pt x="40864" y="398732"/>
                  </a:lnTo>
                  <a:lnTo>
                    <a:pt x="49533" y="400378"/>
                  </a:lnTo>
                  <a:lnTo>
                    <a:pt x="56632" y="398945"/>
                  </a:lnTo>
                  <a:lnTo>
                    <a:pt x="65191" y="393576"/>
                  </a:lnTo>
                  <a:lnTo>
                    <a:pt x="90056" y="370031"/>
                  </a:lnTo>
                  <a:lnTo>
                    <a:pt x="97366" y="358860"/>
                  </a:lnTo>
                  <a:lnTo>
                    <a:pt x="100794" y="345271"/>
                  </a:lnTo>
                  <a:lnTo>
                    <a:pt x="102200" y="312748"/>
                  </a:lnTo>
                  <a:lnTo>
                    <a:pt x="98349" y="300771"/>
                  </a:lnTo>
                  <a:lnTo>
                    <a:pt x="89778" y="288015"/>
                  </a:lnTo>
                  <a:lnTo>
                    <a:pt x="81732" y="279074"/>
                  </a:lnTo>
                  <a:lnTo>
                    <a:pt x="78787" y="278219"/>
                  </a:lnTo>
                  <a:lnTo>
                    <a:pt x="73023" y="27753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SMARTInkShape-46"/>
            <p:cNvSpPr/>
            <p:nvPr>
              <p:custDataLst>
                <p:tags r:id="rId23"/>
              </p:custDataLst>
            </p:nvPr>
          </p:nvSpPr>
          <p:spPr>
            <a:xfrm>
              <a:off x="4834927" y="2965227"/>
              <a:ext cx="189892" cy="116857"/>
            </a:xfrm>
            <a:custGeom>
              <a:avLst/>
              <a:gdLst/>
              <a:ahLst/>
              <a:cxnLst/>
              <a:rect l="0" t="0" r="0" b="0"/>
              <a:pathLst>
                <a:path w="189892" h="116857">
                  <a:moveTo>
                    <a:pt x="0" y="116856"/>
                  </a:moveTo>
                  <a:lnTo>
                    <a:pt x="0" y="116856"/>
                  </a:lnTo>
                  <a:lnTo>
                    <a:pt x="0" y="112979"/>
                  </a:lnTo>
                  <a:lnTo>
                    <a:pt x="2163" y="108911"/>
                  </a:lnTo>
                  <a:lnTo>
                    <a:pt x="30671" y="78908"/>
                  </a:lnTo>
                  <a:lnTo>
                    <a:pt x="66500" y="59508"/>
                  </a:lnTo>
                  <a:lnTo>
                    <a:pt x="100186" y="38503"/>
                  </a:lnTo>
                  <a:lnTo>
                    <a:pt x="132153" y="24606"/>
                  </a:lnTo>
                  <a:lnTo>
                    <a:pt x="167891" y="10572"/>
                  </a:lnTo>
                  <a:lnTo>
                    <a:pt x="189891"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SMARTInkShape-47"/>
          <p:cNvSpPr/>
          <p:nvPr>
            <p:custDataLst>
              <p:tags r:id="rId1"/>
            </p:custDataLst>
          </p:nvPr>
        </p:nvSpPr>
        <p:spPr>
          <a:xfrm>
            <a:off x="3067476" y="4038843"/>
            <a:ext cx="7304" cy="1"/>
          </a:xfrm>
          <a:custGeom>
            <a:avLst/>
            <a:gdLst/>
            <a:ahLst/>
            <a:cxnLst/>
            <a:rect l="0" t="0" r="0" b="0"/>
            <a:pathLst>
              <a:path w="7304" h="1">
                <a:moveTo>
                  <a:pt x="0" y="0"/>
                </a:moveTo>
                <a:lnTo>
                  <a:pt x="0" y="0"/>
                </a:lnTo>
                <a:lnTo>
                  <a:pt x="7303"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2" name="SMARTInkShape-Group10"/>
          <p:cNvGrpSpPr/>
          <p:nvPr/>
        </p:nvGrpSpPr>
        <p:grpSpPr>
          <a:xfrm>
            <a:off x="4615821" y="3118653"/>
            <a:ext cx="496640" cy="146019"/>
            <a:chOff x="4615821" y="3118653"/>
            <a:chExt cx="496640" cy="146019"/>
          </a:xfrm>
        </p:grpSpPr>
        <p:sp>
          <p:nvSpPr>
            <p:cNvPr id="60" name="SMARTInkShape-48"/>
            <p:cNvSpPr/>
            <p:nvPr>
              <p:custDataLst>
                <p:tags r:id="rId2"/>
              </p:custDataLst>
            </p:nvPr>
          </p:nvSpPr>
          <p:spPr>
            <a:xfrm>
              <a:off x="4637732" y="3118653"/>
              <a:ext cx="430908" cy="58377"/>
            </a:xfrm>
            <a:custGeom>
              <a:avLst/>
              <a:gdLst/>
              <a:ahLst/>
              <a:cxnLst/>
              <a:rect l="0" t="0" r="0" b="0"/>
              <a:pathLst>
                <a:path w="430908" h="58377">
                  <a:moveTo>
                    <a:pt x="0" y="14555"/>
                  </a:moveTo>
                  <a:lnTo>
                    <a:pt x="0" y="14555"/>
                  </a:lnTo>
                  <a:lnTo>
                    <a:pt x="3877" y="6800"/>
                  </a:lnTo>
                  <a:lnTo>
                    <a:pt x="8265" y="4516"/>
                  </a:lnTo>
                  <a:lnTo>
                    <a:pt x="42523" y="215"/>
                  </a:lnTo>
                  <a:lnTo>
                    <a:pt x="57180" y="0"/>
                  </a:lnTo>
                  <a:lnTo>
                    <a:pt x="64094" y="2135"/>
                  </a:lnTo>
                  <a:lnTo>
                    <a:pt x="69873" y="4977"/>
                  </a:lnTo>
                  <a:lnTo>
                    <a:pt x="103949" y="16228"/>
                  </a:lnTo>
                  <a:lnTo>
                    <a:pt x="112742" y="19356"/>
                  </a:lnTo>
                  <a:lnTo>
                    <a:pt x="143950" y="23876"/>
                  </a:lnTo>
                  <a:lnTo>
                    <a:pt x="150808" y="26812"/>
                  </a:lnTo>
                  <a:lnTo>
                    <a:pt x="182722" y="29024"/>
                  </a:lnTo>
                  <a:lnTo>
                    <a:pt x="192386" y="29912"/>
                  </a:lnTo>
                  <a:lnTo>
                    <a:pt x="221545" y="35783"/>
                  </a:lnTo>
                  <a:lnTo>
                    <a:pt x="249943" y="37217"/>
                  </a:lnTo>
                  <a:lnTo>
                    <a:pt x="264449" y="42234"/>
                  </a:lnTo>
                  <a:lnTo>
                    <a:pt x="296919" y="44520"/>
                  </a:lnTo>
                  <a:lnTo>
                    <a:pt x="328795" y="52782"/>
                  </a:lnTo>
                  <a:lnTo>
                    <a:pt x="343306" y="56718"/>
                  </a:lnTo>
                  <a:lnTo>
                    <a:pt x="378665" y="58347"/>
                  </a:lnTo>
                  <a:lnTo>
                    <a:pt x="414849" y="58376"/>
                  </a:lnTo>
                  <a:lnTo>
                    <a:pt x="419747" y="58376"/>
                  </a:lnTo>
                  <a:lnTo>
                    <a:pt x="421032" y="57564"/>
                  </a:lnTo>
                  <a:lnTo>
                    <a:pt x="421890" y="56212"/>
                  </a:lnTo>
                  <a:lnTo>
                    <a:pt x="422461" y="54498"/>
                  </a:lnTo>
                  <a:lnTo>
                    <a:pt x="423653" y="53356"/>
                  </a:lnTo>
                  <a:lnTo>
                    <a:pt x="430907" y="5107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SMARTInkShape-49"/>
            <p:cNvSpPr/>
            <p:nvPr>
              <p:custDataLst>
                <p:tags r:id="rId3"/>
              </p:custDataLst>
            </p:nvPr>
          </p:nvSpPr>
          <p:spPr>
            <a:xfrm>
              <a:off x="4615821" y="3191636"/>
              <a:ext cx="496640" cy="73036"/>
            </a:xfrm>
            <a:custGeom>
              <a:avLst/>
              <a:gdLst/>
              <a:ahLst/>
              <a:cxnLst/>
              <a:rect l="0" t="0" r="0" b="0"/>
              <a:pathLst>
                <a:path w="496640" h="73036">
                  <a:moveTo>
                    <a:pt x="0" y="0"/>
                  </a:moveTo>
                  <a:lnTo>
                    <a:pt x="0" y="0"/>
                  </a:lnTo>
                  <a:lnTo>
                    <a:pt x="10880" y="0"/>
                  </a:lnTo>
                  <a:lnTo>
                    <a:pt x="15115" y="2164"/>
                  </a:lnTo>
                  <a:lnTo>
                    <a:pt x="19701" y="5019"/>
                  </a:lnTo>
                  <a:lnTo>
                    <a:pt x="29259" y="6852"/>
                  </a:lnTo>
                  <a:lnTo>
                    <a:pt x="31678" y="7002"/>
                  </a:lnTo>
                  <a:lnTo>
                    <a:pt x="36531" y="9333"/>
                  </a:lnTo>
                  <a:lnTo>
                    <a:pt x="38961" y="11091"/>
                  </a:lnTo>
                  <a:lnTo>
                    <a:pt x="50135" y="13565"/>
                  </a:lnTo>
                  <a:lnTo>
                    <a:pt x="62621" y="15212"/>
                  </a:lnTo>
                  <a:lnTo>
                    <a:pt x="71212" y="19565"/>
                  </a:lnTo>
                  <a:lnTo>
                    <a:pt x="100263" y="23937"/>
                  </a:lnTo>
                  <a:lnTo>
                    <a:pt x="103360" y="25696"/>
                  </a:lnTo>
                  <a:lnTo>
                    <a:pt x="130407" y="28751"/>
                  </a:lnTo>
                  <a:lnTo>
                    <a:pt x="166365" y="29173"/>
                  </a:lnTo>
                  <a:lnTo>
                    <a:pt x="199217" y="29210"/>
                  </a:lnTo>
                  <a:lnTo>
                    <a:pt x="211889" y="30024"/>
                  </a:lnTo>
                  <a:lnTo>
                    <a:pt x="242150" y="35502"/>
                  </a:lnTo>
                  <a:lnTo>
                    <a:pt x="275519" y="38548"/>
                  </a:lnTo>
                  <a:lnTo>
                    <a:pt x="293708" y="42258"/>
                  </a:lnTo>
                  <a:lnTo>
                    <a:pt x="328155" y="43684"/>
                  </a:lnTo>
                  <a:lnTo>
                    <a:pt x="345280" y="45944"/>
                  </a:lnTo>
                  <a:lnTo>
                    <a:pt x="381482" y="50670"/>
                  </a:lnTo>
                  <a:lnTo>
                    <a:pt x="400033" y="53154"/>
                  </a:lnTo>
                  <a:lnTo>
                    <a:pt x="420841" y="57386"/>
                  </a:lnTo>
                  <a:lnTo>
                    <a:pt x="456920" y="58410"/>
                  </a:lnTo>
                  <a:lnTo>
                    <a:pt x="462215" y="58420"/>
                  </a:lnTo>
                  <a:lnTo>
                    <a:pt x="486204" y="65866"/>
                  </a:lnTo>
                  <a:lnTo>
                    <a:pt x="496639" y="7303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04401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5" name="Picture 6"/>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514600" y="762000"/>
            <a:ext cx="3429000" cy="1343025"/>
          </a:xfrm>
          <a:noFill/>
        </p:spPr>
      </p:pic>
      <p:pic>
        <p:nvPicPr>
          <p:cNvPr id="112646"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04800" y="2667000"/>
            <a:ext cx="8686800" cy="2486025"/>
          </a:xfrm>
          <a:noFill/>
        </p:spPr>
      </p:pic>
      <p:sp>
        <p:nvSpPr>
          <p:cNvPr id="7"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Slide Number Placeholder 1"/>
          <p:cNvSpPr>
            <a:spLocks noGrp="1"/>
          </p:cNvSpPr>
          <p:nvPr>
            <p:ph type="sldNum" sz="quarter" idx="12"/>
          </p:nvPr>
        </p:nvSpPr>
        <p:spPr/>
        <p:txBody>
          <a:bodyPr/>
          <a:lstStyle/>
          <a:p>
            <a:fld id="{F0A4D2B7-4371-4D9C-AC55-85F7836C09C5}" type="slidenum">
              <a:rPr lang="en-US" smtClean="0"/>
              <a:pPr/>
              <a:t>10</a:t>
            </a:fld>
            <a:endParaRPr lang="en-US"/>
          </a:p>
        </p:txBody>
      </p:sp>
    </p:spTree>
    <p:extLst>
      <p:ext uri="{BB962C8B-B14F-4D97-AF65-F5344CB8AC3E}">
        <p14:creationId xmlns:p14="http://schemas.microsoft.com/office/powerpoint/2010/main" val="14658721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9" name="Picture 3"/>
          <p:cNvPicPr>
            <a:picLocks noGrp="1" noChangeAspect="1" noChangeArrowheads="1"/>
          </p:cNvPicPr>
          <p:nvPr>
            <p:ph/>
          </p:nvPr>
        </p:nvPicPr>
        <p:blipFill rotWithShape="1">
          <a:blip r:embed="rId2">
            <a:extLst>
              <a:ext uri="{28A0092B-C50C-407E-A947-70E740481C1C}">
                <a14:useLocalDpi xmlns:a14="http://schemas.microsoft.com/office/drawing/2010/main" val="0"/>
              </a:ext>
            </a:extLst>
          </a:blip>
          <a:srcRect l="1678" r="6902" b="44944"/>
          <a:stretch/>
        </p:blipFill>
        <p:spPr>
          <a:xfrm>
            <a:off x="215286" y="1527174"/>
            <a:ext cx="8732618" cy="3502026"/>
          </a:xfrm>
          <a:noFill/>
        </p:spPr>
      </p:pic>
      <p:sp>
        <p:nvSpPr>
          <p:cNvPr id="6"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Slide Number Placeholder 1"/>
          <p:cNvSpPr>
            <a:spLocks noGrp="1"/>
          </p:cNvSpPr>
          <p:nvPr>
            <p:ph type="sldNum" sz="quarter" idx="12"/>
          </p:nvPr>
        </p:nvSpPr>
        <p:spPr/>
        <p:txBody>
          <a:bodyPr/>
          <a:lstStyle/>
          <a:p>
            <a:pPr>
              <a:defRPr/>
            </a:pPr>
            <a:fld id="{C43361CC-F581-4740-80D0-755E0F6845A6}" type="slidenum">
              <a:rPr lang="en-US" altLang="en-US" smtClean="0"/>
              <a:pPr>
                <a:defRPr/>
              </a:pPr>
              <a:t>11</a:t>
            </a:fld>
            <a:endParaRPr lang="en-US" altLang="en-US"/>
          </a:p>
        </p:txBody>
      </p:sp>
    </p:spTree>
    <p:extLst>
      <p:ext uri="{BB962C8B-B14F-4D97-AF65-F5344CB8AC3E}">
        <p14:creationId xmlns:p14="http://schemas.microsoft.com/office/powerpoint/2010/main" val="4784527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9" name="Picture 3"/>
          <p:cNvPicPr>
            <a:picLocks noGrp="1" noChangeAspect="1" noChangeArrowheads="1"/>
          </p:cNvPicPr>
          <p:nvPr>
            <p:ph/>
          </p:nvPr>
        </p:nvPicPr>
        <p:blipFill rotWithShape="1">
          <a:blip r:embed="rId2">
            <a:extLst>
              <a:ext uri="{28A0092B-C50C-407E-A947-70E740481C1C}">
                <a14:useLocalDpi xmlns:a14="http://schemas.microsoft.com/office/drawing/2010/main" val="0"/>
              </a:ext>
            </a:extLst>
          </a:blip>
          <a:srcRect l="2530" t="56826" r="6392"/>
          <a:stretch/>
        </p:blipFill>
        <p:spPr>
          <a:xfrm>
            <a:off x="228600" y="1348691"/>
            <a:ext cx="8763000" cy="2766109"/>
          </a:xfrm>
          <a:noFill/>
        </p:spPr>
      </p:pic>
      <p:sp>
        <p:nvSpPr>
          <p:cNvPr id="6"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Slide Number Placeholder 1"/>
          <p:cNvSpPr>
            <a:spLocks noGrp="1"/>
          </p:cNvSpPr>
          <p:nvPr>
            <p:ph type="sldNum" sz="quarter" idx="12"/>
          </p:nvPr>
        </p:nvSpPr>
        <p:spPr/>
        <p:txBody>
          <a:bodyPr/>
          <a:lstStyle/>
          <a:p>
            <a:pPr>
              <a:defRPr/>
            </a:pPr>
            <a:fld id="{C43361CC-F581-4740-80D0-755E0F6845A6}" type="slidenum">
              <a:rPr lang="en-US" altLang="en-US" smtClean="0"/>
              <a:pPr>
                <a:defRPr/>
              </a:pPr>
              <a:t>12</a:t>
            </a:fld>
            <a:endParaRPr lang="en-US" altLang="en-US"/>
          </a:p>
        </p:txBody>
      </p:sp>
    </p:spTree>
    <p:extLst>
      <p:ext uri="{BB962C8B-B14F-4D97-AF65-F5344CB8AC3E}">
        <p14:creationId xmlns:p14="http://schemas.microsoft.com/office/powerpoint/2010/main" val="41906834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3" name="Picture 3"/>
          <p:cNvPicPr>
            <a:picLocks noGrp="1" noChangeAspect="1" noChangeArrowheads="1"/>
          </p:cNvPicPr>
          <p:nvPr>
            <p:ph/>
          </p:nvPr>
        </p:nvPicPr>
        <p:blipFill rotWithShape="1">
          <a:blip r:embed="rId116">
            <a:extLst>
              <a:ext uri="{28A0092B-C50C-407E-A947-70E740481C1C}">
                <a14:useLocalDpi xmlns:a14="http://schemas.microsoft.com/office/drawing/2010/main" val="0"/>
              </a:ext>
            </a:extLst>
          </a:blip>
          <a:srcRect l="2131" r="3389" b="46685"/>
          <a:stretch/>
        </p:blipFill>
        <p:spPr>
          <a:xfrm>
            <a:off x="292296" y="960439"/>
            <a:ext cx="8623104" cy="4373561"/>
          </a:xfrm>
          <a:noFill/>
        </p:spPr>
      </p:pic>
      <p:sp>
        <p:nvSpPr>
          <p:cNvPr id="6"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Rectangle 1"/>
          <p:cNvSpPr/>
          <p:nvPr/>
        </p:nvSpPr>
        <p:spPr>
          <a:xfrm>
            <a:off x="7772400" y="5029200"/>
            <a:ext cx="10668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defRPr/>
            </a:pPr>
            <a:fld id="{C43361CC-F581-4740-80D0-755E0F6845A6}" type="slidenum">
              <a:rPr lang="en-US" altLang="en-US" smtClean="0"/>
              <a:pPr>
                <a:defRPr/>
              </a:pPr>
              <a:t>13</a:t>
            </a:fld>
            <a:endParaRPr lang="en-US" altLang="en-US"/>
          </a:p>
        </p:txBody>
      </p:sp>
      <p:sp>
        <p:nvSpPr>
          <p:cNvPr id="114789" name="SMARTInkShape-322"/>
          <p:cNvSpPr/>
          <p:nvPr>
            <p:custDataLst>
              <p:tags r:id="rId1"/>
            </p:custDataLst>
          </p:nvPr>
        </p:nvSpPr>
        <p:spPr>
          <a:xfrm>
            <a:off x="467425" y="5309663"/>
            <a:ext cx="3921988" cy="58421"/>
          </a:xfrm>
          <a:custGeom>
            <a:avLst/>
            <a:gdLst/>
            <a:ahLst/>
            <a:cxnLst/>
            <a:rect l="0" t="0" r="0" b="0"/>
            <a:pathLst>
              <a:path w="3921988" h="58421">
                <a:moveTo>
                  <a:pt x="0" y="29206"/>
                </a:moveTo>
                <a:lnTo>
                  <a:pt x="0" y="29206"/>
                </a:lnTo>
                <a:lnTo>
                  <a:pt x="31978" y="29206"/>
                </a:lnTo>
                <a:lnTo>
                  <a:pt x="36664" y="27042"/>
                </a:lnTo>
                <a:lnTo>
                  <a:pt x="41452" y="24187"/>
                </a:lnTo>
                <a:lnTo>
                  <a:pt x="51138" y="22353"/>
                </a:lnTo>
                <a:lnTo>
                  <a:pt x="87642" y="21903"/>
                </a:lnTo>
                <a:lnTo>
                  <a:pt x="124026" y="21901"/>
                </a:lnTo>
                <a:lnTo>
                  <a:pt x="158852" y="21901"/>
                </a:lnTo>
                <a:lnTo>
                  <a:pt x="194689" y="21901"/>
                </a:lnTo>
                <a:lnTo>
                  <a:pt x="229582" y="21901"/>
                </a:lnTo>
                <a:lnTo>
                  <a:pt x="262970" y="21901"/>
                </a:lnTo>
                <a:lnTo>
                  <a:pt x="287277" y="21091"/>
                </a:lnTo>
                <a:lnTo>
                  <a:pt x="316486" y="15276"/>
                </a:lnTo>
                <a:lnTo>
                  <a:pt x="350569" y="14638"/>
                </a:lnTo>
                <a:lnTo>
                  <a:pt x="374914" y="13793"/>
                </a:lnTo>
                <a:lnTo>
                  <a:pt x="409147" y="7973"/>
                </a:lnTo>
                <a:lnTo>
                  <a:pt x="441256" y="7355"/>
                </a:lnTo>
                <a:lnTo>
                  <a:pt x="476469" y="7301"/>
                </a:lnTo>
                <a:lnTo>
                  <a:pt x="511335" y="6485"/>
                </a:lnTo>
                <a:lnTo>
                  <a:pt x="547708" y="669"/>
                </a:lnTo>
                <a:lnTo>
                  <a:pt x="584213" y="51"/>
                </a:lnTo>
                <a:lnTo>
                  <a:pt x="614608" y="0"/>
                </a:lnTo>
                <a:lnTo>
                  <a:pt x="650159" y="2157"/>
                </a:lnTo>
                <a:lnTo>
                  <a:pt x="681530" y="6619"/>
                </a:lnTo>
                <a:lnTo>
                  <a:pt x="712171" y="7206"/>
                </a:lnTo>
                <a:lnTo>
                  <a:pt x="745450" y="7283"/>
                </a:lnTo>
                <a:lnTo>
                  <a:pt x="781541" y="7294"/>
                </a:lnTo>
                <a:lnTo>
                  <a:pt x="808539" y="9459"/>
                </a:lnTo>
                <a:lnTo>
                  <a:pt x="833618" y="13583"/>
                </a:lnTo>
                <a:lnTo>
                  <a:pt x="869252" y="14466"/>
                </a:lnTo>
                <a:lnTo>
                  <a:pt x="891069" y="16723"/>
                </a:lnTo>
                <a:lnTo>
                  <a:pt x="922532" y="21220"/>
                </a:lnTo>
                <a:lnTo>
                  <a:pt x="957062" y="21813"/>
                </a:lnTo>
                <a:lnTo>
                  <a:pt x="993318" y="27671"/>
                </a:lnTo>
                <a:lnTo>
                  <a:pt x="1028989" y="29815"/>
                </a:lnTo>
                <a:lnTo>
                  <a:pt x="1060026" y="35468"/>
                </a:lnTo>
                <a:lnTo>
                  <a:pt x="1093497" y="38536"/>
                </a:lnTo>
                <a:lnTo>
                  <a:pt x="1111697" y="42249"/>
                </a:lnTo>
                <a:lnTo>
                  <a:pt x="1141838" y="43607"/>
                </a:lnTo>
                <a:lnTo>
                  <a:pt x="1172317" y="43786"/>
                </a:lnTo>
                <a:lnTo>
                  <a:pt x="1203410" y="43809"/>
                </a:lnTo>
                <a:lnTo>
                  <a:pt x="1239065" y="43813"/>
                </a:lnTo>
                <a:lnTo>
                  <a:pt x="1273240" y="43813"/>
                </a:lnTo>
                <a:lnTo>
                  <a:pt x="1287851" y="43002"/>
                </a:lnTo>
                <a:lnTo>
                  <a:pt x="1321936" y="34796"/>
                </a:lnTo>
                <a:lnTo>
                  <a:pt x="1351150" y="23916"/>
                </a:lnTo>
                <a:lnTo>
                  <a:pt x="1385233" y="18143"/>
                </a:lnTo>
                <a:lnTo>
                  <a:pt x="1419316" y="14806"/>
                </a:lnTo>
                <a:lnTo>
                  <a:pt x="1453399" y="14611"/>
                </a:lnTo>
                <a:lnTo>
                  <a:pt x="1485725" y="14599"/>
                </a:lnTo>
                <a:lnTo>
                  <a:pt x="1514321" y="15410"/>
                </a:lnTo>
                <a:lnTo>
                  <a:pt x="1546184" y="21451"/>
                </a:lnTo>
                <a:lnTo>
                  <a:pt x="1559336" y="23933"/>
                </a:lnTo>
                <a:lnTo>
                  <a:pt x="1581802" y="28512"/>
                </a:lnTo>
                <a:lnTo>
                  <a:pt x="1614182" y="29165"/>
                </a:lnTo>
                <a:lnTo>
                  <a:pt x="1648166" y="29203"/>
                </a:lnTo>
                <a:lnTo>
                  <a:pt x="1681252" y="29205"/>
                </a:lnTo>
                <a:lnTo>
                  <a:pt x="1716953" y="29206"/>
                </a:lnTo>
                <a:lnTo>
                  <a:pt x="1732832" y="30017"/>
                </a:lnTo>
                <a:lnTo>
                  <a:pt x="1767419" y="36058"/>
                </a:lnTo>
                <a:lnTo>
                  <a:pt x="1801532" y="36484"/>
                </a:lnTo>
                <a:lnTo>
                  <a:pt x="1835617" y="36508"/>
                </a:lnTo>
                <a:lnTo>
                  <a:pt x="1869700" y="36510"/>
                </a:lnTo>
                <a:lnTo>
                  <a:pt x="1906194" y="36510"/>
                </a:lnTo>
                <a:lnTo>
                  <a:pt x="1938007" y="37321"/>
                </a:lnTo>
                <a:lnTo>
                  <a:pt x="1967092" y="43136"/>
                </a:lnTo>
                <a:lnTo>
                  <a:pt x="2001164" y="43773"/>
                </a:lnTo>
                <a:lnTo>
                  <a:pt x="2032541" y="43809"/>
                </a:lnTo>
                <a:lnTo>
                  <a:pt x="2044323" y="43000"/>
                </a:lnTo>
                <a:lnTo>
                  <a:pt x="2065174" y="37524"/>
                </a:lnTo>
                <a:lnTo>
                  <a:pt x="2100192" y="36569"/>
                </a:lnTo>
                <a:lnTo>
                  <a:pt x="2132723" y="36513"/>
                </a:lnTo>
                <a:lnTo>
                  <a:pt x="2162003" y="35698"/>
                </a:lnTo>
                <a:lnTo>
                  <a:pt x="2196061" y="29657"/>
                </a:lnTo>
                <a:lnTo>
                  <a:pt x="2230202" y="29224"/>
                </a:lnTo>
                <a:lnTo>
                  <a:pt x="2259238" y="28396"/>
                </a:lnTo>
                <a:lnTo>
                  <a:pt x="2288436" y="22580"/>
                </a:lnTo>
                <a:lnTo>
                  <a:pt x="2322668" y="21962"/>
                </a:lnTo>
                <a:lnTo>
                  <a:pt x="2355285" y="21906"/>
                </a:lnTo>
                <a:lnTo>
                  <a:pt x="2389022" y="21903"/>
                </a:lnTo>
                <a:lnTo>
                  <a:pt x="2422504" y="21901"/>
                </a:lnTo>
                <a:lnTo>
                  <a:pt x="2455896" y="21901"/>
                </a:lnTo>
                <a:lnTo>
                  <a:pt x="2490468" y="21901"/>
                </a:lnTo>
                <a:lnTo>
                  <a:pt x="2524580" y="21901"/>
                </a:lnTo>
                <a:lnTo>
                  <a:pt x="2560084" y="21901"/>
                </a:lnTo>
                <a:lnTo>
                  <a:pt x="2594101" y="28191"/>
                </a:lnTo>
                <a:lnTo>
                  <a:pt x="2626522" y="35405"/>
                </a:lnTo>
                <a:lnTo>
                  <a:pt x="2651135" y="38528"/>
                </a:lnTo>
                <a:lnTo>
                  <a:pt x="2667935" y="42247"/>
                </a:lnTo>
                <a:lnTo>
                  <a:pt x="2686167" y="45513"/>
                </a:lnTo>
                <a:lnTo>
                  <a:pt x="2701848" y="49456"/>
                </a:lnTo>
                <a:lnTo>
                  <a:pt x="2737255" y="50971"/>
                </a:lnTo>
                <a:lnTo>
                  <a:pt x="2747861" y="51862"/>
                </a:lnTo>
                <a:lnTo>
                  <a:pt x="2782728" y="57737"/>
                </a:lnTo>
                <a:lnTo>
                  <a:pt x="2814893" y="58360"/>
                </a:lnTo>
                <a:lnTo>
                  <a:pt x="2850110" y="58415"/>
                </a:lnTo>
                <a:lnTo>
                  <a:pt x="2884977" y="58419"/>
                </a:lnTo>
                <a:lnTo>
                  <a:pt x="2921350" y="58420"/>
                </a:lnTo>
                <a:lnTo>
                  <a:pt x="2953647" y="58420"/>
                </a:lnTo>
                <a:lnTo>
                  <a:pt x="2988876" y="57608"/>
                </a:lnTo>
                <a:lnTo>
                  <a:pt x="3024556" y="51793"/>
                </a:lnTo>
                <a:lnTo>
                  <a:pt x="3056414" y="51205"/>
                </a:lnTo>
                <a:lnTo>
                  <a:pt x="3087689" y="45347"/>
                </a:lnTo>
                <a:lnTo>
                  <a:pt x="3119339" y="44015"/>
                </a:lnTo>
                <a:lnTo>
                  <a:pt x="3145797" y="41689"/>
                </a:lnTo>
                <a:lnTo>
                  <a:pt x="3163987" y="38044"/>
                </a:lnTo>
                <a:lnTo>
                  <a:pt x="3194126" y="36712"/>
                </a:lnTo>
                <a:lnTo>
                  <a:pt x="3224604" y="36535"/>
                </a:lnTo>
                <a:lnTo>
                  <a:pt x="3257862" y="36513"/>
                </a:lnTo>
                <a:lnTo>
                  <a:pt x="3279425" y="34346"/>
                </a:lnTo>
                <a:lnTo>
                  <a:pt x="3293138" y="32302"/>
                </a:lnTo>
                <a:lnTo>
                  <a:pt x="3324123" y="35795"/>
                </a:lnTo>
                <a:lnTo>
                  <a:pt x="3353970" y="36415"/>
                </a:lnTo>
                <a:lnTo>
                  <a:pt x="3366845" y="37279"/>
                </a:lnTo>
                <a:lnTo>
                  <a:pt x="3397246" y="42792"/>
                </a:lnTo>
                <a:lnTo>
                  <a:pt x="3430634" y="45843"/>
                </a:lnTo>
                <a:lnTo>
                  <a:pt x="3451729" y="50074"/>
                </a:lnTo>
                <a:lnTo>
                  <a:pt x="3487595" y="51025"/>
                </a:lnTo>
                <a:lnTo>
                  <a:pt x="3524055" y="51108"/>
                </a:lnTo>
                <a:lnTo>
                  <a:pt x="3558157" y="44827"/>
                </a:lnTo>
                <a:lnTo>
                  <a:pt x="3590585" y="43902"/>
                </a:lnTo>
                <a:lnTo>
                  <a:pt x="3625771" y="37191"/>
                </a:lnTo>
                <a:lnTo>
                  <a:pt x="3660817" y="36570"/>
                </a:lnTo>
                <a:lnTo>
                  <a:pt x="3683001" y="34357"/>
                </a:lnTo>
                <a:lnTo>
                  <a:pt x="3713409" y="29658"/>
                </a:lnTo>
                <a:lnTo>
                  <a:pt x="3749655" y="28412"/>
                </a:lnTo>
                <a:lnTo>
                  <a:pt x="3778397" y="22581"/>
                </a:lnTo>
                <a:lnTo>
                  <a:pt x="3806758" y="21150"/>
                </a:lnTo>
                <a:lnTo>
                  <a:pt x="3821261" y="16134"/>
                </a:lnTo>
                <a:lnTo>
                  <a:pt x="3853730" y="14659"/>
                </a:lnTo>
                <a:lnTo>
                  <a:pt x="3872163" y="14607"/>
                </a:lnTo>
                <a:lnTo>
                  <a:pt x="3906058" y="25480"/>
                </a:lnTo>
                <a:lnTo>
                  <a:pt x="3913791" y="29282"/>
                </a:lnTo>
                <a:lnTo>
                  <a:pt x="3921987" y="3651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790" name="SMARTInkShape-323"/>
          <p:cNvSpPr/>
          <p:nvPr>
            <p:custDataLst>
              <p:tags r:id="rId2"/>
            </p:custDataLst>
          </p:nvPr>
        </p:nvSpPr>
        <p:spPr>
          <a:xfrm>
            <a:off x="7325514" y="4951783"/>
            <a:ext cx="1475213" cy="80340"/>
          </a:xfrm>
          <a:custGeom>
            <a:avLst/>
            <a:gdLst/>
            <a:ahLst/>
            <a:cxnLst/>
            <a:rect l="0" t="0" r="0" b="0"/>
            <a:pathLst>
              <a:path w="1475213" h="80340">
                <a:moveTo>
                  <a:pt x="7214" y="0"/>
                </a:moveTo>
                <a:lnTo>
                  <a:pt x="7214" y="0"/>
                </a:lnTo>
                <a:lnTo>
                  <a:pt x="212" y="0"/>
                </a:lnTo>
                <a:lnTo>
                  <a:pt x="0" y="3877"/>
                </a:lnTo>
                <a:lnTo>
                  <a:pt x="781" y="5019"/>
                </a:lnTo>
                <a:lnTo>
                  <a:pt x="2115" y="5780"/>
                </a:lnTo>
                <a:lnTo>
                  <a:pt x="7354" y="7103"/>
                </a:lnTo>
                <a:lnTo>
                  <a:pt x="32407" y="8113"/>
                </a:lnTo>
                <a:lnTo>
                  <a:pt x="43418" y="13084"/>
                </a:lnTo>
                <a:lnTo>
                  <a:pt x="77946" y="21217"/>
                </a:lnTo>
                <a:lnTo>
                  <a:pt x="89936" y="22516"/>
                </a:lnTo>
                <a:lnTo>
                  <a:pt x="103833" y="27649"/>
                </a:lnTo>
                <a:lnTo>
                  <a:pt x="136341" y="29121"/>
                </a:lnTo>
                <a:lnTo>
                  <a:pt x="170332" y="29208"/>
                </a:lnTo>
                <a:lnTo>
                  <a:pt x="206574" y="29214"/>
                </a:lnTo>
                <a:lnTo>
                  <a:pt x="240476" y="29214"/>
                </a:lnTo>
                <a:lnTo>
                  <a:pt x="270232" y="28402"/>
                </a:lnTo>
                <a:lnTo>
                  <a:pt x="300489" y="22926"/>
                </a:lnTo>
                <a:lnTo>
                  <a:pt x="333858" y="22044"/>
                </a:lnTo>
                <a:lnTo>
                  <a:pt x="352047" y="19786"/>
                </a:lnTo>
                <a:lnTo>
                  <a:pt x="386392" y="15289"/>
                </a:lnTo>
                <a:lnTo>
                  <a:pt x="417254" y="10820"/>
                </a:lnTo>
                <a:lnTo>
                  <a:pt x="450703" y="7767"/>
                </a:lnTo>
                <a:lnTo>
                  <a:pt x="482638" y="7364"/>
                </a:lnTo>
                <a:lnTo>
                  <a:pt x="518552" y="7311"/>
                </a:lnTo>
                <a:lnTo>
                  <a:pt x="554989" y="7304"/>
                </a:lnTo>
                <a:lnTo>
                  <a:pt x="586478" y="7303"/>
                </a:lnTo>
                <a:lnTo>
                  <a:pt x="621011" y="7303"/>
                </a:lnTo>
                <a:lnTo>
                  <a:pt x="657267" y="7303"/>
                </a:lnTo>
                <a:lnTo>
                  <a:pt x="679149" y="9467"/>
                </a:lnTo>
                <a:lnTo>
                  <a:pt x="710637" y="14741"/>
                </a:lnTo>
                <a:lnTo>
                  <a:pt x="745171" y="20806"/>
                </a:lnTo>
                <a:lnTo>
                  <a:pt x="779263" y="23928"/>
                </a:lnTo>
                <a:lnTo>
                  <a:pt x="811283" y="33537"/>
                </a:lnTo>
                <a:lnTo>
                  <a:pt x="847208" y="40002"/>
                </a:lnTo>
                <a:lnTo>
                  <a:pt x="877867" y="43318"/>
                </a:lnTo>
                <a:lnTo>
                  <a:pt x="913052" y="48774"/>
                </a:lnTo>
                <a:lnTo>
                  <a:pt x="949394" y="50815"/>
                </a:lnTo>
                <a:lnTo>
                  <a:pt x="980108" y="53248"/>
                </a:lnTo>
                <a:lnTo>
                  <a:pt x="1011092" y="57745"/>
                </a:lnTo>
                <a:lnTo>
                  <a:pt x="1047052" y="58338"/>
                </a:lnTo>
                <a:lnTo>
                  <a:pt x="1079027" y="64197"/>
                </a:lnTo>
                <a:lnTo>
                  <a:pt x="1110770" y="65529"/>
                </a:lnTo>
                <a:lnTo>
                  <a:pt x="1146658" y="65705"/>
                </a:lnTo>
                <a:lnTo>
                  <a:pt x="1180928" y="65728"/>
                </a:lnTo>
                <a:lnTo>
                  <a:pt x="1212973" y="65731"/>
                </a:lnTo>
                <a:lnTo>
                  <a:pt x="1248901" y="65731"/>
                </a:lnTo>
                <a:lnTo>
                  <a:pt x="1279560" y="65731"/>
                </a:lnTo>
                <a:lnTo>
                  <a:pt x="1309726" y="65731"/>
                </a:lnTo>
                <a:lnTo>
                  <a:pt x="1340207" y="65731"/>
                </a:lnTo>
                <a:lnTo>
                  <a:pt x="1371302" y="65731"/>
                </a:lnTo>
                <a:lnTo>
                  <a:pt x="1406839" y="65731"/>
                </a:lnTo>
                <a:lnTo>
                  <a:pt x="1419885" y="66542"/>
                </a:lnTo>
                <a:lnTo>
                  <a:pt x="1445403" y="72584"/>
                </a:lnTo>
                <a:lnTo>
                  <a:pt x="1475212" y="73035"/>
                </a:lnTo>
                <a:lnTo>
                  <a:pt x="1467917" y="8033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791" name="SMARTInkShape-324"/>
          <p:cNvSpPr/>
          <p:nvPr>
            <p:custDataLst>
              <p:tags r:id="rId3"/>
            </p:custDataLst>
          </p:nvPr>
        </p:nvSpPr>
        <p:spPr>
          <a:xfrm>
            <a:off x="6346754" y="5215725"/>
            <a:ext cx="1453400" cy="101234"/>
          </a:xfrm>
          <a:custGeom>
            <a:avLst/>
            <a:gdLst/>
            <a:ahLst/>
            <a:cxnLst/>
            <a:rect l="0" t="0" r="0" b="0"/>
            <a:pathLst>
              <a:path w="1453400" h="101234">
                <a:moveTo>
                  <a:pt x="0" y="35502"/>
                </a:moveTo>
                <a:lnTo>
                  <a:pt x="0" y="35502"/>
                </a:lnTo>
                <a:lnTo>
                  <a:pt x="24445" y="35502"/>
                </a:lnTo>
                <a:lnTo>
                  <a:pt x="29258" y="37665"/>
                </a:lnTo>
                <a:lnTo>
                  <a:pt x="34103" y="40521"/>
                </a:lnTo>
                <a:lnTo>
                  <a:pt x="43825" y="42354"/>
                </a:lnTo>
                <a:lnTo>
                  <a:pt x="46258" y="42504"/>
                </a:lnTo>
                <a:lnTo>
                  <a:pt x="51126" y="44835"/>
                </a:lnTo>
                <a:lnTo>
                  <a:pt x="55994" y="47765"/>
                </a:lnTo>
                <a:lnTo>
                  <a:pt x="65731" y="49646"/>
                </a:lnTo>
                <a:lnTo>
                  <a:pt x="68166" y="49800"/>
                </a:lnTo>
                <a:lnTo>
                  <a:pt x="73035" y="52136"/>
                </a:lnTo>
                <a:lnTo>
                  <a:pt x="77904" y="55066"/>
                </a:lnTo>
                <a:lnTo>
                  <a:pt x="87642" y="56949"/>
                </a:lnTo>
                <a:lnTo>
                  <a:pt x="124160" y="57410"/>
                </a:lnTo>
                <a:lnTo>
                  <a:pt x="160543" y="57412"/>
                </a:lnTo>
                <a:lnTo>
                  <a:pt x="195571" y="57412"/>
                </a:lnTo>
                <a:lnTo>
                  <a:pt x="228793" y="56601"/>
                </a:lnTo>
                <a:lnTo>
                  <a:pt x="243124" y="51124"/>
                </a:lnTo>
                <a:lnTo>
                  <a:pt x="274416" y="49315"/>
                </a:lnTo>
                <a:lnTo>
                  <a:pt x="283012" y="45095"/>
                </a:lnTo>
                <a:lnTo>
                  <a:pt x="317242" y="37846"/>
                </a:lnTo>
                <a:lnTo>
                  <a:pt x="330505" y="35385"/>
                </a:lnTo>
                <a:lnTo>
                  <a:pt x="340746" y="30688"/>
                </a:lnTo>
                <a:lnTo>
                  <a:pt x="370453" y="26179"/>
                </a:lnTo>
                <a:lnTo>
                  <a:pt x="376448" y="23244"/>
                </a:lnTo>
                <a:lnTo>
                  <a:pt x="389072" y="21359"/>
                </a:lnTo>
                <a:lnTo>
                  <a:pt x="406673" y="20145"/>
                </a:lnTo>
                <a:lnTo>
                  <a:pt x="428808" y="14615"/>
                </a:lnTo>
                <a:lnTo>
                  <a:pt x="457556" y="12840"/>
                </a:lnTo>
                <a:lnTo>
                  <a:pt x="479901" y="7311"/>
                </a:lnTo>
                <a:lnTo>
                  <a:pt x="511709" y="6328"/>
                </a:lnTo>
                <a:lnTo>
                  <a:pt x="530632" y="5481"/>
                </a:lnTo>
                <a:lnTo>
                  <a:pt x="552942" y="0"/>
                </a:lnTo>
                <a:lnTo>
                  <a:pt x="589432" y="5876"/>
                </a:lnTo>
                <a:lnTo>
                  <a:pt x="623435" y="6271"/>
                </a:lnTo>
                <a:lnTo>
                  <a:pt x="637088" y="7095"/>
                </a:lnTo>
                <a:lnTo>
                  <a:pt x="648257" y="11306"/>
                </a:lnTo>
                <a:lnTo>
                  <a:pt x="680433" y="13457"/>
                </a:lnTo>
                <a:lnTo>
                  <a:pt x="688689" y="14343"/>
                </a:lnTo>
                <a:lnTo>
                  <a:pt x="702766" y="19360"/>
                </a:lnTo>
                <a:lnTo>
                  <a:pt x="730495" y="22924"/>
                </a:lnTo>
                <a:lnTo>
                  <a:pt x="745979" y="27156"/>
                </a:lnTo>
                <a:lnTo>
                  <a:pt x="767324" y="30225"/>
                </a:lnTo>
                <a:lnTo>
                  <a:pt x="781611" y="33938"/>
                </a:lnTo>
                <a:lnTo>
                  <a:pt x="800820" y="36107"/>
                </a:lnTo>
                <a:lnTo>
                  <a:pt x="832735" y="44506"/>
                </a:lnTo>
                <a:lnTo>
                  <a:pt x="864931" y="54909"/>
                </a:lnTo>
                <a:lnTo>
                  <a:pt x="896940" y="61192"/>
                </a:lnTo>
                <a:lnTo>
                  <a:pt x="929110" y="66742"/>
                </a:lnTo>
                <a:lnTo>
                  <a:pt x="943454" y="70977"/>
                </a:lnTo>
                <a:lnTo>
                  <a:pt x="959121" y="72625"/>
                </a:lnTo>
                <a:lnTo>
                  <a:pt x="973035" y="77760"/>
                </a:lnTo>
                <a:lnTo>
                  <a:pt x="1009451" y="81446"/>
                </a:lnTo>
                <a:lnTo>
                  <a:pt x="1022956" y="85092"/>
                </a:lnTo>
                <a:lnTo>
                  <a:pt x="1059473" y="88750"/>
                </a:lnTo>
                <a:lnTo>
                  <a:pt x="1074700" y="92908"/>
                </a:lnTo>
                <a:lnTo>
                  <a:pt x="1111217" y="93903"/>
                </a:lnTo>
                <a:lnTo>
                  <a:pt x="1127059" y="94736"/>
                </a:lnTo>
                <a:lnTo>
                  <a:pt x="1141008" y="99709"/>
                </a:lnTo>
                <a:lnTo>
                  <a:pt x="1177188" y="101207"/>
                </a:lnTo>
                <a:lnTo>
                  <a:pt x="1213473" y="101233"/>
                </a:lnTo>
                <a:lnTo>
                  <a:pt x="1249985" y="101233"/>
                </a:lnTo>
                <a:lnTo>
                  <a:pt x="1284090" y="101233"/>
                </a:lnTo>
                <a:lnTo>
                  <a:pt x="1319831" y="101233"/>
                </a:lnTo>
                <a:lnTo>
                  <a:pt x="1338579" y="101233"/>
                </a:lnTo>
                <a:lnTo>
                  <a:pt x="1372922" y="94063"/>
                </a:lnTo>
                <a:lnTo>
                  <a:pt x="1407143" y="93931"/>
                </a:lnTo>
                <a:lnTo>
                  <a:pt x="1442543" y="93930"/>
                </a:lnTo>
                <a:lnTo>
                  <a:pt x="1453399" y="939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792" name="SMARTInkShape-325"/>
          <p:cNvSpPr/>
          <p:nvPr>
            <p:custDataLst>
              <p:tags r:id="rId4"/>
            </p:custDataLst>
          </p:nvPr>
        </p:nvSpPr>
        <p:spPr>
          <a:xfrm>
            <a:off x="5594492" y="5280440"/>
            <a:ext cx="335963" cy="29216"/>
          </a:xfrm>
          <a:custGeom>
            <a:avLst/>
            <a:gdLst/>
            <a:ahLst/>
            <a:cxnLst/>
            <a:rect l="0" t="0" r="0" b="0"/>
            <a:pathLst>
              <a:path w="335963" h="29216">
                <a:moveTo>
                  <a:pt x="0" y="0"/>
                </a:moveTo>
                <a:lnTo>
                  <a:pt x="0" y="0"/>
                </a:lnTo>
                <a:lnTo>
                  <a:pt x="31679" y="0"/>
                </a:lnTo>
                <a:lnTo>
                  <a:pt x="33291" y="812"/>
                </a:lnTo>
                <a:lnTo>
                  <a:pt x="34368" y="2165"/>
                </a:lnTo>
                <a:lnTo>
                  <a:pt x="35084" y="3878"/>
                </a:lnTo>
                <a:lnTo>
                  <a:pt x="36373" y="5020"/>
                </a:lnTo>
                <a:lnTo>
                  <a:pt x="39970" y="6289"/>
                </a:lnTo>
                <a:lnTo>
                  <a:pt x="70417" y="8098"/>
                </a:lnTo>
                <a:lnTo>
                  <a:pt x="80302" y="13082"/>
                </a:lnTo>
                <a:lnTo>
                  <a:pt x="115032" y="15402"/>
                </a:lnTo>
                <a:lnTo>
                  <a:pt x="135638" y="21233"/>
                </a:lnTo>
                <a:lnTo>
                  <a:pt x="148412" y="21822"/>
                </a:lnTo>
                <a:lnTo>
                  <a:pt x="153333" y="24035"/>
                </a:lnTo>
                <a:lnTo>
                  <a:pt x="155781" y="25762"/>
                </a:lnTo>
                <a:lnTo>
                  <a:pt x="166981" y="28193"/>
                </a:lnTo>
                <a:lnTo>
                  <a:pt x="203480" y="29207"/>
                </a:lnTo>
                <a:lnTo>
                  <a:pt x="239375" y="29215"/>
                </a:lnTo>
                <a:lnTo>
                  <a:pt x="247320" y="29215"/>
                </a:lnTo>
                <a:lnTo>
                  <a:pt x="250087" y="28403"/>
                </a:lnTo>
                <a:lnTo>
                  <a:pt x="251933" y="27051"/>
                </a:lnTo>
                <a:lnTo>
                  <a:pt x="253163" y="25338"/>
                </a:lnTo>
                <a:lnTo>
                  <a:pt x="254794" y="24196"/>
                </a:lnTo>
                <a:lnTo>
                  <a:pt x="258771" y="22926"/>
                </a:lnTo>
                <a:lnTo>
                  <a:pt x="275141" y="21159"/>
                </a:lnTo>
                <a:lnTo>
                  <a:pt x="284846" y="16143"/>
                </a:lnTo>
                <a:lnTo>
                  <a:pt x="320001" y="14608"/>
                </a:lnTo>
                <a:lnTo>
                  <a:pt x="328322" y="7605"/>
                </a:lnTo>
                <a:lnTo>
                  <a:pt x="335962" y="73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793" name="SMARTInkShape-326"/>
          <p:cNvSpPr/>
          <p:nvPr>
            <p:custDataLst>
              <p:tags r:id="rId5"/>
            </p:custDataLst>
          </p:nvPr>
        </p:nvSpPr>
        <p:spPr>
          <a:xfrm>
            <a:off x="4184914" y="5236621"/>
            <a:ext cx="920244" cy="116856"/>
          </a:xfrm>
          <a:custGeom>
            <a:avLst/>
            <a:gdLst/>
            <a:ahLst/>
            <a:cxnLst/>
            <a:rect l="0" t="0" r="0" b="0"/>
            <a:pathLst>
              <a:path w="920244" h="116856">
                <a:moveTo>
                  <a:pt x="0" y="80337"/>
                </a:moveTo>
                <a:lnTo>
                  <a:pt x="0" y="80337"/>
                </a:lnTo>
                <a:lnTo>
                  <a:pt x="3877" y="76461"/>
                </a:lnTo>
                <a:lnTo>
                  <a:pt x="21156" y="43881"/>
                </a:lnTo>
                <a:lnTo>
                  <a:pt x="21575" y="40330"/>
                </a:lnTo>
                <a:lnTo>
                  <a:pt x="22498" y="39059"/>
                </a:lnTo>
                <a:lnTo>
                  <a:pt x="23926" y="38211"/>
                </a:lnTo>
                <a:lnTo>
                  <a:pt x="28169" y="36851"/>
                </a:lnTo>
                <a:lnTo>
                  <a:pt x="34839" y="31563"/>
                </a:lnTo>
                <a:lnTo>
                  <a:pt x="41610" y="29909"/>
                </a:lnTo>
                <a:lnTo>
                  <a:pt x="46355" y="29522"/>
                </a:lnTo>
                <a:lnTo>
                  <a:pt x="51169" y="27186"/>
                </a:lnTo>
                <a:lnTo>
                  <a:pt x="56013" y="24254"/>
                </a:lnTo>
                <a:lnTo>
                  <a:pt x="65735" y="22373"/>
                </a:lnTo>
                <a:lnTo>
                  <a:pt x="68169" y="22218"/>
                </a:lnTo>
                <a:lnTo>
                  <a:pt x="73036" y="19883"/>
                </a:lnTo>
                <a:lnTo>
                  <a:pt x="77904" y="16951"/>
                </a:lnTo>
                <a:lnTo>
                  <a:pt x="87642" y="15069"/>
                </a:lnTo>
                <a:lnTo>
                  <a:pt x="97380" y="14697"/>
                </a:lnTo>
                <a:lnTo>
                  <a:pt x="102249" y="12483"/>
                </a:lnTo>
                <a:lnTo>
                  <a:pt x="104683" y="10756"/>
                </a:lnTo>
                <a:lnTo>
                  <a:pt x="115864" y="8325"/>
                </a:lnTo>
                <a:lnTo>
                  <a:pt x="128352" y="6693"/>
                </a:lnTo>
                <a:lnTo>
                  <a:pt x="136943" y="2343"/>
                </a:lnTo>
                <a:lnTo>
                  <a:pt x="170007" y="40"/>
                </a:lnTo>
                <a:lnTo>
                  <a:pt x="205826" y="0"/>
                </a:lnTo>
                <a:lnTo>
                  <a:pt x="211310" y="2163"/>
                </a:lnTo>
                <a:lnTo>
                  <a:pt x="213908" y="3876"/>
                </a:lnTo>
                <a:lnTo>
                  <a:pt x="225320" y="6287"/>
                </a:lnTo>
                <a:lnTo>
                  <a:pt x="261542" y="7276"/>
                </a:lnTo>
                <a:lnTo>
                  <a:pt x="275156" y="8108"/>
                </a:lnTo>
                <a:lnTo>
                  <a:pt x="293460" y="13590"/>
                </a:lnTo>
                <a:lnTo>
                  <a:pt x="318989" y="15358"/>
                </a:lnTo>
                <a:lnTo>
                  <a:pt x="341160" y="20886"/>
                </a:lnTo>
                <a:lnTo>
                  <a:pt x="355352" y="22518"/>
                </a:lnTo>
                <a:lnTo>
                  <a:pt x="372943" y="27650"/>
                </a:lnTo>
                <a:lnTo>
                  <a:pt x="381612" y="29330"/>
                </a:lnTo>
                <a:lnTo>
                  <a:pt x="391866" y="34026"/>
                </a:lnTo>
                <a:lnTo>
                  <a:pt x="414174" y="40065"/>
                </a:lnTo>
                <a:lnTo>
                  <a:pt x="428383" y="48097"/>
                </a:lnTo>
                <a:lnTo>
                  <a:pt x="464901" y="58483"/>
                </a:lnTo>
                <a:lnTo>
                  <a:pt x="482495" y="64059"/>
                </a:lnTo>
                <a:lnTo>
                  <a:pt x="491164" y="65798"/>
                </a:lnTo>
                <a:lnTo>
                  <a:pt x="501419" y="70529"/>
                </a:lnTo>
                <a:lnTo>
                  <a:pt x="537936" y="80407"/>
                </a:lnTo>
                <a:lnTo>
                  <a:pt x="570757" y="93599"/>
                </a:lnTo>
                <a:lnTo>
                  <a:pt x="586599" y="95490"/>
                </a:lnTo>
                <a:lnTo>
                  <a:pt x="600986" y="101197"/>
                </a:lnTo>
                <a:lnTo>
                  <a:pt x="629990" y="102998"/>
                </a:lnTo>
                <a:lnTo>
                  <a:pt x="644751" y="108528"/>
                </a:lnTo>
                <a:lnTo>
                  <a:pt x="677924" y="109526"/>
                </a:lnTo>
                <a:lnTo>
                  <a:pt x="709763" y="109550"/>
                </a:lnTo>
                <a:lnTo>
                  <a:pt x="715250" y="111715"/>
                </a:lnTo>
                <a:lnTo>
                  <a:pt x="717849" y="113428"/>
                </a:lnTo>
                <a:lnTo>
                  <a:pt x="729262" y="115840"/>
                </a:lnTo>
                <a:lnTo>
                  <a:pt x="764172" y="116837"/>
                </a:lnTo>
                <a:lnTo>
                  <a:pt x="798213" y="116855"/>
                </a:lnTo>
                <a:lnTo>
                  <a:pt x="832599" y="116855"/>
                </a:lnTo>
                <a:lnTo>
                  <a:pt x="866683" y="116855"/>
                </a:lnTo>
                <a:lnTo>
                  <a:pt x="901782" y="116855"/>
                </a:lnTo>
                <a:lnTo>
                  <a:pt x="920243" y="11685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4796" name="SMARTInkShape-Group79"/>
          <p:cNvGrpSpPr/>
          <p:nvPr/>
        </p:nvGrpSpPr>
        <p:grpSpPr>
          <a:xfrm>
            <a:off x="781476" y="3622543"/>
            <a:ext cx="357873" cy="124161"/>
            <a:chOff x="781476" y="3622543"/>
            <a:chExt cx="357873" cy="124161"/>
          </a:xfrm>
        </p:grpSpPr>
        <p:sp>
          <p:nvSpPr>
            <p:cNvPr id="114794" name="SMARTInkShape-327"/>
            <p:cNvSpPr/>
            <p:nvPr>
              <p:custDataLst>
                <p:tags r:id="rId113"/>
              </p:custDataLst>
            </p:nvPr>
          </p:nvSpPr>
          <p:spPr>
            <a:xfrm>
              <a:off x="788788" y="3702882"/>
              <a:ext cx="350561" cy="43822"/>
            </a:xfrm>
            <a:custGeom>
              <a:avLst/>
              <a:gdLst/>
              <a:ahLst/>
              <a:cxnLst/>
              <a:rect l="0" t="0" r="0" b="0"/>
              <a:pathLst>
                <a:path w="350561" h="43822">
                  <a:moveTo>
                    <a:pt x="7295" y="0"/>
                  </a:moveTo>
                  <a:lnTo>
                    <a:pt x="7295" y="0"/>
                  </a:lnTo>
                  <a:lnTo>
                    <a:pt x="0" y="0"/>
                  </a:lnTo>
                  <a:lnTo>
                    <a:pt x="7206" y="0"/>
                  </a:lnTo>
                  <a:lnTo>
                    <a:pt x="13576" y="6288"/>
                  </a:lnTo>
                  <a:lnTo>
                    <a:pt x="20797" y="7214"/>
                  </a:lnTo>
                  <a:lnTo>
                    <a:pt x="28093" y="13583"/>
                  </a:lnTo>
                  <a:lnTo>
                    <a:pt x="32753" y="14304"/>
                  </a:lnTo>
                  <a:lnTo>
                    <a:pt x="39273" y="14517"/>
                  </a:lnTo>
                  <a:lnTo>
                    <a:pt x="40787" y="15358"/>
                  </a:lnTo>
                  <a:lnTo>
                    <a:pt x="41795" y="16731"/>
                  </a:lnTo>
                  <a:lnTo>
                    <a:pt x="42468" y="18458"/>
                  </a:lnTo>
                  <a:lnTo>
                    <a:pt x="43728" y="19608"/>
                  </a:lnTo>
                  <a:lnTo>
                    <a:pt x="47291" y="20887"/>
                  </a:lnTo>
                  <a:lnTo>
                    <a:pt x="70610" y="22704"/>
                  </a:lnTo>
                  <a:lnTo>
                    <a:pt x="80334" y="27687"/>
                  </a:lnTo>
                  <a:lnTo>
                    <a:pt x="100483" y="30008"/>
                  </a:lnTo>
                  <a:lnTo>
                    <a:pt x="108122" y="34228"/>
                  </a:lnTo>
                  <a:lnTo>
                    <a:pt x="143570" y="36500"/>
                  </a:lnTo>
                  <a:lnTo>
                    <a:pt x="177409" y="36517"/>
                  </a:lnTo>
                  <a:lnTo>
                    <a:pt x="213820" y="36517"/>
                  </a:lnTo>
                  <a:lnTo>
                    <a:pt x="246627" y="36517"/>
                  </a:lnTo>
                  <a:lnTo>
                    <a:pt x="279554" y="36517"/>
                  </a:lnTo>
                  <a:lnTo>
                    <a:pt x="314002" y="36517"/>
                  </a:lnTo>
                  <a:lnTo>
                    <a:pt x="350517" y="36517"/>
                  </a:lnTo>
                  <a:lnTo>
                    <a:pt x="350560" y="36517"/>
                  </a:lnTo>
                  <a:lnTo>
                    <a:pt x="343257" y="4382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795" name="SMARTInkShape-328"/>
            <p:cNvSpPr/>
            <p:nvPr>
              <p:custDataLst>
                <p:tags r:id="rId114"/>
              </p:custDataLst>
            </p:nvPr>
          </p:nvSpPr>
          <p:spPr>
            <a:xfrm>
              <a:off x="781476" y="3622543"/>
              <a:ext cx="284535" cy="21912"/>
            </a:xfrm>
            <a:custGeom>
              <a:avLst/>
              <a:gdLst/>
              <a:ahLst/>
              <a:cxnLst/>
              <a:rect l="0" t="0" r="0" b="0"/>
              <a:pathLst>
                <a:path w="284535" h="21912">
                  <a:moveTo>
                    <a:pt x="14607" y="7304"/>
                  </a:moveTo>
                  <a:lnTo>
                    <a:pt x="14607" y="7304"/>
                  </a:lnTo>
                  <a:lnTo>
                    <a:pt x="10730" y="7304"/>
                  </a:lnTo>
                  <a:lnTo>
                    <a:pt x="9588" y="6492"/>
                  </a:lnTo>
                  <a:lnTo>
                    <a:pt x="8826" y="5139"/>
                  </a:lnTo>
                  <a:lnTo>
                    <a:pt x="7604" y="1015"/>
                  </a:lnTo>
                  <a:lnTo>
                    <a:pt x="5273" y="451"/>
                  </a:lnTo>
                  <a:lnTo>
                    <a:pt x="0" y="0"/>
                  </a:lnTo>
                  <a:lnTo>
                    <a:pt x="32693" y="0"/>
                  </a:lnTo>
                  <a:lnTo>
                    <a:pt x="36982" y="2164"/>
                  </a:lnTo>
                  <a:lnTo>
                    <a:pt x="41593" y="5019"/>
                  </a:lnTo>
                  <a:lnTo>
                    <a:pt x="51165" y="6853"/>
                  </a:lnTo>
                  <a:lnTo>
                    <a:pt x="86019" y="7302"/>
                  </a:lnTo>
                  <a:lnTo>
                    <a:pt x="118887" y="7304"/>
                  </a:lnTo>
                  <a:lnTo>
                    <a:pt x="152291" y="7304"/>
                  </a:lnTo>
                  <a:lnTo>
                    <a:pt x="185923" y="7304"/>
                  </a:lnTo>
                  <a:lnTo>
                    <a:pt x="221424" y="7304"/>
                  </a:lnTo>
                  <a:lnTo>
                    <a:pt x="251679" y="7304"/>
                  </a:lnTo>
                  <a:lnTo>
                    <a:pt x="256034" y="9467"/>
                  </a:lnTo>
                  <a:lnTo>
                    <a:pt x="260675" y="12323"/>
                  </a:lnTo>
                  <a:lnTo>
                    <a:pt x="268812" y="14306"/>
                  </a:lnTo>
                  <a:lnTo>
                    <a:pt x="273687" y="14518"/>
                  </a:lnTo>
                  <a:lnTo>
                    <a:pt x="274969" y="15359"/>
                  </a:lnTo>
                  <a:lnTo>
                    <a:pt x="275824" y="16731"/>
                  </a:lnTo>
                  <a:lnTo>
                    <a:pt x="277434" y="21607"/>
                  </a:lnTo>
                  <a:lnTo>
                    <a:pt x="284534" y="21903"/>
                  </a:lnTo>
                  <a:lnTo>
                    <a:pt x="277534"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4797" name="SMARTInkShape-329"/>
          <p:cNvSpPr/>
          <p:nvPr>
            <p:custDataLst>
              <p:tags r:id="rId6"/>
            </p:custDataLst>
          </p:nvPr>
        </p:nvSpPr>
        <p:spPr>
          <a:xfrm>
            <a:off x="8209150" y="5148978"/>
            <a:ext cx="87598" cy="482032"/>
          </a:xfrm>
          <a:custGeom>
            <a:avLst/>
            <a:gdLst/>
            <a:ahLst/>
            <a:cxnLst/>
            <a:rect l="0" t="0" r="0" b="0"/>
            <a:pathLst>
              <a:path w="87598" h="482032">
                <a:moveTo>
                  <a:pt x="0" y="0"/>
                </a:moveTo>
                <a:lnTo>
                  <a:pt x="0" y="0"/>
                </a:lnTo>
                <a:lnTo>
                  <a:pt x="3877" y="0"/>
                </a:lnTo>
                <a:lnTo>
                  <a:pt x="5020" y="811"/>
                </a:lnTo>
                <a:lnTo>
                  <a:pt x="5781" y="2163"/>
                </a:lnTo>
                <a:lnTo>
                  <a:pt x="6289" y="3876"/>
                </a:lnTo>
                <a:lnTo>
                  <a:pt x="7438" y="5018"/>
                </a:lnTo>
                <a:lnTo>
                  <a:pt x="15114" y="9016"/>
                </a:lnTo>
                <a:lnTo>
                  <a:pt x="42838" y="35555"/>
                </a:lnTo>
                <a:lnTo>
                  <a:pt x="55318" y="59680"/>
                </a:lnTo>
                <a:lnTo>
                  <a:pt x="71955" y="95110"/>
                </a:lnTo>
                <a:lnTo>
                  <a:pt x="83701" y="130022"/>
                </a:lnTo>
                <a:lnTo>
                  <a:pt x="86475" y="159348"/>
                </a:lnTo>
                <a:lnTo>
                  <a:pt x="87296" y="192563"/>
                </a:lnTo>
                <a:lnTo>
                  <a:pt x="87540" y="224946"/>
                </a:lnTo>
                <a:lnTo>
                  <a:pt x="87597" y="250915"/>
                </a:lnTo>
                <a:lnTo>
                  <a:pt x="85458" y="278687"/>
                </a:lnTo>
                <a:lnTo>
                  <a:pt x="81803" y="308071"/>
                </a:lnTo>
                <a:lnTo>
                  <a:pt x="77473" y="340066"/>
                </a:lnTo>
                <a:lnTo>
                  <a:pt x="70679" y="373221"/>
                </a:lnTo>
                <a:lnTo>
                  <a:pt x="62058" y="408675"/>
                </a:lnTo>
                <a:lnTo>
                  <a:pt x="57339" y="436492"/>
                </a:lnTo>
                <a:lnTo>
                  <a:pt x="51125" y="48203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4812" name="SMARTInkShape-Group81"/>
          <p:cNvGrpSpPr/>
          <p:nvPr/>
        </p:nvGrpSpPr>
        <p:grpSpPr>
          <a:xfrm>
            <a:off x="5996870" y="5236620"/>
            <a:ext cx="2007783" cy="613324"/>
            <a:chOff x="5996870" y="5236620"/>
            <a:chExt cx="2007783" cy="613324"/>
          </a:xfrm>
        </p:grpSpPr>
        <p:sp>
          <p:nvSpPr>
            <p:cNvPr id="114798" name="SMARTInkShape-330"/>
            <p:cNvSpPr/>
            <p:nvPr>
              <p:custDataLst>
                <p:tags r:id="rId99"/>
              </p:custDataLst>
            </p:nvPr>
          </p:nvSpPr>
          <p:spPr>
            <a:xfrm>
              <a:off x="7982741" y="5484939"/>
              <a:ext cx="21912" cy="233714"/>
            </a:xfrm>
            <a:custGeom>
              <a:avLst/>
              <a:gdLst/>
              <a:ahLst/>
              <a:cxnLst/>
              <a:rect l="0" t="0" r="0" b="0"/>
              <a:pathLst>
                <a:path w="21912" h="233714">
                  <a:moveTo>
                    <a:pt x="0" y="0"/>
                  </a:moveTo>
                  <a:lnTo>
                    <a:pt x="0" y="0"/>
                  </a:lnTo>
                  <a:lnTo>
                    <a:pt x="3877" y="3877"/>
                  </a:lnTo>
                  <a:lnTo>
                    <a:pt x="4208" y="5831"/>
                  </a:lnTo>
                  <a:lnTo>
                    <a:pt x="3616" y="7945"/>
                  </a:lnTo>
                  <a:lnTo>
                    <a:pt x="1607" y="12457"/>
                  </a:lnTo>
                  <a:lnTo>
                    <a:pt x="714" y="17168"/>
                  </a:lnTo>
                  <a:lnTo>
                    <a:pt x="6881" y="53483"/>
                  </a:lnTo>
                  <a:lnTo>
                    <a:pt x="8060" y="88764"/>
                  </a:lnTo>
                  <a:lnTo>
                    <a:pt x="13074" y="122699"/>
                  </a:lnTo>
                  <a:lnTo>
                    <a:pt x="14304" y="153085"/>
                  </a:lnTo>
                  <a:lnTo>
                    <a:pt x="20348" y="187690"/>
                  </a:lnTo>
                  <a:lnTo>
                    <a:pt x="21819" y="222379"/>
                  </a:lnTo>
                  <a:lnTo>
                    <a:pt x="21911" y="2337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799" name="SMARTInkShape-331"/>
            <p:cNvSpPr/>
            <p:nvPr>
              <p:custDataLst>
                <p:tags r:id="rId100"/>
              </p:custDataLst>
            </p:nvPr>
          </p:nvSpPr>
          <p:spPr>
            <a:xfrm>
              <a:off x="7838377" y="5528759"/>
              <a:ext cx="27509" cy="219107"/>
            </a:xfrm>
            <a:custGeom>
              <a:avLst/>
              <a:gdLst/>
              <a:ahLst/>
              <a:cxnLst/>
              <a:rect l="0" t="0" r="0" b="0"/>
              <a:pathLst>
                <a:path w="27509" h="219107">
                  <a:moveTo>
                    <a:pt x="20205" y="0"/>
                  </a:moveTo>
                  <a:lnTo>
                    <a:pt x="20205" y="0"/>
                  </a:lnTo>
                  <a:lnTo>
                    <a:pt x="20205" y="3878"/>
                  </a:lnTo>
                  <a:lnTo>
                    <a:pt x="18040" y="7946"/>
                  </a:lnTo>
                  <a:lnTo>
                    <a:pt x="16327" y="10167"/>
                  </a:lnTo>
                  <a:lnTo>
                    <a:pt x="14424" y="16962"/>
                  </a:lnTo>
                  <a:lnTo>
                    <a:pt x="11188" y="29913"/>
                  </a:lnTo>
                  <a:lnTo>
                    <a:pt x="307" y="60654"/>
                  </a:lnTo>
                  <a:lnTo>
                    <a:pt x="0" y="74025"/>
                  </a:lnTo>
                  <a:lnTo>
                    <a:pt x="4700" y="109684"/>
                  </a:lnTo>
                  <a:lnTo>
                    <a:pt x="11251" y="139605"/>
                  </a:lnTo>
                  <a:lnTo>
                    <a:pt x="18195" y="173768"/>
                  </a:lnTo>
                  <a:lnTo>
                    <a:pt x="23964" y="207457"/>
                  </a:lnTo>
                  <a:lnTo>
                    <a:pt x="27508" y="2191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0" name="SMARTInkShape-332"/>
            <p:cNvSpPr/>
            <p:nvPr>
              <p:custDataLst>
                <p:tags r:id="rId101"/>
              </p:custDataLst>
            </p:nvPr>
          </p:nvSpPr>
          <p:spPr>
            <a:xfrm>
              <a:off x="7785546" y="5609099"/>
              <a:ext cx="124161" cy="1"/>
            </a:xfrm>
            <a:custGeom>
              <a:avLst/>
              <a:gdLst/>
              <a:ahLst/>
              <a:cxnLst/>
              <a:rect l="0" t="0" r="0" b="0"/>
              <a:pathLst>
                <a:path w="124161" h="1">
                  <a:moveTo>
                    <a:pt x="0" y="0"/>
                  </a:moveTo>
                  <a:lnTo>
                    <a:pt x="0" y="0"/>
                  </a:lnTo>
                  <a:lnTo>
                    <a:pt x="32636" y="0"/>
                  </a:lnTo>
                  <a:lnTo>
                    <a:pt x="66762" y="0"/>
                  </a:lnTo>
                  <a:lnTo>
                    <a:pt x="100221" y="0"/>
                  </a:lnTo>
                  <a:lnTo>
                    <a:pt x="12416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1" name="SMARTInkShape-333"/>
            <p:cNvSpPr/>
            <p:nvPr>
              <p:custDataLst>
                <p:tags r:id="rId102"/>
              </p:custDataLst>
            </p:nvPr>
          </p:nvSpPr>
          <p:spPr>
            <a:xfrm>
              <a:off x="7515617" y="5623706"/>
              <a:ext cx="138467" cy="7304"/>
            </a:xfrm>
            <a:custGeom>
              <a:avLst/>
              <a:gdLst/>
              <a:ahLst/>
              <a:cxnLst/>
              <a:rect l="0" t="0" r="0" b="0"/>
              <a:pathLst>
                <a:path w="138467" h="7304">
                  <a:moveTo>
                    <a:pt x="7003" y="7303"/>
                  </a:moveTo>
                  <a:lnTo>
                    <a:pt x="7003" y="7303"/>
                  </a:lnTo>
                  <a:lnTo>
                    <a:pt x="0" y="7303"/>
                  </a:lnTo>
                  <a:lnTo>
                    <a:pt x="32336" y="7303"/>
                  </a:lnTo>
                  <a:lnTo>
                    <a:pt x="46248" y="6491"/>
                  </a:lnTo>
                  <a:lnTo>
                    <a:pt x="80214" y="677"/>
                  </a:lnTo>
                  <a:lnTo>
                    <a:pt x="114885" y="59"/>
                  </a:lnTo>
                  <a:lnTo>
                    <a:pt x="138466"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2" name="SMARTInkShape-334"/>
            <p:cNvSpPr/>
            <p:nvPr>
              <p:custDataLst>
                <p:tags r:id="rId103"/>
              </p:custDataLst>
            </p:nvPr>
          </p:nvSpPr>
          <p:spPr>
            <a:xfrm>
              <a:off x="7566441" y="5470332"/>
              <a:ext cx="73036" cy="379612"/>
            </a:xfrm>
            <a:custGeom>
              <a:avLst/>
              <a:gdLst/>
              <a:ahLst/>
              <a:cxnLst/>
              <a:rect l="0" t="0" r="0" b="0"/>
              <a:pathLst>
                <a:path w="73036" h="379612">
                  <a:moveTo>
                    <a:pt x="0" y="0"/>
                  </a:moveTo>
                  <a:lnTo>
                    <a:pt x="0" y="0"/>
                  </a:lnTo>
                  <a:lnTo>
                    <a:pt x="0" y="35556"/>
                  </a:lnTo>
                  <a:lnTo>
                    <a:pt x="5781" y="68731"/>
                  </a:lnTo>
                  <a:lnTo>
                    <a:pt x="6853" y="95834"/>
                  </a:lnTo>
                  <a:lnTo>
                    <a:pt x="9334" y="126588"/>
                  </a:lnTo>
                  <a:lnTo>
                    <a:pt x="13044" y="161396"/>
                  </a:lnTo>
                  <a:lnTo>
                    <a:pt x="13912" y="186154"/>
                  </a:lnTo>
                  <a:lnTo>
                    <a:pt x="14298" y="213387"/>
                  </a:lnTo>
                  <a:lnTo>
                    <a:pt x="16634" y="239556"/>
                  </a:lnTo>
                  <a:lnTo>
                    <a:pt x="19565" y="264712"/>
                  </a:lnTo>
                  <a:lnTo>
                    <a:pt x="21215" y="300875"/>
                  </a:lnTo>
                  <a:lnTo>
                    <a:pt x="22516" y="330885"/>
                  </a:lnTo>
                  <a:lnTo>
                    <a:pt x="29330" y="366140"/>
                  </a:lnTo>
                  <a:lnTo>
                    <a:pt x="35410" y="377826"/>
                  </a:lnTo>
                  <a:lnTo>
                    <a:pt x="36591" y="378478"/>
                  </a:lnTo>
                  <a:lnTo>
                    <a:pt x="42708" y="379611"/>
                  </a:lnTo>
                  <a:lnTo>
                    <a:pt x="53888" y="369601"/>
                  </a:lnTo>
                  <a:lnTo>
                    <a:pt x="69808" y="345539"/>
                  </a:lnTo>
                  <a:lnTo>
                    <a:pt x="72611" y="323448"/>
                  </a:lnTo>
                  <a:lnTo>
                    <a:pt x="72979" y="291454"/>
                  </a:lnTo>
                  <a:lnTo>
                    <a:pt x="73035" y="2556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3" name="SMARTInkShape-335"/>
            <p:cNvSpPr/>
            <p:nvPr>
              <p:custDataLst>
                <p:tags r:id="rId104"/>
              </p:custDataLst>
            </p:nvPr>
          </p:nvSpPr>
          <p:spPr>
            <a:xfrm>
              <a:off x="7306610" y="5273137"/>
              <a:ext cx="150278" cy="438047"/>
            </a:xfrm>
            <a:custGeom>
              <a:avLst/>
              <a:gdLst/>
              <a:ahLst/>
              <a:cxnLst/>
              <a:rect l="0" t="0" r="0" b="0"/>
              <a:pathLst>
                <a:path w="150278" h="438047">
                  <a:moveTo>
                    <a:pt x="4207" y="0"/>
                  </a:moveTo>
                  <a:lnTo>
                    <a:pt x="4207" y="0"/>
                  </a:lnTo>
                  <a:lnTo>
                    <a:pt x="331" y="3877"/>
                  </a:lnTo>
                  <a:lnTo>
                    <a:pt x="0" y="5019"/>
                  </a:lnTo>
                  <a:lnTo>
                    <a:pt x="591" y="5781"/>
                  </a:lnTo>
                  <a:lnTo>
                    <a:pt x="1797" y="6288"/>
                  </a:lnTo>
                  <a:lnTo>
                    <a:pt x="2600" y="7438"/>
                  </a:lnTo>
                  <a:lnTo>
                    <a:pt x="3494" y="10880"/>
                  </a:lnTo>
                  <a:lnTo>
                    <a:pt x="4179" y="44056"/>
                  </a:lnTo>
                  <a:lnTo>
                    <a:pt x="5007" y="53663"/>
                  </a:lnTo>
                  <a:lnTo>
                    <a:pt x="11645" y="88613"/>
                  </a:lnTo>
                  <a:lnTo>
                    <a:pt x="21588" y="120411"/>
                  </a:lnTo>
                  <a:lnTo>
                    <a:pt x="38311" y="154920"/>
                  </a:lnTo>
                  <a:lnTo>
                    <a:pt x="50466" y="169978"/>
                  </a:lnTo>
                  <a:lnTo>
                    <a:pt x="55333" y="172926"/>
                  </a:lnTo>
                  <a:lnTo>
                    <a:pt x="65070" y="174819"/>
                  </a:lnTo>
                  <a:lnTo>
                    <a:pt x="69939" y="172914"/>
                  </a:lnTo>
                  <a:lnTo>
                    <a:pt x="72374" y="171269"/>
                  </a:lnTo>
                  <a:lnTo>
                    <a:pt x="82112" y="156970"/>
                  </a:lnTo>
                  <a:lnTo>
                    <a:pt x="99153" y="121921"/>
                  </a:lnTo>
                  <a:lnTo>
                    <a:pt x="111596" y="85923"/>
                  </a:lnTo>
                  <a:lnTo>
                    <a:pt x="113633" y="50460"/>
                  </a:lnTo>
                  <a:lnTo>
                    <a:pt x="113759" y="14761"/>
                  </a:lnTo>
                  <a:lnTo>
                    <a:pt x="113760" y="7342"/>
                  </a:lnTo>
                  <a:lnTo>
                    <a:pt x="117638" y="11192"/>
                  </a:lnTo>
                  <a:lnTo>
                    <a:pt x="119542" y="17418"/>
                  </a:lnTo>
                  <a:lnTo>
                    <a:pt x="122777" y="30047"/>
                  </a:lnTo>
                  <a:lnTo>
                    <a:pt x="132651" y="59500"/>
                  </a:lnTo>
                  <a:lnTo>
                    <a:pt x="137239" y="90018"/>
                  </a:lnTo>
                  <a:lnTo>
                    <a:pt x="141275" y="117561"/>
                  </a:lnTo>
                  <a:lnTo>
                    <a:pt x="144634" y="146279"/>
                  </a:lnTo>
                  <a:lnTo>
                    <a:pt x="148606" y="175346"/>
                  </a:lnTo>
                  <a:lnTo>
                    <a:pt x="149783" y="204517"/>
                  </a:lnTo>
                  <a:lnTo>
                    <a:pt x="150132" y="233718"/>
                  </a:lnTo>
                  <a:lnTo>
                    <a:pt x="150234" y="262929"/>
                  </a:lnTo>
                  <a:lnTo>
                    <a:pt x="146392" y="298002"/>
                  </a:lnTo>
                  <a:lnTo>
                    <a:pt x="137819" y="333393"/>
                  </a:lnTo>
                  <a:lnTo>
                    <a:pt x="128311" y="364668"/>
                  </a:lnTo>
                  <a:lnTo>
                    <a:pt x="118618" y="390413"/>
                  </a:lnTo>
                  <a:lnTo>
                    <a:pt x="94149" y="425137"/>
                  </a:lnTo>
                  <a:lnTo>
                    <a:pt x="82162" y="433977"/>
                  </a:lnTo>
                  <a:lnTo>
                    <a:pt x="73110" y="436956"/>
                  </a:lnTo>
                  <a:lnTo>
                    <a:pt x="56421" y="438046"/>
                  </a:lnTo>
                  <a:lnTo>
                    <a:pt x="49595" y="435973"/>
                  </a:lnTo>
                  <a:lnTo>
                    <a:pt x="46638" y="434285"/>
                  </a:lnTo>
                  <a:lnTo>
                    <a:pt x="44668" y="431536"/>
                  </a:lnTo>
                  <a:lnTo>
                    <a:pt x="35176" y="401446"/>
                  </a:lnTo>
                  <a:lnTo>
                    <a:pt x="33576" y="366677"/>
                  </a:lnTo>
                  <a:lnTo>
                    <a:pt x="35632" y="348849"/>
                  </a:lnTo>
                  <a:lnTo>
                    <a:pt x="48223" y="314542"/>
                  </a:lnTo>
                  <a:lnTo>
                    <a:pt x="57806" y="298549"/>
                  </a:lnTo>
                  <a:lnTo>
                    <a:pt x="90559" y="275139"/>
                  </a:lnTo>
                  <a:lnTo>
                    <a:pt x="104361" y="271684"/>
                  </a:lnTo>
                  <a:lnTo>
                    <a:pt x="138278" y="277139"/>
                  </a:lnTo>
                  <a:lnTo>
                    <a:pt x="150277" y="27753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4" name="SMARTInkShape-336"/>
            <p:cNvSpPr/>
            <p:nvPr>
              <p:custDataLst>
                <p:tags r:id="rId105"/>
              </p:custDataLst>
            </p:nvPr>
          </p:nvSpPr>
          <p:spPr>
            <a:xfrm>
              <a:off x="7135533" y="5521457"/>
              <a:ext cx="43645" cy="153374"/>
            </a:xfrm>
            <a:custGeom>
              <a:avLst/>
              <a:gdLst/>
              <a:ahLst/>
              <a:cxnLst/>
              <a:rect l="0" t="0" r="0" b="0"/>
              <a:pathLst>
                <a:path w="43645" h="153374">
                  <a:moveTo>
                    <a:pt x="0" y="0"/>
                  </a:moveTo>
                  <a:lnTo>
                    <a:pt x="0" y="0"/>
                  </a:lnTo>
                  <a:lnTo>
                    <a:pt x="17381" y="0"/>
                  </a:lnTo>
                  <a:lnTo>
                    <a:pt x="22061" y="2163"/>
                  </a:lnTo>
                  <a:lnTo>
                    <a:pt x="24445" y="3877"/>
                  </a:lnTo>
                  <a:lnTo>
                    <a:pt x="27096" y="7944"/>
                  </a:lnTo>
                  <a:lnTo>
                    <a:pt x="29084" y="12457"/>
                  </a:lnTo>
                  <a:lnTo>
                    <a:pt x="39255" y="28259"/>
                  </a:lnTo>
                  <a:lnTo>
                    <a:pt x="42468" y="41825"/>
                  </a:lnTo>
                  <a:lnTo>
                    <a:pt x="43644" y="73734"/>
                  </a:lnTo>
                  <a:lnTo>
                    <a:pt x="42986" y="108833"/>
                  </a:lnTo>
                  <a:lnTo>
                    <a:pt x="34804" y="143722"/>
                  </a:lnTo>
                  <a:lnTo>
                    <a:pt x="29214" y="15337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5" name="SMARTInkShape-337"/>
            <p:cNvSpPr/>
            <p:nvPr>
              <p:custDataLst>
                <p:tags r:id="rId106"/>
              </p:custDataLst>
            </p:nvPr>
          </p:nvSpPr>
          <p:spPr>
            <a:xfrm>
              <a:off x="6945643" y="5514489"/>
              <a:ext cx="87642" cy="28879"/>
            </a:xfrm>
            <a:custGeom>
              <a:avLst/>
              <a:gdLst/>
              <a:ahLst/>
              <a:cxnLst/>
              <a:rect l="0" t="0" r="0" b="0"/>
              <a:pathLst>
                <a:path w="87642" h="28879">
                  <a:moveTo>
                    <a:pt x="0" y="28878"/>
                  </a:moveTo>
                  <a:lnTo>
                    <a:pt x="0" y="28878"/>
                  </a:lnTo>
                  <a:lnTo>
                    <a:pt x="3876" y="25002"/>
                  </a:lnTo>
                  <a:lnTo>
                    <a:pt x="7943" y="23097"/>
                  </a:lnTo>
                  <a:lnTo>
                    <a:pt x="10164" y="22590"/>
                  </a:lnTo>
                  <a:lnTo>
                    <a:pt x="35012" y="8982"/>
                  </a:lnTo>
                  <a:lnTo>
                    <a:pt x="70964" y="0"/>
                  </a:lnTo>
                  <a:lnTo>
                    <a:pt x="87641" y="696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6" name="SMARTInkShape-338"/>
            <p:cNvSpPr/>
            <p:nvPr>
              <p:custDataLst>
                <p:tags r:id="rId107"/>
              </p:custDataLst>
            </p:nvPr>
          </p:nvSpPr>
          <p:spPr>
            <a:xfrm>
              <a:off x="6960257" y="5433814"/>
              <a:ext cx="51118" cy="262878"/>
            </a:xfrm>
            <a:custGeom>
              <a:avLst/>
              <a:gdLst/>
              <a:ahLst/>
              <a:cxnLst/>
              <a:rect l="0" t="0" r="0" b="0"/>
              <a:pathLst>
                <a:path w="51118" h="262878">
                  <a:moveTo>
                    <a:pt x="7296" y="0"/>
                  </a:moveTo>
                  <a:lnTo>
                    <a:pt x="7296" y="0"/>
                  </a:lnTo>
                  <a:lnTo>
                    <a:pt x="7296" y="10166"/>
                  </a:lnTo>
                  <a:lnTo>
                    <a:pt x="5131" y="14798"/>
                  </a:lnTo>
                  <a:lnTo>
                    <a:pt x="3419" y="17168"/>
                  </a:lnTo>
                  <a:lnTo>
                    <a:pt x="1007" y="28260"/>
                  </a:lnTo>
                  <a:lnTo>
                    <a:pt x="126" y="61428"/>
                  </a:lnTo>
                  <a:lnTo>
                    <a:pt x="19" y="94096"/>
                  </a:lnTo>
                  <a:lnTo>
                    <a:pt x="0" y="124359"/>
                  </a:lnTo>
                  <a:lnTo>
                    <a:pt x="3871" y="155146"/>
                  </a:lnTo>
                  <a:lnTo>
                    <a:pt x="6619" y="189611"/>
                  </a:lnTo>
                  <a:lnTo>
                    <a:pt x="9325" y="222507"/>
                  </a:lnTo>
                  <a:lnTo>
                    <a:pt x="16300" y="253117"/>
                  </a:lnTo>
                  <a:lnTo>
                    <a:pt x="20796" y="260989"/>
                  </a:lnTo>
                  <a:lnTo>
                    <a:pt x="21976" y="261635"/>
                  </a:lnTo>
                  <a:lnTo>
                    <a:pt x="29276" y="262814"/>
                  </a:lnTo>
                  <a:lnTo>
                    <a:pt x="32754" y="262877"/>
                  </a:lnTo>
                  <a:lnTo>
                    <a:pt x="37004" y="260742"/>
                  </a:lnTo>
                  <a:lnTo>
                    <a:pt x="39274" y="259035"/>
                  </a:lnTo>
                  <a:lnTo>
                    <a:pt x="41796" y="254975"/>
                  </a:lnTo>
                  <a:lnTo>
                    <a:pt x="43728" y="250466"/>
                  </a:lnTo>
                  <a:lnTo>
                    <a:pt x="47291" y="245758"/>
                  </a:lnTo>
                  <a:lnTo>
                    <a:pt x="49417" y="238796"/>
                  </a:lnTo>
                  <a:lnTo>
                    <a:pt x="51117" y="2044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7" name="SMARTInkShape-339"/>
            <p:cNvSpPr/>
            <p:nvPr>
              <p:custDataLst>
                <p:tags r:id="rId108"/>
              </p:custDataLst>
            </p:nvPr>
          </p:nvSpPr>
          <p:spPr>
            <a:xfrm>
              <a:off x="6726540" y="5251227"/>
              <a:ext cx="167978" cy="430868"/>
            </a:xfrm>
            <a:custGeom>
              <a:avLst/>
              <a:gdLst/>
              <a:ahLst/>
              <a:cxnLst/>
              <a:rect l="0" t="0" r="0" b="0"/>
              <a:pathLst>
                <a:path w="167978" h="430868">
                  <a:moveTo>
                    <a:pt x="7300" y="0"/>
                  </a:moveTo>
                  <a:lnTo>
                    <a:pt x="7300" y="0"/>
                  </a:lnTo>
                  <a:lnTo>
                    <a:pt x="1011" y="0"/>
                  </a:lnTo>
                  <a:lnTo>
                    <a:pt x="673" y="811"/>
                  </a:lnTo>
                  <a:lnTo>
                    <a:pt x="0" y="32169"/>
                  </a:lnTo>
                  <a:lnTo>
                    <a:pt x="809" y="66932"/>
                  </a:lnTo>
                  <a:lnTo>
                    <a:pt x="5778" y="102967"/>
                  </a:lnTo>
                  <a:lnTo>
                    <a:pt x="6999" y="137466"/>
                  </a:lnTo>
                  <a:lnTo>
                    <a:pt x="15205" y="172948"/>
                  </a:lnTo>
                  <a:lnTo>
                    <a:pt x="22085" y="187035"/>
                  </a:lnTo>
                  <a:lnTo>
                    <a:pt x="34103" y="205895"/>
                  </a:lnTo>
                  <a:lnTo>
                    <a:pt x="38959" y="209177"/>
                  </a:lnTo>
                  <a:lnTo>
                    <a:pt x="45987" y="208471"/>
                  </a:lnTo>
                  <a:lnTo>
                    <a:pt x="53708" y="205452"/>
                  </a:lnTo>
                  <a:lnTo>
                    <a:pt x="67862" y="194565"/>
                  </a:lnTo>
                  <a:lnTo>
                    <a:pt x="89791" y="158316"/>
                  </a:lnTo>
                  <a:lnTo>
                    <a:pt x="103663" y="134873"/>
                  </a:lnTo>
                  <a:lnTo>
                    <a:pt x="110939" y="101736"/>
                  </a:lnTo>
                  <a:lnTo>
                    <a:pt x="122114" y="66327"/>
                  </a:lnTo>
                  <a:lnTo>
                    <a:pt x="124037" y="31683"/>
                  </a:lnTo>
                  <a:lnTo>
                    <a:pt x="124146" y="12603"/>
                  </a:lnTo>
                  <a:lnTo>
                    <a:pt x="121988" y="7495"/>
                  </a:lnTo>
                  <a:lnTo>
                    <a:pt x="116942" y="130"/>
                  </a:lnTo>
                  <a:lnTo>
                    <a:pt x="116853" y="21257"/>
                  </a:lnTo>
                  <a:lnTo>
                    <a:pt x="124291" y="53663"/>
                  </a:lnTo>
                  <a:lnTo>
                    <a:pt x="129804" y="75219"/>
                  </a:lnTo>
                  <a:lnTo>
                    <a:pt x="133133" y="93429"/>
                  </a:lnTo>
                  <a:lnTo>
                    <a:pt x="143041" y="125733"/>
                  </a:lnTo>
                  <a:lnTo>
                    <a:pt x="147633" y="159305"/>
                  </a:lnTo>
                  <a:lnTo>
                    <a:pt x="152237" y="193497"/>
                  </a:lnTo>
                  <a:lnTo>
                    <a:pt x="153958" y="225677"/>
                  </a:lnTo>
                  <a:lnTo>
                    <a:pt x="157512" y="248102"/>
                  </a:lnTo>
                  <a:lnTo>
                    <a:pt x="154429" y="277490"/>
                  </a:lnTo>
                  <a:lnTo>
                    <a:pt x="149702" y="310616"/>
                  </a:lnTo>
                  <a:lnTo>
                    <a:pt x="144382" y="344335"/>
                  </a:lnTo>
                  <a:lnTo>
                    <a:pt x="131312" y="379235"/>
                  </a:lnTo>
                  <a:lnTo>
                    <a:pt x="109546" y="414573"/>
                  </a:lnTo>
                  <a:lnTo>
                    <a:pt x="99811" y="425697"/>
                  </a:lnTo>
                  <a:lnTo>
                    <a:pt x="92778" y="428591"/>
                  </a:lnTo>
                  <a:lnTo>
                    <a:pt x="63384" y="430867"/>
                  </a:lnTo>
                  <a:lnTo>
                    <a:pt x="58464" y="428725"/>
                  </a:lnTo>
                  <a:lnTo>
                    <a:pt x="48695" y="420738"/>
                  </a:lnTo>
                  <a:lnTo>
                    <a:pt x="45985" y="413944"/>
                  </a:lnTo>
                  <a:lnTo>
                    <a:pt x="43874" y="379270"/>
                  </a:lnTo>
                  <a:lnTo>
                    <a:pt x="44654" y="369817"/>
                  </a:lnTo>
                  <a:lnTo>
                    <a:pt x="53986" y="345670"/>
                  </a:lnTo>
                  <a:lnTo>
                    <a:pt x="65784" y="329295"/>
                  </a:lnTo>
                  <a:lnTo>
                    <a:pt x="78720" y="312361"/>
                  </a:lnTo>
                  <a:lnTo>
                    <a:pt x="101795" y="301295"/>
                  </a:lnTo>
                  <a:lnTo>
                    <a:pt x="122594" y="297442"/>
                  </a:lnTo>
                  <a:lnTo>
                    <a:pt x="128332" y="294497"/>
                  </a:lnTo>
                  <a:lnTo>
                    <a:pt x="141107" y="292451"/>
                  </a:lnTo>
                  <a:lnTo>
                    <a:pt x="142760" y="293159"/>
                  </a:lnTo>
                  <a:lnTo>
                    <a:pt x="143862" y="294442"/>
                  </a:lnTo>
                  <a:lnTo>
                    <a:pt x="144597" y="296110"/>
                  </a:lnTo>
                  <a:lnTo>
                    <a:pt x="145899" y="297221"/>
                  </a:lnTo>
                  <a:lnTo>
                    <a:pt x="152226" y="299151"/>
                  </a:lnTo>
                  <a:lnTo>
                    <a:pt x="160344" y="306439"/>
                  </a:lnTo>
                  <a:lnTo>
                    <a:pt x="160645" y="313009"/>
                  </a:lnTo>
                  <a:lnTo>
                    <a:pt x="161466" y="313356"/>
                  </a:lnTo>
                  <a:lnTo>
                    <a:pt x="167977" y="3140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8" name="SMARTInkShape-340"/>
            <p:cNvSpPr/>
            <p:nvPr>
              <p:custDataLst>
                <p:tags r:id="rId109"/>
              </p:custDataLst>
            </p:nvPr>
          </p:nvSpPr>
          <p:spPr>
            <a:xfrm>
              <a:off x="6543962" y="5236620"/>
              <a:ext cx="51112" cy="306748"/>
            </a:xfrm>
            <a:custGeom>
              <a:avLst/>
              <a:gdLst/>
              <a:ahLst/>
              <a:cxnLst/>
              <a:rect l="0" t="0" r="0" b="0"/>
              <a:pathLst>
                <a:path w="51112" h="306748">
                  <a:moveTo>
                    <a:pt x="36505" y="0"/>
                  </a:moveTo>
                  <a:lnTo>
                    <a:pt x="36505" y="0"/>
                  </a:lnTo>
                  <a:lnTo>
                    <a:pt x="30216" y="0"/>
                  </a:lnTo>
                  <a:lnTo>
                    <a:pt x="23570" y="5019"/>
                  </a:lnTo>
                  <a:lnTo>
                    <a:pt x="19124" y="6288"/>
                  </a:lnTo>
                  <a:lnTo>
                    <a:pt x="17614" y="8249"/>
                  </a:lnTo>
                  <a:lnTo>
                    <a:pt x="8423" y="41613"/>
                  </a:lnTo>
                  <a:lnTo>
                    <a:pt x="1659" y="73706"/>
                  </a:lnTo>
                  <a:lnTo>
                    <a:pt x="317" y="106259"/>
                  </a:lnTo>
                  <a:lnTo>
                    <a:pt x="52" y="138116"/>
                  </a:lnTo>
                  <a:lnTo>
                    <a:pt x="0" y="167852"/>
                  </a:lnTo>
                  <a:lnTo>
                    <a:pt x="800" y="203670"/>
                  </a:lnTo>
                  <a:lnTo>
                    <a:pt x="7426" y="240068"/>
                  </a:lnTo>
                  <a:lnTo>
                    <a:pt x="19689" y="265001"/>
                  </a:lnTo>
                  <a:lnTo>
                    <a:pt x="26021" y="274270"/>
                  </a:lnTo>
                  <a:lnTo>
                    <a:pt x="30737" y="284672"/>
                  </a:lnTo>
                  <a:lnTo>
                    <a:pt x="33941" y="289633"/>
                  </a:lnTo>
                  <a:lnTo>
                    <a:pt x="35365" y="294542"/>
                  </a:lnTo>
                  <a:lnTo>
                    <a:pt x="36556" y="296176"/>
                  </a:lnTo>
                  <a:lnTo>
                    <a:pt x="38163" y="297265"/>
                  </a:lnTo>
                  <a:lnTo>
                    <a:pt x="42693" y="299013"/>
                  </a:lnTo>
                  <a:lnTo>
                    <a:pt x="51111" y="3067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09" name="SMARTInkShape-341"/>
            <p:cNvSpPr/>
            <p:nvPr>
              <p:custDataLst>
                <p:tags r:id="rId110"/>
              </p:custDataLst>
            </p:nvPr>
          </p:nvSpPr>
          <p:spPr>
            <a:xfrm>
              <a:off x="6332147" y="5338907"/>
              <a:ext cx="109554" cy="181371"/>
            </a:xfrm>
            <a:custGeom>
              <a:avLst/>
              <a:gdLst/>
              <a:ahLst/>
              <a:cxnLst/>
              <a:rect l="0" t="0" r="0" b="0"/>
              <a:pathLst>
                <a:path w="109554" h="181371">
                  <a:moveTo>
                    <a:pt x="0" y="36480"/>
                  </a:moveTo>
                  <a:lnTo>
                    <a:pt x="0" y="36480"/>
                  </a:lnTo>
                  <a:lnTo>
                    <a:pt x="0" y="72015"/>
                  </a:lnTo>
                  <a:lnTo>
                    <a:pt x="811" y="104730"/>
                  </a:lnTo>
                  <a:lnTo>
                    <a:pt x="6627" y="133867"/>
                  </a:lnTo>
                  <a:lnTo>
                    <a:pt x="7277" y="168935"/>
                  </a:lnTo>
                  <a:lnTo>
                    <a:pt x="7296" y="173376"/>
                  </a:lnTo>
                  <a:lnTo>
                    <a:pt x="1014" y="181370"/>
                  </a:lnTo>
                  <a:lnTo>
                    <a:pt x="677" y="180952"/>
                  </a:lnTo>
                  <a:lnTo>
                    <a:pt x="8" y="154996"/>
                  </a:lnTo>
                  <a:lnTo>
                    <a:pt x="10166" y="122612"/>
                  </a:lnTo>
                  <a:lnTo>
                    <a:pt x="21967" y="89569"/>
                  </a:lnTo>
                  <a:lnTo>
                    <a:pt x="38956" y="53636"/>
                  </a:lnTo>
                  <a:lnTo>
                    <a:pt x="53559" y="28194"/>
                  </a:lnTo>
                  <a:lnTo>
                    <a:pt x="71412" y="9785"/>
                  </a:lnTo>
                  <a:lnTo>
                    <a:pt x="82923" y="3233"/>
                  </a:lnTo>
                  <a:lnTo>
                    <a:pt x="94494" y="608"/>
                  </a:lnTo>
                  <a:lnTo>
                    <a:pt x="101795" y="0"/>
                  </a:lnTo>
                  <a:lnTo>
                    <a:pt x="109553" y="726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10" name="SMARTInkShape-342"/>
            <p:cNvSpPr/>
            <p:nvPr>
              <p:custDataLst>
                <p:tags r:id="rId111"/>
              </p:custDataLst>
            </p:nvPr>
          </p:nvSpPr>
          <p:spPr>
            <a:xfrm>
              <a:off x="6164594" y="5397297"/>
              <a:ext cx="87215" cy="141907"/>
            </a:xfrm>
            <a:custGeom>
              <a:avLst/>
              <a:gdLst/>
              <a:ahLst/>
              <a:cxnLst/>
              <a:rect l="0" t="0" r="0" b="0"/>
              <a:pathLst>
                <a:path w="87215" h="141907">
                  <a:moveTo>
                    <a:pt x="87214" y="21911"/>
                  </a:moveTo>
                  <a:lnTo>
                    <a:pt x="87214" y="21911"/>
                  </a:lnTo>
                  <a:lnTo>
                    <a:pt x="80926" y="21911"/>
                  </a:lnTo>
                  <a:lnTo>
                    <a:pt x="66701" y="10265"/>
                  </a:lnTo>
                  <a:lnTo>
                    <a:pt x="50693" y="7563"/>
                  </a:lnTo>
                  <a:lnTo>
                    <a:pt x="43662" y="7419"/>
                  </a:lnTo>
                  <a:lnTo>
                    <a:pt x="37291" y="9519"/>
                  </a:lnTo>
                  <a:lnTo>
                    <a:pt x="26589" y="17479"/>
                  </a:lnTo>
                  <a:lnTo>
                    <a:pt x="6884" y="51332"/>
                  </a:lnTo>
                  <a:lnTo>
                    <a:pt x="2822" y="61766"/>
                  </a:lnTo>
                  <a:lnTo>
                    <a:pt x="0" y="95385"/>
                  </a:lnTo>
                  <a:lnTo>
                    <a:pt x="3576" y="113109"/>
                  </a:lnTo>
                  <a:lnTo>
                    <a:pt x="12874" y="133355"/>
                  </a:lnTo>
                  <a:lnTo>
                    <a:pt x="17927" y="138526"/>
                  </a:lnTo>
                  <a:lnTo>
                    <a:pt x="21547" y="141041"/>
                  </a:lnTo>
                  <a:lnTo>
                    <a:pt x="24771" y="141906"/>
                  </a:lnTo>
                  <a:lnTo>
                    <a:pt x="27733" y="141671"/>
                  </a:lnTo>
                  <a:lnTo>
                    <a:pt x="33187" y="139246"/>
                  </a:lnTo>
                  <a:lnTo>
                    <a:pt x="45766" y="128771"/>
                  </a:lnTo>
                  <a:lnTo>
                    <a:pt x="67736" y="93820"/>
                  </a:lnTo>
                  <a:lnTo>
                    <a:pt x="70442" y="86060"/>
                  </a:lnTo>
                  <a:lnTo>
                    <a:pt x="73133" y="63901"/>
                  </a:lnTo>
                  <a:lnTo>
                    <a:pt x="78332" y="49560"/>
                  </a:lnTo>
                  <a:lnTo>
                    <a:pt x="79599" y="35217"/>
                  </a:lnTo>
                  <a:lnTo>
                    <a:pt x="77608" y="29717"/>
                  </a:lnTo>
                  <a:lnTo>
                    <a:pt x="74831" y="24569"/>
                  </a:lnTo>
                  <a:lnTo>
                    <a:pt x="72803" y="14777"/>
                  </a:lnTo>
                  <a:lnTo>
                    <a:pt x="72633" y="8448"/>
                  </a:lnTo>
                  <a:lnTo>
                    <a:pt x="73436" y="8066"/>
                  </a:lnTo>
                  <a:lnTo>
                    <a:pt x="78898" y="7404"/>
                  </a:lnTo>
                  <a:lnTo>
                    <a:pt x="79461" y="5184"/>
                  </a:lnTo>
                  <a:lnTo>
                    <a:pt x="79911"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11" name="SMARTInkShape-343"/>
            <p:cNvSpPr/>
            <p:nvPr>
              <p:custDataLst>
                <p:tags r:id="rId112"/>
              </p:custDataLst>
            </p:nvPr>
          </p:nvSpPr>
          <p:spPr>
            <a:xfrm>
              <a:off x="5996870" y="5339299"/>
              <a:ext cx="144371" cy="262497"/>
            </a:xfrm>
            <a:custGeom>
              <a:avLst/>
              <a:gdLst/>
              <a:ahLst/>
              <a:cxnLst/>
              <a:rect l="0" t="0" r="0" b="0"/>
              <a:pathLst>
                <a:path w="144371" h="262497">
                  <a:moveTo>
                    <a:pt x="138082" y="72605"/>
                  </a:moveTo>
                  <a:lnTo>
                    <a:pt x="138082" y="72605"/>
                  </a:lnTo>
                  <a:lnTo>
                    <a:pt x="141959" y="72605"/>
                  </a:lnTo>
                  <a:lnTo>
                    <a:pt x="143101" y="71793"/>
                  </a:lnTo>
                  <a:lnTo>
                    <a:pt x="143863" y="70441"/>
                  </a:lnTo>
                  <a:lnTo>
                    <a:pt x="144370" y="68728"/>
                  </a:lnTo>
                  <a:lnTo>
                    <a:pt x="143897" y="67586"/>
                  </a:lnTo>
                  <a:lnTo>
                    <a:pt x="142770" y="66825"/>
                  </a:lnTo>
                  <a:lnTo>
                    <a:pt x="141208" y="66316"/>
                  </a:lnTo>
                  <a:lnTo>
                    <a:pt x="140166" y="64356"/>
                  </a:lnTo>
                  <a:lnTo>
                    <a:pt x="132338" y="30396"/>
                  </a:lnTo>
                  <a:lnTo>
                    <a:pt x="130660" y="24631"/>
                  </a:lnTo>
                  <a:lnTo>
                    <a:pt x="118382" y="9371"/>
                  </a:lnTo>
                  <a:lnTo>
                    <a:pt x="111235" y="2835"/>
                  </a:lnTo>
                  <a:lnTo>
                    <a:pt x="106404" y="1021"/>
                  </a:lnTo>
                  <a:lnTo>
                    <a:pt x="95243" y="0"/>
                  </a:lnTo>
                  <a:lnTo>
                    <a:pt x="88476" y="1925"/>
                  </a:lnTo>
                  <a:lnTo>
                    <a:pt x="77940" y="9736"/>
                  </a:lnTo>
                  <a:lnTo>
                    <a:pt x="45470" y="45001"/>
                  </a:lnTo>
                  <a:lnTo>
                    <a:pt x="31094" y="77942"/>
                  </a:lnTo>
                  <a:lnTo>
                    <a:pt x="15631" y="110898"/>
                  </a:lnTo>
                  <a:lnTo>
                    <a:pt x="4522" y="144548"/>
                  </a:lnTo>
                  <a:lnTo>
                    <a:pt x="0" y="179850"/>
                  </a:lnTo>
                  <a:lnTo>
                    <a:pt x="431" y="190870"/>
                  </a:lnTo>
                  <a:lnTo>
                    <a:pt x="14130" y="225919"/>
                  </a:lnTo>
                  <a:lnTo>
                    <a:pt x="19695" y="234879"/>
                  </a:lnTo>
                  <a:lnTo>
                    <a:pt x="44853" y="255001"/>
                  </a:lnTo>
                  <a:lnTo>
                    <a:pt x="53638" y="259165"/>
                  </a:lnTo>
                  <a:lnTo>
                    <a:pt x="89166" y="262302"/>
                  </a:lnTo>
                  <a:lnTo>
                    <a:pt x="123475" y="26249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815" name="SMARTInkShape-Group82"/>
          <p:cNvGrpSpPr/>
          <p:nvPr/>
        </p:nvGrpSpPr>
        <p:grpSpPr>
          <a:xfrm>
            <a:off x="5601795" y="5411944"/>
            <a:ext cx="167983" cy="116816"/>
            <a:chOff x="5601795" y="5411944"/>
            <a:chExt cx="167983" cy="116816"/>
          </a:xfrm>
        </p:grpSpPr>
        <p:sp>
          <p:nvSpPr>
            <p:cNvPr id="114813" name="SMARTInkShape-344"/>
            <p:cNvSpPr/>
            <p:nvPr>
              <p:custDataLst>
                <p:tags r:id="rId97"/>
              </p:custDataLst>
            </p:nvPr>
          </p:nvSpPr>
          <p:spPr>
            <a:xfrm>
              <a:off x="5652920" y="5506850"/>
              <a:ext cx="116858" cy="21910"/>
            </a:xfrm>
            <a:custGeom>
              <a:avLst/>
              <a:gdLst/>
              <a:ahLst/>
              <a:cxnLst/>
              <a:rect l="0" t="0" r="0" b="0"/>
              <a:pathLst>
                <a:path w="116858" h="21910">
                  <a:moveTo>
                    <a:pt x="0" y="0"/>
                  </a:moveTo>
                  <a:lnTo>
                    <a:pt x="0" y="0"/>
                  </a:lnTo>
                  <a:lnTo>
                    <a:pt x="34426" y="0"/>
                  </a:lnTo>
                  <a:lnTo>
                    <a:pt x="46267" y="811"/>
                  </a:lnTo>
                  <a:lnTo>
                    <a:pt x="60113" y="5780"/>
                  </a:lnTo>
                  <a:lnTo>
                    <a:pt x="73534" y="9016"/>
                  </a:lnTo>
                  <a:lnTo>
                    <a:pt x="83807" y="12122"/>
                  </a:lnTo>
                  <a:lnTo>
                    <a:pt x="105681" y="14279"/>
                  </a:lnTo>
                  <a:lnTo>
                    <a:pt x="109996" y="16625"/>
                  </a:lnTo>
                  <a:lnTo>
                    <a:pt x="116857" y="219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14" name="SMARTInkShape-345"/>
            <p:cNvSpPr/>
            <p:nvPr>
              <p:custDataLst>
                <p:tags r:id="rId98"/>
              </p:custDataLst>
            </p:nvPr>
          </p:nvSpPr>
          <p:spPr>
            <a:xfrm>
              <a:off x="5601795" y="5411944"/>
              <a:ext cx="124161" cy="21871"/>
            </a:xfrm>
            <a:custGeom>
              <a:avLst/>
              <a:gdLst/>
              <a:ahLst/>
              <a:cxnLst/>
              <a:rect l="0" t="0" r="0" b="0"/>
              <a:pathLst>
                <a:path w="124161" h="21871">
                  <a:moveTo>
                    <a:pt x="0" y="14567"/>
                  </a:moveTo>
                  <a:lnTo>
                    <a:pt x="0" y="14567"/>
                  </a:lnTo>
                  <a:lnTo>
                    <a:pt x="0" y="8279"/>
                  </a:lnTo>
                  <a:lnTo>
                    <a:pt x="812" y="7940"/>
                  </a:lnTo>
                  <a:lnTo>
                    <a:pt x="12458" y="6511"/>
                  </a:lnTo>
                  <a:lnTo>
                    <a:pt x="21968" y="1495"/>
                  </a:lnTo>
                  <a:lnTo>
                    <a:pt x="56456" y="0"/>
                  </a:lnTo>
                  <a:lnTo>
                    <a:pt x="76172" y="778"/>
                  </a:lnTo>
                  <a:lnTo>
                    <a:pt x="89474" y="5792"/>
                  </a:lnTo>
                  <a:lnTo>
                    <a:pt x="101650" y="12593"/>
                  </a:lnTo>
                  <a:lnTo>
                    <a:pt x="106852" y="14502"/>
                  </a:lnTo>
                  <a:lnTo>
                    <a:pt x="115379" y="20740"/>
                  </a:lnTo>
                  <a:lnTo>
                    <a:pt x="124160" y="2187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818" name="SMARTInkShape-Group83"/>
          <p:cNvGrpSpPr/>
          <p:nvPr/>
        </p:nvGrpSpPr>
        <p:grpSpPr>
          <a:xfrm>
            <a:off x="5229317" y="5252716"/>
            <a:ext cx="182588" cy="538504"/>
            <a:chOff x="5229317" y="5252716"/>
            <a:chExt cx="182588" cy="538504"/>
          </a:xfrm>
        </p:grpSpPr>
        <p:sp>
          <p:nvSpPr>
            <p:cNvPr id="114816" name="SMARTInkShape-346"/>
            <p:cNvSpPr/>
            <p:nvPr>
              <p:custDataLst>
                <p:tags r:id="rId95"/>
              </p:custDataLst>
            </p:nvPr>
          </p:nvSpPr>
          <p:spPr>
            <a:xfrm>
              <a:off x="5404600" y="5448422"/>
              <a:ext cx="7305" cy="342798"/>
            </a:xfrm>
            <a:custGeom>
              <a:avLst/>
              <a:gdLst/>
              <a:ahLst/>
              <a:cxnLst/>
              <a:rect l="0" t="0" r="0" b="0"/>
              <a:pathLst>
                <a:path w="7305" h="342798">
                  <a:moveTo>
                    <a:pt x="0" y="0"/>
                  </a:moveTo>
                  <a:lnTo>
                    <a:pt x="0" y="0"/>
                  </a:lnTo>
                  <a:lnTo>
                    <a:pt x="0" y="32017"/>
                  </a:lnTo>
                  <a:lnTo>
                    <a:pt x="0" y="66725"/>
                  </a:lnTo>
                  <a:lnTo>
                    <a:pt x="0" y="102380"/>
                  </a:lnTo>
                  <a:lnTo>
                    <a:pt x="0" y="137320"/>
                  </a:lnTo>
                  <a:lnTo>
                    <a:pt x="0" y="165839"/>
                  </a:lnTo>
                  <a:lnTo>
                    <a:pt x="0" y="194846"/>
                  </a:lnTo>
                  <a:lnTo>
                    <a:pt x="0" y="223188"/>
                  </a:lnTo>
                  <a:lnTo>
                    <a:pt x="0" y="254987"/>
                  </a:lnTo>
                  <a:lnTo>
                    <a:pt x="0" y="291245"/>
                  </a:lnTo>
                  <a:lnTo>
                    <a:pt x="0" y="326299"/>
                  </a:lnTo>
                  <a:lnTo>
                    <a:pt x="0" y="329520"/>
                  </a:lnTo>
                  <a:lnTo>
                    <a:pt x="2165" y="335262"/>
                  </a:lnTo>
                  <a:lnTo>
                    <a:pt x="7003" y="342797"/>
                  </a:lnTo>
                  <a:lnTo>
                    <a:pt x="7304" y="3359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17" name="SMARTInkShape-347"/>
            <p:cNvSpPr/>
            <p:nvPr>
              <p:custDataLst>
                <p:tags r:id="rId96"/>
              </p:custDataLst>
            </p:nvPr>
          </p:nvSpPr>
          <p:spPr>
            <a:xfrm>
              <a:off x="5229317" y="5252716"/>
              <a:ext cx="131465" cy="311291"/>
            </a:xfrm>
            <a:custGeom>
              <a:avLst/>
              <a:gdLst/>
              <a:ahLst/>
              <a:cxnLst/>
              <a:rect l="0" t="0" r="0" b="0"/>
              <a:pathLst>
                <a:path w="131465" h="311291">
                  <a:moveTo>
                    <a:pt x="58427" y="159188"/>
                  </a:moveTo>
                  <a:lnTo>
                    <a:pt x="58427" y="159188"/>
                  </a:lnTo>
                  <a:lnTo>
                    <a:pt x="50673" y="155311"/>
                  </a:lnTo>
                  <a:lnTo>
                    <a:pt x="44702" y="149079"/>
                  </a:lnTo>
                  <a:lnTo>
                    <a:pt x="19491" y="114025"/>
                  </a:lnTo>
                  <a:lnTo>
                    <a:pt x="2164" y="86647"/>
                  </a:lnTo>
                  <a:lnTo>
                    <a:pt x="126" y="73018"/>
                  </a:lnTo>
                  <a:lnTo>
                    <a:pt x="0" y="88937"/>
                  </a:lnTo>
                  <a:lnTo>
                    <a:pt x="12632" y="125038"/>
                  </a:lnTo>
                  <a:lnTo>
                    <a:pt x="19366" y="159499"/>
                  </a:lnTo>
                  <a:lnTo>
                    <a:pt x="21407" y="190628"/>
                  </a:lnTo>
                  <a:lnTo>
                    <a:pt x="21811" y="223916"/>
                  </a:lnTo>
                  <a:lnTo>
                    <a:pt x="21080" y="253124"/>
                  </a:lnTo>
                  <a:lnTo>
                    <a:pt x="15281" y="285480"/>
                  </a:lnTo>
                  <a:lnTo>
                    <a:pt x="14906" y="295386"/>
                  </a:lnTo>
                  <a:lnTo>
                    <a:pt x="13995" y="298677"/>
                  </a:lnTo>
                  <a:lnTo>
                    <a:pt x="12576" y="300871"/>
                  </a:lnTo>
                  <a:lnTo>
                    <a:pt x="10818" y="302333"/>
                  </a:lnTo>
                  <a:lnTo>
                    <a:pt x="8865" y="306122"/>
                  </a:lnTo>
                  <a:lnTo>
                    <a:pt x="7611" y="311290"/>
                  </a:lnTo>
                  <a:lnTo>
                    <a:pt x="7440" y="309832"/>
                  </a:lnTo>
                  <a:lnTo>
                    <a:pt x="7306" y="278308"/>
                  </a:lnTo>
                  <a:lnTo>
                    <a:pt x="7304" y="247277"/>
                  </a:lnTo>
                  <a:lnTo>
                    <a:pt x="8114" y="211874"/>
                  </a:lnTo>
                  <a:lnTo>
                    <a:pt x="13134" y="183274"/>
                  </a:lnTo>
                  <a:lnTo>
                    <a:pt x="19760" y="155054"/>
                  </a:lnTo>
                  <a:lnTo>
                    <a:pt x="29270" y="123297"/>
                  </a:lnTo>
                  <a:lnTo>
                    <a:pt x="38963" y="89703"/>
                  </a:lnTo>
                  <a:lnTo>
                    <a:pt x="59070" y="55884"/>
                  </a:lnTo>
                  <a:lnTo>
                    <a:pt x="82383" y="19796"/>
                  </a:lnTo>
                  <a:lnTo>
                    <a:pt x="106419" y="1862"/>
                  </a:lnTo>
                  <a:lnTo>
                    <a:pt x="111676" y="0"/>
                  </a:lnTo>
                  <a:lnTo>
                    <a:pt x="114214" y="315"/>
                  </a:lnTo>
                  <a:lnTo>
                    <a:pt x="122689" y="4930"/>
                  </a:lnTo>
                  <a:lnTo>
                    <a:pt x="131464" y="131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4819" name="SMARTInkShape-348"/>
          <p:cNvSpPr/>
          <p:nvPr>
            <p:custDataLst>
              <p:tags r:id="rId7"/>
            </p:custDataLst>
          </p:nvPr>
        </p:nvSpPr>
        <p:spPr>
          <a:xfrm>
            <a:off x="7508016" y="4097372"/>
            <a:ext cx="51024" cy="233613"/>
          </a:xfrm>
          <a:custGeom>
            <a:avLst/>
            <a:gdLst/>
            <a:ahLst/>
            <a:cxnLst/>
            <a:rect l="0" t="0" r="0" b="0"/>
            <a:pathLst>
              <a:path w="51024" h="233613">
                <a:moveTo>
                  <a:pt x="21907" y="51024"/>
                </a:moveTo>
                <a:lnTo>
                  <a:pt x="21907" y="51024"/>
                </a:lnTo>
                <a:lnTo>
                  <a:pt x="21907" y="54901"/>
                </a:lnTo>
                <a:lnTo>
                  <a:pt x="22718" y="56043"/>
                </a:lnTo>
                <a:lnTo>
                  <a:pt x="24072" y="56805"/>
                </a:lnTo>
                <a:lnTo>
                  <a:pt x="28910" y="58239"/>
                </a:lnTo>
                <a:lnTo>
                  <a:pt x="32999" y="58301"/>
                </a:lnTo>
                <a:lnTo>
                  <a:pt x="34171" y="57498"/>
                </a:lnTo>
                <a:lnTo>
                  <a:pt x="34951" y="56152"/>
                </a:lnTo>
                <a:lnTo>
                  <a:pt x="35472" y="54443"/>
                </a:lnTo>
                <a:lnTo>
                  <a:pt x="43892" y="43786"/>
                </a:lnTo>
                <a:lnTo>
                  <a:pt x="47367" y="40233"/>
                </a:lnTo>
                <a:lnTo>
                  <a:pt x="49453" y="35949"/>
                </a:lnTo>
                <a:lnTo>
                  <a:pt x="51023" y="19348"/>
                </a:lnTo>
                <a:lnTo>
                  <a:pt x="48914" y="14494"/>
                </a:lnTo>
                <a:lnTo>
                  <a:pt x="37618" y="1041"/>
                </a:lnTo>
                <a:lnTo>
                  <a:pt x="32964" y="238"/>
                </a:lnTo>
                <a:lnTo>
                  <a:pt x="26446" y="0"/>
                </a:lnTo>
                <a:lnTo>
                  <a:pt x="21760" y="2108"/>
                </a:lnTo>
                <a:lnTo>
                  <a:pt x="19375" y="3806"/>
                </a:lnTo>
                <a:lnTo>
                  <a:pt x="16724" y="7858"/>
                </a:lnTo>
                <a:lnTo>
                  <a:pt x="2026" y="43927"/>
                </a:lnTo>
                <a:lnTo>
                  <a:pt x="175" y="75117"/>
                </a:lnTo>
                <a:lnTo>
                  <a:pt x="20" y="108928"/>
                </a:lnTo>
                <a:lnTo>
                  <a:pt x="0" y="139719"/>
                </a:lnTo>
                <a:lnTo>
                  <a:pt x="5778" y="173159"/>
                </a:lnTo>
                <a:lnTo>
                  <a:pt x="9013" y="189191"/>
                </a:lnTo>
                <a:lnTo>
                  <a:pt x="16277" y="211008"/>
                </a:lnTo>
                <a:lnTo>
                  <a:pt x="19405" y="216262"/>
                </a:lnTo>
                <a:lnTo>
                  <a:pt x="21810" y="225869"/>
                </a:lnTo>
                <a:lnTo>
                  <a:pt x="21907" y="2336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4839" name="SMARTInkShape-Group85"/>
          <p:cNvGrpSpPr/>
          <p:nvPr/>
        </p:nvGrpSpPr>
        <p:grpSpPr>
          <a:xfrm>
            <a:off x="7478806" y="3660165"/>
            <a:ext cx="1533732" cy="692291"/>
            <a:chOff x="7478806" y="3660165"/>
            <a:chExt cx="1533732" cy="692291"/>
          </a:xfrm>
        </p:grpSpPr>
        <p:sp>
          <p:nvSpPr>
            <p:cNvPr id="114820" name="SMARTInkShape-349"/>
            <p:cNvSpPr/>
            <p:nvPr>
              <p:custDataLst>
                <p:tags r:id="rId76"/>
              </p:custDataLst>
            </p:nvPr>
          </p:nvSpPr>
          <p:spPr>
            <a:xfrm>
              <a:off x="8231195" y="4097272"/>
              <a:ext cx="14473" cy="211802"/>
            </a:xfrm>
            <a:custGeom>
              <a:avLst/>
              <a:gdLst/>
              <a:ahLst/>
              <a:cxnLst/>
              <a:rect l="0" t="0" r="0" b="0"/>
              <a:pathLst>
                <a:path w="14473" h="211802">
                  <a:moveTo>
                    <a:pt x="14472" y="0"/>
                  </a:moveTo>
                  <a:lnTo>
                    <a:pt x="14472" y="0"/>
                  </a:lnTo>
                  <a:lnTo>
                    <a:pt x="8184" y="6288"/>
                  </a:lnTo>
                  <a:lnTo>
                    <a:pt x="5045" y="39021"/>
                  </a:lnTo>
                  <a:lnTo>
                    <a:pt x="548" y="74176"/>
                  </a:lnTo>
                  <a:lnTo>
                    <a:pt x="0" y="110259"/>
                  </a:lnTo>
                  <a:lnTo>
                    <a:pt x="2069" y="141140"/>
                  </a:lnTo>
                  <a:lnTo>
                    <a:pt x="6498" y="174845"/>
                  </a:lnTo>
                  <a:lnTo>
                    <a:pt x="7169" y="21180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21" name="SMARTInkShape-350"/>
            <p:cNvSpPr/>
            <p:nvPr>
              <p:custDataLst>
                <p:tags r:id="rId77"/>
              </p:custDataLst>
            </p:nvPr>
          </p:nvSpPr>
          <p:spPr>
            <a:xfrm>
              <a:off x="8055812" y="4126486"/>
              <a:ext cx="94911" cy="225970"/>
            </a:xfrm>
            <a:custGeom>
              <a:avLst/>
              <a:gdLst/>
              <a:ahLst/>
              <a:cxnLst/>
              <a:rect l="0" t="0" r="0" b="0"/>
              <a:pathLst>
                <a:path w="94911" h="225970">
                  <a:moveTo>
                    <a:pt x="43785" y="0"/>
                  </a:moveTo>
                  <a:lnTo>
                    <a:pt x="43785" y="0"/>
                  </a:lnTo>
                  <a:lnTo>
                    <a:pt x="33620" y="0"/>
                  </a:lnTo>
                  <a:lnTo>
                    <a:pt x="28988" y="2164"/>
                  </a:lnTo>
                  <a:lnTo>
                    <a:pt x="26617" y="3877"/>
                  </a:lnTo>
                  <a:lnTo>
                    <a:pt x="23982" y="7944"/>
                  </a:lnTo>
                  <a:lnTo>
                    <a:pt x="22000" y="12457"/>
                  </a:lnTo>
                  <a:lnTo>
                    <a:pt x="17133" y="19560"/>
                  </a:lnTo>
                  <a:lnTo>
                    <a:pt x="14519" y="26804"/>
                  </a:lnTo>
                  <a:lnTo>
                    <a:pt x="9777" y="34090"/>
                  </a:lnTo>
                  <a:lnTo>
                    <a:pt x="8011" y="41388"/>
                  </a:lnTo>
                  <a:lnTo>
                    <a:pt x="7366" y="49682"/>
                  </a:lnTo>
                  <a:lnTo>
                    <a:pt x="8145" y="50163"/>
                  </a:lnTo>
                  <a:lnTo>
                    <a:pt x="13564" y="50998"/>
                  </a:lnTo>
                  <a:lnTo>
                    <a:pt x="13900" y="50228"/>
                  </a:lnTo>
                  <a:lnTo>
                    <a:pt x="14274" y="47210"/>
                  </a:lnTo>
                  <a:lnTo>
                    <a:pt x="15185" y="46080"/>
                  </a:lnTo>
                  <a:lnTo>
                    <a:pt x="18360" y="44825"/>
                  </a:lnTo>
                  <a:lnTo>
                    <a:pt x="19532" y="43678"/>
                  </a:lnTo>
                  <a:lnTo>
                    <a:pt x="23576" y="36008"/>
                  </a:lnTo>
                  <a:lnTo>
                    <a:pt x="28071" y="30556"/>
                  </a:lnTo>
                  <a:lnTo>
                    <a:pt x="30850" y="29810"/>
                  </a:lnTo>
                  <a:lnTo>
                    <a:pt x="42441" y="29248"/>
                  </a:lnTo>
                  <a:lnTo>
                    <a:pt x="47264" y="33101"/>
                  </a:lnTo>
                  <a:lnTo>
                    <a:pt x="49389" y="37163"/>
                  </a:lnTo>
                  <a:lnTo>
                    <a:pt x="49955" y="39382"/>
                  </a:lnTo>
                  <a:lnTo>
                    <a:pt x="55884" y="49586"/>
                  </a:lnTo>
                  <a:lnTo>
                    <a:pt x="58245" y="82697"/>
                  </a:lnTo>
                  <a:lnTo>
                    <a:pt x="58373" y="116355"/>
                  </a:lnTo>
                  <a:lnTo>
                    <a:pt x="57579" y="149058"/>
                  </a:lnTo>
                  <a:lnTo>
                    <a:pt x="50954" y="184322"/>
                  </a:lnTo>
                  <a:lnTo>
                    <a:pt x="45459" y="198610"/>
                  </a:lnTo>
                  <a:lnTo>
                    <a:pt x="26715" y="221405"/>
                  </a:lnTo>
                  <a:lnTo>
                    <a:pt x="21861" y="224185"/>
                  </a:lnTo>
                  <a:lnTo>
                    <a:pt x="16012" y="225969"/>
                  </a:lnTo>
                  <a:lnTo>
                    <a:pt x="13047" y="224049"/>
                  </a:lnTo>
                  <a:lnTo>
                    <a:pt x="4532" y="216204"/>
                  </a:lnTo>
                  <a:lnTo>
                    <a:pt x="1995" y="211594"/>
                  </a:lnTo>
                  <a:lnTo>
                    <a:pt x="867" y="204406"/>
                  </a:lnTo>
                  <a:lnTo>
                    <a:pt x="83" y="172006"/>
                  </a:lnTo>
                  <a:lnTo>
                    <a:pt x="0" y="160156"/>
                  </a:lnTo>
                  <a:lnTo>
                    <a:pt x="2144" y="154224"/>
                  </a:lnTo>
                  <a:lnTo>
                    <a:pt x="17133" y="136381"/>
                  </a:lnTo>
                  <a:lnTo>
                    <a:pt x="21931" y="133649"/>
                  </a:lnTo>
                  <a:lnTo>
                    <a:pt x="56420" y="124667"/>
                  </a:lnTo>
                  <a:lnTo>
                    <a:pt x="63196" y="123574"/>
                  </a:lnTo>
                  <a:lnTo>
                    <a:pt x="80210" y="117552"/>
                  </a:lnTo>
                  <a:lnTo>
                    <a:pt x="94910" y="11685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22" name="SMARTInkShape-351"/>
            <p:cNvSpPr/>
            <p:nvPr>
              <p:custDataLst>
                <p:tags r:id="rId78"/>
              </p:custDataLst>
            </p:nvPr>
          </p:nvSpPr>
          <p:spPr>
            <a:xfrm>
              <a:off x="7946323" y="4148396"/>
              <a:ext cx="94847" cy="108998"/>
            </a:xfrm>
            <a:custGeom>
              <a:avLst/>
              <a:gdLst/>
              <a:ahLst/>
              <a:cxnLst/>
              <a:rect l="0" t="0" r="0" b="0"/>
              <a:pathLst>
                <a:path w="94847" h="108998">
                  <a:moveTo>
                    <a:pt x="58329" y="0"/>
                  </a:moveTo>
                  <a:lnTo>
                    <a:pt x="58329" y="0"/>
                  </a:lnTo>
                  <a:lnTo>
                    <a:pt x="44826" y="0"/>
                  </a:lnTo>
                  <a:lnTo>
                    <a:pt x="26583" y="17168"/>
                  </a:lnTo>
                  <a:lnTo>
                    <a:pt x="16923" y="33447"/>
                  </a:lnTo>
                  <a:lnTo>
                    <a:pt x="9365" y="57100"/>
                  </a:lnTo>
                  <a:lnTo>
                    <a:pt x="5680" y="72642"/>
                  </a:lnTo>
                  <a:lnTo>
                    <a:pt x="1614" y="87526"/>
                  </a:lnTo>
                  <a:lnTo>
                    <a:pt x="0" y="107676"/>
                  </a:lnTo>
                  <a:lnTo>
                    <a:pt x="780" y="108302"/>
                  </a:lnTo>
                  <a:lnTo>
                    <a:pt x="3807" y="108997"/>
                  </a:lnTo>
                  <a:lnTo>
                    <a:pt x="7859" y="107142"/>
                  </a:lnTo>
                  <a:lnTo>
                    <a:pt x="17072" y="99339"/>
                  </a:lnTo>
                  <a:lnTo>
                    <a:pt x="19705" y="94734"/>
                  </a:lnTo>
                  <a:lnTo>
                    <a:pt x="25273" y="81288"/>
                  </a:lnTo>
                  <a:lnTo>
                    <a:pt x="27365" y="78537"/>
                  </a:lnTo>
                  <a:lnTo>
                    <a:pt x="42306" y="66961"/>
                  </a:lnTo>
                  <a:lnTo>
                    <a:pt x="49885" y="65840"/>
                  </a:lnTo>
                  <a:lnTo>
                    <a:pt x="66127" y="78684"/>
                  </a:lnTo>
                  <a:lnTo>
                    <a:pt x="68396" y="79235"/>
                  </a:lnTo>
                  <a:lnTo>
                    <a:pt x="78682" y="85140"/>
                  </a:lnTo>
                  <a:lnTo>
                    <a:pt x="94846" y="8764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23" name="SMARTInkShape-352"/>
            <p:cNvSpPr/>
            <p:nvPr>
              <p:custDataLst>
                <p:tags r:id="rId79"/>
              </p:custDataLst>
            </p:nvPr>
          </p:nvSpPr>
          <p:spPr>
            <a:xfrm>
              <a:off x="7881507" y="4089968"/>
              <a:ext cx="42807" cy="196051"/>
            </a:xfrm>
            <a:custGeom>
              <a:avLst/>
              <a:gdLst/>
              <a:ahLst/>
              <a:cxnLst/>
              <a:rect l="0" t="0" r="0" b="0"/>
              <a:pathLst>
                <a:path w="42807" h="196051">
                  <a:moveTo>
                    <a:pt x="6288" y="0"/>
                  </a:moveTo>
                  <a:lnTo>
                    <a:pt x="6288" y="0"/>
                  </a:lnTo>
                  <a:lnTo>
                    <a:pt x="2411" y="0"/>
                  </a:lnTo>
                  <a:lnTo>
                    <a:pt x="1269" y="811"/>
                  </a:lnTo>
                  <a:lnTo>
                    <a:pt x="507" y="2164"/>
                  </a:lnTo>
                  <a:lnTo>
                    <a:pt x="0" y="3877"/>
                  </a:lnTo>
                  <a:lnTo>
                    <a:pt x="473" y="5830"/>
                  </a:lnTo>
                  <a:lnTo>
                    <a:pt x="4899" y="14797"/>
                  </a:lnTo>
                  <a:lnTo>
                    <a:pt x="6234" y="46548"/>
                  </a:lnTo>
                  <a:lnTo>
                    <a:pt x="6284" y="80515"/>
                  </a:lnTo>
                  <a:lnTo>
                    <a:pt x="7100" y="111789"/>
                  </a:lnTo>
                  <a:lnTo>
                    <a:pt x="13292" y="147054"/>
                  </a:lnTo>
                  <a:lnTo>
                    <a:pt x="14344" y="162976"/>
                  </a:lnTo>
                  <a:lnTo>
                    <a:pt x="22604" y="182437"/>
                  </a:lnTo>
                  <a:lnTo>
                    <a:pt x="24469" y="184922"/>
                  </a:lnTo>
                  <a:lnTo>
                    <a:pt x="28706" y="187683"/>
                  </a:lnTo>
                  <a:lnTo>
                    <a:pt x="30971" y="188419"/>
                  </a:lnTo>
                  <a:lnTo>
                    <a:pt x="32481" y="189721"/>
                  </a:lnTo>
                  <a:lnTo>
                    <a:pt x="35104" y="196050"/>
                  </a:lnTo>
                  <a:lnTo>
                    <a:pt x="37490" y="194522"/>
                  </a:lnTo>
                  <a:lnTo>
                    <a:pt x="42806" y="1898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24" name="SMARTInkShape-353"/>
            <p:cNvSpPr/>
            <p:nvPr>
              <p:custDataLst>
                <p:tags r:id="rId80"/>
              </p:custDataLst>
            </p:nvPr>
          </p:nvSpPr>
          <p:spPr>
            <a:xfrm>
              <a:off x="7478806" y="4177610"/>
              <a:ext cx="292134" cy="109554"/>
            </a:xfrm>
            <a:custGeom>
              <a:avLst/>
              <a:gdLst/>
              <a:ahLst/>
              <a:cxnLst/>
              <a:rect l="0" t="0" r="0" b="0"/>
              <a:pathLst>
                <a:path w="292134" h="109554">
                  <a:moveTo>
                    <a:pt x="7297" y="109553"/>
                  </a:moveTo>
                  <a:lnTo>
                    <a:pt x="7297" y="109553"/>
                  </a:lnTo>
                  <a:lnTo>
                    <a:pt x="3419" y="109553"/>
                  </a:lnTo>
                  <a:lnTo>
                    <a:pt x="2277" y="108742"/>
                  </a:lnTo>
                  <a:lnTo>
                    <a:pt x="1515" y="107389"/>
                  </a:lnTo>
                  <a:lnTo>
                    <a:pt x="193" y="102114"/>
                  </a:lnTo>
                  <a:lnTo>
                    <a:pt x="0" y="91396"/>
                  </a:lnTo>
                  <a:lnTo>
                    <a:pt x="2160" y="87147"/>
                  </a:lnTo>
                  <a:lnTo>
                    <a:pt x="3872" y="84877"/>
                  </a:lnTo>
                  <a:lnTo>
                    <a:pt x="7939" y="82356"/>
                  </a:lnTo>
                  <a:lnTo>
                    <a:pt x="12451" y="80424"/>
                  </a:lnTo>
                  <a:lnTo>
                    <a:pt x="31816" y="68772"/>
                  </a:lnTo>
                  <a:lnTo>
                    <a:pt x="41522" y="66632"/>
                  </a:lnTo>
                  <a:lnTo>
                    <a:pt x="63629" y="65850"/>
                  </a:lnTo>
                  <a:lnTo>
                    <a:pt x="96474" y="72589"/>
                  </a:lnTo>
                  <a:lnTo>
                    <a:pt x="118946" y="73009"/>
                  </a:lnTo>
                  <a:lnTo>
                    <a:pt x="120681" y="72206"/>
                  </a:lnTo>
                  <a:lnTo>
                    <a:pt x="121839" y="70859"/>
                  </a:lnTo>
                  <a:lnTo>
                    <a:pt x="123124" y="67199"/>
                  </a:lnTo>
                  <a:lnTo>
                    <a:pt x="124149" y="40368"/>
                  </a:lnTo>
                  <a:lnTo>
                    <a:pt x="121987" y="36065"/>
                  </a:lnTo>
                  <a:lnTo>
                    <a:pt x="117864" y="30567"/>
                  </a:lnTo>
                  <a:lnTo>
                    <a:pt x="115137" y="29816"/>
                  </a:lnTo>
                  <a:lnTo>
                    <a:pt x="110649" y="29333"/>
                  </a:lnTo>
                  <a:lnTo>
                    <a:pt x="105995" y="33127"/>
                  </a:lnTo>
                  <a:lnTo>
                    <a:pt x="103910" y="39338"/>
                  </a:lnTo>
                  <a:lnTo>
                    <a:pt x="102172" y="46698"/>
                  </a:lnTo>
                  <a:lnTo>
                    <a:pt x="97442" y="56215"/>
                  </a:lnTo>
                  <a:lnTo>
                    <a:pt x="95268" y="74377"/>
                  </a:lnTo>
                  <a:lnTo>
                    <a:pt x="101255" y="96269"/>
                  </a:lnTo>
                  <a:lnTo>
                    <a:pt x="102396" y="98263"/>
                  </a:lnTo>
                  <a:lnTo>
                    <a:pt x="103967" y="99591"/>
                  </a:lnTo>
                  <a:lnTo>
                    <a:pt x="107877" y="101068"/>
                  </a:lnTo>
                  <a:lnTo>
                    <a:pt x="119384" y="102094"/>
                  </a:lnTo>
                  <a:lnTo>
                    <a:pt x="124197" y="100016"/>
                  </a:lnTo>
                  <a:lnTo>
                    <a:pt x="126617" y="98326"/>
                  </a:lnTo>
                  <a:lnTo>
                    <a:pt x="128230" y="95576"/>
                  </a:lnTo>
                  <a:lnTo>
                    <a:pt x="132983" y="81666"/>
                  </a:lnTo>
                  <a:lnTo>
                    <a:pt x="143019" y="63322"/>
                  </a:lnTo>
                  <a:lnTo>
                    <a:pt x="145461" y="51611"/>
                  </a:lnTo>
                  <a:lnTo>
                    <a:pt x="145944" y="41482"/>
                  </a:lnTo>
                  <a:lnTo>
                    <a:pt x="143847" y="36560"/>
                  </a:lnTo>
                  <a:lnTo>
                    <a:pt x="139765" y="30665"/>
                  </a:lnTo>
                  <a:lnTo>
                    <a:pt x="137042" y="29860"/>
                  </a:lnTo>
                  <a:lnTo>
                    <a:pt x="131783" y="29252"/>
                  </a:lnTo>
                  <a:lnTo>
                    <a:pt x="125197" y="35506"/>
                  </a:lnTo>
                  <a:lnTo>
                    <a:pt x="124462" y="40095"/>
                  </a:lnTo>
                  <a:lnTo>
                    <a:pt x="125170" y="41337"/>
                  </a:lnTo>
                  <a:lnTo>
                    <a:pt x="126454" y="42165"/>
                  </a:lnTo>
                  <a:lnTo>
                    <a:pt x="130468" y="43494"/>
                  </a:lnTo>
                  <a:lnTo>
                    <a:pt x="138836" y="36364"/>
                  </a:lnTo>
                  <a:lnTo>
                    <a:pt x="166834" y="8443"/>
                  </a:lnTo>
                  <a:lnTo>
                    <a:pt x="168026" y="8875"/>
                  </a:lnTo>
                  <a:lnTo>
                    <a:pt x="178823" y="18213"/>
                  </a:lnTo>
                  <a:lnTo>
                    <a:pt x="180911" y="24595"/>
                  </a:lnTo>
                  <a:lnTo>
                    <a:pt x="184250" y="37313"/>
                  </a:lnTo>
                  <a:lnTo>
                    <a:pt x="188771" y="52274"/>
                  </a:lnTo>
                  <a:lnTo>
                    <a:pt x="190476" y="68063"/>
                  </a:lnTo>
                  <a:lnTo>
                    <a:pt x="196143" y="82439"/>
                  </a:lnTo>
                  <a:lnTo>
                    <a:pt x="197185" y="102122"/>
                  </a:lnTo>
                  <a:lnTo>
                    <a:pt x="197187" y="95950"/>
                  </a:lnTo>
                  <a:lnTo>
                    <a:pt x="209309" y="62469"/>
                  </a:lnTo>
                  <a:lnTo>
                    <a:pt x="211870" y="49256"/>
                  </a:lnTo>
                  <a:lnTo>
                    <a:pt x="217406" y="39841"/>
                  </a:lnTo>
                  <a:lnTo>
                    <a:pt x="243451" y="12183"/>
                  </a:lnTo>
                  <a:lnTo>
                    <a:pt x="250480" y="9472"/>
                  </a:lnTo>
                  <a:lnTo>
                    <a:pt x="258202" y="7456"/>
                  </a:lnTo>
                  <a:lnTo>
                    <a:pt x="267923" y="2570"/>
                  </a:lnTo>
                  <a:lnTo>
                    <a:pt x="29213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25" name="SMARTInkShape-354"/>
            <p:cNvSpPr/>
            <p:nvPr>
              <p:custDataLst>
                <p:tags r:id="rId81"/>
              </p:custDataLst>
            </p:nvPr>
          </p:nvSpPr>
          <p:spPr>
            <a:xfrm>
              <a:off x="8946805" y="3863559"/>
              <a:ext cx="65733" cy="7305"/>
            </a:xfrm>
            <a:custGeom>
              <a:avLst/>
              <a:gdLst/>
              <a:ahLst/>
              <a:cxnLst/>
              <a:rect l="0" t="0" r="0" b="0"/>
              <a:pathLst>
                <a:path w="65733" h="7305">
                  <a:moveTo>
                    <a:pt x="0" y="0"/>
                  </a:moveTo>
                  <a:lnTo>
                    <a:pt x="0" y="0"/>
                  </a:lnTo>
                  <a:lnTo>
                    <a:pt x="34694" y="0"/>
                  </a:lnTo>
                  <a:lnTo>
                    <a:pt x="55863" y="0"/>
                  </a:lnTo>
                  <a:lnTo>
                    <a:pt x="59452" y="2164"/>
                  </a:lnTo>
                  <a:lnTo>
                    <a:pt x="65732"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26" name="SMARTInkShape-355"/>
            <p:cNvSpPr/>
            <p:nvPr>
              <p:custDataLst>
                <p:tags r:id="rId82"/>
              </p:custDataLst>
            </p:nvPr>
          </p:nvSpPr>
          <p:spPr>
            <a:xfrm>
              <a:off x="8976020" y="3717489"/>
              <a:ext cx="14607" cy="284838"/>
            </a:xfrm>
            <a:custGeom>
              <a:avLst/>
              <a:gdLst/>
              <a:ahLst/>
              <a:cxnLst/>
              <a:rect l="0" t="0" r="0" b="0"/>
              <a:pathLst>
                <a:path w="14607" h="284838">
                  <a:moveTo>
                    <a:pt x="7303" y="0"/>
                  </a:moveTo>
                  <a:lnTo>
                    <a:pt x="7303" y="0"/>
                  </a:lnTo>
                  <a:lnTo>
                    <a:pt x="3425" y="3877"/>
                  </a:lnTo>
                  <a:lnTo>
                    <a:pt x="1522" y="7944"/>
                  </a:lnTo>
                  <a:lnTo>
                    <a:pt x="89" y="38425"/>
                  </a:lnTo>
                  <a:lnTo>
                    <a:pt x="17" y="66920"/>
                  </a:lnTo>
                  <a:lnTo>
                    <a:pt x="4" y="94396"/>
                  </a:lnTo>
                  <a:lnTo>
                    <a:pt x="1" y="127062"/>
                  </a:lnTo>
                  <a:lnTo>
                    <a:pt x="0" y="157660"/>
                  </a:lnTo>
                  <a:lnTo>
                    <a:pt x="810" y="187284"/>
                  </a:lnTo>
                  <a:lnTo>
                    <a:pt x="5019" y="215808"/>
                  </a:lnTo>
                  <a:lnTo>
                    <a:pt x="10879" y="251311"/>
                  </a:lnTo>
                  <a:lnTo>
                    <a:pt x="14606" y="28483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27" name="SMARTInkShape-356"/>
            <p:cNvSpPr/>
            <p:nvPr>
              <p:custDataLst>
                <p:tags r:id="rId83"/>
              </p:custDataLst>
            </p:nvPr>
          </p:nvSpPr>
          <p:spPr>
            <a:xfrm>
              <a:off x="8793431" y="3834374"/>
              <a:ext cx="160678" cy="160649"/>
            </a:xfrm>
            <a:custGeom>
              <a:avLst/>
              <a:gdLst/>
              <a:ahLst/>
              <a:cxnLst/>
              <a:rect l="0" t="0" r="0" b="0"/>
              <a:pathLst>
                <a:path w="160678" h="160649">
                  <a:moveTo>
                    <a:pt x="0" y="14578"/>
                  </a:moveTo>
                  <a:lnTo>
                    <a:pt x="0" y="14578"/>
                  </a:lnTo>
                  <a:lnTo>
                    <a:pt x="3877" y="18455"/>
                  </a:lnTo>
                  <a:lnTo>
                    <a:pt x="5782" y="22522"/>
                  </a:lnTo>
                  <a:lnTo>
                    <a:pt x="7215" y="32672"/>
                  </a:lnTo>
                  <a:lnTo>
                    <a:pt x="8056" y="33944"/>
                  </a:lnTo>
                  <a:lnTo>
                    <a:pt x="9429" y="34792"/>
                  </a:lnTo>
                  <a:lnTo>
                    <a:pt x="14737" y="36265"/>
                  </a:lnTo>
                  <a:lnTo>
                    <a:pt x="20805" y="36459"/>
                  </a:lnTo>
                  <a:lnTo>
                    <a:pt x="27523" y="31464"/>
                  </a:lnTo>
                  <a:lnTo>
                    <a:pt x="34303" y="29049"/>
                  </a:lnTo>
                  <a:lnTo>
                    <a:pt x="39050" y="25608"/>
                  </a:lnTo>
                  <a:lnTo>
                    <a:pt x="41701" y="21374"/>
                  </a:lnTo>
                  <a:lnTo>
                    <a:pt x="43690" y="16787"/>
                  </a:lnTo>
                  <a:lnTo>
                    <a:pt x="49986" y="8688"/>
                  </a:lnTo>
                  <a:lnTo>
                    <a:pt x="51025" y="1110"/>
                  </a:lnTo>
                  <a:lnTo>
                    <a:pt x="50246" y="731"/>
                  </a:lnTo>
                  <a:lnTo>
                    <a:pt x="40242" y="0"/>
                  </a:lnTo>
                  <a:lnTo>
                    <a:pt x="36009" y="2148"/>
                  </a:lnTo>
                  <a:lnTo>
                    <a:pt x="33744" y="3857"/>
                  </a:lnTo>
                  <a:lnTo>
                    <a:pt x="31227" y="7920"/>
                  </a:lnTo>
                  <a:lnTo>
                    <a:pt x="14469" y="43999"/>
                  </a:lnTo>
                  <a:lnTo>
                    <a:pt x="10489" y="53622"/>
                  </a:lnTo>
                  <a:lnTo>
                    <a:pt x="7428" y="88608"/>
                  </a:lnTo>
                  <a:lnTo>
                    <a:pt x="7340" y="96925"/>
                  </a:lnTo>
                  <a:lnTo>
                    <a:pt x="8140" y="98690"/>
                  </a:lnTo>
                  <a:lnTo>
                    <a:pt x="9484" y="99866"/>
                  </a:lnTo>
                  <a:lnTo>
                    <a:pt x="11191" y="100651"/>
                  </a:lnTo>
                  <a:lnTo>
                    <a:pt x="12331" y="101985"/>
                  </a:lnTo>
                  <a:lnTo>
                    <a:pt x="13595" y="105632"/>
                  </a:lnTo>
                  <a:lnTo>
                    <a:pt x="14745" y="106929"/>
                  </a:lnTo>
                  <a:lnTo>
                    <a:pt x="18185" y="108371"/>
                  </a:lnTo>
                  <a:lnTo>
                    <a:pt x="38038" y="103134"/>
                  </a:lnTo>
                  <a:lnTo>
                    <a:pt x="43414" y="100462"/>
                  </a:lnTo>
                  <a:lnTo>
                    <a:pt x="48510" y="95759"/>
                  </a:lnTo>
                  <a:lnTo>
                    <a:pt x="70868" y="65822"/>
                  </a:lnTo>
                  <a:lnTo>
                    <a:pt x="71590" y="63348"/>
                  </a:lnTo>
                  <a:lnTo>
                    <a:pt x="72884" y="61698"/>
                  </a:lnTo>
                  <a:lnTo>
                    <a:pt x="80000" y="58528"/>
                  </a:lnTo>
                  <a:lnTo>
                    <a:pt x="84116" y="58437"/>
                  </a:lnTo>
                  <a:lnTo>
                    <a:pt x="85291" y="59236"/>
                  </a:lnTo>
                  <a:lnTo>
                    <a:pt x="86075" y="60580"/>
                  </a:lnTo>
                  <a:lnTo>
                    <a:pt x="87178" y="66349"/>
                  </a:lnTo>
                  <a:lnTo>
                    <a:pt x="87639" y="101774"/>
                  </a:lnTo>
                  <a:lnTo>
                    <a:pt x="87642" y="111870"/>
                  </a:lnTo>
                  <a:lnTo>
                    <a:pt x="89806" y="116788"/>
                  </a:lnTo>
                  <a:lnTo>
                    <a:pt x="97808" y="126557"/>
                  </a:lnTo>
                  <a:lnTo>
                    <a:pt x="100100" y="127372"/>
                  </a:lnTo>
                  <a:lnTo>
                    <a:pt x="102439" y="127103"/>
                  </a:lnTo>
                  <a:lnTo>
                    <a:pt x="109609" y="125011"/>
                  </a:lnTo>
                  <a:lnTo>
                    <a:pt x="112025" y="124718"/>
                  </a:lnTo>
                  <a:lnTo>
                    <a:pt x="113635" y="123711"/>
                  </a:lnTo>
                  <a:lnTo>
                    <a:pt x="114709" y="122228"/>
                  </a:lnTo>
                  <a:lnTo>
                    <a:pt x="116714" y="118416"/>
                  </a:lnTo>
                  <a:lnTo>
                    <a:pt x="133988" y="89587"/>
                  </a:lnTo>
                  <a:lnTo>
                    <a:pt x="140301" y="73587"/>
                  </a:lnTo>
                  <a:lnTo>
                    <a:pt x="143506" y="68395"/>
                  </a:lnTo>
                  <a:lnTo>
                    <a:pt x="145971" y="58836"/>
                  </a:lnTo>
                  <a:lnTo>
                    <a:pt x="146876" y="71694"/>
                  </a:lnTo>
                  <a:lnTo>
                    <a:pt x="151850" y="88316"/>
                  </a:lnTo>
                  <a:lnTo>
                    <a:pt x="153285" y="121737"/>
                  </a:lnTo>
                  <a:lnTo>
                    <a:pt x="160618" y="157995"/>
                  </a:lnTo>
                  <a:lnTo>
                    <a:pt x="160677" y="16064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28" name="SMARTInkShape-357"/>
            <p:cNvSpPr/>
            <p:nvPr>
              <p:custDataLst>
                <p:tags r:id="rId84"/>
              </p:custDataLst>
            </p:nvPr>
          </p:nvSpPr>
          <p:spPr>
            <a:xfrm>
              <a:off x="8749610" y="3739399"/>
              <a:ext cx="7305" cy="14609"/>
            </a:xfrm>
            <a:custGeom>
              <a:avLst/>
              <a:gdLst/>
              <a:ahLst/>
              <a:cxnLst/>
              <a:rect l="0" t="0" r="0" b="0"/>
              <a:pathLst>
                <a:path w="7305" h="14609">
                  <a:moveTo>
                    <a:pt x="0" y="0"/>
                  </a:moveTo>
                  <a:lnTo>
                    <a:pt x="0" y="0"/>
                  </a:lnTo>
                  <a:lnTo>
                    <a:pt x="0" y="7003"/>
                  </a:lnTo>
                  <a:lnTo>
                    <a:pt x="7304" y="146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29" name="SMARTInkShape-358"/>
            <p:cNvSpPr/>
            <p:nvPr>
              <p:custDataLst>
                <p:tags r:id="rId85"/>
              </p:custDataLst>
            </p:nvPr>
          </p:nvSpPr>
          <p:spPr>
            <a:xfrm>
              <a:off x="8735003" y="3870863"/>
              <a:ext cx="21912" cy="80339"/>
            </a:xfrm>
            <a:custGeom>
              <a:avLst/>
              <a:gdLst/>
              <a:ahLst/>
              <a:cxnLst/>
              <a:rect l="0" t="0" r="0" b="0"/>
              <a:pathLst>
                <a:path w="21912" h="80339">
                  <a:moveTo>
                    <a:pt x="0" y="0"/>
                  </a:moveTo>
                  <a:lnTo>
                    <a:pt x="0" y="0"/>
                  </a:lnTo>
                  <a:lnTo>
                    <a:pt x="811" y="25391"/>
                  </a:lnTo>
                  <a:lnTo>
                    <a:pt x="12122" y="60754"/>
                  </a:lnTo>
                  <a:lnTo>
                    <a:pt x="14683" y="69847"/>
                  </a:lnTo>
                  <a:lnTo>
                    <a:pt x="21911" y="8033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30" name="SMARTInkShape-359"/>
            <p:cNvSpPr/>
            <p:nvPr>
              <p:custDataLst>
                <p:tags r:id="rId86"/>
              </p:custDataLst>
            </p:nvPr>
          </p:nvSpPr>
          <p:spPr>
            <a:xfrm>
              <a:off x="8618248" y="3849967"/>
              <a:ext cx="80238" cy="137591"/>
            </a:xfrm>
            <a:custGeom>
              <a:avLst/>
              <a:gdLst/>
              <a:ahLst/>
              <a:cxnLst/>
              <a:rect l="0" t="0" r="0" b="0"/>
              <a:pathLst>
                <a:path w="80238" h="137591">
                  <a:moveTo>
                    <a:pt x="65630" y="6289"/>
                  </a:moveTo>
                  <a:lnTo>
                    <a:pt x="65630" y="6289"/>
                  </a:lnTo>
                  <a:lnTo>
                    <a:pt x="61753" y="6289"/>
                  </a:lnTo>
                  <a:lnTo>
                    <a:pt x="57686" y="4124"/>
                  </a:lnTo>
                  <a:lnTo>
                    <a:pt x="53173" y="1269"/>
                  </a:lnTo>
                  <a:lnTo>
                    <a:pt x="48462" y="0"/>
                  </a:lnTo>
                  <a:lnTo>
                    <a:pt x="46070" y="473"/>
                  </a:lnTo>
                  <a:lnTo>
                    <a:pt x="38014" y="4205"/>
                  </a:lnTo>
                  <a:lnTo>
                    <a:pt x="30093" y="5362"/>
                  </a:lnTo>
                  <a:lnTo>
                    <a:pt x="26520" y="7294"/>
                  </a:lnTo>
                  <a:lnTo>
                    <a:pt x="12371" y="22661"/>
                  </a:lnTo>
                  <a:lnTo>
                    <a:pt x="9500" y="30066"/>
                  </a:lnTo>
                  <a:lnTo>
                    <a:pt x="1048" y="66269"/>
                  </a:lnTo>
                  <a:lnTo>
                    <a:pt x="0" y="94631"/>
                  </a:lnTo>
                  <a:lnTo>
                    <a:pt x="7856" y="116254"/>
                  </a:lnTo>
                  <a:lnTo>
                    <a:pt x="17070" y="131521"/>
                  </a:lnTo>
                  <a:lnTo>
                    <a:pt x="24031" y="134983"/>
                  </a:lnTo>
                  <a:lnTo>
                    <a:pt x="49735" y="137590"/>
                  </a:lnTo>
                  <a:lnTo>
                    <a:pt x="56672" y="135516"/>
                  </a:lnTo>
                  <a:lnTo>
                    <a:pt x="80237" y="12314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31" name="SMARTInkShape-360"/>
            <p:cNvSpPr/>
            <p:nvPr>
              <p:custDataLst>
                <p:tags r:id="rId87"/>
              </p:custDataLst>
            </p:nvPr>
          </p:nvSpPr>
          <p:spPr>
            <a:xfrm>
              <a:off x="8530505" y="3776006"/>
              <a:ext cx="21911" cy="7215"/>
            </a:xfrm>
            <a:custGeom>
              <a:avLst/>
              <a:gdLst/>
              <a:ahLst/>
              <a:cxnLst/>
              <a:rect l="0" t="0" r="0" b="0"/>
              <a:pathLst>
                <a:path w="21911" h="7215">
                  <a:moveTo>
                    <a:pt x="0" y="7214"/>
                  </a:moveTo>
                  <a:lnTo>
                    <a:pt x="0" y="7214"/>
                  </a:lnTo>
                  <a:lnTo>
                    <a:pt x="0" y="3337"/>
                  </a:lnTo>
                  <a:lnTo>
                    <a:pt x="811" y="2195"/>
                  </a:lnTo>
                  <a:lnTo>
                    <a:pt x="2163" y="1434"/>
                  </a:lnTo>
                  <a:lnTo>
                    <a:pt x="7437" y="112"/>
                  </a:lnTo>
                  <a:lnTo>
                    <a:pt x="10879" y="0"/>
                  </a:lnTo>
                  <a:lnTo>
                    <a:pt x="15114" y="2114"/>
                  </a:lnTo>
                  <a:lnTo>
                    <a:pt x="21910" y="7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32" name="SMARTInkShape-361"/>
            <p:cNvSpPr/>
            <p:nvPr>
              <p:custDataLst>
                <p:tags r:id="rId88"/>
              </p:custDataLst>
            </p:nvPr>
          </p:nvSpPr>
          <p:spPr>
            <a:xfrm>
              <a:off x="8428255" y="3870871"/>
              <a:ext cx="116858" cy="124152"/>
            </a:xfrm>
            <a:custGeom>
              <a:avLst/>
              <a:gdLst/>
              <a:ahLst/>
              <a:cxnLst/>
              <a:rect l="0" t="0" r="0" b="0"/>
              <a:pathLst>
                <a:path w="116858" h="124152">
                  <a:moveTo>
                    <a:pt x="0" y="36509"/>
                  </a:moveTo>
                  <a:lnTo>
                    <a:pt x="0" y="36509"/>
                  </a:lnTo>
                  <a:lnTo>
                    <a:pt x="13745" y="23575"/>
                  </a:lnTo>
                  <a:lnTo>
                    <a:pt x="24721" y="17619"/>
                  </a:lnTo>
                  <a:lnTo>
                    <a:pt x="60105" y="5634"/>
                  </a:lnTo>
                  <a:lnTo>
                    <a:pt x="68912" y="2500"/>
                  </a:lnTo>
                  <a:lnTo>
                    <a:pt x="100861" y="0"/>
                  </a:lnTo>
                  <a:lnTo>
                    <a:pt x="101324" y="809"/>
                  </a:lnTo>
                  <a:lnTo>
                    <a:pt x="101838" y="3871"/>
                  </a:lnTo>
                  <a:lnTo>
                    <a:pt x="107976" y="14789"/>
                  </a:lnTo>
                  <a:lnTo>
                    <a:pt x="109535" y="47211"/>
                  </a:lnTo>
                  <a:lnTo>
                    <a:pt x="109553" y="80387"/>
                  </a:lnTo>
                  <a:lnTo>
                    <a:pt x="110365" y="103871"/>
                  </a:lnTo>
                  <a:lnTo>
                    <a:pt x="116857" y="1241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33" name="SMARTInkShape-362"/>
            <p:cNvSpPr/>
            <p:nvPr>
              <p:custDataLst>
                <p:tags r:id="rId89"/>
              </p:custDataLst>
            </p:nvPr>
          </p:nvSpPr>
          <p:spPr>
            <a:xfrm>
              <a:off x="8442863" y="3660165"/>
              <a:ext cx="36518" cy="378679"/>
            </a:xfrm>
            <a:custGeom>
              <a:avLst/>
              <a:gdLst/>
              <a:ahLst/>
              <a:cxnLst/>
              <a:rect l="0" t="0" r="0" b="0"/>
              <a:pathLst>
                <a:path w="36518" h="378679">
                  <a:moveTo>
                    <a:pt x="36517" y="13503"/>
                  </a:moveTo>
                  <a:lnTo>
                    <a:pt x="36517" y="13503"/>
                  </a:lnTo>
                  <a:lnTo>
                    <a:pt x="36517" y="9626"/>
                  </a:lnTo>
                  <a:lnTo>
                    <a:pt x="35706" y="8484"/>
                  </a:lnTo>
                  <a:lnTo>
                    <a:pt x="34353" y="7722"/>
                  </a:lnTo>
                  <a:lnTo>
                    <a:pt x="32640" y="7214"/>
                  </a:lnTo>
                  <a:lnTo>
                    <a:pt x="23226" y="0"/>
                  </a:lnTo>
                  <a:lnTo>
                    <a:pt x="21976" y="443"/>
                  </a:lnTo>
                  <a:lnTo>
                    <a:pt x="11860" y="9158"/>
                  </a:lnTo>
                  <a:lnTo>
                    <a:pt x="9329" y="13736"/>
                  </a:lnTo>
                  <a:lnTo>
                    <a:pt x="755" y="46257"/>
                  </a:lnTo>
                  <a:lnTo>
                    <a:pt x="99" y="79701"/>
                  </a:lnTo>
                  <a:lnTo>
                    <a:pt x="19" y="114371"/>
                  </a:lnTo>
                  <a:lnTo>
                    <a:pt x="5" y="142844"/>
                  </a:lnTo>
                  <a:lnTo>
                    <a:pt x="2" y="171838"/>
                  </a:lnTo>
                  <a:lnTo>
                    <a:pt x="0" y="200987"/>
                  </a:lnTo>
                  <a:lnTo>
                    <a:pt x="0" y="230182"/>
                  </a:lnTo>
                  <a:lnTo>
                    <a:pt x="811" y="258579"/>
                  </a:lnTo>
                  <a:lnTo>
                    <a:pt x="6288" y="294036"/>
                  </a:lnTo>
                  <a:lnTo>
                    <a:pt x="7169" y="325784"/>
                  </a:lnTo>
                  <a:lnTo>
                    <a:pt x="7295" y="361533"/>
                  </a:lnTo>
                  <a:lnTo>
                    <a:pt x="7303" y="37867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34" name="SMARTInkShape-363"/>
            <p:cNvSpPr/>
            <p:nvPr>
              <p:custDataLst>
                <p:tags r:id="rId90"/>
              </p:custDataLst>
            </p:nvPr>
          </p:nvSpPr>
          <p:spPr>
            <a:xfrm>
              <a:off x="8267879" y="3870863"/>
              <a:ext cx="116556" cy="36518"/>
            </a:xfrm>
            <a:custGeom>
              <a:avLst/>
              <a:gdLst/>
              <a:ahLst/>
              <a:cxnLst/>
              <a:rect l="0" t="0" r="0" b="0"/>
              <a:pathLst>
                <a:path w="116556" h="36518">
                  <a:moveTo>
                    <a:pt x="7003" y="36517"/>
                  </a:moveTo>
                  <a:lnTo>
                    <a:pt x="7003" y="36517"/>
                  </a:lnTo>
                  <a:lnTo>
                    <a:pt x="3125" y="36517"/>
                  </a:lnTo>
                  <a:lnTo>
                    <a:pt x="1983" y="35706"/>
                  </a:lnTo>
                  <a:lnTo>
                    <a:pt x="1222" y="34353"/>
                  </a:lnTo>
                  <a:lnTo>
                    <a:pt x="0" y="30229"/>
                  </a:lnTo>
                  <a:lnTo>
                    <a:pt x="711" y="29890"/>
                  </a:lnTo>
                  <a:lnTo>
                    <a:pt x="3666" y="29514"/>
                  </a:lnTo>
                  <a:lnTo>
                    <a:pt x="7683" y="27183"/>
                  </a:lnTo>
                  <a:lnTo>
                    <a:pt x="12175" y="24254"/>
                  </a:lnTo>
                  <a:lnTo>
                    <a:pt x="19265" y="22605"/>
                  </a:lnTo>
                  <a:lnTo>
                    <a:pt x="27317" y="21304"/>
                  </a:lnTo>
                  <a:lnTo>
                    <a:pt x="44167" y="16170"/>
                  </a:lnTo>
                  <a:lnTo>
                    <a:pt x="72792" y="12580"/>
                  </a:lnTo>
                  <a:lnTo>
                    <a:pt x="87358" y="8866"/>
                  </a:lnTo>
                  <a:lnTo>
                    <a:pt x="99066" y="7612"/>
                  </a:lnTo>
                  <a:lnTo>
                    <a:pt x="116555"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35" name="SMARTInkShape-364"/>
            <p:cNvSpPr/>
            <p:nvPr>
              <p:custDataLst>
                <p:tags r:id="rId91"/>
              </p:custDataLst>
            </p:nvPr>
          </p:nvSpPr>
          <p:spPr>
            <a:xfrm>
              <a:off x="8297829" y="3681338"/>
              <a:ext cx="86606" cy="379417"/>
            </a:xfrm>
            <a:custGeom>
              <a:avLst/>
              <a:gdLst/>
              <a:ahLst/>
              <a:cxnLst/>
              <a:rect l="0" t="0" r="0" b="0"/>
              <a:pathLst>
                <a:path w="86606" h="379417">
                  <a:moveTo>
                    <a:pt x="86605" y="50758"/>
                  </a:moveTo>
                  <a:lnTo>
                    <a:pt x="86605" y="50758"/>
                  </a:lnTo>
                  <a:lnTo>
                    <a:pt x="86605" y="46881"/>
                  </a:lnTo>
                  <a:lnTo>
                    <a:pt x="75726" y="15495"/>
                  </a:lnTo>
                  <a:lnTo>
                    <a:pt x="73672" y="12642"/>
                  </a:lnTo>
                  <a:lnTo>
                    <a:pt x="59759" y="2418"/>
                  </a:lnTo>
                  <a:lnTo>
                    <a:pt x="52502" y="459"/>
                  </a:lnTo>
                  <a:lnTo>
                    <a:pt x="47645" y="0"/>
                  </a:lnTo>
                  <a:lnTo>
                    <a:pt x="42781" y="1960"/>
                  </a:lnTo>
                  <a:lnTo>
                    <a:pt x="33045" y="9831"/>
                  </a:lnTo>
                  <a:lnTo>
                    <a:pt x="13570" y="43662"/>
                  </a:lnTo>
                  <a:lnTo>
                    <a:pt x="9513" y="54096"/>
                  </a:lnTo>
                  <a:lnTo>
                    <a:pt x="4745" y="82795"/>
                  </a:lnTo>
                  <a:lnTo>
                    <a:pt x="105" y="115604"/>
                  </a:lnTo>
                  <a:lnTo>
                    <a:pt x="0" y="151359"/>
                  </a:lnTo>
                  <a:lnTo>
                    <a:pt x="4049" y="180020"/>
                  </a:lnTo>
                  <a:lnTo>
                    <a:pt x="5610" y="209069"/>
                  </a:lnTo>
                  <a:lnTo>
                    <a:pt x="6883" y="238235"/>
                  </a:lnTo>
                  <a:lnTo>
                    <a:pt x="11228" y="267435"/>
                  </a:lnTo>
                  <a:lnTo>
                    <a:pt x="12876" y="295833"/>
                  </a:lnTo>
                  <a:lnTo>
                    <a:pt x="15597" y="325486"/>
                  </a:lnTo>
                  <a:lnTo>
                    <a:pt x="27295" y="361303"/>
                  </a:lnTo>
                  <a:lnTo>
                    <a:pt x="27785" y="366767"/>
                  </a:lnTo>
                  <a:lnTo>
                    <a:pt x="30167" y="371901"/>
                  </a:lnTo>
                  <a:lnTo>
                    <a:pt x="35481" y="3794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36" name="SMARTInkShape-365"/>
            <p:cNvSpPr/>
            <p:nvPr>
              <p:custDataLst>
                <p:tags r:id="rId92"/>
              </p:custDataLst>
            </p:nvPr>
          </p:nvSpPr>
          <p:spPr>
            <a:xfrm>
              <a:off x="8158025" y="3863570"/>
              <a:ext cx="73036" cy="160668"/>
            </a:xfrm>
            <a:custGeom>
              <a:avLst/>
              <a:gdLst/>
              <a:ahLst/>
              <a:cxnLst/>
              <a:rect l="0" t="0" r="0" b="0"/>
              <a:pathLst>
                <a:path w="73036" h="160668">
                  <a:moveTo>
                    <a:pt x="0" y="43810"/>
                  </a:moveTo>
                  <a:lnTo>
                    <a:pt x="0" y="43810"/>
                  </a:lnTo>
                  <a:lnTo>
                    <a:pt x="27802" y="43810"/>
                  </a:lnTo>
                  <a:lnTo>
                    <a:pt x="51165" y="24007"/>
                  </a:lnTo>
                  <a:lnTo>
                    <a:pt x="56012" y="22025"/>
                  </a:lnTo>
                  <a:lnTo>
                    <a:pt x="60871" y="18439"/>
                  </a:lnTo>
                  <a:lnTo>
                    <a:pt x="63572" y="14140"/>
                  </a:lnTo>
                  <a:lnTo>
                    <a:pt x="65305" y="4768"/>
                  </a:lnTo>
                  <a:lnTo>
                    <a:pt x="64636" y="3175"/>
                  </a:lnTo>
                  <a:lnTo>
                    <a:pt x="63379" y="2113"/>
                  </a:lnTo>
                  <a:lnTo>
                    <a:pt x="59407" y="408"/>
                  </a:lnTo>
                  <a:lnTo>
                    <a:pt x="45163" y="0"/>
                  </a:lnTo>
                  <a:lnTo>
                    <a:pt x="26688" y="17157"/>
                  </a:lnTo>
                  <a:lnTo>
                    <a:pt x="17836" y="31813"/>
                  </a:lnTo>
                  <a:lnTo>
                    <a:pt x="8446" y="63625"/>
                  </a:lnTo>
                  <a:lnTo>
                    <a:pt x="7642" y="77993"/>
                  </a:lnTo>
                  <a:lnTo>
                    <a:pt x="9618" y="85511"/>
                  </a:lnTo>
                  <a:lnTo>
                    <a:pt x="12389" y="92370"/>
                  </a:lnTo>
                  <a:lnTo>
                    <a:pt x="18193" y="114714"/>
                  </a:lnTo>
                  <a:lnTo>
                    <a:pt x="38983" y="147360"/>
                  </a:lnTo>
                  <a:lnTo>
                    <a:pt x="46265" y="155461"/>
                  </a:lnTo>
                  <a:lnTo>
                    <a:pt x="53294" y="158353"/>
                  </a:lnTo>
                  <a:lnTo>
                    <a:pt x="73035" y="1606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37" name="SMARTInkShape-366"/>
            <p:cNvSpPr/>
            <p:nvPr>
              <p:custDataLst>
                <p:tags r:id="rId93"/>
              </p:custDataLst>
            </p:nvPr>
          </p:nvSpPr>
          <p:spPr>
            <a:xfrm>
              <a:off x="8008434" y="3863559"/>
              <a:ext cx="91080" cy="196303"/>
            </a:xfrm>
            <a:custGeom>
              <a:avLst/>
              <a:gdLst/>
              <a:ahLst/>
              <a:cxnLst/>
              <a:rect l="0" t="0" r="0" b="0"/>
              <a:pathLst>
                <a:path w="91080" h="196303">
                  <a:moveTo>
                    <a:pt x="40039" y="0"/>
                  </a:moveTo>
                  <a:lnTo>
                    <a:pt x="40039" y="0"/>
                  </a:lnTo>
                  <a:lnTo>
                    <a:pt x="29873" y="0"/>
                  </a:lnTo>
                  <a:lnTo>
                    <a:pt x="28393" y="811"/>
                  </a:lnTo>
                  <a:lnTo>
                    <a:pt x="27406" y="2164"/>
                  </a:lnTo>
                  <a:lnTo>
                    <a:pt x="26748" y="3877"/>
                  </a:lnTo>
                  <a:lnTo>
                    <a:pt x="14044" y="14797"/>
                  </a:lnTo>
                  <a:lnTo>
                    <a:pt x="6229" y="33447"/>
                  </a:lnTo>
                  <a:lnTo>
                    <a:pt x="0" y="66289"/>
                  </a:lnTo>
                  <a:lnTo>
                    <a:pt x="2496" y="102323"/>
                  </a:lnTo>
                  <a:lnTo>
                    <a:pt x="9218" y="138777"/>
                  </a:lnTo>
                  <a:lnTo>
                    <a:pt x="16751" y="159869"/>
                  </a:lnTo>
                  <a:lnTo>
                    <a:pt x="36949" y="190418"/>
                  </a:lnTo>
                  <a:lnTo>
                    <a:pt x="42182" y="194183"/>
                  </a:lnTo>
                  <a:lnTo>
                    <a:pt x="53568" y="196302"/>
                  </a:lnTo>
                  <a:lnTo>
                    <a:pt x="60388" y="194634"/>
                  </a:lnTo>
                  <a:lnTo>
                    <a:pt x="63343" y="193053"/>
                  </a:lnTo>
                  <a:lnTo>
                    <a:pt x="71378" y="183074"/>
                  </a:lnTo>
                  <a:lnTo>
                    <a:pt x="86267" y="155637"/>
                  </a:lnTo>
                  <a:lnTo>
                    <a:pt x="90196" y="131279"/>
                  </a:lnTo>
                  <a:lnTo>
                    <a:pt x="91079" y="94993"/>
                  </a:lnTo>
                  <a:lnTo>
                    <a:pt x="90327" y="78639"/>
                  </a:lnTo>
                  <a:lnTo>
                    <a:pt x="85325" y="64326"/>
                  </a:lnTo>
                  <a:lnTo>
                    <a:pt x="71360" y="44024"/>
                  </a:lnTo>
                  <a:lnTo>
                    <a:pt x="70657" y="41522"/>
                  </a:lnTo>
                  <a:lnTo>
                    <a:pt x="69378" y="39854"/>
                  </a:lnTo>
                  <a:lnTo>
                    <a:pt x="63088" y="36957"/>
                  </a:lnTo>
                  <a:lnTo>
                    <a:pt x="62708" y="37622"/>
                  </a:lnTo>
                  <a:lnTo>
                    <a:pt x="61959" y="50024"/>
                  </a:lnTo>
                  <a:lnTo>
                    <a:pt x="69253" y="584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38" name="SMARTInkShape-367"/>
            <p:cNvSpPr/>
            <p:nvPr>
              <p:custDataLst>
                <p:tags r:id="rId94"/>
              </p:custDataLst>
            </p:nvPr>
          </p:nvSpPr>
          <p:spPr>
            <a:xfrm>
              <a:off x="7837008" y="3885469"/>
              <a:ext cx="65396" cy="189893"/>
            </a:xfrm>
            <a:custGeom>
              <a:avLst/>
              <a:gdLst/>
              <a:ahLst/>
              <a:cxnLst/>
              <a:rect l="0" t="0" r="0" b="0"/>
              <a:pathLst>
                <a:path w="65396" h="189893">
                  <a:moveTo>
                    <a:pt x="50787" y="0"/>
                  </a:moveTo>
                  <a:lnTo>
                    <a:pt x="50787" y="0"/>
                  </a:lnTo>
                  <a:lnTo>
                    <a:pt x="26342" y="0"/>
                  </a:lnTo>
                  <a:lnTo>
                    <a:pt x="23942" y="1624"/>
                  </a:lnTo>
                  <a:lnTo>
                    <a:pt x="11826" y="16454"/>
                  </a:lnTo>
                  <a:lnTo>
                    <a:pt x="9126" y="23814"/>
                  </a:lnTo>
                  <a:lnTo>
                    <a:pt x="1376" y="59237"/>
                  </a:lnTo>
                  <a:lnTo>
                    <a:pt x="0" y="87802"/>
                  </a:lnTo>
                  <a:lnTo>
                    <a:pt x="5561" y="121096"/>
                  </a:lnTo>
                  <a:lnTo>
                    <a:pt x="16840" y="154093"/>
                  </a:lnTo>
                  <a:lnTo>
                    <a:pt x="23797" y="163973"/>
                  </a:lnTo>
                  <a:lnTo>
                    <a:pt x="33112" y="171069"/>
                  </a:lnTo>
                  <a:lnTo>
                    <a:pt x="58579" y="184007"/>
                  </a:lnTo>
                  <a:lnTo>
                    <a:pt x="65395" y="18989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861" name="SMARTInkShape-Group86"/>
          <p:cNvGrpSpPr/>
          <p:nvPr/>
        </p:nvGrpSpPr>
        <p:grpSpPr>
          <a:xfrm>
            <a:off x="5529187" y="3454562"/>
            <a:ext cx="2102987" cy="737120"/>
            <a:chOff x="5529187" y="3454562"/>
            <a:chExt cx="2102987" cy="737120"/>
          </a:xfrm>
        </p:grpSpPr>
        <p:sp>
          <p:nvSpPr>
            <p:cNvPr id="114840" name="SMARTInkShape-368"/>
            <p:cNvSpPr/>
            <p:nvPr>
              <p:custDataLst>
                <p:tags r:id="rId55"/>
              </p:custDataLst>
            </p:nvPr>
          </p:nvSpPr>
          <p:spPr>
            <a:xfrm>
              <a:off x="5660253" y="3644456"/>
              <a:ext cx="73007" cy="102248"/>
            </a:xfrm>
            <a:custGeom>
              <a:avLst/>
              <a:gdLst/>
              <a:ahLst/>
              <a:cxnLst/>
              <a:rect l="0" t="0" r="0" b="0"/>
              <a:pathLst>
                <a:path w="73007" h="102248">
                  <a:moveTo>
                    <a:pt x="51095" y="7301"/>
                  </a:moveTo>
                  <a:lnTo>
                    <a:pt x="51095" y="7301"/>
                  </a:lnTo>
                  <a:lnTo>
                    <a:pt x="51095" y="1013"/>
                  </a:lnTo>
                  <a:lnTo>
                    <a:pt x="50284" y="674"/>
                  </a:lnTo>
                  <a:lnTo>
                    <a:pt x="26650" y="0"/>
                  </a:lnTo>
                  <a:lnTo>
                    <a:pt x="21836" y="2162"/>
                  </a:lnTo>
                  <a:lnTo>
                    <a:pt x="19417" y="3876"/>
                  </a:lnTo>
                  <a:lnTo>
                    <a:pt x="16728" y="7943"/>
                  </a:lnTo>
                  <a:lnTo>
                    <a:pt x="3735" y="42537"/>
                  </a:lnTo>
                  <a:lnTo>
                    <a:pt x="301" y="66823"/>
                  </a:lnTo>
                  <a:lnTo>
                    <a:pt x="0" y="88941"/>
                  </a:lnTo>
                  <a:lnTo>
                    <a:pt x="801" y="90942"/>
                  </a:lnTo>
                  <a:lnTo>
                    <a:pt x="2147" y="92276"/>
                  </a:lnTo>
                  <a:lnTo>
                    <a:pt x="6262" y="94417"/>
                  </a:lnTo>
                  <a:lnTo>
                    <a:pt x="17351" y="94897"/>
                  </a:lnTo>
                  <a:lnTo>
                    <a:pt x="18861" y="94101"/>
                  </a:lnTo>
                  <a:lnTo>
                    <a:pt x="19869" y="92759"/>
                  </a:lnTo>
                  <a:lnTo>
                    <a:pt x="21798" y="89103"/>
                  </a:lnTo>
                  <a:lnTo>
                    <a:pt x="25360" y="84774"/>
                  </a:lnTo>
                  <a:lnTo>
                    <a:pt x="27485" y="77980"/>
                  </a:lnTo>
                  <a:lnTo>
                    <a:pt x="29241" y="70363"/>
                  </a:lnTo>
                  <a:lnTo>
                    <a:pt x="34816" y="58860"/>
                  </a:lnTo>
                  <a:lnTo>
                    <a:pt x="43763" y="23289"/>
                  </a:lnTo>
                  <a:lnTo>
                    <a:pt x="43791" y="32824"/>
                  </a:lnTo>
                  <a:lnTo>
                    <a:pt x="44603" y="34054"/>
                  </a:lnTo>
                  <a:lnTo>
                    <a:pt x="45955" y="34874"/>
                  </a:lnTo>
                  <a:lnTo>
                    <a:pt x="47668" y="35421"/>
                  </a:lnTo>
                  <a:lnTo>
                    <a:pt x="48811" y="36598"/>
                  </a:lnTo>
                  <a:lnTo>
                    <a:pt x="50080" y="40068"/>
                  </a:lnTo>
                  <a:lnTo>
                    <a:pt x="51847" y="62684"/>
                  </a:lnTo>
                  <a:lnTo>
                    <a:pt x="56864" y="72912"/>
                  </a:lnTo>
                  <a:lnTo>
                    <a:pt x="57376" y="75387"/>
                  </a:lnTo>
                  <a:lnTo>
                    <a:pt x="66296" y="94792"/>
                  </a:lnTo>
                  <a:lnTo>
                    <a:pt x="73006" y="1022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41" name="SMARTInkShape-369"/>
            <p:cNvSpPr/>
            <p:nvPr>
              <p:custDataLst>
                <p:tags r:id="rId56"/>
              </p:custDataLst>
            </p:nvPr>
          </p:nvSpPr>
          <p:spPr>
            <a:xfrm>
              <a:off x="5529187" y="3593426"/>
              <a:ext cx="94520" cy="233586"/>
            </a:xfrm>
            <a:custGeom>
              <a:avLst/>
              <a:gdLst/>
              <a:ahLst/>
              <a:cxnLst/>
              <a:rect l="0" t="0" r="0" b="0"/>
              <a:pathLst>
                <a:path w="94520" h="233586">
                  <a:moveTo>
                    <a:pt x="94519" y="14510"/>
                  </a:moveTo>
                  <a:lnTo>
                    <a:pt x="94519" y="14510"/>
                  </a:lnTo>
                  <a:lnTo>
                    <a:pt x="90642" y="14510"/>
                  </a:lnTo>
                  <a:lnTo>
                    <a:pt x="89499" y="13699"/>
                  </a:lnTo>
                  <a:lnTo>
                    <a:pt x="88738" y="12346"/>
                  </a:lnTo>
                  <a:lnTo>
                    <a:pt x="88231" y="10633"/>
                  </a:lnTo>
                  <a:lnTo>
                    <a:pt x="87081" y="9491"/>
                  </a:lnTo>
                  <a:lnTo>
                    <a:pt x="79404" y="5493"/>
                  </a:lnTo>
                  <a:lnTo>
                    <a:pt x="74817" y="2388"/>
                  </a:lnTo>
                  <a:lnTo>
                    <a:pt x="67673" y="639"/>
                  </a:lnTo>
                  <a:lnTo>
                    <a:pt x="55558" y="0"/>
                  </a:lnTo>
                  <a:lnTo>
                    <a:pt x="50694" y="2110"/>
                  </a:lnTo>
                  <a:lnTo>
                    <a:pt x="33656" y="17074"/>
                  </a:lnTo>
                  <a:lnTo>
                    <a:pt x="9311" y="53414"/>
                  </a:lnTo>
                  <a:lnTo>
                    <a:pt x="2820" y="62464"/>
                  </a:lnTo>
                  <a:lnTo>
                    <a:pt x="535" y="70286"/>
                  </a:lnTo>
                  <a:lnTo>
                    <a:pt x="0" y="75276"/>
                  </a:lnTo>
                  <a:lnTo>
                    <a:pt x="1928" y="80198"/>
                  </a:lnTo>
                  <a:lnTo>
                    <a:pt x="4677" y="85091"/>
                  </a:lnTo>
                  <a:lnTo>
                    <a:pt x="5899" y="89971"/>
                  </a:lnTo>
                  <a:lnTo>
                    <a:pt x="7037" y="91597"/>
                  </a:lnTo>
                  <a:lnTo>
                    <a:pt x="8606" y="92681"/>
                  </a:lnTo>
                  <a:lnTo>
                    <a:pt x="12515" y="94697"/>
                  </a:lnTo>
                  <a:lnTo>
                    <a:pt x="19277" y="99582"/>
                  </a:lnTo>
                  <a:lnTo>
                    <a:pt x="38696" y="107757"/>
                  </a:lnTo>
                  <a:lnTo>
                    <a:pt x="59576" y="121693"/>
                  </a:lnTo>
                  <a:lnTo>
                    <a:pt x="75247" y="147395"/>
                  </a:lnTo>
                  <a:lnTo>
                    <a:pt x="77837" y="154991"/>
                  </a:lnTo>
                  <a:lnTo>
                    <a:pt x="79502" y="169214"/>
                  </a:lnTo>
                  <a:lnTo>
                    <a:pt x="75914" y="181172"/>
                  </a:lnTo>
                  <a:lnTo>
                    <a:pt x="68242" y="194733"/>
                  </a:lnTo>
                  <a:lnTo>
                    <a:pt x="65364" y="206766"/>
                  </a:lnTo>
                  <a:lnTo>
                    <a:pt x="57532" y="218514"/>
                  </a:lnTo>
                  <a:lnTo>
                    <a:pt x="52924" y="222846"/>
                  </a:lnTo>
                  <a:lnTo>
                    <a:pt x="36236" y="232849"/>
                  </a:lnTo>
                  <a:lnTo>
                    <a:pt x="29126" y="233585"/>
                  </a:lnTo>
                  <a:lnTo>
                    <a:pt x="28817" y="227325"/>
                  </a:lnTo>
                  <a:lnTo>
                    <a:pt x="43395" y="20440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42" name="SMARTInkShape-370"/>
            <p:cNvSpPr/>
            <p:nvPr>
              <p:custDataLst>
                <p:tags r:id="rId57"/>
              </p:custDataLst>
            </p:nvPr>
          </p:nvSpPr>
          <p:spPr>
            <a:xfrm>
              <a:off x="6245543" y="4010048"/>
              <a:ext cx="79175" cy="137883"/>
            </a:xfrm>
            <a:custGeom>
              <a:avLst/>
              <a:gdLst/>
              <a:ahLst/>
              <a:cxnLst/>
              <a:rect l="0" t="0" r="0" b="0"/>
              <a:pathLst>
                <a:path w="79175" h="137883">
                  <a:moveTo>
                    <a:pt x="71997" y="28795"/>
                  </a:moveTo>
                  <a:lnTo>
                    <a:pt x="71997" y="28795"/>
                  </a:lnTo>
                  <a:lnTo>
                    <a:pt x="61117" y="17915"/>
                  </a:lnTo>
                  <a:lnTo>
                    <a:pt x="59046" y="13681"/>
                  </a:lnTo>
                  <a:lnTo>
                    <a:pt x="58494" y="11415"/>
                  </a:lnTo>
                  <a:lnTo>
                    <a:pt x="53840" y="4350"/>
                  </a:lnTo>
                  <a:lnTo>
                    <a:pt x="49591" y="1701"/>
                  </a:lnTo>
                  <a:lnTo>
                    <a:pt x="40250" y="0"/>
                  </a:lnTo>
                  <a:lnTo>
                    <a:pt x="38660" y="672"/>
                  </a:lnTo>
                  <a:lnTo>
                    <a:pt x="37600" y="1931"/>
                  </a:lnTo>
                  <a:lnTo>
                    <a:pt x="36893" y="3583"/>
                  </a:lnTo>
                  <a:lnTo>
                    <a:pt x="11346" y="23967"/>
                  </a:lnTo>
                  <a:lnTo>
                    <a:pt x="8523" y="30977"/>
                  </a:lnTo>
                  <a:lnTo>
                    <a:pt x="109" y="66883"/>
                  </a:lnTo>
                  <a:lnTo>
                    <a:pt x="0" y="89006"/>
                  </a:lnTo>
                  <a:lnTo>
                    <a:pt x="7992" y="121539"/>
                  </a:lnTo>
                  <a:lnTo>
                    <a:pt x="9850" y="124707"/>
                  </a:lnTo>
                  <a:lnTo>
                    <a:pt x="20222" y="133044"/>
                  </a:lnTo>
                  <a:lnTo>
                    <a:pt x="29696" y="136776"/>
                  </a:lnTo>
                  <a:lnTo>
                    <a:pt x="37642" y="137882"/>
                  </a:lnTo>
                  <a:lnTo>
                    <a:pt x="42662" y="135977"/>
                  </a:lnTo>
                  <a:lnTo>
                    <a:pt x="59817" y="121168"/>
                  </a:lnTo>
                  <a:lnTo>
                    <a:pt x="74431" y="100399"/>
                  </a:lnTo>
                  <a:lnTo>
                    <a:pt x="77136" y="92809"/>
                  </a:lnTo>
                  <a:lnTo>
                    <a:pt x="79174" y="66632"/>
                  </a:lnTo>
                  <a:lnTo>
                    <a:pt x="71854" y="39430"/>
                  </a:lnTo>
                  <a:lnTo>
                    <a:pt x="61920" y="26479"/>
                  </a:lnTo>
                  <a:lnTo>
                    <a:pt x="51499" y="15641"/>
                  </a:lnTo>
                  <a:lnTo>
                    <a:pt x="48551" y="14834"/>
                  </a:lnTo>
                  <a:lnTo>
                    <a:pt x="42783" y="1418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43" name="SMARTInkShape-371"/>
            <p:cNvSpPr/>
            <p:nvPr>
              <p:custDataLst>
                <p:tags r:id="rId58"/>
              </p:custDataLst>
            </p:nvPr>
          </p:nvSpPr>
          <p:spPr>
            <a:xfrm>
              <a:off x="6127648" y="4016936"/>
              <a:ext cx="116858" cy="21908"/>
            </a:xfrm>
            <a:custGeom>
              <a:avLst/>
              <a:gdLst/>
              <a:ahLst/>
              <a:cxnLst/>
              <a:rect l="0" t="0" r="0" b="0"/>
              <a:pathLst>
                <a:path w="116858" h="21908">
                  <a:moveTo>
                    <a:pt x="0" y="21907"/>
                  </a:moveTo>
                  <a:lnTo>
                    <a:pt x="0" y="21907"/>
                  </a:lnTo>
                  <a:lnTo>
                    <a:pt x="6288" y="15619"/>
                  </a:lnTo>
                  <a:lnTo>
                    <a:pt x="12934" y="13993"/>
                  </a:lnTo>
                  <a:lnTo>
                    <a:pt x="27658" y="2976"/>
                  </a:lnTo>
                  <a:lnTo>
                    <a:pt x="49127" y="389"/>
                  </a:lnTo>
                  <a:lnTo>
                    <a:pt x="82799" y="20"/>
                  </a:lnTo>
                  <a:lnTo>
                    <a:pt x="99368" y="0"/>
                  </a:lnTo>
                  <a:lnTo>
                    <a:pt x="116857" y="730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44" name="SMARTInkShape-372"/>
            <p:cNvSpPr/>
            <p:nvPr>
              <p:custDataLst>
                <p:tags r:id="rId59"/>
              </p:custDataLst>
            </p:nvPr>
          </p:nvSpPr>
          <p:spPr>
            <a:xfrm>
              <a:off x="6149559" y="3907380"/>
              <a:ext cx="7305" cy="255624"/>
            </a:xfrm>
            <a:custGeom>
              <a:avLst/>
              <a:gdLst/>
              <a:ahLst/>
              <a:cxnLst/>
              <a:rect l="0" t="0" r="0" b="0"/>
              <a:pathLst>
                <a:path w="7305" h="255624">
                  <a:moveTo>
                    <a:pt x="0" y="0"/>
                  </a:moveTo>
                  <a:lnTo>
                    <a:pt x="0" y="0"/>
                  </a:lnTo>
                  <a:lnTo>
                    <a:pt x="0" y="34611"/>
                  </a:lnTo>
                  <a:lnTo>
                    <a:pt x="5781" y="66442"/>
                  </a:lnTo>
                  <a:lnTo>
                    <a:pt x="7103" y="102343"/>
                  </a:lnTo>
                  <a:lnTo>
                    <a:pt x="7278" y="138779"/>
                  </a:lnTo>
                  <a:lnTo>
                    <a:pt x="7299" y="172191"/>
                  </a:lnTo>
                  <a:lnTo>
                    <a:pt x="7303" y="205213"/>
                  </a:lnTo>
                  <a:lnTo>
                    <a:pt x="7304" y="240213"/>
                  </a:lnTo>
                  <a:lnTo>
                    <a:pt x="7304" y="2556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45" name="SMARTInkShape-373"/>
            <p:cNvSpPr/>
            <p:nvPr>
              <p:custDataLst>
                <p:tags r:id="rId60"/>
              </p:custDataLst>
            </p:nvPr>
          </p:nvSpPr>
          <p:spPr>
            <a:xfrm>
              <a:off x="5945060" y="3995022"/>
              <a:ext cx="124160" cy="175048"/>
            </a:xfrm>
            <a:custGeom>
              <a:avLst/>
              <a:gdLst/>
              <a:ahLst/>
              <a:cxnLst/>
              <a:rect l="0" t="0" r="0" b="0"/>
              <a:pathLst>
                <a:path w="124160" h="175048">
                  <a:moveTo>
                    <a:pt x="0" y="0"/>
                  </a:moveTo>
                  <a:lnTo>
                    <a:pt x="0" y="0"/>
                  </a:lnTo>
                  <a:lnTo>
                    <a:pt x="0" y="3877"/>
                  </a:lnTo>
                  <a:lnTo>
                    <a:pt x="2165" y="7945"/>
                  </a:lnTo>
                  <a:lnTo>
                    <a:pt x="5020" y="12458"/>
                  </a:lnTo>
                  <a:lnTo>
                    <a:pt x="6627" y="20372"/>
                  </a:lnTo>
                  <a:lnTo>
                    <a:pt x="7915" y="32636"/>
                  </a:lnTo>
                  <a:lnTo>
                    <a:pt x="14725" y="66780"/>
                  </a:lnTo>
                  <a:lnTo>
                    <a:pt x="20805" y="98510"/>
                  </a:lnTo>
                  <a:lnTo>
                    <a:pt x="29710" y="131933"/>
                  </a:lnTo>
                  <a:lnTo>
                    <a:pt x="36665" y="149185"/>
                  </a:lnTo>
                  <a:lnTo>
                    <a:pt x="40641" y="157193"/>
                  </a:lnTo>
                  <a:lnTo>
                    <a:pt x="43692" y="169203"/>
                  </a:lnTo>
                  <a:lnTo>
                    <a:pt x="45357" y="171230"/>
                  </a:lnTo>
                  <a:lnTo>
                    <a:pt x="49373" y="173482"/>
                  </a:lnTo>
                  <a:lnTo>
                    <a:pt x="60953" y="175047"/>
                  </a:lnTo>
                  <a:lnTo>
                    <a:pt x="62546" y="174315"/>
                  </a:lnTo>
                  <a:lnTo>
                    <a:pt x="63608" y="173015"/>
                  </a:lnTo>
                  <a:lnTo>
                    <a:pt x="65600" y="169407"/>
                  </a:lnTo>
                  <a:lnTo>
                    <a:pt x="75774" y="154233"/>
                  </a:lnTo>
                  <a:lnTo>
                    <a:pt x="85091" y="120822"/>
                  </a:lnTo>
                  <a:lnTo>
                    <a:pt x="91184" y="87203"/>
                  </a:lnTo>
                  <a:lnTo>
                    <a:pt x="98493" y="53948"/>
                  </a:lnTo>
                  <a:lnTo>
                    <a:pt x="102841" y="25330"/>
                  </a:lnTo>
                  <a:lnTo>
                    <a:pt x="107987" y="14802"/>
                  </a:lnTo>
                  <a:lnTo>
                    <a:pt x="109244" y="8785"/>
                  </a:lnTo>
                  <a:lnTo>
                    <a:pt x="110160" y="8291"/>
                  </a:lnTo>
                  <a:lnTo>
                    <a:pt x="116548" y="7342"/>
                  </a:lnTo>
                  <a:lnTo>
                    <a:pt x="124159"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46" name="SMARTInkShape-374"/>
            <p:cNvSpPr/>
            <p:nvPr>
              <p:custDataLst>
                <p:tags r:id="rId61"/>
              </p:custDataLst>
            </p:nvPr>
          </p:nvSpPr>
          <p:spPr>
            <a:xfrm>
              <a:off x="5740567" y="3965819"/>
              <a:ext cx="160675" cy="225863"/>
            </a:xfrm>
            <a:custGeom>
              <a:avLst/>
              <a:gdLst/>
              <a:ahLst/>
              <a:cxnLst/>
              <a:rect l="0" t="0" r="0" b="0"/>
              <a:pathLst>
                <a:path w="160675" h="225863">
                  <a:moveTo>
                    <a:pt x="131458" y="36507"/>
                  </a:moveTo>
                  <a:lnTo>
                    <a:pt x="131458" y="36507"/>
                  </a:lnTo>
                  <a:lnTo>
                    <a:pt x="113364" y="18413"/>
                  </a:lnTo>
                  <a:lnTo>
                    <a:pt x="111244" y="14128"/>
                  </a:lnTo>
                  <a:lnTo>
                    <a:pt x="110679" y="11850"/>
                  </a:lnTo>
                  <a:lnTo>
                    <a:pt x="106006" y="4766"/>
                  </a:lnTo>
                  <a:lnTo>
                    <a:pt x="99588" y="2112"/>
                  </a:lnTo>
                  <a:lnTo>
                    <a:pt x="63316" y="0"/>
                  </a:lnTo>
                  <a:lnTo>
                    <a:pt x="58434" y="2158"/>
                  </a:lnTo>
                  <a:lnTo>
                    <a:pt x="44810" y="10156"/>
                  </a:lnTo>
                  <a:lnTo>
                    <a:pt x="42044" y="13259"/>
                  </a:lnTo>
                  <a:lnTo>
                    <a:pt x="36528" y="24569"/>
                  </a:lnTo>
                  <a:lnTo>
                    <a:pt x="20275" y="42529"/>
                  </a:lnTo>
                  <a:lnTo>
                    <a:pt x="10704" y="61079"/>
                  </a:lnTo>
                  <a:lnTo>
                    <a:pt x="2579" y="95105"/>
                  </a:lnTo>
                  <a:lnTo>
                    <a:pt x="335" y="125293"/>
                  </a:lnTo>
                  <a:lnTo>
                    <a:pt x="40" y="158653"/>
                  </a:lnTo>
                  <a:lnTo>
                    <a:pt x="0" y="193321"/>
                  </a:lnTo>
                  <a:lnTo>
                    <a:pt x="809" y="201147"/>
                  </a:lnTo>
                  <a:lnTo>
                    <a:pt x="5826" y="213867"/>
                  </a:lnTo>
                  <a:lnTo>
                    <a:pt x="10161" y="220288"/>
                  </a:lnTo>
                  <a:lnTo>
                    <a:pt x="14793" y="223682"/>
                  </a:lnTo>
                  <a:lnTo>
                    <a:pt x="21962" y="225593"/>
                  </a:lnTo>
                  <a:lnTo>
                    <a:pt x="24378" y="225862"/>
                  </a:lnTo>
                  <a:lnTo>
                    <a:pt x="29226" y="223996"/>
                  </a:lnTo>
                  <a:lnTo>
                    <a:pt x="34086" y="221273"/>
                  </a:lnTo>
                  <a:lnTo>
                    <a:pt x="38951" y="220063"/>
                  </a:lnTo>
                  <a:lnTo>
                    <a:pt x="43818" y="215197"/>
                  </a:lnTo>
                  <a:lnTo>
                    <a:pt x="63292" y="179179"/>
                  </a:lnTo>
                  <a:lnTo>
                    <a:pt x="77900" y="143477"/>
                  </a:lnTo>
                  <a:lnTo>
                    <a:pt x="90072" y="109202"/>
                  </a:lnTo>
                  <a:lnTo>
                    <a:pt x="102245" y="78760"/>
                  </a:lnTo>
                  <a:lnTo>
                    <a:pt x="112998" y="43154"/>
                  </a:lnTo>
                  <a:lnTo>
                    <a:pt x="116513" y="30802"/>
                  </a:lnTo>
                  <a:lnTo>
                    <a:pt x="117437" y="30269"/>
                  </a:lnTo>
                  <a:lnTo>
                    <a:pt x="123846" y="29245"/>
                  </a:lnTo>
                  <a:lnTo>
                    <a:pt x="124151" y="62351"/>
                  </a:lnTo>
                  <a:lnTo>
                    <a:pt x="124966" y="89622"/>
                  </a:lnTo>
                  <a:lnTo>
                    <a:pt x="130782" y="124260"/>
                  </a:lnTo>
                  <a:lnTo>
                    <a:pt x="132211" y="155594"/>
                  </a:lnTo>
                  <a:lnTo>
                    <a:pt x="140472" y="187705"/>
                  </a:lnTo>
                  <a:lnTo>
                    <a:pt x="143579" y="193782"/>
                  </a:lnTo>
                  <a:lnTo>
                    <a:pt x="145575" y="204297"/>
                  </a:lnTo>
                  <a:lnTo>
                    <a:pt x="145738" y="206795"/>
                  </a:lnTo>
                  <a:lnTo>
                    <a:pt x="146659" y="208460"/>
                  </a:lnTo>
                  <a:lnTo>
                    <a:pt x="148084" y="209571"/>
                  </a:lnTo>
                  <a:lnTo>
                    <a:pt x="153060" y="211661"/>
                  </a:lnTo>
                  <a:lnTo>
                    <a:pt x="160674" y="2117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47" name="SMARTInkShape-375"/>
            <p:cNvSpPr/>
            <p:nvPr>
              <p:custDataLst>
                <p:tags r:id="rId62"/>
              </p:custDataLst>
            </p:nvPr>
          </p:nvSpPr>
          <p:spPr>
            <a:xfrm>
              <a:off x="6726537" y="3952341"/>
              <a:ext cx="153374" cy="165671"/>
            </a:xfrm>
            <a:custGeom>
              <a:avLst/>
              <a:gdLst/>
              <a:ahLst/>
              <a:cxnLst/>
              <a:rect l="0" t="0" r="0" b="0"/>
              <a:pathLst>
                <a:path w="153374" h="165671">
                  <a:moveTo>
                    <a:pt x="0" y="20771"/>
                  </a:moveTo>
                  <a:lnTo>
                    <a:pt x="0" y="20771"/>
                  </a:lnTo>
                  <a:lnTo>
                    <a:pt x="0" y="56307"/>
                  </a:lnTo>
                  <a:lnTo>
                    <a:pt x="0" y="89022"/>
                  </a:lnTo>
                  <a:lnTo>
                    <a:pt x="0" y="124015"/>
                  </a:lnTo>
                  <a:lnTo>
                    <a:pt x="0" y="144892"/>
                  </a:lnTo>
                  <a:lnTo>
                    <a:pt x="0" y="134761"/>
                  </a:lnTo>
                  <a:lnTo>
                    <a:pt x="9016" y="100903"/>
                  </a:lnTo>
                  <a:lnTo>
                    <a:pt x="12951" y="86441"/>
                  </a:lnTo>
                  <a:lnTo>
                    <a:pt x="14683" y="77549"/>
                  </a:lnTo>
                  <a:lnTo>
                    <a:pt x="24675" y="58704"/>
                  </a:lnTo>
                  <a:lnTo>
                    <a:pt x="29361" y="53860"/>
                  </a:lnTo>
                  <a:lnTo>
                    <a:pt x="43833" y="44544"/>
                  </a:lnTo>
                  <a:lnTo>
                    <a:pt x="58429" y="42845"/>
                  </a:lnTo>
                  <a:lnTo>
                    <a:pt x="60863" y="42790"/>
                  </a:lnTo>
                  <a:lnTo>
                    <a:pt x="97329" y="49786"/>
                  </a:lnTo>
                  <a:lnTo>
                    <a:pt x="119194" y="49977"/>
                  </a:lnTo>
                  <a:lnTo>
                    <a:pt x="124116" y="47818"/>
                  </a:lnTo>
                  <a:lnTo>
                    <a:pt x="129010" y="44964"/>
                  </a:lnTo>
                  <a:lnTo>
                    <a:pt x="133889" y="43696"/>
                  </a:lnTo>
                  <a:lnTo>
                    <a:pt x="138763" y="38804"/>
                  </a:lnTo>
                  <a:lnTo>
                    <a:pt x="144627" y="30193"/>
                  </a:lnTo>
                  <a:lnTo>
                    <a:pt x="145642" y="24825"/>
                  </a:lnTo>
                  <a:lnTo>
                    <a:pt x="146033" y="10961"/>
                  </a:lnTo>
                  <a:lnTo>
                    <a:pt x="145233" y="9362"/>
                  </a:lnTo>
                  <a:lnTo>
                    <a:pt x="143889" y="8296"/>
                  </a:lnTo>
                  <a:lnTo>
                    <a:pt x="142182" y="7585"/>
                  </a:lnTo>
                  <a:lnTo>
                    <a:pt x="141043" y="6300"/>
                  </a:lnTo>
                  <a:lnTo>
                    <a:pt x="139778" y="2708"/>
                  </a:lnTo>
                  <a:lnTo>
                    <a:pt x="138629" y="1425"/>
                  </a:lnTo>
                  <a:lnTo>
                    <a:pt x="135189" y="0"/>
                  </a:lnTo>
                  <a:lnTo>
                    <a:pt x="133136" y="432"/>
                  </a:lnTo>
                  <a:lnTo>
                    <a:pt x="117747" y="9126"/>
                  </a:lnTo>
                  <a:lnTo>
                    <a:pt x="111030" y="15866"/>
                  </a:lnTo>
                  <a:lnTo>
                    <a:pt x="92597" y="47690"/>
                  </a:lnTo>
                  <a:lnTo>
                    <a:pt x="76287" y="81641"/>
                  </a:lnTo>
                  <a:lnTo>
                    <a:pt x="74480" y="91375"/>
                  </a:lnTo>
                  <a:lnTo>
                    <a:pt x="75841" y="101111"/>
                  </a:lnTo>
                  <a:lnTo>
                    <a:pt x="85577" y="124643"/>
                  </a:lnTo>
                  <a:lnTo>
                    <a:pt x="104698" y="153526"/>
                  </a:lnTo>
                  <a:lnTo>
                    <a:pt x="109559" y="156866"/>
                  </a:lnTo>
                  <a:lnTo>
                    <a:pt x="114425" y="159162"/>
                  </a:lnTo>
                  <a:lnTo>
                    <a:pt x="121726" y="164205"/>
                  </a:lnTo>
                  <a:lnTo>
                    <a:pt x="126595" y="165670"/>
                  </a:lnTo>
                  <a:lnTo>
                    <a:pt x="129029" y="165248"/>
                  </a:lnTo>
                  <a:lnTo>
                    <a:pt x="138766" y="160906"/>
                  </a:lnTo>
                  <a:lnTo>
                    <a:pt x="144627" y="159808"/>
                  </a:lnTo>
                  <a:lnTo>
                    <a:pt x="153373" y="15223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48" name="SMARTInkShape-376"/>
            <p:cNvSpPr/>
            <p:nvPr>
              <p:custDataLst>
                <p:tags r:id="rId63"/>
              </p:custDataLst>
            </p:nvPr>
          </p:nvSpPr>
          <p:spPr>
            <a:xfrm>
              <a:off x="6945643" y="3797827"/>
              <a:ext cx="43821" cy="277535"/>
            </a:xfrm>
            <a:custGeom>
              <a:avLst/>
              <a:gdLst/>
              <a:ahLst/>
              <a:cxnLst/>
              <a:rect l="0" t="0" r="0" b="0"/>
              <a:pathLst>
                <a:path w="43821" h="277535">
                  <a:moveTo>
                    <a:pt x="0" y="0"/>
                  </a:moveTo>
                  <a:lnTo>
                    <a:pt x="0" y="0"/>
                  </a:lnTo>
                  <a:lnTo>
                    <a:pt x="0" y="32138"/>
                  </a:lnTo>
                  <a:lnTo>
                    <a:pt x="0" y="67004"/>
                  </a:lnTo>
                  <a:lnTo>
                    <a:pt x="811" y="96009"/>
                  </a:lnTo>
                  <a:lnTo>
                    <a:pt x="5781" y="129991"/>
                  </a:lnTo>
                  <a:lnTo>
                    <a:pt x="7002" y="160386"/>
                  </a:lnTo>
                  <a:lnTo>
                    <a:pt x="9427" y="194993"/>
                  </a:lnTo>
                  <a:lnTo>
                    <a:pt x="18180" y="231150"/>
                  </a:lnTo>
                  <a:lnTo>
                    <a:pt x="23583" y="253443"/>
                  </a:lnTo>
                  <a:lnTo>
                    <a:pt x="34500" y="270039"/>
                  </a:lnTo>
                  <a:lnTo>
                    <a:pt x="36118" y="276053"/>
                  </a:lnTo>
                  <a:lnTo>
                    <a:pt x="37063" y="276547"/>
                  </a:lnTo>
                  <a:lnTo>
                    <a:pt x="43820" y="27753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49" name="SMARTInkShape-377"/>
            <p:cNvSpPr/>
            <p:nvPr>
              <p:custDataLst>
                <p:tags r:id="rId64"/>
              </p:custDataLst>
            </p:nvPr>
          </p:nvSpPr>
          <p:spPr>
            <a:xfrm>
              <a:off x="7018715" y="3936683"/>
              <a:ext cx="80302" cy="174769"/>
            </a:xfrm>
            <a:custGeom>
              <a:avLst/>
              <a:gdLst/>
              <a:ahLst/>
              <a:cxnLst/>
              <a:rect l="0" t="0" r="0" b="0"/>
              <a:pathLst>
                <a:path w="80302" h="174769">
                  <a:moveTo>
                    <a:pt x="72998" y="7215"/>
                  </a:moveTo>
                  <a:lnTo>
                    <a:pt x="72998" y="7215"/>
                  </a:lnTo>
                  <a:lnTo>
                    <a:pt x="66709" y="926"/>
                  </a:lnTo>
                  <a:lnTo>
                    <a:pt x="62118" y="212"/>
                  </a:lnTo>
                  <a:lnTo>
                    <a:pt x="55618" y="0"/>
                  </a:lnTo>
                  <a:lnTo>
                    <a:pt x="54108" y="782"/>
                  </a:lnTo>
                  <a:lnTo>
                    <a:pt x="53101" y="2115"/>
                  </a:lnTo>
                  <a:lnTo>
                    <a:pt x="52429" y="3814"/>
                  </a:lnTo>
                  <a:lnTo>
                    <a:pt x="39702" y="14711"/>
                  </a:lnTo>
                  <a:lnTo>
                    <a:pt x="23037" y="45031"/>
                  </a:lnTo>
                  <a:lnTo>
                    <a:pt x="9854" y="75402"/>
                  </a:lnTo>
                  <a:lnTo>
                    <a:pt x="2156" y="100481"/>
                  </a:lnTo>
                  <a:lnTo>
                    <a:pt x="0" y="136778"/>
                  </a:lnTo>
                  <a:lnTo>
                    <a:pt x="799" y="137412"/>
                  </a:lnTo>
                  <a:lnTo>
                    <a:pt x="6254" y="138511"/>
                  </a:lnTo>
                  <a:lnTo>
                    <a:pt x="10844" y="138628"/>
                  </a:lnTo>
                  <a:lnTo>
                    <a:pt x="15077" y="136492"/>
                  </a:lnTo>
                  <a:lnTo>
                    <a:pt x="19664" y="133649"/>
                  </a:lnTo>
                  <a:lnTo>
                    <a:pt x="27763" y="131674"/>
                  </a:lnTo>
                  <a:lnTo>
                    <a:pt x="40020" y="131382"/>
                  </a:lnTo>
                  <a:lnTo>
                    <a:pt x="44275" y="133542"/>
                  </a:lnTo>
                  <a:lnTo>
                    <a:pt x="46545" y="135254"/>
                  </a:lnTo>
                  <a:lnTo>
                    <a:pt x="49068" y="139320"/>
                  </a:lnTo>
                  <a:lnTo>
                    <a:pt x="51001" y="143832"/>
                  </a:lnTo>
                  <a:lnTo>
                    <a:pt x="55841" y="150935"/>
                  </a:lnTo>
                  <a:lnTo>
                    <a:pt x="58447" y="158179"/>
                  </a:lnTo>
                  <a:lnTo>
                    <a:pt x="72599" y="174768"/>
                  </a:lnTo>
                  <a:lnTo>
                    <a:pt x="80301" y="16789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0" name="SMARTInkShape-378"/>
            <p:cNvSpPr/>
            <p:nvPr>
              <p:custDataLst>
                <p:tags r:id="rId65"/>
              </p:custDataLst>
            </p:nvPr>
          </p:nvSpPr>
          <p:spPr>
            <a:xfrm>
              <a:off x="7157444" y="3827042"/>
              <a:ext cx="14608" cy="240577"/>
            </a:xfrm>
            <a:custGeom>
              <a:avLst/>
              <a:gdLst/>
              <a:ahLst/>
              <a:cxnLst/>
              <a:rect l="0" t="0" r="0" b="0"/>
              <a:pathLst>
                <a:path w="14608" h="240577">
                  <a:moveTo>
                    <a:pt x="0" y="0"/>
                  </a:moveTo>
                  <a:lnTo>
                    <a:pt x="0" y="0"/>
                  </a:lnTo>
                  <a:lnTo>
                    <a:pt x="0" y="32199"/>
                  </a:lnTo>
                  <a:lnTo>
                    <a:pt x="0" y="66124"/>
                  </a:lnTo>
                  <a:lnTo>
                    <a:pt x="3878" y="98900"/>
                  </a:lnTo>
                  <a:lnTo>
                    <a:pt x="6627" y="131612"/>
                  </a:lnTo>
                  <a:lnTo>
                    <a:pt x="9334" y="166327"/>
                  </a:lnTo>
                  <a:lnTo>
                    <a:pt x="13912" y="198449"/>
                  </a:lnTo>
                  <a:lnTo>
                    <a:pt x="14595" y="233502"/>
                  </a:lnTo>
                  <a:lnTo>
                    <a:pt x="14607" y="240576"/>
                  </a:lnTo>
                  <a:lnTo>
                    <a:pt x="14607" y="2337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1" name="SMARTInkShape-379"/>
            <p:cNvSpPr/>
            <p:nvPr>
              <p:custDataLst>
                <p:tags r:id="rId66"/>
              </p:custDataLst>
            </p:nvPr>
          </p:nvSpPr>
          <p:spPr>
            <a:xfrm>
              <a:off x="7138629" y="3951204"/>
              <a:ext cx="121065" cy="138765"/>
            </a:xfrm>
            <a:custGeom>
              <a:avLst/>
              <a:gdLst/>
              <a:ahLst/>
              <a:cxnLst/>
              <a:rect l="0" t="0" r="0" b="0"/>
              <a:pathLst>
                <a:path w="121065" h="138765">
                  <a:moveTo>
                    <a:pt x="4208" y="7301"/>
                  </a:moveTo>
                  <a:lnTo>
                    <a:pt x="4208" y="7301"/>
                  </a:lnTo>
                  <a:lnTo>
                    <a:pt x="331" y="3424"/>
                  </a:lnTo>
                  <a:lnTo>
                    <a:pt x="0" y="2281"/>
                  </a:lnTo>
                  <a:lnTo>
                    <a:pt x="591" y="1520"/>
                  </a:lnTo>
                  <a:lnTo>
                    <a:pt x="3494" y="298"/>
                  </a:lnTo>
                  <a:lnTo>
                    <a:pt x="39465" y="0"/>
                  </a:lnTo>
                  <a:lnTo>
                    <a:pt x="46387" y="2162"/>
                  </a:lnTo>
                  <a:lnTo>
                    <a:pt x="52980" y="5017"/>
                  </a:lnTo>
                  <a:lnTo>
                    <a:pt x="86912" y="12260"/>
                  </a:lnTo>
                  <a:lnTo>
                    <a:pt x="106110" y="14596"/>
                  </a:lnTo>
                  <a:lnTo>
                    <a:pt x="106457" y="49427"/>
                  </a:lnTo>
                  <a:lnTo>
                    <a:pt x="106457" y="83625"/>
                  </a:lnTo>
                  <a:lnTo>
                    <a:pt x="107269" y="102409"/>
                  </a:lnTo>
                  <a:lnTo>
                    <a:pt x="113896" y="127865"/>
                  </a:lnTo>
                  <a:lnTo>
                    <a:pt x="121064" y="13876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2" name="SMARTInkShape-380"/>
            <p:cNvSpPr/>
            <p:nvPr>
              <p:custDataLst>
                <p:tags r:id="rId67"/>
              </p:custDataLst>
            </p:nvPr>
          </p:nvSpPr>
          <p:spPr>
            <a:xfrm>
              <a:off x="7245086" y="3863559"/>
              <a:ext cx="29215" cy="29215"/>
            </a:xfrm>
            <a:custGeom>
              <a:avLst/>
              <a:gdLst/>
              <a:ahLst/>
              <a:cxnLst/>
              <a:rect l="0" t="0" r="0" b="0"/>
              <a:pathLst>
                <a:path w="29215" h="29215">
                  <a:moveTo>
                    <a:pt x="0" y="0"/>
                  </a:moveTo>
                  <a:lnTo>
                    <a:pt x="0" y="0"/>
                  </a:lnTo>
                  <a:lnTo>
                    <a:pt x="29214" y="29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3" name="SMARTInkShape-381"/>
            <p:cNvSpPr/>
            <p:nvPr>
              <p:custDataLst>
                <p:tags r:id="rId68"/>
              </p:custDataLst>
            </p:nvPr>
          </p:nvSpPr>
          <p:spPr>
            <a:xfrm>
              <a:off x="7340034" y="3937159"/>
              <a:ext cx="292140" cy="152672"/>
            </a:xfrm>
            <a:custGeom>
              <a:avLst/>
              <a:gdLst/>
              <a:ahLst/>
              <a:cxnLst/>
              <a:rect l="0" t="0" r="0" b="0"/>
              <a:pathLst>
                <a:path w="292140" h="152672">
                  <a:moveTo>
                    <a:pt x="14605" y="35953"/>
                  </a:moveTo>
                  <a:lnTo>
                    <a:pt x="14605" y="35953"/>
                  </a:lnTo>
                  <a:lnTo>
                    <a:pt x="7602" y="35953"/>
                  </a:lnTo>
                  <a:lnTo>
                    <a:pt x="6507" y="48410"/>
                  </a:lnTo>
                  <a:lnTo>
                    <a:pt x="2287" y="56324"/>
                  </a:lnTo>
                  <a:lnTo>
                    <a:pt x="199" y="87520"/>
                  </a:lnTo>
                  <a:lnTo>
                    <a:pt x="9" y="123478"/>
                  </a:lnTo>
                  <a:lnTo>
                    <a:pt x="0" y="139171"/>
                  </a:lnTo>
                  <a:lnTo>
                    <a:pt x="2163" y="144854"/>
                  </a:lnTo>
                  <a:lnTo>
                    <a:pt x="6287" y="151238"/>
                  </a:lnTo>
                  <a:lnTo>
                    <a:pt x="9014" y="152111"/>
                  </a:lnTo>
                  <a:lnTo>
                    <a:pt x="17377" y="152671"/>
                  </a:lnTo>
                  <a:lnTo>
                    <a:pt x="18887" y="151905"/>
                  </a:lnTo>
                  <a:lnTo>
                    <a:pt x="19895" y="150584"/>
                  </a:lnTo>
                  <a:lnTo>
                    <a:pt x="21825" y="146951"/>
                  </a:lnTo>
                  <a:lnTo>
                    <a:pt x="26663" y="140343"/>
                  </a:lnTo>
                  <a:lnTo>
                    <a:pt x="34843" y="115633"/>
                  </a:lnTo>
                  <a:lnTo>
                    <a:pt x="38184" y="101489"/>
                  </a:lnTo>
                  <a:lnTo>
                    <a:pt x="41314" y="91048"/>
                  </a:lnTo>
                  <a:lnTo>
                    <a:pt x="43599" y="56098"/>
                  </a:lnTo>
                  <a:lnTo>
                    <a:pt x="44565" y="41831"/>
                  </a:lnTo>
                  <a:lnTo>
                    <a:pt x="51096" y="21484"/>
                  </a:lnTo>
                  <a:lnTo>
                    <a:pt x="57409" y="21358"/>
                  </a:lnTo>
                  <a:lnTo>
                    <a:pt x="62001" y="25226"/>
                  </a:lnTo>
                  <a:lnTo>
                    <a:pt x="68401" y="27128"/>
                  </a:lnTo>
                  <a:lnTo>
                    <a:pt x="96988" y="30774"/>
                  </a:lnTo>
                  <a:lnTo>
                    <a:pt x="116392" y="37662"/>
                  </a:lnTo>
                  <a:lnTo>
                    <a:pt x="126501" y="46028"/>
                  </a:lnTo>
                  <a:lnTo>
                    <a:pt x="141192" y="66616"/>
                  </a:lnTo>
                  <a:lnTo>
                    <a:pt x="143901" y="74197"/>
                  </a:lnTo>
                  <a:lnTo>
                    <a:pt x="152610" y="110678"/>
                  </a:lnTo>
                  <a:lnTo>
                    <a:pt x="153371" y="145349"/>
                  </a:lnTo>
                  <a:lnTo>
                    <a:pt x="153371" y="135326"/>
                  </a:lnTo>
                  <a:lnTo>
                    <a:pt x="162388" y="99313"/>
                  </a:lnTo>
                  <a:lnTo>
                    <a:pt x="170650" y="79071"/>
                  </a:lnTo>
                  <a:lnTo>
                    <a:pt x="186845" y="43976"/>
                  </a:lnTo>
                  <a:lnTo>
                    <a:pt x="199237" y="21968"/>
                  </a:lnTo>
                  <a:lnTo>
                    <a:pt x="215976" y="3725"/>
                  </a:lnTo>
                  <a:lnTo>
                    <a:pt x="221230" y="1342"/>
                  </a:lnTo>
                  <a:lnTo>
                    <a:pt x="228750" y="0"/>
                  </a:lnTo>
                  <a:lnTo>
                    <a:pt x="233670" y="1850"/>
                  </a:lnTo>
                  <a:lnTo>
                    <a:pt x="243440" y="9650"/>
                  </a:lnTo>
                  <a:lnTo>
                    <a:pt x="262924" y="43465"/>
                  </a:lnTo>
                  <a:lnTo>
                    <a:pt x="275097" y="73460"/>
                  </a:lnTo>
                  <a:lnTo>
                    <a:pt x="292139" y="1162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4" name="SMARTInkShape-382"/>
            <p:cNvSpPr/>
            <p:nvPr>
              <p:custDataLst>
                <p:tags r:id="rId69"/>
              </p:custDataLst>
            </p:nvPr>
          </p:nvSpPr>
          <p:spPr>
            <a:xfrm>
              <a:off x="5784383" y="3615239"/>
              <a:ext cx="116859" cy="124161"/>
            </a:xfrm>
            <a:custGeom>
              <a:avLst/>
              <a:gdLst/>
              <a:ahLst/>
              <a:cxnLst/>
              <a:rect l="0" t="0" r="0" b="0"/>
              <a:pathLst>
                <a:path w="116859" h="124161">
                  <a:moveTo>
                    <a:pt x="0" y="0"/>
                  </a:moveTo>
                  <a:lnTo>
                    <a:pt x="0" y="0"/>
                  </a:lnTo>
                  <a:lnTo>
                    <a:pt x="0" y="24446"/>
                  </a:lnTo>
                  <a:lnTo>
                    <a:pt x="2165" y="29259"/>
                  </a:lnTo>
                  <a:lnTo>
                    <a:pt x="3878" y="31679"/>
                  </a:lnTo>
                  <a:lnTo>
                    <a:pt x="6288" y="42838"/>
                  </a:lnTo>
                  <a:lnTo>
                    <a:pt x="7286" y="77980"/>
                  </a:lnTo>
                  <a:lnTo>
                    <a:pt x="7304" y="102141"/>
                  </a:lnTo>
                  <a:lnTo>
                    <a:pt x="3427" y="102217"/>
                  </a:lnTo>
                  <a:lnTo>
                    <a:pt x="2285" y="101417"/>
                  </a:lnTo>
                  <a:lnTo>
                    <a:pt x="1523" y="100071"/>
                  </a:lnTo>
                  <a:lnTo>
                    <a:pt x="301" y="92082"/>
                  </a:lnTo>
                  <a:lnTo>
                    <a:pt x="90" y="85080"/>
                  </a:lnTo>
                  <a:lnTo>
                    <a:pt x="2204" y="80283"/>
                  </a:lnTo>
                  <a:lnTo>
                    <a:pt x="3904" y="77867"/>
                  </a:lnTo>
                  <a:lnTo>
                    <a:pt x="6296" y="66713"/>
                  </a:lnTo>
                  <a:lnTo>
                    <a:pt x="7916" y="49215"/>
                  </a:lnTo>
                  <a:lnTo>
                    <a:pt x="19744" y="26889"/>
                  </a:lnTo>
                  <a:lnTo>
                    <a:pt x="27807" y="16385"/>
                  </a:lnTo>
                  <a:lnTo>
                    <a:pt x="30754" y="15398"/>
                  </a:lnTo>
                  <a:lnTo>
                    <a:pt x="46584" y="14622"/>
                  </a:lnTo>
                  <a:lnTo>
                    <a:pt x="48097" y="15429"/>
                  </a:lnTo>
                  <a:lnTo>
                    <a:pt x="49106" y="16778"/>
                  </a:lnTo>
                  <a:lnTo>
                    <a:pt x="51039" y="20441"/>
                  </a:lnTo>
                  <a:lnTo>
                    <a:pt x="55878" y="27066"/>
                  </a:lnTo>
                  <a:lnTo>
                    <a:pt x="64060" y="51783"/>
                  </a:lnTo>
                  <a:lnTo>
                    <a:pt x="65726" y="87469"/>
                  </a:lnTo>
                  <a:lnTo>
                    <a:pt x="65731" y="94607"/>
                  </a:lnTo>
                  <a:lnTo>
                    <a:pt x="66544" y="62268"/>
                  </a:lnTo>
                  <a:lnTo>
                    <a:pt x="77855" y="26888"/>
                  </a:lnTo>
                  <a:lnTo>
                    <a:pt x="80414" y="17795"/>
                  </a:lnTo>
                  <a:lnTo>
                    <a:pt x="85974" y="7453"/>
                  </a:lnTo>
                  <a:lnTo>
                    <a:pt x="86530" y="4969"/>
                  </a:lnTo>
                  <a:lnTo>
                    <a:pt x="87713" y="3313"/>
                  </a:lnTo>
                  <a:lnTo>
                    <a:pt x="89313" y="2209"/>
                  </a:lnTo>
                  <a:lnTo>
                    <a:pt x="93833" y="436"/>
                  </a:lnTo>
                  <a:lnTo>
                    <a:pt x="101137" y="6327"/>
                  </a:lnTo>
                  <a:lnTo>
                    <a:pt x="107049" y="17961"/>
                  </a:lnTo>
                  <a:lnTo>
                    <a:pt x="109058" y="31079"/>
                  </a:lnTo>
                  <a:lnTo>
                    <a:pt x="110145" y="39781"/>
                  </a:lnTo>
                  <a:lnTo>
                    <a:pt x="116160" y="63220"/>
                  </a:lnTo>
                  <a:lnTo>
                    <a:pt x="116838" y="99726"/>
                  </a:lnTo>
                  <a:lnTo>
                    <a:pt x="116858" y="12416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5" name="SMARTInkShape-383"/>
            <p:cNvSpPr/>
            <p:nvPr>
              <p:custDataLst>
                <p:tags r:id="rId70"/>
              </p:custDataLst>
            </p:nvPr>
          </p:nvSpPr>
          <p:spPr>
            <a:xfrm>
              <a:off x="5945125" y="3607936"/>
              <a:ext cx="80175" cy="204060"/>
            </a:xfrm>
            <a:custGeom>
              <a:avLst/>
              <a:gdLst/>
              <a:ahLst/>
              <a:cxnLst/>
              <a:rect l="0" t="0" r="0" b="0"/>
              <a:pathLst>
                <a:path w="80175" h="204060">
                  <a:moveTo>
                    <a:pt x="7239" y="0"/>
                  </a:moveTo>
                  <a:lnTo>
                    <a:pt x="7239" y="0"/>
                  </a:lnTo>
                  <a:lnTo>
                    <a:pt x="951" y="0"/>
                  </a:lnTo>
                  <a:lnTo>
                    <a:pt x="613" y="812"/>
                  </a:lnTo>
                  <a:lnTo>
                    <a:pt x="237" y="3877"/>
                  </a:lnTo>
                  <a:lnTo>
                    <a:pt x="948" y="5019"/>
                  </a:lnTo>
                  <a:lnTo>
                    <a:pt x="2234" y="5781"/>
                  </a:lnTo>
                  <a:lnTo>
                    <a:pt x="3902" y="6288"/>
                  </a:lnTo>
                  <a:lnTo>
                    <a:pt x="5014" y="8249"/>
                  </a:lnTo>
                  <a:lnTo>
                    <a:pt x="7043" y="27140"/>
                  </a:lnTo>
                  <a:lnTo>
                    <a:pt x="9364" y="46537"/>
                  </a:lnTo>
                  <a:lnTo>
                    <a:pt x="13861" y="80696"/>
                  </a:lnTo>
                  <a:lnTo>
                    <a:pt x="14453" y="116903"/>
                  </a:lnTo>
                  <a:lnTo>
                    <a:pt x="14531" y="151216"/>
                  </a:lnTo>
                  <a:lnTo>
                    <a:pt x="14542" y="186411"/>
                  </a:lnTo>
                  <a:lnTo>
                    <a:pt x="14543" y="203015"/>
                  </a:lnTo>
                  <a:lnTo>
                    <a:pt x="13731" y="203509"/>
                  </a:lnTo>
                  <a:lnTo>
                    <a:pt x="10666" y="204059"/>
                  </a:lnTo>
                  <a:lnTo>
                    <a:pt x="9524" y="203394"/>
                  </a:lnTo>
                  <a:lnTo>
                    <a:pt x="8762" y="202139"/>
                  </a:lnTo>
                  <a:lnTo>
                    <a:pt x="8255" y="200491"/>
                  </a:lnTo>
                  <a:lnTo>
                    <a:pt x="1592" y="189684"/>
                  </a:lnTo>
                  <a:lnTo>
                    <a:pt x="0" y="159557"/>
                  </a:lnTo>
                  <a:lnTo>
                    <a:pt x="753" y="124125"/>
                  </a:lnTo>
                  <a:lnTo>
                    <a:pt x="7374" y="87703"/>
                  </a:lnTo>
                  <a:lnTo>
                    <a:pt x="19637" y="52005"/>
                  </a:lnTo>
                  <a:lnTo>
                    <a:pt x="31614" y="34840"/>
                  </a:lnTo>
                  <a:lnTo>
                    <a:pt x="38897" y="27004"/>
                  </a:lnTo>
                  <a:lnTo>
                    <a:pt x="43761" y="24174"/>
                  </a:lnTo>
                  <a:lnTo>
                    <a:pt x="53496" y="22358"/>
                  </a:lnTo>
                  <a:lnTo>
                    <a:pt x="60798" y="22043"/>
                  </a:lnTo>
                  <a:lnTo>
                    <a:pt x="65667" y="24134"/>
                  </a:lnTo>
                  <a:lnTo>
                    <a:pt x="76420" y="32794"/>
                  </a:lnTo>
                  <a:lnTo>
                    <a:pt x="78562" y="37027"/>
                  </a:lnTo>
                  <a:lnTo>
                    <a:pt x="80124" y="51169"/>
                  </a:lnTo>
                  <a:lnTo>
                    <a:pt x="80174" y="53589"/>
                  </a:lnTo>
                  <a:lnTo>
                    <a:pt x="78065" y="58441"/>
                  </a:lnTo>
                  <a:lnTo>
                    <a:pt x="62894" y="75771"/>
                  </a:lnTo>
                  <a:lnTo>
                    <a:pt x="58212" y="78308"/>
                  </a:lnTo>
                  <a:lnTo>
                    <a:pt x="27014" y="87306"/>
                  </a:lnTo>
                  <a:lnTo>
                    <a:pt x="19500" y="87542"/>
                  </a:lnTo>
                  <a:lnTo>
                    <a:pt x="14582" y="85434"/>
                  </a:lnTo>
                  <a:lnTo>
                    <a:pt x="8689" y="81345"/>
                  </a:lnTo>
                  <a:lnTo>
                    <a:pt x="7885" y="78622"/>
                  </a:lnTo>
                  <a:lnTo>
                    <a:pt x="7239" y="5112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6" name="SMARTInkShape-384"/>
            <p:cNvSpPr/>
            <p:nvPr>
              <p:custDataLst>
                <p:tags r:id="rId71"/>
              </p:custDataLst>
            </p:nvPr>
          </p:nvSpPr>
          <p:spPr>
            <a:xfrm>
              <a:off x="6069219" y="3454562"/>
              <a:ext cx="14609" cy="248321"/>
            </a:xfrm>
            <a:custGeom>
              <a:avLst/>
              <a:gdLst/>
              <a:ahLst/>
              <a:cxnLst/>
              <a:rect l="0" t="0" r="0" b="0"/>
              <a:pathLst>
                <a:path w="14609" h="248321">
                  <a:moveTo>
                    <a:pt x="0" y="0"/>
                  </a:moveTo>
                  <a:lnTo>
                    <a:pt x="0" y="0"/>
                  </a:lnTo>
                  <a:lnTo>
                    <a:pt x="0" y="34548"/>
                  </a:lnTo>
                  <a:lnTo>
                    <a:pt x="0" y="66434"/>
                  </a:lnTo>
                  <a:lnTo>
                    <a:pt x="0" y="102342"/>
                  </a:lnTo>
                  <a:lnTo>
                    <a:pt x="0" y="138779"/>
                  </a:lnTo>
                  <a:lnTo>
                    <a:pt x="0" y="169506"/>
                  </a:lnTo>
                  <a:lnTo>
                    <a:pt x="813" y="198868"/>
                  </a:lnTo>
                  <a:lnTo>
                    <a:pt x="7104" y="235181"/>
                  </a:lnTo>
                  <a:lnTo>
                    <a:pt x="7216" y="238423"/>
                  </a:lnTo>
                  <a:lnTo>
                    <a:pt x="14608" y="2483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7" name="SMARTInkShape-385"/>
            <p:cNvSpPr/>
            <p:nvPr>
              <p:custDataLst>
                <p:tags r:id="rId72"/>
              </p:custDataLst>
            </p:nvPr>
          </p:nvSpPr>
          <p:spPr>
            <a:xfrm>
              <a:off x="6113265" y="3611316"/>
              <a:ext cx="43599" cy="157298"/>
            </a:xfrm>
            <a:custGeom>
              <a:avLst/>
              <a:gdLst/>
              <a:ahLst/>
              <a:cxnLst/>
              <a:rect l="0" t="0" r="0" b="0"/>
              <a:pathLst>
                <a:path w="43599" h="157298">
                  <a:moveTo>
                    <a:pt x="14383" y="11227"/>
                  </a:moveTo>
                  <a:lnTo>
                    <a:pt x="14383" y="11227"/>
                  </a:lnTo>
                  <a:lnTo>
                    <a:pt x="10507" y="11227"/>
                  </a:lnTo>
                  <a:lnTo>
                    <a:pt x="9364" y="12038"/>
                  </a:lnTo>
                  <a:lnTo>
                    <a:pt x="8602" y="13391"/>
                  </a:lnTo>
                  <a:lnTo>
                    <a:pt x="7281" y="18666"/>
                  </a:lnTo>
                  <a:lnTo>
                    <a:pt x="7106" y="28607"/>
                  </a:lnTo>
                  <a:lnTo>
                    <a:pt x="13371" y="45316"/>
                  </a:lnTo>
                  <a:lnTo>
                    <a:pt x="20583" y="53820"/>
                  </a:lnTo>
                  <a:lnTo>
                    <a:pt x="23360" y="54502"/>
                  </a:lnTo>
                  <a:lnTo>
                    <a:pt x="32538" y="55016"/>
                  </a:lnTo>
                  <a:lnTo>
                    <a:pt x="33790" y="54215"/>
                  </a:lnTo>
                  <a:lnTo>
                    <a:pt x="34625" y="52870"/>
                  </a:lnTo>
                  <a:lnTo>
                    <a:pt x="36074" y="47608"/>
                  </a:lnTo>
                  <a:lnTo>
                    <a:pt x="36196" y="44167"/>
                  </a:lnTo>
                  <a:lnTo>
                    <a:pt x="38415" y="39933"/>
                  </a:lnTo>
                  <a:lnTo>
                    <a:pt x="40142" y="37668"/>
                  </a:lnTo>
                  <a:lnTo>
                    <a:pt x="40483" y="35346"/>
                  </a:lnTo>
                  <a:lnTo>
                    <a:pt x="36388" y="11223"/>
                  </a:lnTo>
                  <a:lnTo>
                    <a:pt x="36357" y="8790"/>
                  </a:lnTo>
                  <a:lnTo>
                    <a:pt x="35524" y="7168"/>
                  </a:lnTo>
                  <a:lnTo>
                    <a:pt x="34158" y="6086"/>
                  </a:lnTo>
                  <a:lnTo>
                    <a:pt x="32435" y="5365"/>
                  </a:lnTo>
                  <a:lnTo>
                    <a:pt x="31287" y="4073"/>
                  </a:lnTo>
                  <a:lnTo>
                    <a:pt x="30011" y="474"/>
                  </a:lnTo>
                  <a:lnTo>
                    <a:pt x="28859" y="0"/>
                  </a:lnTo>
                  <a:lnTo>
                    <a:pt x="27280" y="497"/>
                  </a:lnTo>
                  <a:lnTo>
                    <a:pt x="18137" y="7600"/>
                  </a:lnTo>
                  <a:lnTo>
                    <a:pt x="11619" y="14029"/>
                  </a:lnTo>
                  <a:lnTo>
                    <a:pt x="9097" y="20858"/>
                  </a:lnTo>
                  <a:lnTo>
                    <a:pt x="5514" y="33827"/>
                  </a:lnTo>
                  <a:lnTo>
                    <a:pt x="2326" y="43993"/>
                  </a:lnTo>
                  <a:lnTo>
                    <a:pt x="0" y="78743"/>
                  </a:lnTo>
                  <a:lnTo>
                    <a:pt x="654" y="93808"/>
                  </a:lnTo>
                  <a:lnTo>
                    <a:pt x="9951" y="118320"/>
                  </a:lnTo>
                  <a:lnTo>
                    <a:pt x="20150" y="132797"/>
                  </a:lnTo>
                  <a:lnTo>
                    <a:pt x="43598" y="15729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8" name="SMARTInkShape-386"/>
            <p:cNvSpPr/>
            <p:nvPr>
              <p:custDataLst>
                <p:tags r:id="rId73"/>
              </p:custDataLst>
            </p:nvPr>
          </p:nvSpPr>
          <p:spPr>
            <a:xfrm>
              <a:off x="6412612" y="3973112"/>
              <a:ext cx="65606" cy="138767"/>
            </a:xfrm>
            <a:custGeom>
              <a:avLst/>
              <a:gdLst/>
              <a:ahLst/>
              <a:cxnLst/>
              <a:rect l="0" t="0" r="0" b="0"/>
              <a:pathLst>
                <a:path w="65606" h="138767">
                  <a:moveTo>
                    <a:pt x="65605" y="0"/>
                  </a:moveTo>
                  <a:lnTo>
                    <a:pt x="65605" y="0"/>
                  </a:lnTo>
                  <a:lnTo>
                    <a:pt x="41223" y="0"/>
                  </a:lnTo>
                  <a:lnTo>
                    <a:pt x="36375" y="2164"/>
                  </a:lnTo>
                  <a:lnTo>
                    <a:pt x="26650" y="10165"/>
                  </a:lnTo>
                  <a:lnTo>
                    <a:pt x="7177" y="44027"/>
                  </a:lnTo>
                  <a:lnTo>
                    <a:pt x="2037" y="56325"/>
                  </a:lnTo>
                  <a:lnTo>
                    <a:pt x="0" y="89389"/>
                  </a:lnTo>
                  <a:lnTo>
                    <a:pt x="3788" y="106193"/>
                  </a:lnTo>
                  <a:lnTo>
                    <a:pt x="10050" y="117574"/>
                  </a:lnTo>
                  <a:lnTo>
                    <a:pt x="24257" y="133747"/>
                  </a:lnTo>
                  <a:lnTo>
                    <a:pt x="29105" y="136535"/>
                  </a:lnTo>
                  <a:lnTo>
                    <a:pt x="38560" y="138106"/>
                  </a:lnTo>
                  <a:lnTo>
                    <a:pt x="58302" y="13876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59" name="SMARTInkShape-387"/>
            <p:cNvSpPr/>
            <p:nvPr>
              <p:custDataLst>
                <p:tags r:id="rId74"/>
              </p:custDataLst>
            </p:nvPr>
          </p:nvSpPr>
          <p:spPr>
            <a:xfrm>
              <a:off x="6529460" y="3958642"/>
              <a:ext cx="65604" cy="127662"/>
            </a:xfrm>
            <a:custGeom>
              <a:avLst/>
              <a:gdLst/>
              <a:ahLst/>
              <a:cxnLst/>
              <a:rect l="0" t="0" r="0" b="0"/>
              <a:pathLst>
                <a:path w="65604" h="127662">
                  <a:moveTo>
                    <a:pt x="43703" y="14470"/>
                  </a:moveTo>
                  <a:lnTo>
                    <a:pt x="43703" y="14470"/>
                  </a:lnTo>
                  <a:lnTo>
                    <a:pt x="19320" y="14470"/>
                  </a:lnTo>
                  <a:lnTo>
                    <a:pt x="17709" y="16093"/>
                  </a:lnTo>
                  <a:lnTo>
                    <a:pt x="12962" y="28195"/>
                  </a:lnTo>
                  <a:lnTo>
                    <a:pt x="4450" y="42518"/>
                  </a:lnTo>
                  <a:lnTo>
                    <a:pt x="1235" y="56232"/>
                  </a:lnTo>
                  <a:lnTo>
                    <a:pt x="0" y="85103"/>
                  </a:lnTo>
                  <a:lnTo>
                    <a:pt x="7327" y="117532"/>
                  </a:lnTo>
                  <a:lnTo>
                    <a:pt x="8902" y="119696"/>
                  </a:lnTo>
                  <a:lnTo>
                    <a:pt x="17263" y="127045"/>
                  </a:lnTo>
                  <a:lnTo>
                    <a:pt x="19584" y="127661"/>
                  </a:lnTo>
                  <a:lnTo>
                    <a:pt x="21943" y="127259"/>
                  </a:lnTo>
                  <a:lnTo>
                    <a:pt x="42193" y="116362"/>
                  </a:lnTo>
                  <a:lnTo>
                    <a:pt x="45131" y="114046"/>
                  </a:lnTo>
                  <a:lnTo>
                    <a:pt x="48395" y="107145"/>
                  </a:lnTo>
                  <a:lnTo>
                    <a:pt x="54368" y="89491"/>
                  </a:lnTo>
                  <a:lnTo>
                    <a:pt x="62550" y="75394"/>
                  </a:lnTo>
                  <a:lnTo>
                    <a:pt x="65344" y="48344"/>
                  </a:lnTo>
                  <a:lnTo>
                    <a:pt x="65603" y="13470"/>
                  </a:lnTo>
                  <a:lnTo>
                    <a:pt x="63445" y="7803"/>
                  </a:lnTo>
                  <a:lnTo>
                    <a:pt x="59325" y="1431"/>
                  </a:lnTo>
                  <a:lnTo>
                    <a:pt x="56597" y="560"/>
                  </a:lnTo>
                  <a:lnTo>
                    <a:pt x="52110" y="0"/>
                  </a:lnTo>
                  <a:lnTo>
                    <a:pt x="51742" y="766"/>
                  </a:lnTo>
                  <a:lnTo>
                    <a:pt x="51007" y="716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60" name="SMARTInkShape-388"/>
            <p:cNvSpPr/>
            <p:nvPr>
              <p:custDataLst>
                <p:tags r:id="rId75"/>
              </p:custDataLst>
            </p:nvPr>
          </p:nvSpPr>
          <p:spPr>
            <a:xfrm>
              <a:off x="6638895" y="3958505"/>
              <a:ext cx="51125" cy="153244"/>
            </a:xfrm>
            <a:custGeom>
              <a:avLst/>
              <a:gdLst/>
              <a:ahLst/>
              <a:cxnLst/>
              <a:rect l="0" t="0" r="0" b="0"/>
              <a:pathLst>
                <a:path w="51125" h="153244">
                  <a:moveTo>
                    <a:pt x="0" y="21910"/>
                  </a:moveTo>
                  <a:lnTo>
                    <a:pt x="0" y="21910"/>
                  </a:lnTo>
                  <a:lnTo>
                    <a:pt x="811" y="54069"/>
                  </a:lnTo>
                  <a:lnTo>
                    <a:pt x="6626" y="82818"/>
                  </a:lnTo>
                  <a:lnTo>
                    <a:pt x="6432" y="111991"/>
                  </a:lnTo>
                  <a:lnTo>
                    <a:pt x="298" y="140774"/>
                  </a:lnTo>
                  <a:lnTo>
                    <a:pt x="1" y="153243"/>
                  </a:lnTo>
                  <a:lnTo>
                    <a:pt x="0" y="120225"/>
                  </a:lnTo>
                  <a:lnTo>
                    <a:pt x="811" y="108615"/>
                  </a:lnTo>
                  <a:lnTo>
                    <a:pt x="11646" y="73016"/>
                  </a:lnTo>
                  <a:lnTo>
                    <a:pt x="18094" y="46573"/>
                  </a:lnTo>
                  <a:lnTo>
                    <a:pt x="29352" y="24116"/>
                  </a:lnTo>
                  <a:lnTo>
                    <a:pt x="34956" y="18021"/>
                  </a:lnTo>
                  <a:lnTo>
                    <a:pt x="48674" y="8875"/>
                  </a:lnTo>
                  <a:lnTo>
                    <a:pt x="49491" y="7540"/>
                  </a:lnTo>
                  <a:lnTo>
                    <a:pt x="5112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866" name="SMARTInkShape-Group87"/>
          <p:cNvGrpSpPr/>
          <p:nvPr/>
        </p:nvGrpSpPr>
        <p:grpSpPr>
          <a:xfrm>
            <a:off x="5148986" y="3878166"/>
            <a:ext cx="401686" cy="386740"/>
            <a:chOff x="5148986" y="3878166"/>
            <a:chExt cx="401686" cy="386740"/>
          </a:xfrm>
        </p:grpSpPr>
        <p:sp>
          <p:nvSpPr>
            <p:cNvPr id="114862" name="SMARTInkShape-389"/>
            <p:cNvSpPr/>
            <p:nvPr>
              <p:custDataLst>
                <p:tags r:id="rId51"/>
              </p:custDataLst>
            </p:nvPr>
          </p:nvSpPr>
          <p:spPr>
            <a:xfrm>
              <a:off x="5463029" y="4097360"/>
              <a:ext cx="87643" cy="14519"/>
            </a:xfrm>
            <a:custGeom>
              <a:avLst/>
              <a:gdLst/>
              <a:ahLst/>
              <a:cxnLst/>
              <a:rect l="0" t="0" r="0" b="0"/>
              <a:pathLst>
                <a:path w="87643" h="14519">
                  <a:moveTo>
                    <a:pt x="0" y="7215"/>
                  </a:moveTo>
                  <a:lnTo>
                    <a:pt x="0" y="7215"/>
                  </a:lnTo>
                  <a:lnTo>
                    <a:pt x="6288" y="926"/>
                  </a:lnTo>
                  <a:lnTo>
                    <a:pt x="10880" y="212"/>
                  </a:lnTo>
                  <a:lnTo>
                    <a:pt x="17380" y="0"/>
                  </a:lnTo>
                  <a:lnTo>
                    <a:pt x="18890" y="782"/>
                  </a:lnTo>
                  <a:lnTo>
                    <a:pt x="19898" y="2115"/>
                  </a:lnTo>
                  <a:lnTo>
                    <a:pt x="20568" y="3815"/>
                  </a:lnTo>
                  <a:lnTo>
                    <a:pt x="21827" y="4949"/>
                  </a:lnTo>
                  <a:lnTo>
                    <a:pt x="25390" y="6207"/>
                  </a:lnTo>
                  <a:lnTo>
                    <a:pt x="61879" y="7214"/>
                  </a:lnTo>
                  <a:lnTo>
                    <a:pt x="68467" y="7215"/>
                  </a:lnTo>
                  <a:lnTo>
                    <a:pt x="69990" y="8026"/>
                  </a:lnTo>
                  <a:lnTo>
                    <a:pt x="71005" y="9379"/>
                  </a:lnTo>
                  <a:lnTo>
                    <a:pt x="71681" y="11092"/>
                  </a:lnTo>
                  <a:lnTo>
                    <a:pt x="72944" y="12234"/>
                  </a:lnTo>
                  <a:lnTo>
                    <a:pt x="76511" y="13503"/>
                  </a:lnTo>
                  <a:lnTo>
                    <a:pt x="87642" y="145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63" name="SMARTInkShape-390"/>
            <p:cNvSpPr/>
            <p:nvPr>
              <p:custDataLst>
                <p:tags r:id="rId52"/>
              </p:custDataLst>
            </p:nvPr>
          </p:nvSpPr>
          <p:spPr>
            <a:xfrm>
              <a:off x="5448422" y="4031540"/>
              <a:ext cx="87643" cy="21911"/>
            </a:xfrm>
            <a:custGeom>
              <a:avLst/>
              <a:gdLst/>
              <a:ahLst/>
              <a:cxnLst/>
              <a:rect l="0" t="0" r="0" b="0"/>
              <a:pathLst>
                <a:path w="87643" h="21911">
                  <a:moveTo>
                    <a:pt x="0" y="0"/>
                  </a:moveTo>
                  <a:lnTo>
                    <a:pt x="0" y="0"/>
                  </a:lnTo>
                  <a:lnTo>
                    <a:pt x="27807" y="0"/>
                  </a:lnTo>
                  <a:lnTo>
                    <a:pt x="34767" y="5019"/>
                  </a:lnTo>
                  <a:lnTo>
                    <a:pt x="41589" y="7438"/>
                  </a:lnTo>
                  <a:lnTo>
                    <a:pt x="48750" y="12122"/>
                  </a:lnTo>
                  <a:lnTo>
                    <a:pt x="56011" y="13870"/>
                  </a:lnTo>
                  <a:lnTo>
                    <a:pt x="60870" y="14280"/>
                  </a:lnTo>
                  <a:lnTo>
                    <a:pt x="65735" y="16625"/>
                  </a:lnTo>
                  <a:lnTo>
                    <a:pt x="71593" y="20867"/>
                  </a:lnTo>
                  <a:lnTo>
                    <a:pt x="78581" y="21704"/>
                  </a:lnTo>
                  <a:lnTo>
                    <a:pt x="87642" y="21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64" name="SMARTInkShape-391"/>
            <p:cNvSpPr/>
            <p:nvPr>
              <p:custDataLst>
                <p:tags r:id="rId53"/>
              </p:custDataLst>
            </p:nvPr>
          </p:nvSpPr>
          <p:spPr>
            <a:xfrm>
              <a:off x="5353476" y="4053450"/>
              <a:ext cx="7306" cy="211456"/>
            </a:xfrm>
            <a:custGeom>
              <a:avLst/>
              <a:gdLst/>
              <a:ahLst/>
              <a:cxnLst/>
              <a:rect l="0" t="0" r="0" b="0"/>
              <a:pathLst>
                <a:path w="7306" h="211456">
                  <a:moveTo>
                    <a:pt x="0" y="0"/>
                  </a:moveTo>
                  <a:lnTo>
                    <a:pt x="0" y="0"/>
                  </a:lnTo>
                  <a:lnTo>
                    <a:pt x="0" y="35474"/>
                  </a:lnTo>
                  <a:lnTo>
                    <a:pt x="0" y="67297"/>
                  </a:lnTo>
                  <a:lnTo>
                    <a:pt x="0" y="99525"/>
                  </a:lnTo>
                  <a:lnTo>
                    <a:pt x="0" y="135292"/>
                  </a:lnTo>
                  <a:lnTo>
                    <a:pt x="0" y="169543"/>
                  </a:lnTo>
                  <a:lnTo>
                    <a:pt x="0" y="205871"/>
                  </a:lnTo>
                  <a:lnTo>
                    <a:pt x="0" y="211455"/>
                  </a:lnTo>
                  <a:lnTo>
                    <a:pt x="6288" y="205484"/>
                  </a:lnTo>
                  <a:lnTo>
                    <a:pt x="7305" y="1971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65" name="SMARTInkShape-392"/>
            <p:cNvSpPr/>
            <p:nvPr>
              <p:custDataLst>
                <p:tags r:id="rId54"/>
              </p:custDataLst>
            </p:nvPr>
          </p:nvSpPr>
          <p:spPr>
            <a:xfrm>
              <a:off x="5148986" y="3878166"/>
              <a:ext cx="131456" cy="335798"/>
            </a:xfrm>
            <a:custGeom>
              <a:avLst/>
              <a:gdLst/>
              <a:ahLst/>
              <a:cxnLst/>
              <a:rect l="0" t="0" r="0" b="0"/>
              <a:pathLst>
                <a:path w="131456" h="335798">
                  <a:moveTo>
                    <a:pt x="14599" y="0"/>
                  </a:moveTo>
                  <a:lnTo>
                    <a:pt x="14599" y="0"/>
                  </a:lnTo>
                  <a:lnTo>
                    <a:pt x="300" y="0"/>
                  </a:lnTo>
                  <a:lnTo>
                    <a:pt x="0" y="17168"/>
                  </a:lnTo>
                  <a:lnTo>
                    <a:pt x="9008" y="51319"/>
                  </a:lnTo>
                  <a:lnTo>
                    <a:pt x="12114" y="61761"/>
                  </a:lnTo>
                  <a:lnTo>
                    <a:pt x="18149" y="95384"/>
                  </a:lnTo>
                  <a:lnTo>
                    <a:pt x="21972" y="129265"/>
                  </a:lnTo>
                  <a:lnTo>
                    <a:pt x="27536" y="162408"/>
                  </a:lnTo>
                  <a:lnTo>
                    <a:pt x="30875" y="190404"/>
                  </a:lnTo>
                  <a:lnTo>
                    <a:pt x="35396" y="225068"/>
                  </a:lnTo>
                  <a:lnTo>
                    <a:pt x="37101" y="255358"/>
                  </a:lnTo>
                  <a:lnTo>
                    <a:pt x="42768" y="288229"/>
                  </a:lnTo>
                  <a:lnTo>
                    <a:pt x="37125" y="322891"/>
                  </a:lnTo>
                  <a:lnTo>
                    <a:pt x="36516" y="335797"/>
                  </a:lnTo>
                  <a:lnTo>
                    <a:pt x="36510" y="304032"/>
                  </a:lnTo>
                  <a:lnTo>
                    <a:pt x="36509" y="269872"/>
                  </a:lnTo>
                  <a:lnTo>
                    <a:pt x="38673" y="248213"/>
                  </a:lnTo>
                  <a:lnTo>
                    <a:pt x="42798" y="215207"/>
                  </a:lnTo>
                  <a:lnTo>
                    <a:pt x="49442" y="182449"/>
                  </a:lnTo>
                  <a:lnTo>
                    <a:pt x="58571" y="147726"/>
                  </a:lnTo>
                  <a:lnTo>
                    <a:pt x="70612" y="116413"/>
                  </a:lnTo>
                  <a:lnTo>
                    <a:pt x="95388" y="80044"/>
                  </a:lnTo>
                  <a:lnTo>
                    <a:pt x="100887" y="74419"/>
                  </a:lnTo>
                  <a:lnTo>
                    <a:pt x="103803" y="73651"/>
                  </a:lnTo>
                  <a:lnTo>
                    <a:pt x="113085" y="73071"/>
                  </a:lnTo>
                  <a:lnTo>
                    <a:pt x="117340" y="75215"/>
                  </a:lnTo>
                  <a:lnTo>
                    <a:pt x="130321" y="86538"/>
                  </a:lnTo>
                  <a:lnTo>
                    <a:pt x="131455" y="9494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4867" name="SMARTInkShape-393"/>
          <p:cNvSpPr/>
          <p:nvPr>
            <p:custDataLst>
              <p:tags r:id="rId8"/>
            </p:custDataLst>
          </p:nvPr>
        </p:nvSpPr>
        <p:spPr>
          <a:xfrm>
            <a:off x="6200684" y="3009048"/>
            <a:ext cx="1621381" cy="912940"/>
          </a:xfrm>
          <a:custGeom>
            <a:avLst/>
            <a:gdLst/>
            <a:ahLst/>
            <a:cxnLst/>
            <a:rect l="0" t="0" r="0" b="0"/>
            <a:pathLst>
              <a:path w="1621381" h="912940">
                <a:moveTo>
                  <a:pt x="197194" y="796083"/>
                </a:moveTo>
                <a:lnTo>
                  <a:pt x="197194" y="796083"/>
                </a:lnTo>
                <a:lnTo>
                  <a:pt x="232206" y="796083"/>
                </a:lnTo>
                <a:lnTo>
                  <a:pt x="238724" y="795271"/>
                </a:lnTo>
                <a:lnTo>
                  <a:pt x="260831" y="789795"/>
                </a:lnTo>
                <a:lnTo>
                  <a:pt x="268216" y="791394"/>
                </a:lnTo>
                <a:lnTo>
                  <a:pt x="271322" y="792958"/>
                </a:lnTo>
                <a:lnTo>
                  <a:pt x="303607" y="795809"/>
                </a:lnTo>
                <a:lnTo>
                  <a:pt x="339166" y="796067"/>
                </a:lnTo>
                <a:lnTo>
                  <a:pt x="358010" y="796890"/>
                </a:lnTo>
                <a:lnTo>
                  <a:pt x="394338" y="802709"/>
                </a:lnTo>
                <a:lnTo>
                  <a:pt x="424719" y="803297"/>
                </a:lnTo>
                <a:lnTo>
                  <a:pt x="460268" y="803374"/>
                </a:lnTo>
                <a:lnTo>
                  <a:pt x="492450" y="803385"/>
                </a:lnTo>
                <a:lnTo>
                  <a:pt x="524785" y="803386"/>
                </a:lnTo>
                <a:lnTo>
                  <a:pt x="547447" y="801222"/>
                </a:lnTo>
                <a:lnTo>
                  <a:pt x="576915" y="797098"/>
                </a:lnTo>
                <a:lnTo>
                  <a:pt x="611199" y="796283"/>
                </a:lnTo>
                <a:lnTo>
                  <a:pt x="642256" y="796123"/>
                </a:lnTo>
                <a:lnTo>
                  <a:pt x="675710" y="796091"/>
                </a:lnTo>
                <a:lnTo>
                  <a:pt x="708558" y="795273"/>
                </a:lnTo>
                <a:lnTo>
                  <a:pt x="743298" y="790303"/>
                </a:lnTo>
                <a:lnTo>
                  <a:pt x="773845" y="789080"/>
                </a:lnTo>
                <a:lnTo>
                  <a:pt x="809152" y="788839"/>
                </a:lnTo>
                <a:lnTo>
                  <a:pt x="845221" y="788791"/>
                </a:lnTo>
                <a:lnTo>
                  <a:pt x="868529" y="786619"/>
                </a:lnTo>
                <a:lnTo>
                  <a:pt x="902093" y="782492"/>
                </a:lnTo>
                <a:lnTo>
                  <a:pt x="934149" y="781677"/>
                </a:lnTo>
                <a:lnTo>
                  <a:pt x="966089" y="779352"/>
                </a:lnTo>
                <a:lnTo>
                  <a:pt x="999539" y="775195"/>
                </a:lnTo>
                <a:lnTo>
                  <a:pt x="1034608" y="774375"/>
                </a:lnTo>
                <a:lnTo>
                  <a:pt x="1065821" y="774213"/>
                </a:lnTo>
                <a:lnTo>
                  <a:pt x="1088077" y="772020"/>
                </a:lnTo>
                <a:lnTo>
                  <a:pt x="1121285" y="767886"/>
                </a:lnTo>
                <a:lnTo>
                  <a:pt x="1153273" y="767070"/>
                </a:lnTo>
                <a:lnTo>
                  <a:pt x="1183034" y="766908"/>
                </a:lnTo>
                <a:lnTo>
                  <a:pt x="1212357" y="766877"/>
                </a:lnTo>
                <a:lnTo>
                  <a:pt x="1241592" y="766870"/>
                </a:lnTo>
                <a:lnTo>
                  <a:pt x="1270810" y="766869"/>
                </a:lnTo>
                <a:lnTo>
                  <a:pt x="1302309" y="767680"/>
                </a:lnTo>
                <a:lnTo>
                  <a:pt x="1336844" y="773157"/>
                </a:lnTo>
                <a:lnTo>
                  <a:pt x="1367320" y="774039"/>
                </a:lnTo>
                <a:lnTo>
                  <a:pt x="1380247" y="774925"/>
                </a:lnTo>
                <a:lnTo>
                  <a:pt x="1410685" y="780452"/>
                </a:lnTo>
                <a:lnTo>
                  <a:pt x="1443331" y="781386"/>
                </a:lnTo>
                <a:lnTo>
                  <a:pt x="1476913" y="788097"/>
                </a:lnTo>
                <a:lnTo>
                  <a:pt x="1511319" y="788767"/>
                </a:lnTo>
                <a:lnTo>
                  <a:pt x="1535127" y="788779"/>
                </a:lnTo>
                <a:lnTo>
                  <a:pt x="1540577" y="786615"/>
                </a:lnTo>
                <a:lnTo>
                  <a:pt x="1545704" y="783760"/>
                </a:lnTo>
                <a:lnTo>
                  <a:pt x="1554178" y="781777"/>
                </a:lnTo>
                <a:lnTo>
                  <a:pt x="1559090" y="777688"/>
                </a:lnTo>
                <a:lnTo>
                  <a:pt x="1561235" y="773571"/>
                </a:lnTo>
                <a:lnTo>
                  <a:pt x="1561807" y="771337"/>
                </a:lnTo>
                <a:lnTo>
                  <a:pt x="1563000" y="769848"/>
                </a:lnTo>
                <a:lnTo>
                  <a:pt x="1566490" y="768193"/>
                </a:lnTo>
                <a:lnTo>
                  <a:pt x="1567745" y="766129"/>
                </a:lnTo>
                <a:lnTo>
                  <a:pt x="1571924" y="753318"/>
                </a:lnTo>
                <a:lnTo>
                  <a:pt x="1573802" y="750531"/>
                </a:lnTo>
                <a:lnTo>
                  <a:pt x="1583193" y="715582"/>
                </a:lnTo>
                <a:lnTo>
                  <a:pt x="1584765" y="681652"/>
                </a:lnTo>
                <a:lnTo>
                  <a:pt x="1590630" y="649370"/>
                </a:lnTo>
                <a:lnTo>
                  <a:pt x="1592775" y="614222"/>
                </a:lnTo>
                <a:lnTo>
                  <a:pt x="1598428" y="579378"/>
                </a:lnTo>
                <a:lnTo>
                  <a:pt x="1599264" y="547426"/>
                </a:lnTo>
                <a:lnTo>
                  <a:pt x="1601592" y="512862"/>
                </a:lnTo>
                <a:lnTo>
                  <a:pt x="1605750" y="478474"/>
                </a:lnTo>
                <a:lnTo>
                  <a:pt x="1606571" y="445443"/>
                </a:lnTo>
                <a:lnTo>
                  <a:pt x="1607525" y="417992"/>
                </a:lnTo>
                <a:lnTo>
                  <a:pt x="1612541" y="381800"/>
                </a:lnTo>
                <a:lnTo>
                  <a:pt x="1617650" y="350967"/>
                </a:lnTo>
                <a:lnTo>
                  <a:pt x="1620643" y="316414"/>
                </a:lnTo>
                <a:lnTo>
                  <a:pt x="1621234" y="283140"/>
                </a:lnTo>
                <a:lnTo>
                  <a:pt x="1621351" y="249427"/>
                </a:lnTo>
                <a:lnTo>
                  <a:pt x="1621376" y="214112"/>
                </a:lnTo>
                <a:lnTo>
                  <a:pt x="1621380" y="182741"/>
                </a:lnTo>
                <a:lnTo>
                  <a:pt x="1620568" y="151166"/>
                </a:lnTo>
                <a:lnTo>
                  <a:pt x="1606582" y="116869"/>
                </a:lnTo>
                <a:lnTo>
                  <a:pt x="1587020" y="82052"/>
                </a:lnTo>
                <a:lnTo>
                  <a:pt x="1586301" y="79046"/>
                </a:lnTo>
                <a:lnTo>
                  <a:pt x="1581174" y="73543"/>
                </a:lnTo>
                <a:lnTo>
                  <a:pt x="1547798" y="51138"/>
                </a:lnTo>
                <a:lnTo>
                  <a:pt x="1523927" y="39765"/>
                </a:lnTo>
                <a:lnTo>
                  <a:pt x="1489760" y="30972"/>
                </a:lnTo>
                <a:lnTo>
                  <a:pt x="1466291" y="23941"/>
                </a:lnTo>
                <a:lnTo>
                  <a:pt x="1430452" y="17159"/>
                </a:lnTo>
                <a:lnTo>
                  <a:pt x="1396449" y="15111"/>
                </a:lnTo>
                <a:lnTo>
                  <a:pt x="1366049" y="10829"/>
                </a:lnTo>
                <a:lnTo>
                  <a:pt x="1330769" y="8000"/>
                </a:lnTo>
                <a:lnTo>
                  <a:pt x="1294707" y="7441"/>
                </a:lnTo>
                <a:lnTo>
                  <a:pt x="1260023" y="3453"/>
                </a:lnTo>
                <a:lnTo>
                  <a:pt x="1231548" y="1023"/>
                </a:lnTo>
                <a:lnTo>
                  <a:pt x="1202552" y="303"/>
                </a:lnTo>
                <a:lnTo>
                  <a:pt x="1173404" y="90"/>
                </a:lnTo>
                <a:lnTo>
                  <a:pt x="1140331" y="26"/>
                </a:lnTo>
                <a:lnTo>
                  <a:pt x="1108712" y="8"/>
                </a:lnTo>
                <a:lnTo>
                  <a:pt x="1078786" y="2"/>
                </a:lnTo>
                <a:lnTo>
                  <a:pt x="1049360" y="1"/>
                </a:lnTo>
                <a:lnTo>
                  <a:pt x="1016206" y="0"/>
                </a:lnTo>
                <a:lnTo>
                  <a:pt x="984563" y="0"/>
                </a:lnTo>
                <a:lnTo>
                  <a:pt x="954629" y="0"/>
                </a:lnTo>
                <a:lnTo>
                  <a:pt x="921324" y="0"/>
                </a:lnTo>
                <a:lnTo>
                  <a:pt x="889635" y="0"/>
                </a:lnTo>
                <a:lnTo>
                  <a:pt x="855812" y="0"/>
                </a:lnTo>
                <a:lnTo>
                  <a:pt x="823969" y="0"/>
                </a:lnTo>
                <a:lnTo>
                  <a:pt x="790099" y="0"/>
                </a:lnTo>
                <a:lnTo>
                  <a:pt x="758243" y="3877"/>
                </a:lnTo>
                <a:lnTo>
                  <a:pt x="724369" y="6288"/>
                </a:lnTo>
                <a:lnTo>
                  <a:pt x="692512" y="3126"/>
                </a:lnTo>
                <a:lnTo>
                  <a:pt x="658638" y="4803"/>
                </a:lnTo>
                <a:lnTo>
                  <a:pt x="622903" y="6563"/>
                </a:lnTo>
                <a:lnTo>
                  <a:pt x="590495" y="7084"/>
                </a:lnTo>
                <a:lnTo>
                  <a:pt x="560334" y="7238"/>
                </a:lnTo>
                <a:lnTo>
                  <a:pt x="530839" y="11161"/>
                </a:lnTo>
                <a:lnTo>
                  <a:pt x="497665" y="13586"/>
                </a:lnTo>
                <a:lnTo>
                  <a:pt x="466015" y="14304"/>
                </a:lnTo>
                <a:lnTo>
                  <a:pt x="436080" y="14517"/>
                </a:lnTo>
                <a:lnTo>
                  <a:pt x="406651" y="14580"/>
                </a:lnTo>
                <a:lnTo>
                  <a:pt x="377374" y="14599"/>
                </a:lnTo>
                <a:lnTo>
                  <a:pt x="343420" y="14605"/>
                </a:lnTo>
                <a:lnTo>
                  <a:pt x="315810" y="14606"/>
                </a:lnTo>
                <a:lnTo>
                  <a:pt x="279564" y="14607"/>
                </a:lnTo>
                <a:lnTo>
                  <a:pt x="248721" y="14607"/>
                </a:lnTo>
                <a:lnTo>
                  <a:pt x="219185" y="15418"/>
                </a:lnTo>
                <a:lnTo>
                  <a:pt x="189907" y="20388"/>
                </a:lnTo>
                <a:lnTo>
                  <a:pt x="158395" y="21710"/>
                </a:lnTo>
                <a:lnTo>
                  <a:pt x="122487" y="21893"/>
                </a:lnTo>
                <a:lnTo>
                  <a:pt x="107343" y="22717"/>
                </a:lnTo>
                <a:lnTo>
                  <a:pt x="78829" y="28763"/>
                </a:lnTo>
                <a:lnTo>
                  <a:pt x="70741" y="29825"/>
                </a:lnTo>
                <a:lnTo>
                  <a:pt x="56333" y="35476"/>
                </a:lnTo>
                <a:lnTo>
                  <a:pt x="46322" y="37123"/>
                </a:lnTo>
                <a:lnTo>
                  <a:pt x="36530" y="42257"/>
                </a:lnTo>
                <a:lnTo>
                  <a:pt x="34090" y="42779"/>
                </a:lnTo>
                <a:lnTo>
                  <a:pt x="32467" y="43937"/>
                </a:lnTo>
                <a:lnTo>
                  <a:pt x="31381" y="45522"/>
                </a:lnTo>
                <a:lnTo>
                  <a:pt x="29366" y="49446"/>
                </a:lnTo>
                <a:lnTo>
                  <a:pt x="18371" y="61907"/>
                </a:lnTo>
                <a:lnTo>
                  <a:pt x="16280" y="68360"/>
                </a:lnTo>
                <a:lnTo>
                  <a:pt x="12486" y="96988"/>
                </a:lnTo>
                <a:lnTo>
                  <a:pt x="9607" y="105591"/>
                </a:lnTo>
                <a:lnTo>
                  <a:pt x="5274" y="138820"/>
                </a:lnTo>
                <a:lnTo>
                  <a:pt x="1562" y="155553"/>
                </a:lnTo>
                <a:lnTo>
                  <a:pt x="206" y="190178"/>
                </a:lnTo>
                <a:lnTo>
                  <a:pt x="27" y="226447"/>
                </a:lnTo>
                <a:lnTo>
                  <a:pt x="5" y="256442"/>
                </a:lnTo>
                <a:lnTo>
                  <a:pt x="1" y="290619"/>
                </a:lnTo>
                <a:lnTo>
                  <a:pt x="0" y="324931"/>
                </a:lnTo>
                <a:lnTo>
                  <a:pt x="0" y="353341"/>
                </a:lnTo>
                <a:lnTo>
                  <a:pt x="0" y="382317"/>
                </a:lnTo>
                <a:lnTo>
                  <a:pt x="0" y="411461"/>
                </a:lnTo>
                <a:lnTo>
                  <a:pt x="0" y="440654"/>
                </a:lnTo>
                <a:lnTo>
                  <a:pt x="0" y="474580"/>
                </a:lnTo>
                <a:lnTo>
                  <a:pt x="0" y="502185"/>
                </a:lnTo>
                <a:lnTo>
                  <a:pt x="0" y="530923"/>
                </a:lnTo>
                <a:lnTo>
                  <a:pt x="0" y="559995"/>
                </a:lnTo>
                <a:lnTo>
                  <a:pt x="0" y="589168"/>
                </a:lnTo>
                <a:lnTo>
                  <a:pt x="0" y="618369"/>
                </a:lnTo>
                <a:lnTo>
                  <a:pt x="0" y="646768"/>
                </a:lnTo>
                <a:lnTo>
                  <a:pt x="0" y="680750"/>
                </a:lnTo>
                <a:lnTo>
                  <a:pt x="0" y="714603"/>
                </a:lnTo>
                <a:lnTo>
                  <a:pt x="0" y="744733"/>
                </a:lnTo>
                <a:lnTo>
                  <a:pt x="2164" y="774127"/>
                </a:lnTo>
                <a:lnTo>
                  <a:pt x="6627" y="809873"/>
                </a:lnTo>
                <a:lnTo>
                  <a:pt x="7915" y="826768"/>
                </a:lnTo>
                <a:lnTo>
                  <a:pt x="14724" y="861880"/>
                </a:lnTo>
                <a:lnTo>
                  <a:pt x="22503" y="897970"/>
                </a:lnTo>
                <a:lnTo>
                  <a:pt x="29214" y="91293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4870" name="SMARTInkShape-Group89"/>
          <p:cNvGrpSpPr/>
          <p:nvPr/>
        </p:nvGrpSpPr>
        <p:grpSpPr>
          <a:xfrm>
            <a:off x="2243142" y="1051795"/>
            <a:ext cx="261501" cy="496551"/>
            <a:chOff x="2243142" y="1051795"/>
            <a:chExt cx="261501" cy="496551"/>
          </a:xfrm>
        </p:grpSpPr>
        <p:sp>
          <p:nvSpPr>
            <p:cNvPr id="114868" name="SMARTInkShape-394"/>
            <p:cNvSpPr/>
            <p:nvPr>
              <p:custDataLst>
                <p:tags r:id="rId49"/>
              </p:custDataLst>
            </p:nvPr>
          </p:nvSpPr>
          <p:spPr>
            <a:xfrm>
              <a:off x="2359452" y="1051795"/>
              <a:ext cx="36102" cy="496551"/>
            </a:xfrm>
            <a:custGeom>
              <a:avLst/>
              <a:gdLst/>
              <a:ahLst/>
              <a:cxnLst/>
              <a:rect l="0" t="0" r="0" b="0"/>
              <a:pathLst>
                <a:path w="36102" h="496551">
                  <a:moveTo>
                    <a:pt x="36101" y="7215"/>
                  </a:moveTo>
                  <a:lnTo>
                    <a:pt x="36101" y="7215"/>
                  </a:lnTo>
                  <a:lnTo>
                    <a:pt x="36101" y="0"/>
                  </a:lnTo>
                  <a:lnTo>
                    <a:pt x="36101" y="35448"/>
                  </a:lnTo>
                  <a:lnTo>
                    <a:pt x="30320" y="66475"/>
                  </a:lnTo>
                  <a:lnTo>
                    <a:pt x="25221" y="98898"/>
                  </a:lnTo>
                  <a:lnTo>
                    <a:pt x="22598" y="126981"/>
                  </a:lnTo>
                  <a:lnTo>
                    <a:pt x="21821" y="159738"/>
                  </a:lnTo>
                  <a:lnTo>
                    <a:pt x="17714" y="195141"/>
                  </a:lnTo>
                  <a:lnTo>
                    <a:pt x="11357" y="231328"/>
                  </a:lnTo>
                  <a:lnTo>
                    <a:pt x="4334" y="263870"/>
                  </a:lnTo>
                  <a:lnTo>
                    <a:pt x="991" y="297948"/>
                  </a:lnTo>
                  <a:lnTo>
                    <a:pt x="0" y="325988"/>
                  </a:lnTo>
                  <a:lnTo>
                    <a:pt x="477" y="362293"/>
                  </a:lnTo>
                  <a:lnTo>
                    <a:pt x="5380" y="393749"/>
                  </a:lnTo>
                  <a:lnTo>
                    <a:pt x="6688" y="425726"/>
                  </a:lnTo>
                  <a:lnTo>
                    <a:pt x="7681" y="460888"/>
                  </a:lnTo>
                  <a:lnTo>
                    <a:pt x="10756" y="467987"/>
                  </a:lnTo>
                  <a:lnTo>
                    <a:pt x="11089" y="471827"/>
                  </a:lnTo>
                  <a:lnTo>
                    <a:pt x="6888" y="496536"/>
                  </a:lnTo>
                  <a:lnTo>
                    <a:pt x="14190" y="49655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69" name="SMARTInkShape-395"/>
            <p:cNvSpPr/>
            <p:nvPr>
              <p:custDataLst>
                <p:tags r:id="rId50"/>
              </p:custDataLst>
            </p:nvPr>
          </p:nvSpPr>
          <p:spPr>
            <a:xfrm>
              <a:off x="2243142" y="1153955"/>
              <a:ext cx="261501" cy="240558"/>
            </a:xfrm>
            <a:custGeom>
              <a:avLst/>
              <a:gdLst/>
              <a:ahLst/>
              <a:cxnLst/>
              <a:rect l="0" t="0" r="0" b="0"/>
              <a:pathLst>
                <a:path w="261501" h="240558">
                  <a:moveTo>
                    <a:pt x="218142" y="58428"/>
                  </a:moveTo>
                  <a:lnTo>
                    <a:pt x="218142" y="58428"/>
                  </a:lnTo>
                  <a:lnTo>
                    <a:pt x="214265" y="58428"/>
                  </a:lnTo>
                  <a:lnTo>
                    <a:pt x="213123" y="57617"/>
                  </a:lnTo>
                  <a:lnTo>
                    <a:pt x="212362" y="56264"/>
                  </a:lnTo>
                  <a:lnTo>
                    <a:pt x="211854" y="54551"/>
                  </a:lnTo>
                  <a:lnTo>
                    <a:pt x="203028" y="43631"/>
                  </a:lnTo>
                  <a:lnTo>
                    <a:pt x="197629" y="38868"/>
                  </a:lnTo>
                  <a:lnTo>
                    <a:pt x="176601" y="25149"/>
                  </a:lnTo>
                  <a:lnTo>
                    <a:pt x="157039" y="22551"/>
                  </a:lnTo>
                  <a:lnTo>
                    <a:pt x="144730" y="23007"/>
                  </a:lnTo>
                  <a:lnTo>
                    <a:pt x="112828" y="29374"/>
                  </a:lnTo>
                  <a:lnTo>
                    <a:pt x="93886" y="35663"/>
                  </a:lnTo>
                  <a:lnTo>
                    <a:pt x="57520" y="61215"/>
                  </a:lnTo>
                  <a:lnTo>
                    <a:pt x="26847" y="90108"/>
                  </a:lnTo>
                  <a:lnTo>
                    <a:pt x="4871" y="124313"/>
                  </a:lnTo>
                  <a:lnTo>
                    <a:pt x="766" y="141337"/>
                  </a:lnTo>
                  <a:lnTo>
                    <a:pt x="0" y="177794"/>
                  </a:lnTo>
                  <a:lnTo>
                    <a:pt x="2982" y="191007"/>
                  </a:lnTo>
                  <a:lnTo>
                    <a:pt x="9176" y="200666"/>
                  </a:lnTo>
                  <a:lnTo>
                    <a:pt x="19624" y="212831"/>
                  </a:lnTo>
                  <a:lnTo>
                    <a:pt x="22499" y="217357"/>
                  </a:lnTo>
                  <a:lnTo>
                    <a:pt x="32187" y="224550"/>
                  </a:lnTo>
                  <a:lnTo>
                    <a:pt x="60268" y="237525"/>
                  </a:lnTo>
                  <a:lnTo>
                    <a:pt x="94352" y="240557"/>
                  </a:lnTo>
                  <a:lnTo>
                    <a:pt x="130549" y="235175"/>
                  </a:lnTo>
                  <a:lnTo>
                    <a:pt x="159724" y="230124"/>
                  </a:lnTo>
                  <a:lnTo>
                    <a:pt x="190452" y="216790"/>
                  </a:lnTo>
                  <a:lnTo>
                    <a:pt x="202590" y="208338"/>
                  </a:lnTo>
                  <a:lnTo>
                    <a:pt x="233050" y="175224"/>
                  </a:lnTo>
                  <a:lnTo>
                    <a:pt x="248408" y="155797"/>
                  </a:lnTo>
                  <a:lnTo>
                    <a:pt x="258444" y="136330"/>
                  </a:lnTo>
                  <a:lnTo>
                    <a:pt x="261500" y="111987"/>
                  </a:lnTo>
                  <a:lnTo>
                    <a:pt x="256041" y="87492"/>
                  </a:lnTo>
                  <a:lnTo>
                    <a:pt x="249312" y="66183"/>
                  </a:lnTo>
                  <a:lnTo>
                    <a:pt x="245772" y="51259"/>
                  </a:lnTo>
                  <a:lnTo>
                    <a:pt x="239584" y="38721"/>
                  </a:lnTo>
                  <a:lnTo>
                    <a:pt x="222984" y="19605"/>
                  </a:lnTo>
                  <a:lnTo>
                    <a:pt x="218130" y="16829"/>
                  </a:lnTo>
                  <a:lnTo>
                    <a:pt x="213268" y="14783"/>
                  </a:lnTo>
                  <a:lnTo>
                    <a:pt x="19623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876" name="SMARTInkShape-Group90"/>
          <p:cNvGrpSpPr/>
          <p:nvPr/>
        </p:nvGrpSpPr>
        <p:grpSpPr>
          <a:xfrm>
            <a:off x="2600051" y="1146741"/>
            <a:ext cx="752099" cy="912851"/>
            <a:chOff x="2600051" y="1146741"/>
            <a:chExt cx="752099" cy="912851"/>
          </a:xfrm>
        </p:grpSpPr>
        <p:sp>
          <p:nvSpPr>
            <p:cNvPr id="114871" name="SMARTInkShape-396"/>
            <p:cNvSpPr/>
            <p:nvPr>
              <p:custDataLst>
                <p:tags r:id="rId44"/>
              </p:custDataLst>
            </p:nvPr>
          </p:nvSpPr>
          <p:spPr>
            <a:xfrm>
              <a:off x="3111427" y="1226990"/>
              <a:ext cx="240723" cy="226254"/>
            </a:xfrm>
            <a:custGeom>
              <a:avLst/>
              <a:gdLst/>
              <a:ahLst/>
              <a:cxnLst/>
              <a:rect l="0" t="0" r="0" b="0"/>
              <a:pathLst>
                <a:path w="240723" h="226254">
                  <a:moveTo>
                    <a:pt x="182458" y="58428"/>
                  </a:moveTo>
                  <a:lnTo>
                    <a:pt x="182458" y="58428"/>
                  </a:lnTo>
                  <a:lnTo>
                    <a:pt x="182458" y="54551"/>
                  </a:lnTo>
                  <a:lnTo>
                    <a:pt x="183270" y="53409"/>
                  </a:lnTo>
                  <a:lnTo>
                    <a:pt x="184622" y="52648"/>
                  </a:lnTo>
                  <a:lnTo>
                    <a:pt x="186335" y="52140"/>
                  </a:lnTo>
                  <a:lnTo>
                    <a:pt x="187477" y="50179"/>
                  </a:lnTo>
                  <a:lnTo>
                    <a:pt x="189628" y="35296"/>
                  </a:lnTo>
                  <a:lnTo>
                    <a:pt x="189735" y="26539"/>
                  </a:lnTo>
                  <a:lnTo>
                    <a:pt x="187586" y="21804"/>
                  </a:lnTo>
                  <a:lnTo>
                    <a:pt x="184737" y="16994"/>
                  </a:lnTo>
                  <a:lnTo>
                    <a:pt x="183471" y="12152"/>
                  </a:lnTo>
                  <a:lnTo>
                    <a:pt x="182322" y="10536"/>
                  </a:lnTo>
                  <a:lnTo>
                    <a:pt x="180744" y="9459"/>
                  </a:lnTo>
                  <a:lnTo>
                    <a:pt x="174647" y="7942"/>
                  </a:lnTo>
                  <a:lnTo>
                    <a:pt x="169248" y="6776"/>
                  </a:lnTo>
                  <a:lnTo>
                    <a:pt x="151795" y="1053"/>
                  </a:lnTo>
                  <a:lnTo>
                    <a:pt x="139921" y="312"/>
                  </a:lnTo>
                  <a:lnTo>
                    <a:pt x="106110" y="7457"/>
                  </a:lnTo>
                  <a:lnTo>
                    <a:pt x="71142" y="14684"/>
                  </a:lnTo>
                  <a:lnTo>
                    <a:pt x="36427" y="29362"/>
                  </a:lnTo>
                  <a:lnTo>
                    <a:pt x="27479" y="34960"/>
                  </a:lnTo>
                  <a:lnTo>
                    <a:pt x="4867" y="60565"/>
                  </a:lnTo>
                  <a:lnTo>
                    <a:pt x="2091" y="67763"/>
                  </a:lnTo>
                  <a:lnTo>
                    <a:pt x="0" y="99934"/>
                  </a:lnTo>
                  <a:lnTo>
                    <a:pt x="689" y="133905"/>
                  </a:lnTo>
                  <a:lnTo>
                    <a:pt x="10037" y="158244"/>
                  </a:lnTo>
                  <a:lnTo>
                    <a:pt x="34418" y="187457"/>
                  </a:lnTo>
                  <a:lnTo>
                    <a:pt x="68063" y="214102"/>
                  </a:lnTo>
                  <a:lnTo>
                    <a:pt x="77786" y="220399"/>
                  </a:lnTo>
                  <a:lnTo>
                    <a:pt x="96262" y="224628"/>
                  </a:lnTo>
                  <a:lnTo>
                    <a:pt x="132476" y="226253"/>
                  </a:lnTo>
                  <a:lnTo>
                    <a:pt x="154942" y="225567"/>
                  </a:lnTo>
                  <a:lnTo>
                    <a:pt x="179926" y="216240"/>
                  </a:lnTo>
                  <a:lnTo>
                    <a:pt x="214101" y="187147"/>
                  </a:lnTo>
                  <a:lnTo>
                    <a:pt x="234574" y="163071"/>
                  </a:lnTo>
                  <a:lnTo>
                    <a:pt x="239016" y="148493"/>
                  </a:lnTo>
                  <a:lnTo>
                    <a:pt x="240722" y="113002"/>
                  </a:lnTo>
                  <a:lnTo>
                    <a:pt x="238700" y="79831"/>
                  </a:lnTo>
                  <a:lnTo>
                    <a:pt x="234234" y="66318"/>
                  </a:lnTo>
                  <a:lnTo>
                    <a:pt x="213887" y="34349"/>
                  </a:lnTo>
                  <a:lnTo>
                    <a:pt x="205623" y="24463"/>
                  </a:lnTo>
                  <a:lnTo>
                    <a:pt x="187969" y="13651"/>
                  </a:lnTo>
                  <a:lnTo>
                    <a:pt x="157415" y="1573"/>
                  </a:lnTo>
                  <a:lnTo>
                    <a:pt x="13863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72" name="SMARTInkShape-397"/>
            <p:cNvSpPr/>
            <p:nvPr>
              <p:custDataLst>
                <p:tags r:id="rId45"/>
              </p:custDataLst>
            </p:nvPr>
          </p:nvSpPr>
          <p:spPr>
            <a:xfrm>
              <a:off x="2673176" y="1416882"/>
              <a:ext cx="211713" cy="36518"/>
            </a:xfrm>
            <a:custGeom>
              <a:avLst/>
              <a:gdLst/>
              <a:ahLst/>
              <a:cxnLst/>
              <a:rect l="0" t="0" r="0" b="0"/>
              <a:pathLst>
                <a:path w="211713" h="36518">
                  <a:moveTo>
                    <a:pt x="7214" y="0"/>
                  </a:moveTo>
                  <a:lnTo>
                    <a:pt x="7214" y="0"/>
                  </a:lnTo>
                  <a:lnTo>
                    <a:pt x="926" y="0"/>
                  </a:lnTo>
                  <a:lnTo>
                    <a:pt x="587" y="811"/>
                  </a:lnTo>
                  <a:lnTo>
                    <a:pt x="0" y="6288"/>
                  </a:lnTo>
                  <a:lnTo>
                    <a:pt x="781" y="6626"/>
                  </a:lnTo>
                  <a:lnTo>
                    <a:pt x="12373" y="8055"/>
                  </a:lnTo>
                  <a:lnTo>
                    <a:pt x="20284" y="12305"/>
                  </a:lnTo>
                  <a:lnTo>
                    <a:pt x="56034" y="20805"/>
                  </a:lnTo>
                  <a:lnTo>
                    <a:pt x="91418" y="28102"/>
                  </a:lnTo>
                  <a:lnTo>
                    <a:pt x="125425" y="32993"/>
                  </a:lnTo>
                  <a:lnTo>
                    <a:pt x="160398" y="36311"/>
                  </a:lnTo>
                  <a:lnTo>
                    <a:pt x="196239" y="36516"/>
                  </a:lnTo>
                  <a:lnTo>
                    <a:pt x="203172" y="36517"/>
                  </a:lnTo>
                  <a:lnTo>
                    <a:pt x="211614" y="29303"/>
                  </a:lnTo>
                  <a:lnTo>
                    <a:pt x="211712" y="21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73" name="SMARTInkShape-398"/>
            <p:cNvSpPr/>
            <p:nvPr>
              <p:custDataLst>
                <p:tags r:id="rId46"/>
              </p:custDataLst>
            </p:nvPr>
          </p:nvSpPr>
          <p:spPr>
            <a:xfrm>
              <a:off x="2637063" y="1146741"/>
              <a:ext cx="255091" cy="204410"/>
            </a:xfrm>
            <a:custGeom>
              <a:avLst/>
              <a:gdLst/>
              <a:ahLst/>
              <a:cxnLst/>
              <a:rect l="0" t="0" r="0" b="0"/>
              <a:pathLst>
                <a:path w="255091" h="204410">
                  <a:moveTo>
                    <a:pt x="182094" y="7214"/>
                  </a:moveTo>
                  <a:lnTo>
                    <a:pt x="182094" y="7214"/>
                  </a:lnTo>
                  <a:lnTo>
                    <a:pt x="182094" y="0"/>
                  </a:lnTo>
                  <a:lnTo>
                    <a:pt x="182094" y="3814"/>
                  </a:lnTo>
                  <a:lnTo>
                    <a:pt x="179930" y="7867"/>
                  </a:lnTo>
                  <a:lnTo>
                    <a:pt x="178216" y="10084"/>
                  </a:lnTo>
                  <a:lnTo>
                    <a:pt x="171985" y="12547"/>
                  </a:lnTo>
                  <a:lnTo>
                    <a:pt x="168051" y="13204"/>
                  </a:lnTo>
                  <a:lnTo>
                    <a:pt x="154760" y="21883"/>
                  </a:lnTo>
                  <a:lnTo>
                    <a:pt x="121995" y="46989"/>
                  </a:lnTo>
                  <a:lnTo>
                    <a:pt x="86928" y="70620"/>
                  </a:lnTo>
                  <a:lnTo>
                    <a:pt x="52765" y="97035"/>
                  </a:lnTo>
                  <a:lnTo>
                    <a:pt x="17987" y="130924"/>
                  </a:lnTo>
                  <a:lnTo>
                    <a:pt x="2010" y="152604"/>
                  </a:lnTo>
                  <a:lnTo>
                    <a:pt x="0" y="162888"/>
                  </a:lnTo>
                  <a:lnTo>
                    <a:pt x="1889" y="167832"/>
                  </a:lnTo>
                  <a:lnTo>
                    <a:pt x="9715" y="177618"/>
                  </a:lnTo>
                  <a:lnTo>
                    <a:pt x="14322" y="180329"/>
                  </a:lnTo>
                  <a:lnTo>
                    <a:pt x="23642" y="181856"/>
                  </a:lnTo>
                  <a:lnTo>
                    <a:pt x="58771" y="188223"/>
                  </a:lnTo>
                  <a:lnTo>
                    <a:pt x="94562" y="189594"/>
                  </a:lnTo>
                  <a:lnTo>
                    <a:pt x="130984" y="189775"/>
                  </a:lnTo>
                  <a:lnTo>
                    <a:pt x="167488" y="189799"/>
                  </a:lnTo>
                  <a:lnTo>
                    <a:pt x="203363" y="189802"/>
                  </a:lnTo>
                  <a:lnTo>
                    <a:pt x="239864" y="189802"/>
                  </a:lnTo>
                  <a:lnTo>
                    <a:pt x="242518" y="189802"/>
                  </a:lnTo>
                  <a:lnTo>
                    <a:pt x="247630" y="191966"/>
                  </a:lnTo>
                  <a:lnTo>
                    <a:pt x="255090" y="197079"/>
                  </a:lnTo>
                  <a:lnTo>
                    <a:pt x="248837" y="197103"/>
                  </a:lnTo>
                  <a:lnTo>
                    <a:pt x="240522" y="2044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74" name="SMARTInkShape-399"/>
            <p:cNvSpPr/>
            <p:nvPr>
              <p:custDataLst>
                <p:tags r:id="rId47"/>
              </p:custDataLst>
            </p:nvPr>
          </p:nvSpPr>
          <p:spPr>
            <a:xfrm>
              <a:off x="2997887" y="1761289"/>
              <a:ext cx="229957" cy="268744"/>
            </a:xfrm>
            <a:custGeom>
              <a:avLst/>
              <a:gdLst/>
              <a:ahLst/>
              <a:cxnLst/>
              <a:rect l="0" t="0" r="0" b="0"/>
              <a:pathLst>
                <a:path w="229957" h="268744">
                  <a:moveTo>
                    <a:pt x="120714" y="64589"/>
                  </a:moveTo>
                  <a:lnTo>
                    <a:pt x="120714" y="64589"/>
                  </a:lnTo>
                  <a:lnTo>
                    <a:pt x="120714" y="60712"/>
                  </a:lnTo>
                  <a:lnTo>
                    <a:pt x="122878" y="56645"/>
                  </a:lnTo>
                  <a:lnTo>
                    <a:pt x="124591" y="54424"/>
                  </a:lnTo>
                  <a:lnTo>
                    <a:pt x="126494" y="47629"/>
                  </a:lnTo>
                  <a:lnTo>
                    <a:pt x="128006" y="13503"/>
                  </a:lnTo>
                  <a:lnTo>
                    <a:pt x="128009" y="11056"/>
                  </a:lnTo>
                  <a:lnTo>
                    <a:pt x="127201" y="9424"/>
                  </a:lnTo>
                  <a:lnTo>
                    <a:pt x="125850" y="8337"/>
                  </a:lnTo>
                  <a:lnTo>
                    <a:pt x="124138" y="7612"/>
                  </a:lnTo>
                  <a:lnTo>
                    <a:pt x="122996" y="6317"/>
                  </a:lnTo>
                  <a:lnTo>
                    <a:pt x="121728" y="2714"/>
                  </a:lnTo>
                  <a:lnTo>
                    <a:pt x="120578" y="1429"/>
                  </a:lnTo>
                  <a:lnTo>
                    <a:pt x="117137" y="0"/>
                  </a:lnTo>
                  <a:lnTo>
                    <a:pt x="115083" y="431"/>
                  </a:lnTo>
                  <a:lnTo>
                    <a:pt x="107504" y="4103"/>
                  </a:lnTo>
                  <a:lnTo>
                    <a:pt x="96151" y="6363"/>
                  </a:lnTo>
                  <a:lnTo>
                    <a:pt x="69078" y="23087"/>
                  </a:lnTo>
                  <a:lnTo>
                    <a:pt x="56995" y="36062"/>
                  </a:lnTo>
                  <a:lnTo>
                    <a:pt x="31770" y="69499"/>
                  </a:lnTo>
                  <a:lnTo>
                    <a:pt x="12833" y="101753"/>
                  </a:lnTo>
                  <a:lnTo>
                    <a:pt x="6517" y="123209"/>
                  </a:lnTo>
                  <a:lnTo>
                    <a:pt x="0" y="159560"/>
                  </a:lnTo>
                  <a:lnTo>
                    <a:pt x="3189" y="196056"/>
                  </a:lnTo>
                  <a:lnTo>
                    <a:pt x="11714" y="230407"/>
                  </a:lnTo>
                  <a:lnTo>
                    <a:pt x="17087" y="240535"/>
                  </a:lnTo>
                  <a:lnTo>
                    <a:pt x="38400" y="260238"/>
                  </a:lnTo>
                  <a:lnTo>
                    <a:pt x="50047" y="265155"/>
                  </a:lnTo>
                  <a:lnTo>
                    <a:pt x="85927" y="268743"/>
                  </a:lnTo>
                  <a:lnTo>
                    <a:pt x="98761" y="268123"/>
                  </a:lnTo>
                  <a:lnTo>
                    <a:pt x="115922" y="262400"/>
                  </a:lnTo>
                  <a:lnTo>
                    <a:pt x="146381" y="241748"/>
                  </a:lnTo>
                  <a:lnTo>
                    <a:pt x="176610" y="209168"/>
                  </a:lnTo>
                  <a:lnTo>
                    <a:pt x="201039" y="173946"/>
                  </a:lnTo>
                  <a:lnTo>
                    <a:pt x="219565" y="138410"/>
                  </a:lnTo>
                  <a:lnTo>
                    <a:pt x="226735" y="120726"/>
                  </a:lnTo>
                  <a:lnTo>
                    <a:pt x="229956" y="84826"/>
                  </a:lnTo>
                  <a:lnTo>
                    <a:pt x="229363" y="70495"/>
                  </a:lnTo>
                  <a:lnTo>
                    <a:pt x="226348" y="63698"/>
                  </a:lnTo>
                  <a:lnTo>
                    <a:pt x="205883" y="40285"/>
                  </a:lnTo>
                  <a:lnTo>
                    <a:pt x="201035" y="37557"/>
                  </a:lnTo>
                  <a:lnTo>
                    <a:pt x="191311" y="35806"/>
                  </a:lnTo>
                  <a:lnTo>
                    <a:pt x="170419" y="35413"/>
                  </a:lnTo>
                  <a:lnTo>
                    <a:pt x="142624" y="426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75" name="SMARTInkShape-400"/>
            <p:cNvSpPr/>
            <p:nvPr>
              <p:custDataLst>
                <p:tags r:id="rId48"/>
              </p:custDataLst>
            </p:nvPr>
          </p:nvSpPr>
          <p:spPr>
            <a:xfrm>
              <a:off x="2600051" y="1709051"/>
              <a:ext cx="255613" cy="350541"/>
            </a:xfrm>
            <a:custGeom>
              <a:avLst/>
              <a:gdLst/>
              <a:ahLst/>
              <a:cxnLst/>
              <a:rect l="0" t="0" r="0" b="0"/>
              <a:pathLst>
                <a:path w="255613" h="350541">
                  <a:moveTo>
                    <a:pt x="21911" y="14578"/>
                  </a:moveTo>
                  <a:lnTo>
                    <a:pt x="21911" y="14578"/>
                  </a:lnTo>
                  <a:lnTo>
                    <a:pt x="15622" y="8290"/>
                  </a:lnTo>
                  <a:lnTo>
                    <a:pt x="14610" y="0"/>
                  </a:lnTo>
                  <a:lnTo>
                    <a:pt x="14607" y="6262"/>
                  </a:lnTo>
                  <a:lnTo>
                    <a:pt x="15419" y="6600"/>
                  </a:lnTo>
                  <a:lnTo>
                    <a:pt x="18485" y="6975"/>
                  </a:lnTo>
                  <a:lnTo>
                    <a:pt x="19627" y="7886"/>
                  </a:lnTo>
                  <a:lnTo>
                    <a:pt x="25487" y="17414"/>
                  </a:lnTo>
                  <a:lnTo>
                    <a:pt x="29722" y="19896"/>
                  </a:lnTo>
                  <a:lnTo>
                    <a:pt x="34309" y="21811"/>
                  </a:lnTo>
                  <a:lnTo>
                    <a:pt x="61019" y="40608"/>
                  </a:lnTo>
                  <a:lnTo>
                    <a:pt x="82724" y="49344"/>
                  </a:lnTo>
                  <a:lnTo>
                    <a:pt x="114752" y="68164"/>
                  </a:lnTo>
                  <a:lnTo>
                    <a:pt x="133963" y="77069"/>
                  </a:lnTo>
                  <a:lnTo>
                    <a:pt x="167985" y="88065"/>
                  </a:lnTo>
                  <a:lnTo>
                    <a:pt x="202064" y="104682"/>
                  </a:lnTo>
                  <a:lnTo>
                    <a:pt x="224245" y="114667"/>
                  </a:lnTo>
                  <a:lnTo>
                    <a:pt x="230316" y="116679"/>
                  </a:lnTo>
                  <a:lnTo>
                    <a:pt x="248264" y="129404"/>
                  </a:lnTo>
                  <a:lnTo>
                    <a:pt x="250716" y="130081"/>
                  </a:lnTo>
                  <a:lnTo>
                    <a:pt x="252352" y="131344"/>
                  </a:lnTo>
                  <a:lnTo>
                    <a:pt x="255193" y="137604"/>
                  </a:lnTo>
                  <a:lnTo>
                    <a:pt x="255612" y="155877"/>
                  </a:lnTo>
                  <a:lnTo>
                    <a:pt x="253454" y="160692"/>
                  </a:lnTo>
                  <a:lnTo>
                    <a:pt x="250602" y="165537"/>
                  </a:lnTo>
                  <a:lnTo>
                    <a:pt x="249334" y="170395"/>
                  </a:lnTo>
                  <a:lnTo>
                    <a:pt x="244442" y="175259"/>
                  </a:lnTo>
                  <a:lnTo>
                    <a:pt x="237670" y="180938"/>
                  </a:lnTo>
                  <a:lnTo>
                    <a:pt x="206565" y="216769"/>
                  </a:lnTo>
                  <a:lnTo>
                    <a:pt x="173810" y="245867"/>
                  </a:lnTo>
                  <a:lnTo>
                    <a:pt x="140760" y="270354"/>
                  </a:lnTo>
                  <a:lnTo>
                    <a:pt x="109947" y="291661"/>
                  </a:lnTo>
                  <a:lnTo>
                    <a:pt x="78106" y="315586"/>
                  </a:lnTo>
                  <a:lnTo>
                    <a:pt x="42152" y="333208"/>
                  </a:lnTo>
                  <a:lnTo>
                    <a:pt x="9513" y="348359"/>
                  </a:lnTo>
                  <a:lnTo>
                    <a:pt x="0" y="35054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880" name="SMARTInkShape-Group91"/>
          <p:cNvGrpSpPr/>
          <p:nvPr/>
        </p:nvGrpSpPr>
        <p:grpSpPr>
          <a:xfrm>
            <a:off x="2169144" y="1628684"/>
            <a:ext cx="247674" cy="533157"/>
            <a:chOff x="2169144" y="1628684"/>
            <a:chExt cx="247674" cy="533157"/>
          </a:xfrm>
        </p:grpSpPr>
        <p:sp>
          <p:nvSpPr>
            <p:cNvPr id="114877" name="SMARTInkShape-401"/>
            <p:cNvSpPr/>
            <p:nvPr>
              <p:custDataLst>
                <p:tags r:id="rId41"/>
              </p:custDataLst>
            </p:nvPr>
          </p:nvSpPr>
          <p:spPr>
            <a:xfrm>
              <a:off x="2329821" y="1628684"/>
              <a:ext cx="29207" cy="533157"/>
            </a:xfrm>
            <a:custGeom>
              <a:avLst/>
              <a:gdLst/>
              <a:ahLst/>
              <a:cxnLst/>
              <a:rect l="0" t="0" r="0" b="0"/>
              <a:pathLst>
                <a:path w="29207" h="533157">
                  <a:moveTo>
                    <a:pt x="21911" y="0"/>
                  </a:moveTo>
                  <a:lnTo>
                    <a:pt x="21911" y="0"/>
                  </a:lnTo>
                  <a:lnTo>
                    <a:pt x="21911" y="33488"/>
                  </a:lnTo>
                  <a:lnTo>
                    <a:pt x="21911" y="61436"/>
                  </a:lnTo>
                  <a:lnTo>
                    <a:pt x="24075" y="88533"/>
                  </a:lnTo>
                  <a:lnTo>
                    <a:pt x="27691" y="117120"/>
                  </a:lnTo>
                  <a:lnTo>
                    <a:pt x="28763" y="148312"/>
                  </a:lnTo>
                  <a:lnTo>
                    <a:pt x="29014" y="172223"/>
                  </a:lnTo>
                  <a:lnTo>
                    <a:pt x="29125" y="199080"/>
                  </a:lnTo>
                  <a:lnTo>
                    <a:pt x="29175" y="225083"/>
                  </a:lnTo>
                  <a:lnTo>
                    <a:pt x="29197" y="250976"/>
                  </a:lnTo>
                  <a:lnTo>
                    <a:pt x="29206" y="278714"/>
                  </a:lnTo>
                  <a:lnTo>
                    <a:pt x="27047" y="307272"/>
                  </a:lnTo>
                  <a:lnTo>
                    <a:pt x="23382" y="335383"/>
                  </a:lnTo>
                  <a:lnTo>
                    <a:pt x="19048" y="361402"/>
                  </a:lnTo>
                  <a:lnTo>
                    <a:pt x="15923" y="394985"/>
                  </a:lnTo>
                  <a:lnTo>
                    <a:pt x="14997" y="425493"/>
                  </a:lnTo>
                  <a:lnTo>
                    <a:pt x="10846" y="455091"/>
                  </a:lnTo>
                  <a:lnTo>
                    <a:pt x="7770" y="490196"/>
                  </a:lnTo>
                  <a:lnTo>
                    <a:pt x="7396" y="510965"/>
                  </a:lnTo>
                  <a:lnTo>
                    <a:pt x="5181" y="517342"/>
                  </a:lnTo>
                  <a:lnTo>
                    <a:pt x="2303" y="522882"/>
                  </a:lnTo>
                  <a:lnTo>
                    <a:pt x="0" y="53315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78" name="SMARTInkShape-402"/>
            <p:cNvSpPr/>
            <p:nvPr>
              <p:custDataLst>
                <p:tags r:id="rId42"/>
              </p:custDataLst>
            </p:nvPr>
          </p:nvSpPr>
          <p:spPr>
            <a:xfrm>
              <a:off x="2223431" y="1768555"/>
              <a:ext cx="193387" cy="224199"/>
            </a:xfrm>
            <a:custGeom>
              <a:avLst/>
              <a:gdLst/>
              <a:ahLst/>
              <a:cxnLst/>
              <a:rect l="0" t="0" r="0" b="0"/>
              <a:pathLst>
                <a:path w="193387" h="224199">
                  <a:moveTo>
                    <a:pt x="84480" y="13503"/>
                  </a:moveTo>
                  <a:lnTo>
                    <a:pt x="84480" y="13503"/>
                  </a:lnTo>
                  <a:lnTo>
                    <a:pt x="80602" y="13503"/>
                  </a:lnTo>
                  <a:lnTo>
                    <a:pt x="79460" y="12691"/>
                  </a:lnTo>
                  <a:lnTo>
                    <a:pt x="78699" y="11338"/>
                  </a:lnTo>
                  <a:lnTo>
                    <a:pt x="78191" y="9625"/>
                  </a:lnTo>
                  <a:lnTo>
                    <a:pt x="77041" y="8483"/>
                  </a:lnTo>
                  <a:lnTo>
                    <a:pt x="69365" y="4486"/>
                  </a:lnTo>
                  <a:lnTo>
                    <a:pt x="67100" y="2623"/>
                  </a:lnTo>
                  <a:lnTo>
                    <a:pt x="60255" y="552"/>
                  </a:lnTo>
                  <a:lnTo>
                    <a:pt x="56157" y="0"/>
                  </a:lnTo>
                  <a:lnTo>
                    <a:pt x="49440" y="1550"/>
                  </a:lnTo>
                  <a:lnTo>
                    <a:pt x="43750" y="4133"/>
                  </a:lnTo>
                  <a:lnTo>
                    <a:pt x="35984" y="6398"/>
                  </a:lnTo>
                  <a:lnTo>
                    <a:pt x="16321" y="23343"/>
                  </a:lnTo>
                  <a:lnTo>
                    <a:pt x="13612" y="32483"/>
                  </a:lnTo>
                  <a:lnTo>
                    <a:pt x="9923" y="49152"/>
                  </a:lnTo>
                  <a:lnTo>
                    <a:pt x="5854" y="64370"/>
                  </a:lnTo>
                  <a:lnTo>
                    <a:pt x="3555" y="94769"/>
                  </a:lnTo>
                  <a:lnTo>
                    <a:pt x="0" y="116027"/>
                  </a:lnTo>
                  <a:lnTo>
                    <a:pt x="3435" y="152305"/>
                  </a:lnTo>
                  <a:lnTo>
                    <a:pt x="11993" y="186628"/>
                  </a:lnTo>
                  <a:lnTo>
                    <a:pt x="17369" y="196754"/>
                  </a:lnTo>
                  <a:lnTo>
                    <a:pt x="29520" y="207017"/>
                  </a:lnTo>
                  <a:lnTo>
                    <a:pt x="52967" y="220271"/>
                  </a:lnTo>
                  <a:lnTo>
                    <a:pt x="67478" y="223813"/>
                  </a:lnTo>
                  <a:lnTo>
                    <a:pt x="91941" y="224198"/>
                  </a:lnTo>
                  <a:lnTo>
                    <a:pt x="128251" y="212821"/>
                  </a:lnTo>
                  <a:lnTo>
                    <a:pt x="144606" y="204925"/>
                  </a:lnTo>
                  <a:lnTo>
                    <a:pt x="158920" y="192667"/>
                  </a:lnTo>
                  <a:lnTo>
                    <a:pt x="174100" y="169181"/>
                  </a:lnTo>
                  <a:lnTo>
                    <a:pt x="189123" y="133797"/>
                  </a:lnTo>
                  <a:lnTo>
                    <a:pt x="193386" y="102800"/>
                  </a:lnTo>
                  <a:lnTo>
                    <a:pt x="192934" y="91331"/>
                  </a:lnTo>
                  <a:lnTo>
                    <a:pt x="181550" y="55631"/>
                  </a:lnTo>
                  <a:lnTo>
                    <a:pt x="169647" y="34519"/>
                  </a:lnTo>
                  <a:lnTo>
                    <a:pt x="159130" y="23545"/>
                  </a:lnTo>
                  <a:lnTo>
                    <a:pt x="151199" y="18507"/>
                  </a:lnTo>
                  <a:lnTo>
                    <a:pt x="137610" y="14985"/>
                  </a:lnTo>
                  <a:lnTo>
                    <a:pt x="127182" y="13942"/>
                  </a:lnTo>
                  <a:lnTo>
                    <a:pt x="121582" y="15862"/>
                  </a:lnTo>
                  <a:lnTo>
                    <a:pt x="118952" y="17510"/>
                  </a:lnTo>
                  <a:lnTo>
                    <a:pt x="100661" y="22536"/>
                  </a:lnTo>
                  <a:lnTo>
                    <a:pt x="89660" y="30886"/>
                  </a:lnTo>
                  <a:lnTo>
                    <a:pt x="86782" y="37729"/>
                  </a:lnTo>
                  <a:lnTo>
                    <a:pt x="84691" y="45369"/>
                  </a:lnTo>
                  <a:lnTo>
                    <a:pt x="77943" y="56979"/>
                  </a:lnTo>
                  <a:lnTo>
                    <a:pt x="77176" y="6462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79" name="SMARTInkShape-403"/>
            <p:cNvSpPr/>
            <p:nvPr>
              <p:custDataLst>
                <p:tags r:id="rId43"/>
              </p:custDataLst>
            </p:nvPr>
          </p:nvSpPr>
          <p:spPr>
            <a:xfrm>
              <a:off x="2169144" y="2088813"/>
              <a:ext cx="7304" cy="14600"/>
            </a:xfrm>
            <a:custGeom>
              <a:avLst/>
              <a:gdLst/>
              <a:ahLst/>
              <a:cxnLst/>
              <a:rect l="0" t="0" r="0" b="0"/>
              <a:pathLst>
                <a:path w="7304" h="14600">
                  <a:moveTo>
                    <a:pt x="7303" y="14599"/>
                  </a:moveTo>
                  <a:lnTo>
                    <a:pt x="7303" y="14599"/>
                  </a:lnTo>
                  <a:lnTo>
                    <a:pt x="7303" y="7596"/>
                  </a:lnTo>
                  <a:lnTo>
                    <a:pt x="1015" y="7322"/>
                  </a:lnTo>
                  <a:lnTo>
                    <a:pt x="677" y="6502"/>
                  </a:lnTo>
                  <a:lnTo>
                    <a:pt x="1" y="0"/>
                  </a:lnTo>
                  <a:lnTo>
                    <a:pt x="0" y="72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4881" name="SMARTInkShape-404"/>
          <p:cNvSpPr/>
          <p:nvPr>
            <p:custDataLst>
              <p:tags r:id="rId9"/>
            </p:custDataLst>
          </p:nvPr>
        </p:nvSpPr>
        <p:spPr>
          <a:xfrm>
            <a:off x="1497223" y="1643291"/>
            <a:ext cx="29213" cy="299406"/>
          </a:xfrm>
          <a:custGeom>
            <a:avLst/>
            <a:gdLst/>
            <a:ahLst/>
            <a:cxnLst/>
            <a:rect l="0" t="0" r="0" b="0"/>
            <a:pathLst>
              <a:path w="29213" h="299406">
                <a:moveTo>
                  <a:pt x="29212" y="0"/>
                </a:moveTo>
                <a:lnTo>
                  <a:pt x="29212" y="0"/>
                </a:lnTo>
                <a:lnTo>
                  <a:pt x="29212" y="3877"/>
                </a:lnTo>
                <a:lnTo>
                  <a:pt x="28400" y="5019"/>
                </a:lnTo>
                <a:lnTo>
                  <a:pt x="27048" y="5780"/>
                </a:lnTo>
                <a:lnTo>
                  <a:pt x="22923" y="7002"/>
                </a:lnTo>
                <a:lnTo>
                  <a:pt x="18057" y="39221"/>
                </a:lnTo>
                <a:lnTo>
                  <a:pt x="15059" y="69774"/>
                </a:lnTo>
                <a:lnTo>
                  <a:pt x="14694" y="101605"/>
                </a:lnTo>
                <a:lnTo>
                  <a:pt x="9603" y="132147"/>
                </a:lnTo>
                <a:lnTo>
                  <a:pt x="7756" y="166433"/>
                </a:lnTo>
                <a:lnTo>
                  <a:pt x="7391" y="196889"/>
                </a:lnTo>
                <a:lnTo>
                  <a:pt x="7313" y="231508"/>
                </a:lnTo>
                <a:lnTo>
                  <a:pt x="6495" y="242470"/>
                </a:lnTo>
                <a:lnTo>
                  <a:pt x="299" y="278487"/>
                </a:lnTo>
                <a:lnTo>
                  <a:pt x="0" y="299005"/>
                </a:lnTo>
                <a:lnTo>
                  <a:pt x="6286" y="299405"/>
                </a:lnTo>
                <a:lnTo>
                  <a:pt x="6624" y="298607"/>
                </a:lnTo>
                <a:lnTo>
                  <a:pt x="7301" y="29214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4893" name="SMARTInkShape-Group93"/>
          <p:cNvGrpSpPr/>
          <p:nvPr/>
        </p:nvGrpSpPr>
        <p:grpSpPr>
          <a:xfrm>
            <a:off x="1438792" y="1022803"/>
            <a:ext cx="511247" cy="1044092"/>
            <a:chOff x="1438792" y="1022803"/>
            <a:chExt cx="511247" cy="1044092"/>
          </a:xfrm>
        </p:grpSpPr>
        <p:sp>
          <p:nvSpPr>
            <p:cNvPr id="114882" name="SMARTInkShape-405"/>
            <p:cNvSpPr/>
            <p:nvPr>
              <p:custDataLst>
                <p:tags r:id="rId30"/>
              </p:custDataLst>
            </p:nvPr>
          </p:nvSpPr>
          <p:spPr>
            <a:xfrm>
              <a:off x="1913547" y="1935431"/>
              <a:ext cx="7278" cy="14608"/>
            </a:xfrm>
            <a:custGeom>
              <a:avLst/>
              <a:gdLst/>
              <a:ahLst/>
              <a:cxnLst/>
              <a:rect l="0" t="0" r="0" b="0"/>
              <a:pathLst>
                <a:path w="7278" h="14608">
                  <a:moveTo>
                    <a:pt x="7277" y="14607"/>
                  </a:moveTo>
                  <a:lnTo>
                    <a:pt x="7277" y="14607"/>
                  </a:lnTo>
                  <a:lnTo>
                    <a:pt x="989" y="8319"/>
                  </a:lnTo>
                  <a:lnTo>
                    <a:pt x="0" y="327"/>
                  </a:lnTo>
                  <a:lnTo>
                    <a:pt x="727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83" name="SMARTInkShape-406"/>
            <p:cNvSpPr/>
            <p:nvPr>
              <p:custDataLst>
                <p:tags r:id="rId31"/>
              </p:custDataLst>
            </p:nvPr>
          </p:nvSpPr>
          <p:spPr>
            <a:xfrm>
              <a:off x="1913610" y="1767450"/>
              <a:ext cx="7215" cy="14609"/>
            </a:xfrm>
            <a:custGeom>
              <a:avLst/>
              <a:gdLst/>
              <a:ahLst/>
              <a:cxnLst/>
              <a:rect l="0" t="0" r="0" b="0"/>
              <a:pathLst>
                <a:path w="7215" h="14609">
                  <a:moveTo>
                    <a:pt x="7214" y="0"/>
                  </a:moveTo>
                  <a:lnTo>
                    <a:pt x="7214" y="0"/>
                  </a:lnTo>
                  <a:lnTo>
                    <a:pt x="0" y="0"/>
                  </a:lnTo>
                  <a:lnTo>
                    <a:pt x="3814" y="0"/>
                  </a:lnTo>
                  <a:lnTo>
                    <a:pt x="4948" y="812"/>
                  </a:lnTo>
                  <a:lnTo>
                    <a:pt x="6916" y="6289"/>
                  </a:lnTo>
                  <a:lnTo>
                    <a:pt x="7214" y="146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84" name="SMARTInkShape-407"/>
            <p:cNvSpPr/>
            <p:nvPr>
              <p:custDataLst>
                <p:tags r:id="rId32"/>
              </p:custDataLst>
            </p:nvPr>
          </p:nvSpPr>
          <p:spPr>
            <a:xfrm>
              <a:off x="1701848" y="1833520"/>
              <a:ext cx="116728" cy="233375"/>
            </a:xfrm>
            <a:custGeom>
              <a:avLst/>
              <a:gdLst/>
              <a:ahLst/>
              <a:cxnLst/>
              <a:rect l="0" t="0" r="0" b="0"/>
              <a:pathLst>
                <a:path w="116728" h="233375">
                  <a:moveTo>
                    <a:pt x="109424" y="43483"/>
                  </a:moveTo>
                  <a:lnTo>
                    <a:pt x="109424" y="43483"/>
                  </a:lnTo>
                  <a:lnTo>
                    <a:pt x="109424" y="39606"/>
                  </a:lnTo>
                  <a:lnTo>
                    <a:pt x="108612" y="38464"/>
                  </a:lnTo>
                  <a:lnTo>
                    <a:pt x="107260" y="37702"/>
                  </a:lnTo>
                  <a:lnTo>
                    <a:pt x="105547" y="37195"/>
                  </a:lnTo>
                  <a:lnTo>
                    <a:pt x="104404" y="36045"/>
                  </a:lnTo>
                  <a:lnTo>
                    <a:pt x="103135" y="32603"/>
                  </a:lnTo>
                  <a:lnTo>
                    <a:pt x="101509" y="23782"/>
                  </a:lnTo>
                  <a:lnTo>
                    <a:pt x="97160" y="16637"/>
                  </a:lnTo>
                  <a:lnTo>
                    <a:pt x="95125" y="8399"/>
                  </a:lnTo>
                  <a:lnTo>
                    <a:pt x="94908" y="3513"/>
                  </a:lnTo>
                  <a:lnTo>
                    <a:pt x="94066" y="2230"/>
                  </a:lnTo>
                  <a:lnTo>
                    <a:pt x="92693" y="1374"/>
                  </a:lnTo>
                  <a:lnTo>
                    <a:pt x="88536" y="0"/>
                  </a:lnTo>
                  <a:lnTo>
                    <a:pt x="79703" y="5487"/>
                  </a:lnTo>
                  <a:lnTo>
                    <a:pt x="77437" y="5980"/>
                  </a:lnTo>
                  <a:lnTo>
                    <a:pt x="70372" y="10551"/>
                  </a:lnTo>
                  <a:lnTo>
                    <a:pt x="45211" y="45882"/>
                  </a:lnTo>
                  <a:lnTo>
                    <a:pt x="34675" y="63941"/>
                  </a:lnTo>
                  <a:lnTo>
                    <a:pt x="26700" y="76109"/>
                  </a:lnTo>
                  <a:lnTo>
                    <a:pt x="14969" y="108205"/>
                  </a:lnTo>
                  <a:lnTo>
                    <a:pt x="4837" y="138230"/>
                  </a:lnTo>
                  <a:lnTo>
                    <a:pt x="307" y="172067"/>
                  </a:lnTo>
                  <a:lnTo>
                    <a:pt x="0" y="183110"/>
                  </a:lnTo>
                  <a:lnTo>
                    <a:pt x="2092" y="188854"/>
                  </a:lnTo>
                  <a:lnTo>
                    <a:pt x="3786" y="191521"/>
                  </a:lnTo>
                  <a:lnTo>
                    <a:pt x="5727" y="193300"/>
                  </a:lnTo>
                  <a:lnTo>
                    <a:pt x="10048" y="195276"/>
                  </a:lnTo>
                  <a:lnTo>
                    <a:pt x="17042" y="196388"/>
                  </a:lnTo>
                  <a:lnTo>
                    <a:pt x="18622" y="195733"/>
                  </a:lnTo>
                  <a:lnTo>
                    <a:pt x="19675" y="194485"/>
                  </a:lnTo>
                  <a:lnTo>
                    <a:pt x="20377" y="192841"/>
                  </a:lnTo>
                  <a:lnTo>
                    <a:pt x="21657" y="191745"/>
                  </a:lnTo>
                  <a:lnTo>
                    <a:pt x="25243" y="190528"/>
                  </a:lnTo>
                  <a:lnTo>
                    <a:pt x="29541" y="185658"/>
                  </a:lnTo>
                  <a:lnTo>
                    <a:pt x="51007" y="150319"/>
                  </a:lnTo>
                  <a:lnTo>
                    <a:pt x="65604" y="116921"/>
                  </a:lnTo>
                  <a:lnTo>
                    <a:pt x="78046" y="93120"/>
                  </a:lnTo>
                  <a:lnTo>
                    <a:pt x="78767" y="88747"/>
                  </a:lnTo>
                  <a:lnTo>
                    <a:pt x="80059" y="85832"/>
                  </a:lnTo>
                  <a:lnTo>
                    <a:pt x="81732" y="83888"/>
                  </a:lnTo>
                  <a:lnTo>
                    <a:pt x="87175" y="80228"/>
                  </a:lnTo>
                  <a:lnTo>
                    <a:pt x="87511" y="112637"/>
                  </a:lnTo>
                  <a:lnTo>
                    <a:pt x="89677" y="133485"/>
                  </a:lnTo>
                  <a:lnTo>
                    <a:pt x="94365" y="167209"/>
                  </a:lnTo>
                  <a:lnTo>
                    <a:pt x="94790" y="201701"/>
                  </a:lnTo>
                  <a:lnTo>
                    <a:pt x="96969" y="209289"/>
                  </a:lnTo>
                  <a:lnTo>
                    <a:pt x="99831" y="215366"/>
                  </a:lnTo>
                  <a:lnTo>
                    <a:pt x="102253" y="223350"/>
                  </a:lnTo>
                  <a:lnTo>
                    <a:pt x="108319" y="231894"/>
                  </a:lnTo>
                  <a:lnTo>
                    <a:pt x="111097" y="232716"/>
                  </a:lnTo>
                  <a:lnTo>
                    <a:pt x="116727" y="2333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85" name="SMARTInkShape-408"/>
            <p:cNvSpPr/>
            <p:nvPr>
              <p:custDataLst>
                <p:tags r:id="rId33"/>
              </p:custDataLst>
            </p:nvPr>
          </p:nvSpPr>
          <p:spPr>
            <a:xfrm>
              <a:off x="1526435" y="1803968"/>
              <a:ext cx="131464" cy="29215"/>
            </a:xfrm>
            <a:custGeom>
              <a:avLst/>
              <a:gdLst/>
              <a:ahLst/>
              <a:cxnLst/>
              <a:rect l="0" t="0" r="0" b="0"/>
              <a:pathLst>
                <a:path w="131464" h="29215">
                  <a:moveTo>
                    <a:pt x="0" y="29214"/>
                  </a:moveTo>
                  <a:lnTo>
                    <a:pt x="0" y="29214"/>
                  </a:lnTo>
                  <a:lnTo>
                    <a:pt x="0" y="25337"/>
                  </a:lnTo>
                  <a:lnTo>
                    <a:pt x="2164" y="21269"/>
                  </a:lnTo>
                  <a:lnTo>
                    <a:pt x="3877" y="19049"/>
                  </a:lnTo>
                  <a:lnTo>
                    <a:pt x="7944" y="16581"/>
                  </a:lnTo>
                  <a:lnTo>
                    <a:pt x="44027" y="2025"/>
                  </a:lnTo>
                  <a:lnTo>
                    <a:pt x="74024" y="267"/>
                  </a:lnTo>
                  <a:lnTo>
                    <a:pt x="109489" y="23"/>
                  </a:lnTo>
                  <a:lnTo>
                    <a:pt x="13146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86" name="SMARTInkShape-409"/>
            <p:cNvSpPr/>
            <p:nvPr>
              <p:custDataLst>
                <p:tags r:id="rId34"/>
              </p:custDataLst>
            </p:nvPr>
          </p:nvSpPr>
          <p:spPr>
            <a:xfrm>
              <a:off x="1665201" y="1672505"/>
              <a:ext cx="21912" cy="211803"/>
            </a:xfrm>
            <a:custGeom>
              <a:avLst/>
              <a:gdLst/>
              <a:ahLst/>
              <a:cxnLst/>
              <a:rect l="0" t="0" r="0" b="0"/>
              <a:pathLst>
                <a:path w="21912" h="211803">
                  <a:moveTo>
                    <a:pt x="21911" y="0"/>
                  </a:moveTo>
                  <a:lnTo>
                    <a:pt x="21911" y="0"/>
                  </a:lnTo>
                  <a:lnTo>
                    <a:pt x="21911" y="32075"/>
                  </a:lnTo>
                  <a:lnTo>
                    <a:pt x="21099" y="66108"/>
                  </a:lnTo>
                  <a:lnTo>
                    <a:pt x="15623" y="98421"/>
                  </a:lnTo>
                  <a:lnTo>
                    <a:pt x="14741" y="129757"/>
                  </a:lnTo>
                  <a:lnTo>
                    <a:pt x="13814" y="155583"/>
                  </a:lnTo>
                  <a:lnTo>
                    <a:pt x="7605" y="184586"/>
                  </a:lnTo>
                  <a:lnTo>
                    <a:pt x="7304" y="211693"/>
                  </a:lnTo>
                  <a:lnTo>
                    <a:pt x="0" y="21180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87" name="SMARTInkShape-410"/>
            <p:cNvSpPr/>
            <p:nvPr>
              <p:custDataLst>
                <p:tags r:id="rId35"/>
              </p:custDataLst>
            </p:nvPr>
          </p:nvSpPr>
          <p:spPr>
            <a:xfrm>
              <a:off x="1950038" y="1358543"/>
              <a:ext cx="1" cy="14519"/>
            </a:xfrm>
            <a:custGeom>
              <a:avLst/>
              <a:gdLst/>
              <a:ahLst/>
              <a:cxnLst/>
              <a:rect l="0" t="0" r="0" b="0"/>
              <a:pathLst>
                <a:path w="1" h="14519">
                  <a:moveTo>
                    <a:pt x="0" y="7214"/>
                  </a:moveTo>
                  <a:lnTo>
                    <a:pt x="0" y="7214"/>
                  </a:lnTo>
                  <a:lnTo>
                    <a:pt x="0" y="0"/>
                  </a:lnTo>
                  <a:lnTo>
                    <a:pt x="0" y="145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88" name="SMARTInkShape-411"/>
            <p:cNvSpPr/>
            <p:nvPr>
              <p:custDataLst>
                <p:tags r:id="rId36"/>
              </p:custDataLst>
            </p:nvPr>
          </p:nvSpPr>
          <p:spPr>
            <a:xfrm>
              <a:off x="1906217" y="1140363"/>
              <a:ext cx="14608" cy="57414"/>
            </a:xfrm>
            <a:custGeom>
              <a:avLst/>
              <a:gdLst/>
              <a:ahLst/>
              <a:cxnLst/>
              <a:rect l="0" t="0" r="0" b="0"/>
              <a:pathLst>
                <a:path w="14608" h="57414">
                  <a:moveTo>
                    <a:pt x="0" y="6289"/>
                  </a:moveTo>
                  <a:lnTo>
                    <a:pt x="0" y="6289"/>
                  </a:lnTo>
                  <a:lnTo>
                    <a:pt x="0" y="0"/>
                  </a:lnTo>
                  <a:lnTo>
                    <a:pt x="0" y="9240"/>
                  </a:lnTo>
                  <a:lnTo>
                    <a:pt x="2164" y="13822"/>
                  </a:lnTo>
                  <a:lnTo>
                    <a:pt x="5020" y="18563"/>
                  </a:lnTo>
                  <a:lnTo>
                    <a:pt x="7439" y="25795"/>
                  </a:lnTo>
                  <a:lnTo>
                    <a:pt x="12122" y="33889"/>
                  </a:lnTo>
                  <a:lnTo>
                    <a:pt x="14607" y="574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89" name="SMARTInkShape-412"/>
            <p:cNvSpPr/>
            <p:nvPr>
              <p:custDataLst>
                <p:tags r:id="rId37"/>
              </p:custDataLst>
            </p:nvPr>
          </p:nvSpPr>
          <p:spPr>
            <a:xfrm>
              <a:off x="1716665" y="1314643"/>
              <a:ext cx="87304" cy="160559"/>
            </a:xfrm>
            <a:custGeom>
              <a:avLst/>
              <a:gdLst/>
              <a:ahLst/>
              <a:cxnLst/>
              <a:rect l="0" t="0" r="0" b="0"/>
              <a:pathLst>
                <a:path w="87304" h="160559">
                  <a:moveTo>
                    <a:pt x="87303" y="21900"/>
                  </a:moveTo>
                  <a:lnTo>
                    <a:pt x="87303" y="21900"/>
                  </a:lnTo>
                  <a:lnTo>
                    <a:pt x="87303" y="15612"/>
                  </a:lnTo>
                  <a:lnTo>
                    <a:pt x="82284" y="8966"/>
                  </a:lnTo>
                  <a:lnTo>
                    <a:pt x="80300" y="1332"/>
                  </a:lnTo>
                  <a:lnTo>
                    <a:pt x="79389" y="885"/>
                  </a:lnTo>
                  <a:lnTo>
                    <a:pt x="66499" y="0"/>
                  </a:lnTo>
                  <a:lnTo>
                    <a:pt x="33574" y="27606"/>
                  </a:lnTo>
                  <a:lnTo>
                    <a:pt x="14401" y="58609"/>
                  </a:lnTo>
                  <a:lnTo>
                    <a:pt x="10270" y="68241"/>
                  </a:lnTo>
                  <a:lnTo>
                    <a:pt x="1377" y="102244"/>
                  </a:lnTo>
                  <a:lnTo>
                    <a:pt x="0" y="121716"/>
                  </a:lnTo>
                  <a:lnTo>
                    <a:pt x="1976" y="129289"/>
                  </a:lnTo>
                  <a:lnTo>
                    <a:pt x="4747" y="136172"/>
                  </a:lnTo>
                  <a:lnTo>
                    <a:pt x="7119" y="147548"/>
                  </a:lnTo>
                  <a:lnTo>
                    <a:pt x="8691" y="149487"/>
                  </a:lnTo>
                  <a:lnTo>
                    <a:pt x="19364" y="157872"/>
                  </a:lnTo>
                  <a:lnTo>
                    <a:pt x="26508" y="159839"/>
                  </a:lnTo>
                  <a:lnTo>
                    <a:pt x="38622" y="160558"/>
                  </a:lnTo>
                  <a:lnTo>
                    <a:pt x="43486" y="158454"/>
                  </a:lnTo>
                  <a:lnTo>
                    <a:pt x="60524" y="143496"/>
                  </a:lnTo>
                  <a:lnTo>
                    <a:pt x="63229" y="138699"/>
                  </a:lnTo>
                  <a:lnTo>
                    <a:pt x="77969" y="104211"/>
                  </a:lnTo>
                  <a:lnTo>
                    <a:pt x="79947" y="67747"/>
                  </a:lnTo>
                  <a:lnTo>
                    <a:pt x="80000" y="438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90" name="SMARTInkShape-413"/>
            <p:cNvSpPr/>
            <p:nvPr>
              <p:custDataLst>
                <p:tags r:id="rId38"/>
              </p:custDataLst>
            </p:nvPr>
          </p:nvSpPr>
          <p:spPr>
            <a:xfrm>
              <a:off x="1482614" y="1249918"/>
              <a:ext cx="182588" cy="13591"/>
            </a:xfrm>
            <a:custGeom>
              <a:avLst/>
              <a:gdLst/>
              <a:ahLst/>
              <a:cxnLst/>
              <a:rect l="0" t="0" r="0" b="0"/>
              <a:pathLst>
                <a:path w="182588" h="13591">
                  <a:moveTo>
                    <a:pt x="0" y="13590"/>
                  </a:moveTo>
                  <a:lnTo>
                    <a:pt x="0" y="13590"/>
                  </a:lnTo>
                  <a:lnTo>
                    <a:pt x="3877" y="13590"/>
                  </a:lnTo>
                  <a:lnTo>
                    <a:pt x="5019" y="12778"/>
                  </a:lnTo>
                  <a:lnTo>
                    <a:pt x="5780" y="11426"/>
                  </a:lnTo>
                  <a:lnTo>
                    <a:pt x="6288" y="9713"/>
                  </a:lnTo>
                  <a:lnTo>
                    <a:pt x="8249" y="8571"/>
                  </a:lnTo>
                  <a:lnTo>
                    <a:pt x="23668" y="6587"/>
                  </a:lnTo>
                  <a:lnTo>
                    <a:pt x="53804" y="5493"/>
                  </a:lnTo>
                  <a:lnTo>
                    <a:pt x="81813" y="0"/>
                  </a:lnTo>
                  <a:lnTo>
                    <a:pt x="118001" y="5361"/>
                  </a:lnTo>
                  <a:lnTo>
                    <a:pt x="151360" y="6164"/>
                  </a:lnTo>
                  <a:lnTo>
                    <a:pt x="182587" y="628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91" name="SMARTInkShape-414"/>
            <p:cNvSpPr/>
            <p:nvPr>
              <p:custDataLst>
                <p:tags r:id="rId39"/>
              </p:custDataLst>
            </p:nvPr>
          </p:nvSpPr>
          <p:spPr>
            <a:xfrm>
              <a:off x="1592166" y="1095527"/>
              <a:ext cx="21778" cy="262916"/>
            </a:xfrm>
            <a:custGeom>
              <a:avLst/>
              <a:gdLst/>
              <a:ahLst/>
              <a:cxnLst/>
              <a:rect l="0" t="0" r="0" b="0"/>
              <a:pathLst>
                <a:path w="21778" h="262916">
                  <a:moveTo>
                    <a:pt x="14607" y="0"/>
                  </a:moveTo>
                  <a:lnTo>
                    <a:pt x="14607" y="0"/>
                  </a:lnTo>
                  <a:lnTo>
                    <a:pt x="15419" y="32636"/>
                  </a:lnTo>
                  <a:lnTo>
                    <a:pt x="20896" y="56124"/>
                  </a:lnTo>
                  <a:lnTo>
                    <a:pt x="21777" y="88301"/>
                  </a:lnTo>
                  <a:lnTo>
                    <a:pt x="21082" y="124247"/>
                  </a:lnTo>
                  <a:lnTo>
                    <a:pt x="15620" y="156812"/>
                  </a:lnTo>
                  <a:lnTo>
                    <a:pt x="14741" y="188180"/>
                  </a:lnTo>
                  <a:lnTo>
                    <a:pt x="14615" y="223874"/>
                  </a:lnTo>
                  <a:lnTo>
                    <a:pt x="14607" y="259655"/>
                  </a:lnTo>
                  <a:lnTo>
                    <a:pt x="14607" y="262496"/>
                  </a:lnTo>
                  <a:lnTo>
                    <a:pt x="7605" y="262915"/>
                  </a:lnTo>
                  <a:lnTo>
                    <a:pt x="0" y="2556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92" name="SMARTInkShape-415"/>
            <p:cNvSpPr/>
            <p:nvPr>
              <p:custDataLst>
                <p:tags r:id="rId40"/>
              </p:custDataLst>
            </p:nvPr>
          </p:nvSpPr>
          <p:spPr>
            <a:xfrm>
              <a:off x="1438792" y="1022803"/>
              <a:ext cx="29216" cy="313732"/>
            </a:xfrm>
            <a:custGeom>
              <a:avLst/>
              <a:gdLst/>
              <a:ahLst/>
              <a:cxnLst/>
              <a:rect l="0" t="0" r="0" b="0"/>
              <a:pathLst>
                <a:path w="29216" h="313732">
                  <a:moveTo>
                    <a:pt x="0" y="21600"/>
                  </a:moveTo>
                  <a:lnTo>
                    <a:pt x="0" y="21600"/>
                  </a:lnTo>
                  <a:lnTo>
                    <a:pt x="0" y="0"/>
                  </a:lnTo>
                  <a:lnTo>
                    <a:pt x="0" y="17071"/>
                  </a:lnTo>
                  <a:lnTo>
                    <a:pt x="2164" y="21751"/>
                  </a:lnTo>
                  <a:lnTo>
                    <a:pt x="3878" y="24135"/>
                  </a:lnTo>
                  <a:lnTo>
                    <a:pt x="6289" y="35245"/>
                  </a:lnTo>
                  <a:lnTo>
                    <a:pt x="9428" y="65929"/>
                  </a:lnTo>
                  <a:lnTo>
                    <a:pt x="12306" y="76196"/>
                  </a:lnTo>
                  <a:lnTo>
                    <a:pt x="14405" y="111831"/>
                  </a:lnTo>
                  <a:lnTo>
                    <a:pt x="14590" y="148271"/>
                  </a:lnTo>
                  <a:lnTo>
                    <a:pt x="14606" y="184782"/>
                  </a:lnTo>
                  <a:lnTo>
                    <a:pt x="14607" y="220487"/>
                  </a:lnTo>
                  <a:lnTo>
                    <a:pt x="15419" y="250378"/>
                  </a:lnTo>
                  <a:lnTo>
                    <a:pt x="21610" y="285515"/>
                  </a:lnTo>
                  <a:lnTo>
                    <a:pt x="21822" y="297713"/>
                  </a:lnTo>
                  <a:lnTo>
                    <a:pt x="22663" y="300621"/>
                  </a:lnTo>
                  <a:lnTo>
                    <a:pt x="24035" y="302559"/>
                  </a:lnTo>
                  <a:lnTo>
                    <a:pt x="25762" y="303852"/>
                  </a:lnTo>
                  <a:lnTo>
                    <a:pt x="27680" y="307452"/>
                  </a:lnTo>
                  <a:lnTo>
                    <a:pt x="29212" y="313731"/>
                  </a:lnTo>
                  <a:lnTo>
                    <a:pt x="29215" y="29913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897" name="SMARTInkShape-Group94"/>
          <p:cNvGrpSpPr/>
          <p:nvPr/>
        </p:nvGrpSpPr>
        <p:grpSpPr>
          <a:xfrm>
            <a:off x="8020832" y="1599570"/>
            <a:ext cx="341693" cy="511147"/>
            <a:chOff x="8020832" y="1599570"/>
            <a:chExt cx="341693" cy="511147"/>
          </a:xfrm>
        </p:grpSpPr>
        <p:sp>
          <p:nvSpPr>
            <p:cNvPr id="114894" name="SMARTInkShape-416"/>
            <p:cNvSpPr/>
            <p:nvPr>
              <p:custDataLst>
                <p:tags r:id="rId27"/>
              </p:custDataLst>
            </p:nvPr>
          </p:nvSpPr>
          <p:spPr>
            <a:xfrm>
              <a:off x="8209150" y="2001190"/>
              <a:ext cx="153375" cy="14581"/>
            </a:xfrm>
            <a:custGeom>
              <a:avLst/>
              <a:gdLst/>
              <a:ahLst/>
              <a:cxnLst/>
              <a:rect l="0" t="0" r="0" b="0"/>
              <a:pathLst>
                <a:path w="153375" h="14581">
                  <a:moveTo>
                    <a:pt x="0" y="14580"/>
                  </a:moveTo>
                  <a:lnTo>
                    <a:pt x="0" y="14580"/>
                  </a:lnTo>
                  <a:lnTo>
                    <a:pt x="0" y="10703"/>
                  </a:lnTo>
                  <a:lnTo>
                    <a:pt x="812" y="9561"/>
                  </a:lnTo>
                  <a:lnTo>
                    <a:pt x="2164" y="8799"/>
                  </a:lnTo>
                  <a:lnTo>
                    <a:pt x="37856" y="1535"/>
                  </a:lnTo>
                  <a:lnTo>
                    <a:pt x="73211" y="179"/>
                  </a:lnTo>
                  <a:lnTo>
                    <a:pt x="105699" y="0"/>
                  </a:lnTo>
                  <a:lnTo>
                    <a:pt x="140306" y="786"/>
                  </a:lnTo>
                  <a:lnTo>
                    <a:pt x="151492" y="6261"/>
                  </a:lnTo>
                  <a:lnTo>
                    <a:pt x="152119" y="7411"/>
                  </a:lnTo>
                  <a:lnTo>
                    <a:pt x="153374" y="145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95" name="SMARTInkShape-417"/>
            <p:cNvSpPr/>
            <p:nvPr>
              <p:custDataLst>
                <p:tags r:id="rId28"/>
              </p:custDataLst>
            </p:nvPr>
          </p:nvSpPr>
          <p:spPr>
            <a:xfrm>
              <a:off x="8245667" y="1782058"/>
              <a:ext cx="14609" cy="328659"/>
            </a:xfrm>
            <a:custGeom>
              <a:avLst/>
              <a:gdLst/>
              <a:ahLst/>
              <a:cxnLst/>
              <a:rect l="0" t="0" r="0" b="0"/>
              <a:pathLst>
                <a:path w="14609" h="328659">
                  <a:moveTo>
                    <a:pt x="14608" y="0"/>
                  </a:moveTo>
                  <a:lnTo>
                    <a:pt x="14608" y="0"/>
                  </a:lnTo>
                  <a:lnTo>
                    <a:pt x="14608" y="32075"/>
                  </a:lnTo>
                  <a:lnTo>
                    <a:pt x="14608" y="66919"/>
                  </a:lnTo>
                  <a:lnTo>
                    <a:pt x="14608" y="100800"/>
                  </a:lnTo>
                  <a:lnTo>
                    <a:pt x="14608" y="135054"/>
                  </a:lnTo>
                  <a:lnTo>
                    <a:pt x="14608" y="163454"/>
                  </a:lnTo>
                  <a:lnTo>
                    <a:pt x="14608" y="196300"/>
                  </a:lnTo>
                  <a:lnTo>
                    <a:pt x="14608" y="226232"/>
                  </a:lnTo>
                  <a:lnTo>
                    <a:pt x="14608" y="255588"/>
                  </a:lnTo>
                  <a:lnTo>
                    <a:pt x="14608" y="289971"/>
                  </a:lnTo>
                  <a:lnTo>
                    <a:pt x="13796" y="300103"/>
                  </a:lnTo>
                  <a:lnTo>
                    <a:pt x="8826" y="315383"/>
                  </a:lnTo>
                  <a:lnTo>
                    <a:pt x="7330" y="328428"/>
                  </a:lnTo>
                  <a:lnTo>
                    <a:pt x="0" y="3286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96" name="SMARTInkShape-418"/>
            <p:cNvSpPr/>
            <p:nvPr>
              <p:custDataLst>
                <p:tags r:id="rId29"/>
              </p:custDataLst>
            </p:nvPr>
          </p:nvSpPr>
          <p:spPr>
            <a:xfrm>
              <a:off x="8020832" y="1599570"/>
              <a:ext cx="122587" cy="335862"/>
            </a:xfrm>
            <a:custGeom>
              <a:avLst/>
              <a:gdLst/>
              <a:ahLst/>
              <a:cxnLst/>
              <a:rect l="0" t="0" r="0" b="0"/>
              <a:pathLst>
                <a:path w="122587" h="335862">
                  <a:moveTo>
                    <a:pt x="100675" y="51024"/>
                  </a:moveTo>
                  <a:lnTo>
                    <a:pt x="100675" y="51024"/>
                  </a:lnTo>
                  <a:lnTo>
                    <a:pt x="100675" y="14624"/>
                  </a:lnTo>
                  <a:lnTo>
                    <a:pt x="100675" y="12150"/>
                  </a:lnTo>
                  <a:lnTo>
                    <a:pt x="99865" y="10501"/>
                  </a:lnTo>
                  <a:lnTo>
                    <a:pt x="98511" y="9402"/>
                  </a:lnTo>
                  <a:lnTo>
                    <a:pt x="94845" y="7369"/>
                  </a:lnTo>
                  <a:lnTo>
                    <a:pt x="88219" y="2473"/>
                  </a:lnTo>
                  <a:lnTo>
                    <a:pt x="81115" y="662"/>
                  </a:lnTo>
                  <a:lnTo>
                    <a:pt x="69016" y="0"/>
                  </a:lnTo>
                  <a:lnTo>
                    <a:pt x="64154" y="2108"/>
                  </a:lnTo>
                  <a:lnTo>
                    <a:pt x="43239" y="20948"/>
                  </a:lnTo>
                  <a:lnTo>
                    <a:pt x="30753" y="39974"/>
                  </a:lnTo>
                  <a:lnTo>
                    <a:pt x="17992" y="73403"/>
                  </a:lnTo>
                  <a:lnTo>
                    <a:pt x="7906" y="109514"/>
                  </a:lnTo>
                  <a:lnTo>
                    <a:pt x="2283" y="142556"/>
                  </a:lnTo>
                  <a:lnTo>
                    <a:pt x="0" y="173698"/>
                  </a:lnTo>
                  <a:lnTo>
                    <a:pt x="5932" y="200658"/>
                  </a:lnTo>
                  <a:lnTo>
                    <a:pt x="9336" y="206252"/>
                  </a:lnTo>
                  <a:lnTo>
                    <a:pt x="13554" y="209279"/>
                  </a:lnTo>
                  <a:lnTo>
                    <a:pt x="20492" y="210984"/>
                  </a:lnTo>
                  <a:lnTo>
                    <a:pt x="22875" y="211223"/>
                  </a:lnTo>
                  <a:lnTo>
                    <a:pt x="33983" y="207683"/>
                  </a:lnTo>
                  <a:lnTo>
                    <a:pt x="43676" y="201494"/>
                  </a:lnTo>
                  <a:lnTo>
                    <a:pt x="54222" y="186302"/>
                  </a:lnTo>
                  <a:lnTo>
                    <a:pt x="74029" y="153031"/>
                  </a:lnTo>
                  <a:lnTo>
                    <a:pt x="88200" y="122905"/>
                  </a:lnTo>
                  <a:lnTo>
                    <a:pt x="94856" y="97499"/>
                  </a:lnTo>
                  <a:lnTo>
                    <a:pt x="98089" y="91155"/>
                  </a:lnTo>
                  <a:lnTo>
                    <a:pt x="100165" y="80471"/>
                  </a:lnTo>
                  <a:lnTo>
                    <a:pt x="100448" y="77096"/>
                  </a:lnTo>
                  <a:lnTo>
                    <a:pt x="100525" y="77332"/>
                  </a:lnTo>
                  <a:lnTo>
                    <a:pt x="101487" y="113058"/>
                  </a:lnTo>
                  <a:lnTo>
                    <a:pt x="106963" y="146445"/>
                  </a:lnTo>
                  <a:lnTo>
                    <a:pt x="107845" y="182550"/>
                  </a:lnTo>
                  <a:lnTo>
                    <a:pt x="107953" y="211714"/>
                  </a:lnTo>
                  <a:lnTo>
                    <a:pt x="107974" y="245938"/>
                  </a:lnTo>
                  <a:lnTo>
                    <a:pt x="107979" y="276983"/>
                  </a:lnTo>
                  <a:lnTo>
                    <a:pt x="108791" y="308060"/>
                  </a:lnTo>
                  <a:lnTo>
                    <a:pt x="114268" y="325538"/>
                  </a:lnTo>
                  <a:lnTo>
                    <a:pt x="122586" y="3358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914" name="SMARTInkShape-Group95"/>
          <p:cNvGrpSpPr/>
          <p:nvPr/>
        </p:nvGrpSpPr>
        <p:grpSpPr>
          <a:xfrm>
            <a:off x="5989020" y="1468006"/>
            <a:ext cx="1862258" cy="927548"/>
            <a:chOff x="5989020" y="1468006"/>
            <a:chExt cx="1862258" cy="927548"/>
          </a:xfrm>
        </p:grpSpPr>
        <p:sp>
          <p:nvSpPr>
            <p:cNvPr id="114898" name="SMARTInkShape-419"/>
            <p:cNvSpPr/>
            <p:nvPr>
              <p:custDataLst>
                <p:tags r:id="rId11"/>
              </p:custDataLst>
            </p:nvPr>
          </p:nvSpPr>
          <p:spPr>
            <a:xfrm>
              <a:off x="6711930" y="2337124"/>
              <a:ext cx="314052" cy="58430"/>
            </a:xfrm>
            <a:custGeom>
              <a:avLst/>
              <a:gdLst/>
              <a:ahLst/>
              <a:cxnLst/>
              <a:rect l="0" t="0" r="0" b="0"/>
              <a:pathLst>
                <a:path w="314052" h="58430">
                  <a:moveTo>
                    <a:pt x="0" y="58429"/>
                  </a:moveTo>
                  <a:lnTo>
                    <a:pt x="0" y="58429"/>
                  </a:lnTo>
                  <a:lnTo>
                    <a:pt x="34548" y="58429"/>
                  </a:lnTo>
                  <a:lnTo>
                    <a:pt x="69004" y="57617"/>
                  </a:lnTo>
                  <a:lnTo>
                    <a:pt x="102680" y="52140"/>
                  </a:lnTo>
                  <a:lnTo>
                    <a:pt x="138823" y="45478"/>
                  </a:lnTo>
                  <a:lnTo>
                    <a:pt x="175291" y="38209"/>
                  </a:lnTo>
                  <a:lnTo>
                    <a:pt x="211802" y="30559"/>
                  </a:lnTo>
                  <a:lnTo>
                    <a:pt x="242539" y="23611"/>
                  </a:lnTo>
                  <a:lnTo>
                    <a:pt x="254677" y="21855"/>
                  </a:lnTo>
                  <a:lnTo>
                    <a:pt x="271245" y="16280"/>
                  </a:lnTo>
                  <a:lnTo>
                    <a:pt x="285137" y="12939"/>
                  </a:lnTo>
                  <a:lnTo>
                    <a:pt x="306324" y="6712"/>
                  </a:lnTo>
                  <a:lnTo>
                    <a:pt x="314051"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899" name="SMARTInkShape-420"/>
            <p:cNvSpPr/>
            <p:nvPr>
              <p:custDataLst>
                <p:tags r:id="rId12"/>
              </p:custDataLst>
            </p:nvPr>
          </p:nvSpPr>
          <p:spPr>
            <a:xfrm>
              <a:off x="6711930" y="2191054"/>
              <a:ext cx="361807" cy="94947"/>
            </a:xfrm>
            <a:custGeom>
              <a:avLst/>
              <a:gdLst/>
              <a:ahLst/>
              <a:cxnLst/>
              <a:rect l="0" t="0" r="0" b="0"/>
              <a:pathLst>
                <a:path w="361807" h="94947">
                  <a:moveTo>
                    <a:pt x="0" y="94946"/>
                  </a:moveTo>
                  <a:lnTo>
                    <a:pt x="0" y="94946"/>
                  </a:lnTo>
                  <a:lnTo>
                    <a:pt x="3877" y="91069"/>
                  </a:lnTo>
                  <a:lnTo>
                    <a:pt x="7944" y="89165"/>
                  </a:lnTo>
                  <a:lnTo>
                    <a:pt x="39921" y="86848"/>
                  </a:lnTo>
                  <a:lnTo>
                    <a:pt x="73092" y="72846"/>
                  </a:lnTo>
                  <a:lnTo>
                    <a:pt x="103218" y="60838"/>
                  </a:lnTo>
                  <a:lnTo>
                    <a:pt x="138894" y="48687"/>
                  </a:lnTo>
                  <a:lnTo>
                    <a:pt x="169521" y="30737"/>
                  </a:lnTo>
                  <a:lnTo>
                    <a:pt x="188183" y="24526"/>
                  </a:lnTo>
                  <a:lnTo>
                    <a:pt x="223874" y="15776"/>
                  </a:lnTo>
                  <a:lnTo>
                    <a:pt x="257056" y="14710"/>
                  </a:lnTo>
                  <a:lnTo>
                    <a:pt x="274270" y="13816"/>
                  </a:lnTo>
                  <a:lnTo>
                    <a:pt x="297220" y="8322"/>
                  </a:lnTo>
                  <a:lnTo>
                    <a:pt x="330189" y="7343"/>
                  </a:lnTo>
                  <a:lnTo>
                    <a:pt x="340682" y="7311"/>
                  </a:lnTo>
                  <a:lnTo>
                    <a:pt x="344280" y="5143"/>
                  </a:lnTo>
                  <a:lnTo>
                    <a:pt x="348586" y="2286"/>
                  </a:lnTo>
                  <a:lnTo>
                    <a:pt x="356488" y="301"/>
                  </a:lnTo>
                  <a:lnTo>
                    <a:pt x="361806" y="60"/>
                  </a:lnTo>
                  <a:lnTo>
                    <a:pt x="35056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0" name="SMARTInkShape-421"/>
            <p:cNvSpPr/>
            <p:nvPr>
              <p:custDataLst>
                <p:tags r:id="rId13"/>
              </p:custDataLst>
            </p:nvPr>
          </p:nvSpPr>
          <p:spPr>
            <a:xfrm>
              <a:off x="7800153" y="1635987"/>
              <a:ext cx="21912" cy="204500"/>
            </a:xfrm>
            <a:custGeom>
              <a:avLst/>
              <a:gdLst/>
              <a:ahLst/>
              <a:cxnLst/>
              <a:rect l="0" t="0" r="0" b="0"/>
              <a:pathLst>
                <a:path w="21912" h="204500">
                  <a:moveTo>
                    <a:pt x="0" y="0"/>
                  </a:moveTo>
                  <a:lnTo>
                    <a:pt x="0" y="0"/>
                  </a:lnTo>
                  <a:lnTo>
                    <a:pt x="0" y="6289"/>
                  </a:lnTo>
                  <a:lnTo>
                    <a:pt x="3878" y="10880"/>
                  </a:lnTo>
                  <a:lnTo>
                    <a:pt x="5781" y="17279"/>
                  </a:lnTo>
                  <a:lnTo>
                    <a:pt x="7244" y="52056"/>
                  </a:lnTo>
                  <a:lnTo>
                    <a:pt x="5128" y="74902"/>
                  </a:lnTo>
                  <a:lnTo>
                    <a:pt x="451" y="111240"/>
                  </a:lnTo>
                  <a:lnTo>
                    <a:pt x="871" y="145481"/>
                  </a:lnTo>
                  <a:lnTo>
                    <a:pt x="7443" y="181661"/>
                  </a:lnTo>
                  <a:lnTo>
                    <a:pt x="13503" y="194989"/>
                  </a:lnTo>
                  <a:lnTo>
                    <a:pt x="21911" y="2044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1" name="SMARTInkShape-422"/>
            <p:cNvSpPr/>
            <p:nvPr>
              <p:custDataLst>
                <p:tags r:id="rId14"/>
              </p:custDataLst>
            </p:nvPr>
          </p:nvSpPr>
          <p:spPr>
            <a:xfrm>
              <a:off x="7705207" y="1723629"/>
              <a:ext cx="146071" cy="14608"/>
            </a:xfrm>
            <a:custGeom>
              <a:avLst/>
              <a:gdLst/>
              <a:ahLst/>
              <a:cxnLst/>
              <a:rect l="0" t="0" r="0" b="0"/>
              <a:pathLst>
                <a:path w="146071" h="14608">
                  <a:moveTo>
                    <a:pt x="0" y="14607"/>
                  </a:moveTo>
                  <a:lnTo>
                    <a:pt x="0" y="14607"/>
                  </a:lnTo>
                  <a:lnTo>
                    <a:pt x="0" y="10730"/>
                  </a:lnTo>
                  <a:lnTo>
                    <a:pt x="813" y="9588"/>
                  </a:lnTo>
                  <a:lnTo>
                    <a:pt x="2165" y="8826"/>
                  </a:lnTo>
                  <a:lnTo>
                    <a:pt x="6289" y="7604"/>
                  </a:lnTo>
                  <a:lnTo>
                    <a:pt x="18765" y="6552"/>
                  </a:lnTo>
                  <a:lnTo>
                    <a:pt x="41614" y="1023"/>
                  </a:lnTo>
                  <a:lnTo>
                    <a:pt x="74498" y="90"/>
                  </a:lnTo>
                  <a:lnTo>
                    <a:pt x="109231" y="8"/>
                  </a:lnTo>
                  <a:lnTo>
                    <a:pt x="145611" y="0"/>
                  </a:lnTo>
                  <a:lnTo>
                    <a:pt x="14607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2" name="SMARTInkShape-423"/>
            <p:cNvSpPr/>
            <p:nvPr>
              <p:custDataLst>
                <p:tags r:id="rId15"/>
              </p:custDataLst>
            </p:nvPr>
          </p:nvSpPr>
          <p:spPr>
            <a:xfrm>
              <a:off x="7610262" y="1979252"/>
              <a:ext cx="7304" cy="219107"/>
            </a:xfrm>
            <a:custGeom>
              <a:avLst/>
              <a:gdLst/>
              <a:ahLst/>
              <a:cxnLst/>
              <a:rect l="0" t="0" r="0" b="0"/>
              <a:pathLst>
                <a:path w="7304" h="219107">
                  <a:moveTo>
                    <a:pt x="0" y="0"/>
                  </a:moveTo>
                  <a:lnTo>
                    <a:pt x="0" y="0"/>
                  </a:lnTo>
                  <a:lnTo>
                    <a:pt x="0" y="32830"/>
                  </a:lnTo>
                  <a:lnTo>
                    <a:pt x="0" y="61307"/>
                  </a:lnTo>
                  <a:lnTo>
                    <a:pt x="0" y="94072"/>
                  </a:lnTo>
                  <a:lnTo>
                    <a:pt x="0" y="129007"/>
                  </a:lnTo>
                  <a:lnTo>
                    <a:pt x="0" y="162356"/>
                  </a:lnTo>
                  <a:lnTo>
                    <a:pt x="0" y="196304"/>
                  </a:lnTo>
                  <a:lnTo>
                    <a:pt x="0" y="200857"/>
                  </a:lnTo>
                  <a:lnTo>
                    <a:pt x="7303" y="2191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3" name="SMARTInkShape-424"/>
            <p:cNvSpPr/>
            <p:nvPr>
              <p:custDataLst>
                <p:tags r:id="rId16"/>
              </p:custDataLst>
            </p:nvPr>
          </p:nvSpPr>
          <p:spPr>
            <a:xfrm>
              <a:off x="7420370" y="2044984"/>
              <a:ext cx="102251" cy="14608"/>
            </a:xfrm>
            <a:custGeom>
              <a:avLst/>
              <a:gdLst/>
              <a:ahLst/>
              <a:cxnLst/>
              <a:rect l="0" t="0" r="0" b="0"/>
              <a:pathLst>
                <a:path w="102251" h="14608">
                  <a:moveTo>
                    <a:pt x="0" y="14607"/>
                  </a:moveTo>
                  <a:lnTo>
                    <a:pt x="0" y="14607"/>
                  </a:lnTo>
                  <a:lnTo>
                    <a:pt x="3878" y="14607"/>
                  </a:lnTo>
                  <a:lnTo>
                    <a:pt x="36764" y="5591"/>
                  </a:lnTo>
                  <a:lnTo>
                    <a:pt x="47177" y="2485"/>
                  </a:lnTo>
                  <a:lnTo>
                    <a:pt x="82870" y="145"/>
                  </a:lnTo>
                  <a:lnTo>
                    <a:pt x="10225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4" name="SMARTInkShape-425"/>
            <p:cNvSpPr/>
            <p:nvPr>
              <p:custDataLst>
                <p:tags r:id="rId17"/>
              </p:custDataLst>
            </p:nvPr>
          </p:nvSpPr>
          <p:spPr>
            <a:xfrm>
              <a:off x="7252390" y="1993859"/>
              <a:ext cx="109554" cy="43822"/>
            </a:xfrm>
            <a:custGeom>
              <a:avLst/>
              <a:gdLst/>
              <a:ahLst/>
              <a:cxnLst/>
              <a:rect l="0" t="0" r="0" b="0"/>
              <a:pathLst>
                <a:path w="109554" h="43822">
                  <a:moveTo>
                    <a:pt x="0" y="43821"/>
                  </a:moveTo>
                  <a:lnTo>
                    <a:pt x="0" y="43821"/>
                  </a:lnTo>
                  <a:lnTo>
                    <a:pt x="0" y="39944"/>
                  </a:lnTo>
                  <a:lnTo>
                    <a:pt x="811" y="38802"/>
                  </a:lnTo>
                  <a:lnTo>
                    <a:pt x="2164" y="38041"/>
                  </a:lnTo>
                  <a:lnTo>
                    <a:pt x="3877" y="37533"/>
                  </a:lnTo>
                  <a:lnTo>
                    <a:pt x="14797" y="28707"/>
                  </a:lnTo>
                  <a:lnTo>
                    <a:pt x="24131" y="21761"/>
                  </a:lnTo>
                  <a:lnTo>
                    <a:pt x="32635" y="17786"/>
                  </a:lnTo>
                  <a:lnTo>
                    <a:pt x="45736" y="14738"/>
                  </a:lnTo>
                  <a:lnTo>
                    <a:pt x="56741" y="9867"/>
                  </a:lnTo>
                  <a:lnTo>
                    <a:pt x="91852" y="7404"/>
                  </a:lnTo>
                  <a:lnTo>
                    <a:pt x="10955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5" name="SMARTInkShape-426"/>
            <p:cNvSpPr/>
            <p:nvPr>
              <p:custDataLst>
                <p:tags r:id="rId18"/>
              </p:custDataLst>
            </p:nvPr>
          </p:nvSpPr>
          <p:spPr>
            <a:xfrm>
              <a:off x="7288912" y="1789361"/>
              <a:ext cx="51121" cy="379314"/>
            </a:xfrm>
            <a:custGeom>
              <a:avLst/>
              <a:gdLst/>
              <a:ahLst/>
              <a:cxnLst/>
              <a:rect l="0" t="0" r="0" b="0"/>
              <a:pathLst>
                <a:path w="51121" h="379314">
                  <a:moveTo>
                    <a:pt x="21905" y="0"/>
                  </a:moveTo>
                  <a:lnTo>
                    <a:pt x="21905" y="0"/>
                  </a:lnTo>
                  <a:lnTo>
                    <a:pt x="21905" y="3877"/>
                  </a:lnTo>
                  <a:lnTo>
                    <a:pt x="21095" y="5019"/>
                  </a:lnTo>
                  <a:lnTo>
                    <a:pt x="19741" y="5781"/>
                  </a:lnTo>
                  <a:lnTo>
                    <a:pt x="15617" y="7003"/>
                  </a:lnTo>
                  <a:lnTo>
                    <a:pt x="9784" y="18094"/>
                  </a:lnTo>
                  <a:lnTo>
                    <a:pt x="8035" y="27993"/>
                  </a:lnTo>
                  <a:lnTo>
                    <a:pt x="7395" y="59229"/>
                  </a:lnTo>
                  <a:lnTo>
                    <a:pt x="6506" y="94443"/>
                  </a:lnTo>
                  <a:lnTo>
                    <a:pt x="2285" y="127888"/>
                  </a:lnTo>
                  <a:lnTo>
                    <a:pt x="674" y="163495"/>
                  </a:lnTo>
                  <a:lnTo>
                    <a:pt x="197" y="199743"/>
                  </a:lnTo>
                  <a:lnTo>
                    <a:pt x="55" y="236181"/>
                  </a:lnTo>
                  <a:lnTo>
                    <a:pt x="13" y="271863"/>
                  </a:lnTo>
                  <a:lnTo>
                    <a:pt x="0" y="302543"/>
                  </a:lnTo>
                  <a:lnTo>
                    <a:pt x="2161" y="332967"/>
                  </a:lnTo>
                  <a:lnTo>
                    <a:pt x="9012" y="362749"/>
                  </a:lnTo>
                  <a:lnTo>
                    <a:pt x="12118" y="368966"/>
                  </a:lnTo>
                  <a:lnTo>
                    <a:pt x="13498" y="374434"/>
                  </a:lnTo>
                  <a:lnTo>
                    <a:pt x="14678" y="376217"/>
                  </a:lnTo>
                  <a:lnTo>
                    <a:pt x="16275" y="377406"/>
                  </a:lnTo>
                  <a:lnTo>
                    <a:pt x="20216" y="378726"/>
                  </a:lnTo>
                  <a:lnTo>
                    <a:pt x="24671" y="379313"/>
                  </a:lnTo>
                  <a:lnTo>
                    <a:pt x="29356" y="377410"/>
                  </a:lnTo>
                  <a:lnTo>
                    <a:pt x="51120" y="35787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6" name="SMARTInkShape-427"/>
            <p:cNvSpPr/>
            <p:nvPr>
              <p:custDataLst>
                <p:tags r:id="rId19"/>
              </p:custDataLst>
            </p:nvPr>
          </p:nvSpPr>
          <p:spPr>
            <a:xfrm>
              <a:off x="7049371" y="1533862"/>
              <a:ext cx="173805" cy="299191"/>
            </a:xfrm>
            <a:custGeom>
              <a:avLst/>
              <a:gdLst/>
              <a:ahLst/>
              <a:cxnLst/>
              <a:rect l="0" t="0" r="0" b="0"/>
              <a:pathLst>
                <a:path w="173805" h="299191">
                  <a:moveTo>
                    <a:pt x="49645" y="51001"/>
                  </a:moveTo>
                  <a:lnTo>
                    <a:pt x="49645" y="51001"/>
                  </a:lnTo>
                  <a:lnTo>
                    <a:pt x="53523" y="54878"/>
                  </a:lnTo>
                  <a:lnTo>
                    <a:pt x="57589" y="56781"/>
                  </a:lnTo>
                  <a:lnTo>
                    <a:pt x="66813" y="58003"/>
                  </a:lnTo>
                  <a:lnTo>
                    <a:pt x="98800" y="49276"/>
                  </a:lnTo>
                  <a:lnTo>
                    <a:pt x="117695" y="33858"/>
                  </a:lnTo>
                  <a:lnTo>
                    <a:pt x="128530" y="23220"/>
                  </a:lnTo>
                  <a:lnTo>
                    <a:pt x="129338" y="20260"/>
                  </a:lnTo>
                  <a:lnTo>
                    <a:pt x="129857" y="11747"/>
                  </a:lnTo>
                  <a:lnTo>
                    <a:pt x="127763" y="7045"/>
                  </a:lnTo>
                  <a:lnTo>
                    <a:pt x="123683" y="1292"/>
                  </a:lnTo>
                  <a:lnTo>
                    <a:pt x="120962" y="505"/>
                  </a:lnTo>
                  <a:lnTo>
                    <a:pt x="112603" y="0"/>
                  </a:lnTo>
                  <a:lnTo>
                    <a:pt x="101661" y="3790"/>
                  </a:lnTo>
                  <a:lnTo>
                    <a:pt x="69030" y="26877"/>
                  </a:lnTo>
                  <a:lnTo>
                    <a:pt x="49627" y="46386"/>
                  </a:lnTo>
                  <a:lnTo>
                    <a:pt x="22593" y="79809"/>
                  </a:lnTo>
                  <a:lnTo>
                    <a:pt x="6014" y="115174"/>
                  </a:lnTo>
                  <a:lnTo>
                    <a:pt x="1851" y="126589"/>
                  </a:lnTo>
                  <a:lnTo>
                    <a:pt x="0" y="139778"/>
                  </a:lnTo>
                  <a:lnTo>
                    <a:pt x="1342" y="149426"/>
                  </a:lnTo>
                  <a:lnTo>
                    <a:pt x="3833" y="157231"/>
                  </a:lnTo>
                  <a:lnTo>
                    <a:pt x="6045" y="169938"/>
                  </a:lnTo>
                  <a:lnTo>
                    <a:pt x="9438" y="176356"/>
                  </a:lnTo>
                  <a:lnTo>
                    <a:pt x="19789" y="184531"/>
                  </a:lnTo>
                  <a:lnTo>
                    <a:pt x="29257" y="188216"/>
                  </a:lnTo>
                  <a:lnTo>
                    <a:pt x="41080" y="189308"/>
                  </a:lnTo>
                  <a:lnTo>
                    <a:pt x="48002" y="187399"/>
                  </a:lnTo>
                  <a:lnTo>
                    <a:pt x="54595" y="184657"/>
                  </a:lnTo>
                  <a:lnTo>
                    <a:pt x="66620" y="182302"/>
                  </a:lnTo>
                  <a:lnTo>
                    <a:pt x="78365" y="176811"/>
                  </a:lnTo>
                  <a:lnTo>
                    <a:pt x="80964" y="176261"/>
                  </a:lnTo>
                  <a:lnTo>
                    <a:pt x="82698" y="175083"/>
                  </a:lnTo>
                  <a:lnTo>
                    <a:pt x="83853" y="173486"/>
                  </a:lnTo>
                  <a:lnTo>
                    <a:pt x="85707" y="168969"/>
                  </a:lnTo>
                  <a:lnTo>
                    <a:pt x="88124" y="168351"/>
                  </a:lnTo>
                  <a:lnTo>
                    <a:pt x="92411" y="167954"/>
                  </a:lnTo>
                  <a:lnTo>
                    <a:pt x="82367" y="167858"/>
                  </a:lnTo>
                  <a:lnTo>
                    <a:pt x="78253" y="170021"/>
                  </a:lnTo>
                  <a:lnTo>
                    <a:pt x="73721" y="174499"/>
                  </a:lnTo>
                  <a:lnTo>
                    <a:pt x="54504" y="209408"/>
                  </a:lnTo>
                  <a:lnTo>
                    <a:pt x="45585" y="228752"/>
                  </a:lnTo>
                  <a:lnTo>
                    <a:pt x="42532" y="262804"/>
                  </a:lnTo>
                  <a:lnTo>
                    <a:pt x="43237" y="271730"/>
                  </a:lnTo>
                  <a:lnTo>
                    <a:pt x="46256" y="278402"/>
                  </a:lnTo>
                  <a:lnTo>
                    <a:pt x="59513" y="294324"/>
                  </a:lnTo>
                  <a:lnTo>
                    <a:pt x="66475" y="297100"/>
                  </a:lnTo>
                  <a:lnTo>
                    <a:pt x="98465" y="299190"/>
                  </a:lnTo>
                  <a:lnTo>
                    <a:pt x="105967" y="297098"/>
                  </a:lnTo>
                  <a:lnTo>
                    <a:pt x="138945" y="277352"/>
                  </a:lnTo>
                  <a:lnTo>
                    <a:pt x="152921" y="268578"/>
                  </a:lnTo>
                  <a:lnTo>
                    <a:pt x="173382" y="248615"/>
                  </a:lnTo>
                  <a:lnTo>
                    <a:pt x="173804" y="24089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7" name="SMARTInkShape-428"/>
            <p:cNvSpPr/>
            <p:nvPr>
              <p:custDataLst>
                <p:tags r:id="rId20"/>
              </p:custDataLst>
            </p:nvPr>
          </p:nvSpPr>
          <p:spPr>
            <a:xfrm>
              <a:off x="6850714" y="1468006"/>
              <a:ext cx="14590" cy="664621"/>
            </a:xfrm>
            <a:custGeom>
              <a:avLst/>
              <a:gdLst/>
              <a:ahLst/>
              <a:cxnLst/>
              <a:rect l="0" t="0" r="0" b="0"/>
              <a:pathLst>
                <a:path w="14590" h="664621">
                  <a:moveTo>
                    <a:pt x="14589" y="0"/>
                  </a:moveTo>
                  <a:lnTo>
                    <a:pt x="14589" y="0"/>
                  </a:lnTo>
                  <a:lnTo>
                    <a:pt x="13778" y="14081"/>
                  </a:lnTo>
                  <a:lnTo>
                    <a:pt x="7963" y="46701"/>
                  </a:lnTo>
                  <a:lnTo>
                    <a:pt x="7419" y="75768"/>
                  </a:lnTo>
                  <a:lnTo>
                    <a:pt x="7326" y="103059"/>
                  </a:lnTo>
                  <a:lnTo>
                    <a:pt x="7298" y="133867"/>
                  </a:lnTo>
                  <a:lnTo>
                    <a:pt x="7289" y="168693"/>
                  </a:lnTo>
                  <a:lnTo>
                    <a:pt x="7288" y="193454"/>
                  </a:lnTo>
                  <a:lnTo>
                    <a:pt x="7287" y="220689"/>
                  </a:lnTo>
                  <a:lnTo>
                    <a:pt x="7286" y="251188"/>
                  </a:lnTo>
                  <a:lnTo>
                    <a:pt x="7286" y="282866"/>
                  </a:lnTo>
                  <a:lnTo>
                    <a:pt x="7286" y="313175"/>
                  </a:lnTo>
                  <a:lnTo>
                    <a:pt x="7286" y="342876"/>
                  </a:lnTo>
                  <a:lnTo>
                    <a:pt x="7286" y="373118"/>
                  </a:lnTo>
                  <a:lnTo>
                    <a:pt x="7286" y="405494"/>
                  </a:lnTo>
                  <a:lnTo>
                    <a:pt x="5122" y="436654"/>
                  </a:lnTo>
                  <a:lnTo>
                    <a:pt x="2266" y="466733"/>
                  </a:lnTo>
                  <a:lnTo>
                    <a:pt x="997" y="496332"/>
                  </a:lnTo>
                  <a:lnTo>
                    <a:pt x="283" y="532615"/>
                  </a:lnTo>
                  <a:lnTo>
                    <a:pt x="72" y="563924"/>
                  </a:lnTo>
                  <a:lnTo>
                    <a:pt x="0" y="597752"/>
                  </a:lnTo>
                  <a:lnTo>
                    <a:pt x="2150" y="625714"/>
                  </a:lnTo>
                  <a:lnTo>
                    <a:pt x="6835" y="649162"/>
                  </a:lnTo>
                  <a:lnTo>
                    <a:pt x="7286" y="6646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8" name="SMARTInkShape-429"/>
            <p:cNvSpPr/>
            <p:nvPr>
              <p:custDataLst>
                <p:tags r:id="rId21"/>
              </p:custDataLst>
            </p:nvPr>
          </p:nvSpPr>
          <p:spPr>
            <a:xfrm>
              <a:off x="6742922" y="1573630"/>
              <a:ext cx="165918" cy="233493"/>
            </a:xfrm>
            <a:custGeom>
              <a:avLst/>
              <a:gdLst/>
              <a:ahLst/>
              <a:cxnLst/>
              <a:rect l="0" t="0" r="0" b="0"/>
              <a:pathLst>
                <a:path w="165918" h="233493">
                  <a:moveTo>
                    <a:pt x="107775" y="33143"/>
                  </a:moveTo>
                  <a:lnTo>
                    <a:pt x="107775" y="33143"/>
                  </a:lnTo>
                  <a:lnTo>
                    <a:pt x="107775" y="15763"/>
                  </a:lnTo>
                  <a:lnTo>
                    <a:pt x="105610" y="11082"/>
                  </a:lnTo>
                  <a:lnTo>
                    <a:pt x="96895" y="471"/>
                  </a:lnTo>
                  <a:lnTo>
                    <a:pt x="94840" y="0"/>
                  </a:lnTo>
                  <a:lnTo>
                    <a:pt x="92660" y="498"/>
                  </a:lnTo>
                  <a:lnTo>
                    <a:pt x="88073" y="2404"/>
                  </a:lnTo>
                  <a:lnTo>
                    <a:pt x="80928" y="4289"/>
                  </a:lnTo>
                  <a:lnTo>
                    <a:pt x="55228" y="21080"/>
                  </a:lnTo>
                  <a:lnTo>
                    <a:pt x="28998" y="55248"/>
                  </a:lnTo>
                  <a:lnTo>
                    <a:pt x="12966" y="86449"/>
                  </a:lnTo>
                  <a:lnTo>
                    <a:pt x="398" y="122500"/>
                  </a:lnTo>
                  <a:lnTo>
                    <a:pt x="0" y="136154"/>
                  </a:lnTo>
                  <a:lnTo>
                    <a:pt x="8515" y="172010"/>
                  </a:lnTo>
                  <a:lnTo>
                    <a:pt x="18619" y="195313"/>
                  </a:lnTo>
                  <a:lnTo>
                    <a:pt x="30865" y="209771"/>
                  </a:lnTo>
                  <a:lnTo>
                    <a:pt x="62573" y="232635"/>
                  </a:lnTo>
                  <a:lnTo>
                    <a:pt x="67090" y="233492"/>
                  </a:lnTo>
                  <a:lnTo>
                    <a:pt x="95664" y="229910"/>
                  </a:lnTo>
                  <a:lnTo>
                    <a:pt x="124010" y="222122"/>
                  </a:lnTo>
                  <a:lnTo>
                    <a:pt x="130679" y="215596"/>
                  </a:lnTo>
                  <a:lnTo>
                    <a:pt x="151539" y="179113"/>
                  </a:lnTo>
                  <a:lnTo>
                    <a:pt x="162949" y="149836"/>
                  </a:lnTo>
                  <a:lnTo>
                    <a:pt x="165917" y="113531"/>
                  </a:lnTo>
                  <a:lnTo>
                    <a:pt x="165306" y="97176"/>
                  </a:lnTo>
                  <a:lnTo>
                    <a:pt x="157181" y="64564"/>
                  </a:lnTo>
                  <a:lnTo>
                    <a:pt x="154078" y="58469"/>
                  </a:lnTo>
                  <a:lnTo>
                    <a:pt x="151519" y="50475"/>
                  </a:lnTo>
                  <a:lnTo>
                    <a:pt x="145404" y="41928"/>
                  </a:lnTo>
                  <a:lnTo>
                    <a:pt x="142622" y="41105"/>
                  </a:lnTo>
                  <a:lnTo>
                    <a:pt x="129685" y="404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09" name="SMARTInkShape-430"/>
            <p:cNvSpPr/>
            <p:nvPr>
              <p:custDataLst>
                <p:tags r:id="rId22"/>
              </p:custDataLst>
            </p:nvPr>
          </p:nvSpPr>
          <p:spPr>
            <a:xfrm>
              <a:off x="6485521" y="1730933"/>
              <a:ext cx="102250" cy="4209"/>
            </a:xfrm>
            <a:custGeom>
              <a:avLst/>
              <a:gdLst/>
              <a:ahLst/>
              <a:cxnLst/>
              <a:rect l="0" t="0" r="0" b="0"/>
              <a:pathLst>
                <a:path w="102250" h="4209">
                  <a:moveTo>
                    <a:pt x="0" y="0"/>
                  </a:moveTo>
                  <a:lnTo>
                    <a:pt x="0" y="0"/>
                  </a:lnTo>
                  <a:lnTo>
                    <a:pt x="3877" y="3877"/>
                  </a:lnTo>
                  <a:lnTo>
                    <a:pt x="5019" y="4208"/>
                  </a:lnTo>
                  <a:lnTo>
                    <a:pt x="5780" y="3617"/>
                  </a:lnTo>
                  <a:lnTo>
                    <a:pt x="6288" y="2411"/>
                  </a:lnTo>
                  <a:lnTo>
                    <a:pt x="7438" y="1607"/>
                  </a:lnTo>
                  <a:lnTo>
                    <a:pt x="12934" y="476"/>
                  </a:lnTo>
                  <a:lnTo>
                    <a:pt x="46560" y="12"/>
                  </a:lnTo>
                  <a:lnTo>
                    <a:pt x="81809" y="0"/>
                  </a:lnTo>
                  <a:lnTo>
                    <a:pt x="102249"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10" name="SMARTInkShape-431"/>
            <p:cNvSpPr/>
            <p:nvPr>
              <p:custDataLst>
                <p:tags r:id="rId23"/>
              </p:custDataLst>
            </p:nvPr>
          </p:nvSpPr>
          <p:spPr>
            <a:xfrm>
              <a:off x="6463610" y="1672956"/>
              <a:ext cx="102250" cy="14157"/>
            </a:xfrm>
            <a:custGeom>
              <a:avLst/>
              <a:gdLst/>
              <a:ahLst/>
              <a:cxnLst/>
              <a:rect l="0" t="0" r="0" b="0"/>
              <a:pathLst>
                <a:path w="102250" h="14157">
                  <a:moveTo>
                    <a:pt x="0" y="6852"/>
                  </a:moveTo>
                  <a:lnTo>
                    <a:pt x="0" y="6852"/>
                  </a:lnTo>
                  <a:lnTo>
                    <a:pt x="17168" y="6852"/>
                  </a:lnTo>
                  <a:lnTo>
                    <a:pt x="51319" y="0"/>
                  </a:lnTo>
                  <a:lnTo>
                    <a:pt x="60138" y="561"/>
                  </a:lnTo>
                  <a:lnTo>
                    <a:pt x="74575" y="5369"/>
                  </a:lnTo>
                  <a:lnTo>
                    <a:pt x="93166" y="6766"/>
                  </a:lnTo>
                  <a:lnTo>
                    <a:pt x="102249" y="1415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11" name="SMARTInkShape-432"/>
            <p:cNvSpPr/>
            <p:nvPr>
              <p:custDataLst>
                <p:tags r:id="rId24"/>
              </p:custDataLst>
            </p:nvPr>
          </p:nvSpPr>
          <p:spPr>
            <a:xfrm>
              <a:off x="6251808" y="1833182"/>
              <a:ext cx="116859" cy="43822"/>
            </a:xfrm>
            <a:custGeom>
              <a:avLst/>
              <a:gdLst/>
              <a:ahLst/>
              <a:cxnLst/>
              <a:rect l="0" t="0" r="0" b="0"/>
              <a:pathLst>
                <a:path w="116859" h="43822">
                  <a:moveTo>
                    <a:pt x="0" y="43821"/>
                  </a:moveTo>
                  <a:lnTo>
                    <a:pt x="0" y="43821"/>
                  </a:lnTo>
                  <a:lnTo>
                    <a:pt x="3878" y="39944"/>
                  </a:lnTo>
                  <a:lnTo>
                    <a:pt x="10109" y="38040"/>
                  </a:lnTo>
                  <a:lnTo>
                    <a:pt x="30984" y="34487"/>
                  </a:lnTo>
                  <a:lnTo>
                    <a:pt x="58584" y="23896"/>
                  </a:lnTo>
                  <a:lnTo>
                    <a:pt x="73082" y="20335"/>
                  </a:lnTo>
                  <a:lnTo>
                    <a:pt x="107766" y="7392"/>
                  </a:lnTo>
                  <a:lnTo>
                    <a:pt x="11685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12" name="SMARTInkShape-433"/>
            <p:cNvSpPr/>
            <p:nvPr>
              <p:custDataLst>
                <p:tags r:id="rId25"/>
              </p:custDataLst>
            </p:nvPr>
          </p:nvSpPr>
          <p:spPr>
            <a:xfrm>
              <a:off x="6259117" y="1657898"/>
              <a:ext cx="29210" cy="343127"/>
            </a:xfrm>
            <a:custGeom>
              <a:avLst/>
              <a:gdLst/>
              <a:ahLst/>
              <a:cxnLst/>
              <a:rect l="0" t="0" r="0" b="0"/>
              <a:pathLst>
                <a:path w="29210" h="343127">
                  <a:moveTo>
                    <a:pt x="14602" y="0"/>
                  </a:moveTo>
                  <a:lnTo>
                    <a:pt x="14602" y="0"/>
                  </a:lnTo>
                  <a:lnTo>
                    <a:pt x="14602" y="3877"/>
                  </a:lnTo>
                  <a:lnTo>
                    <a:pt x="15413" y="5019"/>
                  </a:lnTo>
                  <a:lnTo>
                    <a:pt x="16766" y="5780"/>
                  </a:lnTo>
                  <a:lnTo>
                    <a:pt x="18479" y="6288"/>
                  </a:lnTo>
                  <a:lnTo>
                    <a:pt x="18810" y="7438"/>
                  </a:lnTo>
                  <a:lnTo>
                    <a:pt x="15316" y="17380"/>
                  </a:lnTo>
                  <a:lnTo>
                    <a:pt x="14620" y="53003"/>
                  </a:lnTo>
                  <a:lnTo>
                    <a:pt x="8824" y="87889"/>
                  </a:lnTo>
                  <a:lnTo>
                    <a:pt x="3722" y="120782"/>
                  </a:lnTo>
                  <a:lnTo>
                    <a:pt x="1099" y="148947"/>
                  </a:lnTo>
                  <a:lnTo>
                    <a:pt x="322" y="177849"/>
                  </a:lnTo>
                  <a:lnTo>
                    <a:pt x="92" y="206972"/>
                  </a:lnTo>
                  <a:lnTo>
                    <a:pt x="23" y="236158"/>
                  </a:lnTo>
                  <a:lnTo>
                    <a:pt x="0" y="269270"/>
                  </a:lnTo>
                  <a:lnTo>
                    <a:pt x="2160" y="297090"/>
                  </a:lnTo>
                  <a:lnTo>
                    <a:pt x="6621" y="322668"/>
                  </a:lnTo>
                  <a:lnTo>
                    <a:pt x="7209" y="337928"/>
                  </a:lnTo>
                  <a:lnTo>
                    <a:pt x="8050" y="339707"/>
                  </a:lnTo>
                  <a:lnTo>
                    <a:pt x="9422" y="340893"/>
                  </a:lnTo>
                  <a:lnTo>
                    <a:pt x="14299" y="343126"/>
                  </a:lnTo>
                  <a:lnTo>
                    <a:pt x="18389" y="339347"/>
                  </a:lnTo>
                  <a:lnTo>
                    <a:pt x="20343" y="333138"/>
                  </a:lnTo>
                  <a:lnTo>
                    <a:pt x="28717" y="296776"/>
                  </a:lnTo>
                  <a:lnTo>
                    <a:pt x="29209" y="28483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913" name="SMARTInkShape-434"/>
            <p:cNvSpPr/>
            <p:nvPr>
              <p:custDataLst>
                <p:tags r:id="rId26"/>
              </p:custDataLst>
            </p:nvPr>
          </p:nvSpPr>
          <p:spPr>
            <a:xfrm>
              <a:off x="5989020" y="1478472"/>
              <a:ext cx="248182" cy="346939"/>
            </a:xfrm>
            <a:custGeom>
              <a:avLst/>
              <a:gdLst/>
              <a:ahLst/>
              <a:cxnLst/>
              <a:rect l="0" t="0" r="0" b="0"/>
              <a:pathLst>
                <a:path w="248182" h="346939">
                  <a:moveTo>
                    <a:pt x="80199" y="55266"/>
                  </a:moveTo>
                  <a:lnTo>
                    <a:pt x="80199" y="55266"/>
                  </a:lnTo>
                  <a:lnTo>
                    <a:pt x="80199" y="41763"/>
                  </a:lnTo>
                  <a:lnTo>
                    <a:pt x="79389" y="41395"/>
                  </a:lnTo>
                  <a:lnTo>
                    <a:pt x="72905" y="40660"/>
                  </a:lnTo>
                  <a:lnTo>
                    <a:pt x="72898" y="46947"/>
                  </a:lnTo>
                  <a:lnTo>
                    <a:pt x="79185" y="54162"/>
                  </a:lnTo>
                  <a:lnTo>
                    <a:pt x="83778" y="54939"/>
                  </a:lnTo>
                  <a:lnTo>
                    <a:pt x="97342" y="55237"/>
                  </a:lnTo>
                  <a:lnTo>
                    <a:pt x="122022" y="45098"/>
                  </a:lnTo>
                  <a:lnTo>
                    <a:pt x="147446" y="28461"/>
                  </a:lnTo>
                  <a:lnTo>
                    <a:pt x="159299" y="12887"/>
                  </a:lnTo>
                  <a:lnTo>
                    <a:pt x="160507" y="4480"/>
                  </a:lnTo>
                  <a:lnTo>
                    <a:pt x="156653" y="364"/>
                  </a:lnTo>
                  <a:lnTo>
                    <a:pt x="154702" y="0"/>
                  </a:lnTo>
                  <a:lnTo>
                    <a:pt x="152590" y="569"/>
                  </a:lnTo>
                  <a:lnTo>
                    <a:pt x="148080" y="2554"/>
                  </a:lnTo>
                  <a:lnTo>
                    <a:pt x="140978" y="4483"/>
                  </a:lnTo>
                  <a:lnTo>
                    <a:pt x="105881" y="24501"/>
                  </a:lnTo>
                  <a:lnTo>
                    <a:pt x="70302" y="51500"/>
                  </a:lnTo>
                  <a:lnTo>
                    <a:pt x="34679" y="86263"/>
                  </a:lnTo>
                  <a:lnTo>
                    <a:pt x="20367" y="102140"/>
                  </a:lnTo>
                  <a:lnTo>
                    <a:pt x="3412" y="136534"/>
                  </a:lnTo>
                  <a:lnTo>
                    <a:pt x="562" y="151597"/>
                  </a:lnTo>
                  <a:lnTo>
                    <a:pt x="0" y="166084"/>
                  </a:lnTo>
                  <a:lnTo>
                    <a:pt x="2088" y="171603"/>
                  </a:lnTo>
                  <a:lnTo>
                    <a:pt x="10039" y="181758"/>
                  </a:lnTo>
                  <a:lnTo>
                    <a:pt x="16828" y="184520"/>
                  </a:lnTo>
                  <a:lnTo>
                    <a:pt x="51499" y="186672"/>
                  </a:lnTo>
                  <a:lnTo>
                    <a:pt x="60952" y="185892"/>
                  </a:lnTo>
                  <a:lnTo>
                    <a:pt x="94820" y="171931"/>
                  </a:lnTo>
                  <a:lnTo>
                    <a:pt x="107254" y="166926"/>
                  </a:lnTo>
                  <a:lnTo>
                    <a:pt x="113323" y="164944"/>
                  </a:lnTo>
                  <a:lnTo>
                    <a:pt x="118727" y="161358"/>
                  </a:lnTo>
                  <a:lnTo>
                    <a:pt x="121668" y="157059"/>
                  </a:lnTo>
                  <a:lnTo>
                    <a:pt x="122452" y="154777"/>
                  </a:lnTo>
                  <a:lnTo>
                    <a:pt x="123787" y="153255"/>
                  </a:lnTo>
                  <a:lnTo>
                    <a:pt x="131224" y="150247"/>
                  </a:lnTo>
                  <a:lnTo>
                    <a:pt x="127418" y="150222"/>
                  </a:lnTo>
                  <a:lnTo>
                    <a:pt x="126287" y="151030"/>
                  </a:lnTo>
                  <a:lnTo>
                    <a:pt x="106879" y="184760"/>
                  </a:lnTo>
                  <a:lnTo>
                    <a:pt x="89014" y="216646"/>
                  </a:lnTo>
                  <a:lnTo>
                    <a:pt x="75530" y="252553"/>
                  </a:lnTo>
                  <a:lnTo>
                    <a:pt x="67797" y="281693"/>
                  </a:lnTo>
                  <a:lnTo>
                    <a:pt x="66028" y="307015"/>
                  </a:lnTo>
                  <a:lnTo>
                    <a:pt x="69600" y="322635"/>
                  </a:lnTo>
                  <a:lnTo>
                    <a:pt x="75797" y="333665"/>
                  </a:lnTo>
                  <a:lnTo>
                    <a:pt x="86650" y="342072"/>
                  </a:lnTo>
                  <a:lnTo>
                    <a:pt x="96268" y="345826"/>
                  </a:lnTo>
                  <a:lnTo>
                    <a:pt x="108134" y="346938"/>
                  </a:lnTo>
                  <a:lnTo>
                    <a:pt x="121929" y="343391"/>
                  </a:lnTo>
                  <a:lnTo>
                    <a:pt x="155690" y="327838"/>
                  </a:lnTo>
                  <a:lnTo>
                    <a:pt x="175149" y="316010"/>
                  </a:lnTo>
                  <a:lnTo>
                    <a:pt x="187590" y="302939"/>
                  </a:lnTo>
                  <a:lnTo>
                    <a:pt x="216835" y="269465"/>
                  </a:lnTo>
                  <a:lnTo>
                    <a:pt x="237364" y="241248"/>
                  </a:lnTo>
                  <a:lnTo>
                    <a:pt x="239837" y="233269"/>
                  </a:lnTo>
                  <a:lnTo>
                    <a:pt x="240415" y="228242"/>
                  </a:lnTo>
                  <a:lnTo>
                    <a:pt x="241381" y="226577"/>
                  </a:lnTo>
                  <a:lnTo>
                    <a:pt x="242836" y="225467"/>
                  </a:lnTo>
                  <a:lnTo>
                    <a:pt x="244618" y="224727"/>
                  </a:lnTo>
                  <a:lnTo>
                    <a:pt x="245806" y="225045"/>
                  </a:lnTo>
                  <a:lnTo>
                    <a:pt x="246598" y="226069"/>
                  </a:lnTo>
                  <a:lnTo>
                    <a:pt x="248181" y="23055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4915" name="SMARTInkShape-435"/>
          <p:cNvSpPr/>
          <p:nvPr>
            <p:custDataLst>
              <p:tags r:id="rId10"/>
            </p:custDataLst>
          </p:nvPr>
        </p:nvSpPr>
        <p:spPr>
          <a:xfrm>
            <a:off x="4068058" y="1891610"/>
            <a:ext cx="1300026" cy="21912"/>
          </a:xfrm>
          <a:custGeom>
            <a:avLst/>
            <a:gdLst/>
            <a:ahLst/>
            <a:cxnLst/>
            <a:rect l="0" t="0" r="0" b="0"/>
            <a:pathLst>
              <a:path w="1300026" h="21912">
                <a:moveTo>
                  <a:pt x="0" y="0"/>
                </a:moveTo>
                <a:lnTo>
                  <a:pt x="0" y="0"/>
                </a:lnTo>
                <a:lnTo>
                  <a:pt x="0" y="3877"/>
                </a:lnTo>
                <a:lnTo>
                  <a:pt x="811" y="5019"/>
                </a:lnTo>
                <a:lnTo>
                  <a:pt x="2163" y="5781"/>
                </a:lnTo>
                <a:lnTo>
                  <a:pt x="7214" y="7277"/>
                </a:lnTo>
                <a:lnTo>
                  <a:pt x="39996" y="7304"/>
                </a:lnTo>
                <a:lnTo>
                  <a:pt x="44285" y="9468"/>
                </a:lnTo>
                <a:lnTo>
                  <a:pt x="48896" y="12323"/>
                </a:lnTo>
                <a:lnTo>
                  <a:pt x="58468" y="14156"/>
                </a:lnTo>
                <a:lnTo>
                  <a:pt x="94851" y="14606"/>
                </a:lnTo>
                <a:lnTo>
                  <a:pt x="131011" y="14607"/>
                </a:lnTo>
                <a:lnTo>
                  <a:pt x="166680" y="14607"/>
                </a:lnTo>
                <a:lnTo>
                  <a:pt x="201322" y="14607"/>
                </a:lnTo>
                <a:lnTo>
                  <a:pt x="235601" y="14607"/>
                </a:lnTo>
                <a:lnTo>
                  <a:pt x="272060" y="14607"/>
                </a:lnTo>
                <a:lnTo>
                  <a:pt x="278617" y="14607"/>
                </a:lnTo>
                <a:lnTo>
                  <a:pt x="284236" y="16771"/>
                </a:lnTo>
                <a:lnTo>
                  <a:pt x="286871" y="18484"/>
                </a:lnTo>
                <a:lnTo>
                  <a:pt x="298333" y="20896"/>
                </a:lnTo>
                <a:lnTo>
                  <a:pt x="334576" y="21884"/>
                </a:lnTo>
                <a:lnTo>
                  <a:pt x="367671" y="21909"/>
                </a:lnTo>
                <a:lnTo>
                  <a:pt x="381423" y="21099"/>
                </a:lnTo>
                <a:lnTo>
                  <a:pt x="395916" y="16130"/>
                </a:lnTo>
                <a:lnTo>
                  <a:pt x="428562" y="14696"/>
                </a:lnTo>
                <a:lnTo>
                  <a:pt x="461749" y="14612"/>
                </a:lnTo>
                <a:lnTo>
                  <a:pt x="494505" y="14607"/>
                </a:lnTo>
                <a:lnTo>
                  <a:pt x="526315" y="14607"/>
                </a:lnTo>
                <a:lnTo>
                  <a:pt x="559963" y="14607"/>
                </a:lnTo>
                <a:lnTo>
                  <a:pt x="594020" y="14607"/>
                </a:lnTo>
                <a:lnTo>
                  <a:pt x="626683" y="14607"/>
                </a:lnTo>
                <a:lnTo>
                  <a:pt x="659810" y="14607"/>
                </a:lnTo>
                <a:lnTo>
                  <a:pt x="693837" y="14607"/>
                </a:lnTo>
                <a:lnTo>
                  <a:pt x="727766" y="14607"/>
                </a:lnTo>
                <a:lnTo>
                  <a:pt x="759698" y="14607"/>
                </a:lnTo>
                <a:lnTo>
                  <a:pt x="793656" y="14607"/>
                </a:lnTo>
                <a:lnTo>
                  <a:pt x="826920" y="14607"/>
                </a:lnTo>
                <a:lnTo>
                  <a:pt x="859682" y="14607"/>
                </a:lnTo>
                <a:lnTo>
                  <a:pt x="891491" y="14607"/>
                </a:lnTo>
                <a:lnTo>
                  <a:pt x="924979" y="14607"/>
                </a:lnTo>
                <a:lnTo>
                  <a:pt x="957841" y="14607"/>
                </a:lnTo>
                <a:lnTo>
                  <a:pt x="991949" y="14607"/>
                </a:lnTo>
                <a:lnTo>
                  <a:pt x="1024179" y="15419"/>
                </a:lnTo>
                <a:lnTo>
                  <a:pt x="1038634" y="20388"/>
                </a:lnTo>
                <a:lnTo>
                  <a:pt x="1074935" y="21884"/>
                </a:lnTo>
                <a:lnTo>
                  <a:pt x="1108097" y="21910"/>
                </a:lnTo>
                <a:lnTo>
                  <a:pt x="1144274" y="21911"/>
                </a:lnTo>
                <a:lnTo>
                  <a:pt x="1177883" y="21911"/>
                </a:lnTo>
                <a:lnTo>
                  <a:pt x="1212342" y="21911"/>
                </a:lnTo>
                <a:lnTo>
                  <a:pt x="1248766" y="21911"/>
                </a:lnTo>
                <a:lnTo>
                  <a:pt x="1285268" y="21911"/>
                </a:lnTo>
                <a:lnTo>
                  <a:pt x="1300025" y="21911"/>
                </a:lnTo>
                <a:lnTo>
                  <a:pt x="1285418"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899733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3" name="Picture 3"/>
          <p:cNvPicPr>
            <a:picLocks noGrp="1" noChangeAspect="1" noChangeArrowheads="1"/>
          </p:cNvPicPr>
          <p:nvPr>
            <p:ph/>
          </p:nvPr>
        </p:nvPicPr>
        <p:blipFill rotWithShape="1">
          <a:blip r:embed="rId2">
            <a:extLst>
              <a:ext uri="{28A0092B-C50C-407E-A947-70E740481C1C}">
                <a14:useLocalDpi xmlns:a14="http://schemas.microsoft.com/office/drawing/2010/main" val="0"/>
              </a:ext>
            </a:extLst>
          </a:blip>
          <a:srcRect l="23941" t="80780" r="26475"/>
          <a:stretch/>
        </p:blipFill>
        <p:spPr>
          <a:xfrm>
            <a:off x="1981200" y="2133600"/>
            <a:ext cx="5030430" cy="1752600"/>
          </a:xfrm>
          <a:noFill/>
        </p:spPr>
      </p:pic>
      <p:sp>
        <p:nvSpPr>
          <p:cNvPr id="6"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TextBox 1"/>
          <p:cNvSpPr txBox="1"/>
          <p:nvPr/>
        </p:nvSpPr>
        <p:spPr>
          <a:xfrm>
            <a:off x="1143000" y="1447800"/>
            <a:ext cx="7208127" cy="461665"/>
          </a:xfrm>
          <a:prstGeom prst="rect">
            <a:avLst/>
          </a:prstGeom>
          <a:noFill/>
        </p:spPr>
        <p:txBody>
          <a:bodyPr wrap="none" rtlCol="0">
            <a:spAutoFit/>
          </a:bodyPr>
          <a:lstStyle/>
          <a:p>
            <a:r>
              <a:rPr lang="en-US" sz="2400" dirty="0" smtClean="0"/>
              <a:t>The decision procedure for Durbin-Watson is as follows. </a:t>
            </a:r>
            <a:endParaRPr lang="en-US" sz="2400" dirty="0"/>
          </a:p>
        </p:txBody>
      </p:sp>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78" r="4078" b="77146"/>
          <a:stretch/>
        </p:blipFill>
        <p:spPr>
          <a:xfrm>
            <a:off x="224429" y="4038600"/>
            <a:ext cx="8843371" cy="1143000"/>
          </a:xfrm>
          <a:prstGeom prst="rect">
            <a:avLst/>
          </a:prstGeom>
          <a:noFill/>
        </p:spPr>
      </p:pic>
      <p:sp>
        <p:nvSpPr>
          <p:cNvPr id="3" name="Rectangle 2"/>
          <p:cNvSpPr/>
          <p:nvPr/>
        </p:nvSpPr>
        <p:spPr>
          <a:xfrm>
            <a:off x="1447800" y="4800600"/>
            <a:ext cx="7620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a:defRPr/>
            </a:pPr>
            <a:fld id="{C43361CC-F581-4740-80D0-755E0F6845A6}" type="slidenum">
              <a:rPr lang="en-US" altLang="en-US" smtClean="0"/>
              <a:pPr>
                <a:defRPr/>
              </a:pPr>
              <a:t>14</a:t>
            </a:fld>
            <a:endParaRPr lang="en-US" altLang="en-US"/>
          </a:p>
        </p:txBody>
      </p:sp>
    </p:spTree>
    <p:extLst>
      <p:ext uri="{BB962C8B-B14F-4D97-AF65-F5344CB8AC3E}">
        <p14:creationId xmlns:p14="http://schemas.microsoft.com/office/powerpoint/2010/main" val="818836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7" name="Picture 3"/>
          <p:cNvPicPr>
            <a:picLocks noGrp="1" noChangeAspect="1" noChangeArrowheads="1"/>
          </p:cNvPicPr>
          <p:nvPr>
            <p:ph/>
          </p:nvPr>
        </p:nvPicPr>
        <p:blipFill rotWithShape="1">
          <a:blip r:embed="rId2">
            <a:extLst>
              <a:ext uri="{28A0092B-C50C-407E-A947-70E740481C1C}">
                <a14:useLocalDpi xmlns:a14="http://schemas.microsoft.com/office/drawing/2010/main" val="0"/>
              </a:ext>
            </a:extLst>
          </a:blip>
          <a:srcRect l="1678" t="58862" r="4210"/>
          <a:stretch/>
        </p:blipFill>
        <p:spPr>
          <a:xfrm>
            <a:off x="178603" y="1873989"/>
            <a:ext cx="8889197" cy="2070950"/>
          </a:xfrm>
          <a:noFill/>
        </p:spPr>
      </p:pic>
      <p:sp>
        <p:nvSpPr>
          <p:cNvPr id="6"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Slide Number Placeholder 1"/>
          <p:cNvSpPr>
            <a:spLocks noGrp="1"/>
          </p:cNvSpPr>
          <p:nvPr>
            <p:ph type="sldNum" sz="quarter" idx="12"/>
          </p:nvPr>
        </p:nvSpPr>
        <p:spPr/>
        <p:txBody>
          <a:bodyPr/>
          <a:lstStyle/>
          <a:p>
            <a:pPr>
              <a:defRPr/>
            </a:pPr>
            <a:fld id="{C43361CC-F581-4740-80D0-755E0F6845A6}" type="slidenum">
              <a:rPr lang="en-US" altLang="en-US" smtClean="0"/>
              <a:pPr>
                <a:defRPr/>
              </a:pPr>
              <a:t>15</a:t>
            </a:fld>
            <a:endParaRPr lang="en-US" altLang="en-US"/>
          </a:p>
        </p:txBody>
      </p:sp>
    </p:spTree>
    <p:extLst>
      <p:ext uri="{BB962C8B-B14F-4D97-AF65-F5344CB8AC3E}">
        <p14:creationId xmlns:p14="http://schemas.microsoft.com/office/powerpoint/2010/main" val="14089532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2" name="Picture 5"/>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2001" t="2982" r="18908" b="6178"/>
          <a:stretch/>
        </p:blipFill>
        <p:spPr>
          <a:xfrm>
            <a:off x="1877401" y="81670"/>
            <a:ext cx="5437799" cy="6452479"/>
          </a:xfrm>
          <a:noFill/>
        </p:spPr>
      </p:pic>
      <p:sp>
        <p:nvSpPr>
          <p:cNvPr id="7" name="Footer Placeholder 4"/>
          <p:cNvSpPr txBox="1">
            <a:spLocks/>
          </p:cNvSpPr>
          <p:nvPr/>
        </p:nvSpPr>
        <p:spPr bwMode="auto">
          <a:xfrm>
            <a:off x="685800" y="6477000"/>
            <a:ext cx="7010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200" dirty="0"/>
              <a:t>Reference: Introduction to Time Series Analysis and Forecasting 2E, 2015  MJK</a:t>
            </a:r>
          </a:p>
        </p:txBody>
      </p:sp>
      <p:sp>
        <p:nvSpPr>
          <p:cNvPr id="2" name="Slide Number Placeholder 1"/>
          <p:cNvSpPr>
            <a:spLocks noGrp="1"/>
          </p:cNvSpPr>
          <p:nvPr>
            <p:ph type="sldNum" sz="quarter" idx="12"/>
          </p:nvPr>
        </p:nvSpPr>
        <p:spPr/>
        <p:txBody>
          <a:bodyPr/>
          <a:lstStyle/>
          <a:p>
            <a:fld id="{F0A4D2B7-4371-4D9C-AC55-85F7836C09C5}" type="slidenum">
              <a:rPr lang="en-US" smtClean="0"/>
              <a:pPr/>
              <a:t>16</a:t>
            </a:fld>
            <a:endParaRPr lang="en-US"/>
          </a:p>
        </p:txBody>
      </p:sp>
    </p:spTree>
    <p:extLst>
      <p:ext uri="{BB962C8B-B14F-4D97-AF65-F5344CB8AC3E}">
        <p14:creationId xmlns:p14="http://schemas.microsoft.com/office/powerpoint/2010/main" val="2378314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fitting in R</a:t>
            </a:r>
            <a:endParaRPr lang="en-US" dirty="0"/>
          </a:p>
        </p:txBody>
      </p:sp>
      <p:sp>
        <p:nvSpPr>
          <p:cNvPr id="4" name="Rectangle 3"/>
          <p:cNvSpPr/>
          <p:nvPr/>
        </p:nvSpPr>
        <p:spPr>
          <a:xfrm>
            <a:off x="1905000" y="2057400"/>
            <a:ext cx="5791200" cy="2308324"/>
          </a:xfrm>
          <a:prstGeom prst="rect">
            <a:avLst/>
          </a:prstGeom>
        </p:spPr>
        <p:txBody>
          <a:bodyPr wrap="square">
            <a:spAutoFit/>
          </a:bodyPr>
          <a:lstStyle/>
          <a:p>
            <a:r>
              <a:rPr lang="en-US" sz="2400" dirty="0" err="1"/>
              <a:t>install.packages</a:t>
            </a:r>
            <a:r>
              <a:rPr lang="en-US" sz="2400" dirty="0"/>
              <a:t>("</a:t>
            </a:r>
            <a:r>
              <a:rPr lang="en-US" sz="2400" dirty="0" err="1"/>
              <a:t>lmtest</a:t>
            </a:r>
            <a:r>
              <a:rPr lang="en-US" sz="2400" dirty="0"/>
              <a:t>")</a:t>
            </a:r>
          </a:p>
          <a:p>
            <a:r>
              <a:rPr lang="en-US" sz="2400" dirty="0"/>
              <a:t>library(</a:t>
            </a:r>
            <a:r>
              <a:rPr lang="en-US" sz="2400" dirty="0" err="1"/>
              <a:t>lmtest</a:t>
            </a:r>
            <a:r>
              <a:rPr lang="en-US" sz="2400" dirty="0"/>
              <a:t>)</a:t>
            </a:r>
          </a:p>
          <a:p>
            <a:r>
              <a:rPr lang="en-US" sz="2400" dirty="0"/>
              <a:t>drink &lt;- read.csv("C:/MA_TS/R/drink.csv")</a:t>
            </a:r>
          </a:p>
          <a:p>
            <a:r>
              <a:rPr lang="en-US" sz="2400" dirty="0"/>
              <a:t>fit &lt;- lm(</a:t>
            </a:r>
            <a:r>
              <a:rPr lang="en-US" sz="2400" dirty="0" err="1"/>
              <a:t>sales~expenditures</a:t>
            </a:r>
            <a:r>
              <a:rPr lang="en-US" sz="2400" dirty="0"/>
              <a:t>, data=drink)</a:t>
            </a:r>
          </a:p>
          <a:p>
            <a:r>
              <a:rPr lang="en-US" sz="2400" dirty="0"/>
              <a:t>summary(fit)</a:t>
            </a:r>
          </a:p>
          <a:p>
            <a:r>
              <a:rPr lang="en-US" sz="2400" dirty="0" err="1"/>
              <a:t>dwtest</a:t>
            </a:r>
            <a:r>
              <a:rPr lang="en-US" sz="2400" dirty="0"/>
              <a:t>(fit)</a:t>
            </a:r>
          </a:p>
        </p:txBody>
      </p:sp>
      <p:sp>
        <p:nvSpPr>
          <p:cNvPr id="3" name="Slide Number Placeholder 2"/>
          <p:cNvSpPr>
            <a:spLocks noGrp="1"/>
          </p:cNvSpPr>
          <p:nvPr>
            <p:ph type="sldNum" sz="quarter" idx="12"/>
          </p:nvPr>
        </p:nvSpPr>
        <p:spPr/>
        <p:txBody>
          <a:bodyPr/>
          <a:lstStyle/>
          <a:p>
            <a:fld id="{F0A4D2B7-4371-4D9C-AC55-85F7836C09C5}" type="slidenum">
              <a:rPr lang="en-US" smtClean="0"/>
              <a:pPr/>
              <a:t>17</a:t>
            </a:fld>
            <a:endParaRPr lang="en-US"/>
          </a:p>
        </p:txBody>
      </p:sp>
      <p:sp>
        <p:nvSpPr>
          <p:cNvPr id="5" name="SMARTInkShape-436"/>
          <p:cNvSpPr/>
          <p:nvPr>
            <p:custDataLst>
              <p:tags r:id="rId1"/>
            </p:custDataLst>
          </p:nvPr>
        </p:nvSpPr>
        <p:spPr>
          <a:xfrm>
            <a:off x="2651176" y="3542204"/>
            <a:ext cx="423597" cy="21912"/>
          </a:xfrm>
          <a:custGeom>
            <a:avLst/>
            <a:gdLst/>
            <a:ahLst/>
            <a:cxnLst/>
            <a:rect l="0" t="0" r="0" b="0"/>
            <a:pathLst>
              <a:path w="423597" h="21912">
                <a:moveTo>
                  <a:pt x="0" y="21911"/>
                </a:moveTo>
                <a:lnTo>
                  <a:pt x="0" y="21911"/>
                </a:lnTo>
                <a:lnTo>
                  <a:pt x="0" y="14908"/>
                </a:lnTo>
                <a:lnTo>
                  <a:pt x="11091" y="14610"/>
                </a:lnTo>
                <a:lnTo>
                  <a:pt x="12263" y="15420"/>
                </a:lnTo>
                <a:lnTo>
                  <a:pt x="13045" y="16773"/>
                </a:lnTo>
                <a:lnTo>
                  <a:pt x="13565" y="18485"/>
                </a:lnTo>
                <a:lnTo>
                  <a:pt x="14724" y="19627"/>
                </a:lnTo>
                <a:lnTo>
                  <a:pt x="21582" y="21822"/>
                </a:lnTo>
                <a:lnTo>
                  <a:pt x="27676" y="16874"/>
                </a:lnTo>
                <a:lnTo>
                  <a:pt x="34348" y="15279"/>
                </a:lnTo>
                <a:lnTo>
                  <a:pt x="70601" y="14609"/>
                </a:lnTo>
                <a:lnTo>
                  <a:pt x="104413" y="14608"/>
                </a:lnTo>
                <a:lnTo>
                  <a:pt x="137686" y="14608"/>
                </a:lnTo>
                <a:lnTo>
                  <a:pt x="151056" y="13796"/>
                </a:lnTo>
                <a:lnTo>
                  <a:pt x="172112" y="7981"/>
                </a:lnTo>
                <a:lnTo>
                  <a:pt x="206387" y="7322"/>
                </a:lnTo>
                <a:lnTo>
                  <a:pt x="242677" y="7304"/>
                </a:lnTo>
                <a:lnTo>
                  <a:pt x="279099" y="7304"/>
                </a:lnTo>
                <a:lnTo>
                  <a:pt x="301273" y="6493"/>
                </a:lnTo>
                <a:lnTo>
                  <a:pt x="315614" y="1523"/>
                </a:lnTo>
                <a:lnTo>
                  <a:pt x="349968" y="40"/>
                </a:lnTo>
                <a:lnTo>
                  <a:pt x="384444" y="1"/>
                </a:lnTo>
                <a:lnTo>
                  <a:pt x="420058" y="0"/>
                </a:lnTo>
                <a:lnTo>
                  <a:pt x="423596" y="0"/>
                </a:lnTo>
                <a:lnTo>
                  <a:pt x="410101" y="13503"/>
                </a:lnTo>
                <a:lnTo>
                  <a:pt x="408997" y="2191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437"/>
          <p:cNvSpPr/>
          <p:nvPr>
            <p:custDataLst>
              <p:tags r:id="rId2"/>
            </p:custDataLst>
          </p:nvPr>
        </p:nvSpPr>
        <p:spPr>
          <a:xfrm>
            <a:off x="3279279" y="3505988"/>
            <a:ext cx="372146" cy="58128"/>
          </a:xfrm>
          <a:custGeom>
            <a:avLst/>
            <a:gdLst/>
            <a:ahLst/>
            <a:cxnLst/>
            <a:rect l="0" t="0" r="0" b="0"/>
            <a:pathLst>
              <a:path w="372146" h="58128">
                <a:moveTo>
                  <a:pt x="21909" y="50824"/>
                </a:moveTo>
                <a:lnTo>
                  <a:pt x="21909" y="50824"/>
                </a:lnTo>
                <a:lnTo>
                  <a:pt x="1043" y="50824"/>
                </a:lnTo>
                <a:lnTo>
                  <a:pt x="695" y="51635"/>
                </a:lnTo>
                <a:lnTo>
                  <a:pt x="0" y="58119"/>
                </a:lnTo>
                <a:lnTo>
                  <a:pt x="24674" y="58127"/>
                </a:lnTo>
                <a:lnTo>
                  <a:pt x="29360" y="55963"/>
                </a:lnTo>
                <a:lnTo>
                  <a:pt x="34147" y="53108"/>
                </a:lnTo>
                <a:lnTo>
                  <a:pt x="43833" y="51275"/>
                </a:lnTo>
                <a:lnTo>
                  <a:pt x="71411" y="50017"/>
                </a:lnTo>
                <a:lnTo>
                  <a:pt x="88282" y="45044"/>
                </a:lnTo>
                <a:lnTo>
                  <a:pt x="107051" y="42909"/>
                </a:lnTo>
                <a:lnTo>
                  <a:pt x="124626" y="37779"/>
                </a:lnTo>
                <a:lnTo>
                  <a:pt x="158269" y="36308"/>
                </a:lnTo>
                <a:lnTo>
                  <a:pt x="192327" y="29595"/>
                </a:lnTo>
                <a:lnTo>
                  <a:pt x="226559" y="23954"/>
                </a:lnTo>
                <a:lnTo>
                  <a:pt x="262792" y="15966"/>
                </a:lnTo>
                <a:lnTo>
                  <a:pt x="297001" y="14403"/>
                </a:lnTo>
                <a:lnTo>
                  <a:pt x="323653" y="13500"/>
                </a:lnTo>
                <a:lnTo>
                  <a:pt x="338057" y="8018"/>
                </a:lnTo>
                <a:lnTo>
                  <a:pt x="361011" y="7029"/>
                </a:lnTo>
                <a:lnTo>
                  <a:pt x="362399" y="6208"/>
                </a:lnTo>
                <a:lnTo>
                  <a:pt x="363324" y="4850"/>
                </a:lnTo>
                <a:lnTo>
                  <a:pt x="363941" y="3133"/>
                </a:lnTo>
                <a:lnTo>
                  <a:pt x="365164" y="1988"/>
                </a:lnTo>
                <a:lnTo>
                  <a:pt x="371355" y="0"/>
                </a:lnTo>
                <a:lnTo>
                  <a:pt x="371729" y="711"/>
                </a:lnTo>
                <a:lnTo>
                  <a:pt x="372145" y="3665"/>
                </a:lnTo>
                <a:lnTo>
                  <a:pt x="371445" y="4778"/>
                </a:lnTo>
                <a:lnTo>
                  <a:pt x="370166" y="5519"/>
                </a:lnTo>
                <a:lnTo>
                  <a:pt x="365020" y="6807"/>
                </a:lnTo>
                <a:lnTo>
                  <a:pt x="361589" y="6915"/>
                </a:lnTo>
                <a:lnTo>
                  <a:pt x="357360" y="9128"/>
                </a:lnTo>
                <a:lnTo>
                  <a:pt x="340800" y="24168"/>
                </a:lnTo>
                <a:lnTo>
                  <a:pt x="338111" y="28968"/>
                </a:lnTo>
                <a:lnTo>
                  <a:pt x="336105" y="33806"/>
                </a:lnTo>
                <a:lnTo>
                  <a:pt x="328657" y="4352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438"/>
          <p:cNvSpPr/>
          <p:nvPr>
            <p:custDataLst>
              <p:tags r:id="rId3"/>
            </p:custDataLst>
          </p:nvPr>
        </p:nvSpPr>
        <p:spPr>
          <a:xfrm>
            <a:off x="3965808" y="3520383"/>
            <a:ext cx="1475183" cy="35417"/>
          </a:xfrm>
          <a:custGeom>
            <a:avLst/>
            <a:gdLst/>
            <a:ahLst/>
            <a:cxnLst/>
            <a:rect l="0" t="0" r="0" b="0"/>
            <a:pathLst>
              <a:path w="1475183" h="35417">
                <a:moveTo>
                  <a:pt x="0" y="7214"/>
                </a:moveTo>
                <a:lnTo>
                  <a:pt x="0" y="7214"/>
                </a:lnTo>
                <a:lnTo>
                  <a:pt x="0" y="3338"/>
                </a:lnTo>
                <a:lnTo>
                  <a:pt x="812" y="2195"/>
                </a:lnTo>
                <a:lnTo>
                  <a:pt x="2165" y="1434"/>
                </a:lnTo>
                <a:lnTo>
                  <a:pt x="7439" y="111"/>
                </a:lnTo>
                <a:lnTo>
                  <a:pt x="10880" y="0"/>
                </a:lnTo>
                <a:lnTo>
                  <a:pt x="15115" y="2114"/>
                </a:lnTo>
                <a:lnTo>
                  <a:pt x="20568" y="6207"/>
                </a:lnTo>
                <a:lnTo>
                  <a:pt x="55811" y="14312"/>
                </a:lnTo>
                <a:lnTo>
                  <a:pt x="60782" y="14426"/>
                </a:lnTo>
                <a:lnTo>
                  <a:pt x="93121" y="21619"/>
                </a:lnTo>
                <a:lnTo>
                  <a:pt x="127351" y="21816"/>
                </a:lnTo>
                <a:lnTo>
                  <a:pt x="155875" y="22633"/>
                </a:lnTo>
                <a:lnTo>
                  <a:pt x="185029" y="28448"/>
                </a:lnTo>
                <a:lnTo>
                  <a:pt x="215489" y="29085"/>
                </a:lnTo>
                <a:lnTo>
                  <a:pt x="250566" y="29122"/>
                </a:lnTo>
                <a:lnTo>
                  <a:pt x="286050" y="35413"/>
                </a:lnTo>
                <a:lnTo>
                  <a:pt x="309272" y="35416"/>
                </a:lnTo>
                <a:lnTo>
                  <a:pt x="345771" y="29784"/>
                </a:lnTo>
                <a:lnTo>
                  <a:pt x="382287" y="29183"/>
                </a:lnTo>
                <a:lnTo>
                  <a:pt x="416630" y="29133"/>
                </a:lnTo>
                <a:lnTo>
                  <a:pt x="452862" y="29126"/>
                </a:lnTo>
                <a:lnTo>
                  <a:pt x="489342" y="29125"/>
                </a:lnTo>
                <a:lnTo>
                  <a:pt x="525854" y="29125"/>
                </a:lnTo>
                <a:lnTo>
                  <a:pt x="562371" y="29125"/>
                </a:lnTo>
                <a:lnTo>
                  <a:pt x="591585" y="29125"/>
                </a:lnTo>
                <a:lnTo>
                  <a:pt x="625818" y="24106"/>
                </a:lnTo>
                <a:lnTo>
                  <a:pt x="659029" y="22272"/>
                </a:lnTo>
                <a:lnTo>
                  <a:pt x="692730" y="21910"/>
                </a:lnTo>
                <a:lnTo>
                  <a:pt x="722830" y="21839"/>
                </a:lnTo>
                <a:lnTo>
                  <a:pt x="752219" y="19661"/>
                </a:lnTo>
                <a:lnTo>
                  <a:pt x="781468" y="15534"/>
                </a:lnTo>
                <a:lnTo>
                  <a:pt x="810689" y="13907"/>
                </a:lnTo>
                <a:lnTo>
                  <a:pt x="839904" y="8777"/>
                </a:lnTo>
                <a:lnTo>
                  <a:pt x="875610" y="7420"/>
                </a:lnTo>
                <a:lnTo>
                  <a:pt x="910528" y="7242"/>
                </a:lnTo>
                <a:lnTo>
                  <a:pt x="943359" y="9382"/>
                </a:lnTo>
                <a:lnTo>
                  <a:pt x="978830" y="13842"/>
                </a:lnTo>
                <a:lnTo>
                  <a:pt x="1015210" y="14429"/>
                </a:lnTo>
                <a:lnTo>
                  <a:pt x="1051709" y="14506"/>
                </a:lnTo>
                <a:lnTo>
                  <a:pt x="1088224" y="14516"/>
                </a:lnTo>
                <a:lnTo>
                  <a:pt x="1124742" y="14518"/>
                </a:lnTo>
                <a:lnTo>
                  <a:pt x="1161259" y="14518"/>
                </a:lnTo>
                <a:lnTo>
                  <a:pt x="1197777" y="14518"/>
                </a:lnTo>
                <a:lnTo>
                  <a:pt x="1226991" y="12354"/>
                </a:lnTo>
                <a:lnTo>
                  <a:pt x="1241598" y="10310"/>
                </a:lnTo>
                <a:lnTo>
                  <a:pt x="1270812" y="11282"/>
                </a:lnTo>
                <a:lnTo>
                  <a:pt x="1302310" y="7750"/>
                </a:lnTo>
                <a:lnTo>
                  <a:pt x="1336844" y="7285"/>
                </a:lnTo>
                <a:lnTo>
                  <a:pt x="1370937" y="7223"/>
                </a:lnTo>
                <a:lnTo>
                  <a:pt x="1397126" y="6404"/>
                </a:lnTo>
                <a:lnTo>
                  <a:pt x="1431473" y="362"/>
                </a:lnTo>
                <a:lnTo>
                  <a:pt x="1447085" y="0"/>
                </a:lnTo>
                <a:lnTo>
                  <a:pt x="1452757" y="2114"/>
                </a:lnTo>
                <a:lnTo>
                  <a:pt x="1457983" y="4948"/>
                </a:lnTo>
                <a:lnTo>
                  <a:pt x="1467950" y="6766"/>
                </a:lnTo>
                <a:lnTo>
                  <a:pt x="1473856" y="7126"/>
                </a:lnTo>
                <a:lnTo>
                  <a:pt x="1474341" y="7967"/>
                </a:lnTo>
                <a:lnTo>
                  <a:pt x="1475182" y="13495"/>
                </a:lnTo>
                <a:lnTo>
                  <a:pt x="1460703" y="291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SMARTInkShape-Group100"/>
          <p:cNvGrpSpPr/>
          <p:nvPr/>
        </p:nvGrpSpPr>
        <p:grpSpPr>
          <a:xfrm>
            <a:off x="1679909" y="2647338"/>
            <a:ext cx="1402175" cy="1720165"/>
            <a:chOff x="1679909" y="2647338"/>
            <a:chExt cx="1402175" cy="1720165"/>
          </a:xfrm>
        </p:grpSpPr>
        <p:sp>
          <p:nvSpPr>
            <p:cNvPr id="8" name="SMARTInkShape-439"/>
            <p:cNvSpPr/>
            <p:nvPr>
              <p:custDataLst>
                <p:tags r:id="rId4"/>
              </p:custDataLst>
            </p:nvPr>
          </p:nvSpPr>
          <p:spPr>
            <a:xfrm>
              <a:off x="2096111" y="4257949"/>
              <a:ext cx="788778" cy="36519"/>
            </a:xfrm>
            <a:custGeom>
              <a:avLst/>
              <a:gdLst/>
              <a:ahLst/>
              <a:cxnLst/>
              <a:rect l="0" t="0" r="0" b="0"/>
              <a:pathLst>
                <a:path w="788778" h="36519">
                  <a:moveTo>
                    <a:pt x="14605" y="21910"/>
                  </a:moveTo>
                  <a:lnTo>
                    <a:pt x="14605" y="21910"/>
                  </a:lnTo>
                  <a:lnTo>
                    <a:pt x="10727" y="21910"/>
                  </a:lnTo>
                  <a:lnTo>
                    <a:pt x="9585" y="22721"/>
                  </a:lnTo>
                  <a:lnTo>
                    <a:pt x="8824" y="24074"/>
                  </a:lnTo>
                  <a:lnTo>
                    <a:pt x="8316" y="25788"/>
                  </a:lnTo>
                  <a:lnTo>
                    <a:pt x="7166" y="26930"/>
                  </a:lnTo>
                  <a:lnTo>
                    <a:pt x="1102" y="28913"/>
                  </a:lnTo>
                  <a:lnTo>
                    <a:pt x="734" y="28202"/>
                  </a:lnTo>
                  <a:lnTo>
                    <a:pt x="216" y="24947"/>
                  </a:lnTo>
                  <a:lnTo>
                    <a:pt x="0" y="29151"/>
                  </a:lnTo>
                  <a:lnTo>
                    <a:pt x="6286" y="29208"/>
                  </a:lnTo>
                  <a:lnTo>
                    <a:pt x="12932" y="34232"/>
                  </a:lnTo>
                  <a:lnTo>
                    <a:pt x="19699" y="35840"/>
                  </a:lnTo>
                  <a:lnTo>
                    <a:pt x="52970" y="36514"/>
                  </a:lnTo>
                  <a:lnTo>
                    <a:pt x="86553" y="36518"/>
                  </a:lnTo>
                  <a:lnTo>
                    <a:pt x="122059" y="36518"/>
                  </a:lnTo>
                  <a:lnTo>
                    <a:pt x="156000" y="36518"/>
                  </a:lnTo>
                  <a:lnTo>
                    <a:pt x="192073" y="36518"/>
                  </a:lnTo>
                  <a:lnTo>
                    <a:pt x="227614" y="36518"/>
                  </a:lnTo>
                  <a:lnTo>
                    <a:pt x="260168" y="36518"/>
                  </a:lnTo>
                  <a:lnTo>
                    <a:pt x="295964" y="36518"/>
                  </a:lnTo>
                  <a:lnTo>
                    <a:pt x="329160" y="34353"/>
                  </a:lnTo>
                  <a:lnTo>
                    <a:pt x="360220" y="29891"/>
                  </a:lnTo>
                  <a:lnTo>
                    <a:pt x="390820" y="29303"/>
                  </a:lnTo>
                  <a:lnTo>
                    <a:pt x="416225" y="28420"/>
                  </a:lnTo>
                  <a:lnTo>
                    <a:pt x="446624" y="22928"/>
                  </a:lnTo>
                  <a:lnTo>
                    <a:pt x="482176" y="19880"/>
                  </a:lnTo>
                  <a:lnTo>
                    <a:pt x="517755" y="15301"/>
                  </a:lnTo>
                  <a:lnTo>
                    <a:pt x="548779" y="10821"/>
                  </a:lnTo>
                  <a:lnTo>
                    <a:pt x="584413" y="7767"/>
                  </a:lnTo>
                  <a:lnTo>
                    <a:pt x="615795" y="6553"/>
                  </a:lnTo>
                  <a:lnTo>
                    <a:pt x="646436" y="1023"/>
                  </a:lnTo>
                  <a:lnTo>
                    <a:pt x="677552" y="135"/>
                  </a:lnTo>
                  <a:lnTo>
                    <a:pt x="713210" y="8"/>
                  </a:lnTo>
                  <a:lnTo>
                    <a:pt x="746246" y="0"/>
                  </a:lnTo>
                  <a:lnTo>
                    <a:pt x="772397" y="0"/>
                  </a:lnTo>
                  <a:lnTo>
                    <a:pt x="781881" y="5781"/>
                  </a:lnTo>
                  <a:lnTo>
                    <a:pt x="788777"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440"/>
            <p:cNvSpPr/>
            <p:nvPr>
              <p:custDataLst>
                <p:tags r:id="rId5"/>
              </p:custDataLst>
            </p:nvPr>
          </p:nvSpPr>
          <p:spPr>
            <a:xfrm>
              <a:off x="2088805" y="4345591"/>
              <a:ext cx="993279" cy="21912"/>
            </a:xfrm>
            <a:custGeom>
              <a:avLst/>
              <a:gdLst/>
              <a:ahLst/>
              <a:cxnLst/>
              <a:rect l="0" t="0" r="0" b="0"/>
              <a:pathLst>
                <a:path w="993279" h="21912">
                  <a:moveTo>
                    <a:pt x="0" y="7303"/>
                  </a:moveTo>
                  <a:lnTo>
                    <a:pt x="0" y="7303"/>
                  </a:lnTo>
                  <a:lnTo>
                    <a:pt x="35039" y="7303"/>
                  </a:lnTo>
                  <a:lnTo>
                    <a:pt x="45964" y="7303"/>
                  </a:lnTo>
                  <a:lnTo>
                    <a:pt x="79039" y="14306"/>
                  </a:lnTo>
                  <a:lnTo>
                    <a:pt x="112054" y="14589"/>
                  </a:lnTo>
                  <a:lnTo>
                    <a:pt x="146074" y="14606"/>
                  </a:lnTo>
                  <a:lnTo>
                    <a:pt x="177449" y="14607"/>
                  </a:lnTo>
                  <a:lnTo>
                    <a:pt x="213515" y="14607"/>
                  </a:lnTo>
                  <a:lnTo>
                    <a:pt x="249993" y="14607"/>
                  </a:lnTo>
                  <a:lnTo>
                    <a:pt x="286507" y="14607"/>
                  </a:lnTo>
                  <a:lnTo>
                    <a:pt x="321575" y="14607"/>
                  </a:lnTo>
                  <a:lnTo>
                    <a:pt x="357901" y="14607"/>
                  </a:lnTo>
                  <a:lnTo>
                    <a:pt x="394394" y="8826"/>
                  </a:lnTo>
                  <a:lnTo>
                    <a:pt x="430908" y="7504"/>
                  </a:lnTo>
                  <a:lnTo>
                    <a:pt x="462285" y="7343"/>
                  </a:lnTo>
                  <a:lnTo>
                    <a:pt x="495624" y="7312"/>
                  </a:lnTo>
                  <a:lnTo>
                    <a:pt x="530672" y="7305"/>
                  </a:lnTo>
                  <a:lnTo>
                    <a:pt x="561880" y="7304"/>
                  </a:lnTo>
                  <a:lnTo>
                    <a:pt x="595365" y="7303"/>
                  </a:lnTo>
                  <a:lnTo>
                    <a:pt x="623632" y="7303"/>
                  </a:lnTo>
                  <a:lnTo>
                    <a:pt x="656434" y="7303"/>
                  </a:lnTo>
                  <a:lnTo>
                    <a:pt x="688520" y="5140"/>
                  </a:lnTo>
                  <a:lnTo>
                    <a:pt x="721998" y="1015"/>
                  </a:lnTo>
                  <a:lnTo>
                    <a:pt x="752055" y="200"/>
                  </a:lnTo>
                  <a:lnTo>
                    <a:pt x="781435" y="40"/>
                  </a:lnTo>
                  <a:lnTo>
                    <a:pt x="810682" y="8"/>
                  </a:lnTo>
                  <a:lnTo>
                    <a:pt x="839903" y="2"/>
                  </a:lnTo>
                  <a:lnTo>
                    <a:pt x="872544" y="0"/>
                  </a:lnTo>
                  <a:lnTo>
                    <a:pt x="903923" y="0"/>
                  </a:lnTo>
                  <a:lnTo>
                    <a:pt x="914613" y="812"/>
                  </a:lnTo>
                  <a:lnTo>
                    <a:pt x="950419" y="7003"/>
                  </a:lnTo>
                  <a:lnTo>
                    <a:pt x="973764" y="7296"/>
                  </a:lnTo>
                  <a:lnTo>
                    <a:pt x="978654" y="9464"/>
                  </a:lnTo>
                  <a:lnTo>
                    <a:pt x="993278" y="2191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441"/>
            <p:cNvSpPr/>
            <p:nvPr>
              <p:custDataLst>
                <p:tags r:id="rId6"/>
              </p:custDataLst>
            </p:nvPr>
          </p:nvSpPr>
          <p:spPr>
            <a:xfrm>
              <a:off x="1679909" y="2760728"/>
              <a:ext cx="240916" cy="1468008"/>
            </a:xfrm>
            <a:custGeom>
              <a:avLst/>
              <a:gdLst/>
              <a:ahLst/>
              <a:cxnLst/>
              <a:rect l="0" t="0" r="0" b="0"/>
              <a:pathLst>
                <a:path w="240916" h="1468008">
                  <a:moveTo>
                    <a:pt x="240915" y="0"/>
                  </a:moveTo>
                  <a:lnTo>
                    <a:pt x="240915" y="0"/>
                  </a:lnTo>
                  <a:lnTo>
                    <a:pt x="218949" y="24131"/>
                  </a:lnTo>
                  <a:lnTo>
                    <a:pt x="195671" y="56124"/>
                  </a:lnTo>
                  <a:lnTo>
                    <a:pt x="180142" y="91508"/>
                  </a:lnTo>
                  <a:lnTo>
                    <a:pt x="162111" y="126833"/>
                  </a:lnTo>
                  <a:lnTo>
                    <a:pt x="147265" y="159763"/>
                  </a:lnTo>
                  <a:lnTo>
                    <a:pt x="129515" y="195542"/>
                  </a:lnTo>
                  <a:lnTo>
                    <a:pt x="119274" y="225018"/>
                  </a:lnTo>
                  <a:lnTo>
                    <a:pt x="107133" y="259088"/>
                  </a:lnTo>
                  <a:lnTo>
                    <a:pt x="97224" y="294881"/>
                  </a:lnTo>
                  <a:lnTo>
                    <a:pt x="84369" y="331184"/>
                  </a:lnTo>
                  <a:lnTo>
                    <a:pt x="75041" y="355478"/>
                  </a:lnTo>
                  <a:lnTo>
                    <a:pt x="67649" y="381965"/>
                  </a:lnTo>
                  <a:lnTo>
                    <a:pt x="60848" y="409967"/>
                  </a:lnTo>
                  <a:lnTo>
                    <a:pt x="52415" y="438642"/>
                  </a:lnTo>
                  <a:lnTo>
                    <a:pt x="45421" y="467617"/>
                  </a:lnTo>
                  <a:lnTo>
                    <a:pt x="39607" y="496724"/>
                  </a:lnTo>
                  <a:lnTo>
                    <a:pt x="34318" y="525891"/>
                  </a:lnTo>
                  <a:lnTo>
                    <a:pt x="29263" y="557248"/>
                  </a:lnTo>
                  <a:lnTo>
                    <a:pt x="24311" y="589308"/>
                  </a:lnTo>
                  <a:lnTo>
                    <a:pt x="19405" y="619787"/>
                  </a:lnTo>
                  <a:lnTo>
                    <a:pt x="14520" y="651727"/>
                  </a:lnTo>
                  <a:lnTo>
                    <a:pt x="10455" y="684047"/>
                  </a:lnTo>
                  <a:lnTo>
                    <a:pt x="8648" y="714640"/>
                  </a:lnTo>
                  <a:lnTo>
                    <a:pt x="5681" y="744468"/>
                  </a:lnTo>
                  <a:lnTo>
                    <a:pt x="2469" y="773955"/>
                  </a:lnTo>
                  <a:lnTo>
                    <a:pt x="1041" y="803290"/>
                  </a:lnTo>
                  <a:lnTo>
                    <a:pt x="407" y="832558"/>
                  </a:lnTo>
                  <a:lnTo>
                    <a:pt x="125" y="861796"/>
                  </a:lnTo>
                  <a:lnTo>
                    <a:pt x="0" y="891020"/>
                  </a:lnTo>
                  <a:lnTo>
                    <a:pt x="2108" y="918075"/>
                  </a:lnTo>
                  <a:lnTo>
                    <a:pt x="4939" y="944436"/>
                  </a:lnTo>
                  <a:lnTo>
                    <a:pt x="6197" y="972382"/>
                  </a:lnTo>
                  <a:lnTo>
                    <a:pt x="8920" y="998868"/>
                  </a:lnTo>
                  <a:lnTo>
                    <a:pt x="12835" y="1024165"/>
                  </a:lnTo>
                  <a:lnTo>
                    <a:pt x="17280" y="1048933"/>
                  </a:lnTo>
                  <a:lnTo>
                    <a:pt x="19797" y="1073467"/>
                  </a:lnTo>
                  <a:lnTo>
                    <a:pt x="21727" y="1097895"/>
                  </a:lnTo>
                  <a:lnTo>
                    <a:pt x="25289" y="1122277"/>
                  </a:lnTo>
                  <a:lnTo>
                    <a:pt x="31742" y="1146639"/>
                  </a:lnTo>
                  <a:lnTo>
                    <a:pt x="39208" y="1170991"/>
                  </a:lnTo>
                  <a:lnTo>
                    <a:pt x="45231" y="1195339"/>
                  </a:lnTo>
                  <a:lnTo>
                    <a:pt x="50613" y="1219686"/>
                  </a:lnTo>
                  <a:lnTo>
                    <a:pt x="55710" y="1244031"/>
                  </a:lnTo>
                  <a:lnTo>
                    <a:pt x="63954" y="1279738"/>
                  </a:lnTo>
                  <a:lnTo>
                    <a:pt x="75503" y="1311237"/>
                  </a:lnTo>
                  <a:lnTo>
                    <a:pt x="84426" y="1340316"/>
                  </a:lnTo>
                  <a:lnTo>
                    <a:pt x="96874" y="1372364"/>
                  </a:lnTo>
                  <a:lnTo>
                    <a:pt x="116293" y="1408876"/>
                  </a:lnTo>
                  <a:lnTo>
                    <a:pt x="126086" y="1423978"/>
                  </a:lnTo>
                  <a:lnTo>
                    <a:pt x="155616" y="1455704"/>
                  </a:lnTo>
                  <a:lnTo>
                    <a:pt x="160536" y="1458481"/>
                  </a:lnTo>
                  <a:lnTo>
                    <a:pt x="162984" y="1459222"/>
                  </a:lnTo>
                  <a:lnTo>
                    <a:pt x="164616" y="1460527"/>
                  </a:lnTo>
                  <a:lnTo>
                    <a:pt x="167725" y="1465430"/>
                  </a:lnTo>
                  <a:lnTo>
                    <a:pt x="171328" y="1466862"/>
                  </a:lnTo>
                  <a:lnTo>
                    <a:pt x="206066" y="1468007"/>
                  </a:lnTo>
                  <a:lnTo>
                    <a:pt x="217961" y="1468007"/>
                  </a:lnTo>
                  <a:lnTo>
                    <a:pt x="218309" y="1467195"/>
                  </a:lnTo>
                  <a:lnTo>
                    <a:pt x="219005" y="145340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442"/>
            <p:cNvSpPr/>
            <p:nvPr>
              <p:custDataLst>
                <p:tags r:id="rId7"/>
              </p:custDataLst>
            </p:nvPr>
          </p:nvSpPr>
          <p:spPr>
            <a:xfrm>
              <a:off x="1847816" y="2647338"/>
              <a:ext cx="167865" cy="332497"/>
            </a:xfrm>
            <a:custGeom>
              <a:avLst/>
              <a:gdLst/>
              <a:ahLst/>
              <a:cxnLst/>
              <a:rect l="0" t="0" r="0" b="0"/>
              <a:pathLst>
                <a:path w="167865" h="332497">
                  <a:moveTo>
                    <a:pt x="7277" y="157211"/>
                  </a:moveTo>
                  <a:lnTo>
                    <a:pt x="7277" y="157211"/>
                  </a:lnTo>
                  <a:lnTo>
                    <a:pt x="7277" y="153334"/>
                  </a:lnTo>
                  <a:lnTo>
                    <a:pt x="6465" y="152192"/>
                  </a:lnTo>
                  <a:lnTo>
                    <a:pt x="5113" y="151431"/>
                  </a:lnTo>
                  <a:lnTo>
                    <a:pt x="3399" y="150923"/>
                  </a:lnTo>
                  <a:lnTo>
                    <a:pt x="2258" y="149773"/>
                  </a:lnTo>
                  <a:lnTo>
                    <a:pt x="274" y="143709"/>
                  </a:lnTo>
                  <a:lnTo>
                    <a:pt x="0" y="132536"/>
                  </a:lnTo>
                  <a:lnTo>
                    <a:pt x="3858" y="121588"/>
                  </a:lnTo>
                  <a:lnTo>
                    <a:pt x="10085" y="114870"/>
                  </a:lnTo>
                  <a:lnTo>
                    <a:pt x="17452" y="108367"/>
                  </a:lnTo>
                  <a:lnTo>
                    <a:pt x="40523" y="76495"/>
                  </a:lnTo>
                  <a:lnTo>
                    <a:pt x="75647" y="45405"/>
                  </a:lnTo>
                  <a:lnTo>
                    <a:pt x="111230" y="16837"/>
                  </a:lnTo>
                  <a:lnTo>
                    <a:pt x="125540" y="8050"/>
                  </a:lnTo>
                  <a:lnTo>
                    <a:pt x="144596" y="515"/>
                  </a:lnTo>
                  <a:lnTo>
                    <a:pt x="148324" y="0"/>
                  </a:lnTo>
                  <a:lnTo>
                    <a:pt x="162744" y="3172"/>
                  </a:lnTo>
                  <a:lnTo>
                    <a:pt x="164481" y="5017"/>
                  </a:lnTo>
                  <a:lnTo>
                    <a:pt x="166410" y="11395"/>
                  </a:lnTo>
                  <a:lnTo>
                    <a:pt x="167864" y="44570"/>
                  </a:lnTo>
                  <a:lnTo>
                    <a:pt x="165772" y="78186"/>
                  </a:lnTo>
                  <a:lnTo>
                    <a:pt x="162168" y="108640"/>
                  </a:lnTo>
                  <a:lnTo>
                    <a:pt x="160513" y="132378"/>
                  </a:lnTo>
                  <a:lnTo>
                    <a:pt x="157073" y="159159"/>
                  </a:lnTo>
                  <a:lnTo>
                    <a:pt x="155003" y="187291"/>
                  </a:lnTo>
                  <a:lnTo>
                    <a:pt x="154083" y="216836"/>
                  </a:lnTo>
                  <a:lnTo>
                    <a:pt x="153674" y="248902"/>
                  </a:lnTo>
                  <a:lnTo>
                    <a:pt x="153412" y="280638"/>
                  </a:lnTo>
                  <a:lnTo>
                    <a:pt x="153366" y="314606"/>
                  </a:lnTo>
                  <a:lnTo>
                    <a:pt x="153347" y="33249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630688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rotWithShape="1">
          <a:blip r:embed="rId26">
            <a:extLst>
              <a:ext uri="{28A0092B-C50C-407E-A947-70E740481C1C}">
                <a14:useLocalDpi xmlns:a14="http://schemas.microsoft.com/office/drawing/2010/main" val="0"/>
              </a:ext>
            </a:extLst>
          </a:blip>
          <a:srcRect l="781" t="31629" r="64968" b="30159"/>
          <a:stretch/>
        </p:blipFill>
        <p:spPr bwMode="auto">
          <a:xfrm>
            <a:off x="1066800" y="1143000"/>
            <a:ext cx="71676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F0A4D2B7-4371-4D9C-AC55-85F7836C09C5}" type="slidenum">
              <a:rPr lang="en-US" smtClean="0"/>
              <a:pPr/>
              <a:t>18</a:t>
            </a:fld>
            <a:endParaRPr lang="en-US"/>
          </a:p>
        </p:txBody>
      </p:sp>
      <p:grpSp>
        <p:nvGrpSpPr>
          <p:cNvPr id="20" name="SMARTInkShape-Group101"/>
          <p:cNvGrpSpPr/>
          <p:nvPr/>
        </p:nvGrpSpPr>
        <p:grpSpPr>
          <a:xfrm>
            <a:off x="2987227" y="2939108"/>
            <a:ext cx="2015681" cy="562210"/>
            <a:chOff x="2987227" y="2939108"/>
            <a:chExt cx="2015681" cy="562210"/>
          </a:xfrm>
        </p:grpSpPr>
        <p:sp>
          <p:nvSpPr>
            <p:cNvPr id="3" name="SMARTInkShape-443"/>
            <p:cNvSpPr/>
            <p:nvPr>
              <p:custDataLst>
                <p:tags r:id="rId8"/>
              </p:custDataLst>
            </p:nvPr>
          </p:nvSpPr>
          <p:spPr>
            <a:xfrm>
              <a:off x="3908218" y="3133624"/>
              <a:ext cx="108716" cy="188973"/>
            </a:xfrm>
            <a:custGeom>
              <a:avLst/>
              <a:gdLst/>
              <a:ahLst/>
              <a:cxnLst/>
              <a:rect l="0" t="0" r="0" b="0"/>
              <a:pathLst>
                <a:path w="108716" h="188973">
                  <a:moveTo>
                    <a:pt x="72198" y="21494"/>
                  </a:moveTo>
                  <a:lnTo>
                    <a:pt x="72198" y="21494"/>
                  </a:lnTo>
                  <a:lnTo>
                    <a:pt x="72198" y="17617"/>
                  </a:lnTo>
                  <a:lnTo>
                    <a:pt x="70033" y="13550"/>
                  </a:lnTo>
                  <a:lnTo>
                    <a:pt x="67178" y="9037"/>
                  </a:lnTo>
                  <a:lnTo>
                    <a:pt x="65909" y="4326"/>
                  </a:lnTo>
                  <a:lnTo>
                    <a:pt x="64759" y="2745"/>
                  </a:lnTo>
                  <a:lnTo>
                    <a:pt x="63181" y="1691"/>
                  </a:lnTo>
                  <a:lnTo>
                    <a:pt x="57083" y="208"/>
                  </a:lnTo>
                  <a:lnTo>
                    <a:pt x="54818" y="0"/>
                  </a:lnTo>
                  <a:lnTo>
                    <a:pt x="50137" y="1933"/>
                  </a:lnTo>
                  <a:lnTo>
                    <a:pt x="47752" y="3584"/>
                  </a:lnTo>
                  <a:lnTo>
                    <a:pt x="20427" y="38516"/>
                  </a:lnTo>
                  <a:lnTo>
                    <a:pt x="15773" y="45015"/>
                  </a:lnTo>
                  <a:lnTo>
                    <a:pt x="10602" y="60891"/>
                  </a:lnTo>
                  <a:lnTo>
                    <a:pt x="3406" y="93655"/>
                  </a:lnTo>
                  <a:lnTo>
                    <a:pt x="0" y="123571"/>
                  </a:lnTo>
                  <a:lnTo>
                    <a:pt x="1491" y="152923"/>
                  </a:lnTo>
                  <a:lnTo>
                    <a:pt x="3149" y="160238"/>
                  </a:lnTo>
                  <a:lnTo>
                    <a:pt x="9320" y="170530"/>
                  </a:lnTo>
                  <a:lnTo>
                    <a:pt x="26505" y="183749"/>
                  </a:lnTo>
                  <a:lnTo>
                    <a:pt x="36838" y="187779"/>
                  </a:lnTo>
                  <a:lnTo>
                    <a:pt x="48917" y="188972"/>
                  </a:lnTo>
                  <a:lnTo>
                    <a:pt x="58064" y="184923"/>
                  </a:lnTo>
                  <a:lnTo>
                    <a:pt x="66727" y="177714"/>
                  </a:lnTo>
                  <a:lnTo>
                    <a:pt x="84103" y="154553"/>
                  </a:lnTo>
                  <a:lnTo>
                    <a:pt x="90783" y="137471"/>
                  </a:lnTo>
                  <a:lnTo>
                    <a:pt x="93816" y="101819"/>
                  </a:lnTo>
                  <a:lnTo>
                    <a:pt x="94083" y="66189"/>
                  </a:lnTo>
                  <a:lnTo>
                    <a:pt x="94104" y="49030"/>
                  </a:lnTo>
                  <a:lnTo>
                    <a:pt x="91942" y="43741"/>
                  </a:lnTo>
                  <a:lnTo>
                    <a:pt x="87819" y="37610"/>
                  </a:lnTo>
                  <a:lnTo>
                    <a:pt x="85091" y="36772"/>
                  </a:lnTo>
                  <a:lnTo>
                    <a:pt x="83228" y="36548"/>
                  </a:lnTo>
                  <a:lnTo>
                    <a:pt x="81986" y="37211"/>
                  </a:lnTo>
                  <a:lnTo>
                    <a:pt x="81157" y="38464"/>
                  </a:lnTo>
                  <a:lnTo>
                    <a:pt x="79992" y="44105"/>
                  </a:lnTo>
                  <a:lnTo>
                    <a:pt x="79530" y="64364"/>
                  </a:lnTo>
                  <a:lnTo>
                    <a:pt x="81678" y="71114"/>
                  </a:lnTo>
                  <a:lnTo>
                    <a:pt x="83386" y="74050"/>
                  </a:lnTo>
                  <a:lnTo>
                    <a:pt x="85337" y="76007"/>
                  </a:lnTo>
                  <a:lnTo>
                    <a:pt x="92793" y="79407"/>
                  </a:lnTo>
                  <a:lnTo>
                    <a:pt x="108715" y="799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MARTInkShape-444"/>
            <p:cNvSpPr/>
            <p:nvPr>
              <p:custDataLst>
                <p:tags r:id="rId9"/>
              </p:custDataLst>
            </p:nvPr>
          </p:nvSpPr>
          <p:spPr>
            <a:xfrm>
              <a:off x="3719012" y="3118601"/>
              <a:ext cx="85991" cy="219106"/>
            </a:xfrm>
            <a:custGeom>
              <a:avLst/>
              <a:gdLst/>
              <a:ahLst/>
              <a:cxnLst/>
              <a:rect l="0" t="0" r="0" b="0"/>
              <a:pathLst>
                <a:path w="85991" h="219106">
                  <a:moveTo>
                    <a:pt x="5780" y="0"/>
                  </a:moveTo>
                  <a:lnTo>
                    <a:pt x="5780" y="0"/>
                  </a:lnTo>
                  <a:lnTo>
                    <a:pt x="5780" y="32075"/>
                  </a:lnTo>
                  <a:lnTo>
                    <a:pt x="4969" y="66919"/>
                  </a:lnTo>
                  <a:lnTo>
                    <a:pt x="0" y="102964"/>
                  </a:lnTo>
                  <a:lnTo>
                    <a:pt x="1092" y="131675"/>
                  </a:lnTo>
                  <a:lnTo>
                    <a:pt x="4854" y="162703"/>
                  </a:lnTo>
                  <a:lnTo>
                    <a:pt x="9383" y="179310"/>
                  </a:lnTo>
                  <a:lnTo>
                    <a:pt x="15767" y="187352"/>
                  </a:lnTo>
                  <a:lnTo>
                    <a:pt x="33090" y="199127"/>
                  </a:lnTo>
                  <a:lnTo>
                    <a:pt x="36971" y="200107"/>
                  </a:lnTo>
                  <a:lnTo>
                    <a:pt x="40369" y="199947"/>
                  </a:lnTo>
                  <a:lnTo>
                    <a:pt x="55532" y="193861"/>
                  </a:lnTo>
                  <a:lnTo>
                    <a:pt x="65515" y="187190"/>
                  </a:lnTo>
                  <a:lnTo>
                    <a:pt x="81151" y="166538"/>
                  </a:lnTo>
                  <a:lnTo>
                    <a:pt x="83911" y="158954"/>
                  </a:lnTo>
                  <a:lnTo>
                    <a:pt x="85990" y="136658"/>
                  </a:lnTo>
                  <a:lnTo>
                    <a:pt x="83898" y="131608"/>
                  </a:lnTo>
                  <a:lnTo>
                    <a:pt x="82204" y="129125"/>
                  </a:lnTo>
                  <a:lnTo>
                    <a:pt x="78157" y="126366"/>
                  </a:lnTo>
                  <a:lnTo>
                    <a:pt x="75942" y="125631"/>
                  </a:lnTo>
                  <a:lnTo>
                    <a:pt x="73654" y="125952"/>
                  </a:lnTo>
                  <a:lnTo>
                    <a:pt x="68947" y="128472"/>
                  </a:lnTo>
                  <a:lnTo>
                    <a:pt x="54459" y="141366"/>
                  </a:lnTo>
                  <a:lnTo>
                    <a:pt x="47164" y="152430"/>
                  </a:lnTo>
                  <a:lnTo>
                    <a:pt x="38848" y="180284"/>
                  </a:lnTo>
                  <a:lnTo>
                    <a:pt x="38871" y="189949"/>
                  </a:lnTo>
                  <a:lnTo>
                    <a:pt x="41586" y="198843"/>
                  </a:lnTo>
                  <a:lnTo>
                    <a:pt x="49942" y="211166"/>
                  </a:lnTo>
                  <a:lnTo>
                    <a:pt x="55529" y="217536"/>
                  </a:lnTo>
                  <a:lnTo>
                    <a:pt x="71512" y="21910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SMARTInkShape-445"/>
            <p:cNvSpPr/>
            <p:nvPr>
              <p:custDataLst>
                <p:tags r:id="rId10"/>
              </p:custDataLst>
            </p:nvPr>
          </p:nvSpPr>
          <p:spPr>
            <a:xfrm>
              <a:off x="3557112" y="3089386"/>
              <a:ext cx="43522" cy="241018"/>
            </a:xfrm>
            <a:custGeom>
              <a:avLst/>
              <a:gdLst/>
              <a:ahLst/>
              <a:cxnLst/>
              <a:rect l="0" t="0" r="0" b="0"/>
              <a:pathLst>
                <a:path w="43522" h="241018">
                  <a:moveTo>
                    <a:pt x="7003" y="0"/>
                  </a:moveTo>
                  <a:lnTo>
                    <a:pt x="7003" y="0"/>
                  </a:lnTo>
                  <a:lnTo>
                    <a:pt x="3126" y="0"/>
                  </a:lnTo>
                  <a:lnTo>
                    <a:pt x="1984" y="812"/>
                  </a:lnTo>
                  <a:lnTo>
                    <a:pt x="1222" y="2164"/>
                  </a:lnTo>
                  <a:lnTo>
                    <a:pt x="0" y="6289"/>
                  </a:lnTo>
                  <a:lnTo>
                    <a:pt x="529" y="32160"/>
                  </a:lnTo>
                  <a:lnTo>
                    <a:pt x="7139" y="66739"/>
                  </a:lnTo>
                  <a:lnTo>
                    <a:pt x="13202" y="102382"/>
                  </a:lnTo>
                  <a:lnTo>
                    <a:pt x="22106" y="138785"/>
                  </a:lnTo>
                  <a:lnTo>
                    <a:pt x="28828" y="174476"/>
                  </a:lnTo>
                  <a:lnTo>
                    <a:pt x="35084" y="205514"/>
                  </a:lnTo>
                  <a:lnTo>
                    <a:pt x="43521" y="24101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446"/>
            <p:cNvSpPr/>
            <p:nvPr>
              <p:custDataLst>
                <p:tags r:id="rId11"/>
              </p:custDataLst>
            </p:nvPr>
          </p:nvSpPr>
          <p:spPr>
            <a:xfrm>
              <a:off x="3308492" y="3198939"/>
              <a:ext cx="94947" cy="13567"/>
            </a:xfrm>
            <a:custGeom>
              <a:avLst/>
              <a:gdLst/>
              <a:ahLst/>
              <a:cxnLst/>
              <a:rect l="0" t="0" r="0" b="0"/>
              <a:pathLst>
                <a:path w="94947" h="13567">
                  <a:moveTo>
                    <a:pt x="0" y="0"/>
                  </a:moveTo>
                  <a:lnTo>
                    <a:pt x="0" y="0"/>
                  </a:lnTo>
                  <a:lnTo>
                    <a:pt x="3877" y="3878"/>
                  </a:lnTo>
                  <a:lnTo>
                    <a:pt x="7945" y="5781"/>
                  </a:lnTo>
                  <a:lnTo>
                    <a:pt x="19560" y="7915"/>
                  </a:lnTo>
                  <a:lnTo>
                    <a:pt x="27616" y="12263"/>
                  </a:lnTo>
                  <a:lnTo>
                    <a:pt x="35537" y="13566"/>
                  </a:lnTo>
                  <a:lnTo>
                    <a:pt x="71647" y="7920"/>
                  </a:lnTo>
                  <a:lnTo>
                    <a:pt x="76476" y="7577"/>
                  </a:lnTo>
                  <a:lnTo>
                    <a:pt x="94946"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447"/>
            <p:cNvSpPr/>
            <p:nvPr>
              <p:custDataLst>
                <p:tags r:id="rId12"/>
              </p:custDataLst>
            </p:nvPr>
          </p:nvSpPr>
          <p:spPr>
            <a:xfrm>
              <a:off x="3294186" y="3126205"/>
              <a:ext cx="72735" cy="7004"/>
            </a:xfrm>
            <a:custGeom>
              <a:avLst/>
              <a:gdLst/>
              <a:ahLst/>
              <a:cxnLst/>
              <a:rect l="0" t="0" r="0" b="0"/>
              <a:pathLst>
                <a:path w="72735" h="7004">
                  <a:moveTo>
                    <a:pt x="7002" y="7003"/>
                  </a:moveTo>
                  <a:lnTo>
                    <a:pt x="7002" y="7003"/>
                  </a:lnTo>
                  <a:lnTo>
                    <a:pt x="0" y="0"/>
                  </a:lnTo>
                  <a:lnTo>
                    <a:pt x="6014" y="6014"/>
                  </a:lnTo>
                  <a:lnTo>
                    <a:pt x="41858" y="6997"/>
                  </a:lnTo>
                  <a:lnTo>
                    <a:pt x="72734" y="70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448"/>
            <p:cNvSpPr/>
            <p:nvPr>
              <p:custDataLst>
                <p:tags r:id="rId13"/>
              </p:custDataLst>
            </p:nvPr>
          </p:nvSpPr>
          <p:spPr>
            <a:xfrm>
              <a:off x="3125906" y="2939108"/>
              <a:ext cx="102249" cy="128369"/>
            </a:xfrm>
            <a:custGeom>
              <a:avLst/>
              <a:gdLst/>
              <a:ahLst/>
              <a:cxnLst/>
              <a:rect l="0" t="0" r="0" b="0"/>
              <a:pathLst>
                <a:path w="102249" h="128369">
                  <a:moveTo>
                    <a:pt x="14605" y="4208"/>
                  </a:moveTo>
                  <a:lnTo>
                    <a:pt x="14605" y="4208"/>
                  </a:lnTo>
                  <a:lnTo>
                    <a:pt x="10728" y="331"/>
                  </a:lnTo>
                  <a:lnTo>
                    <a:pt x="9586" y="0"/>
                  </a:lnTo>
                  <a:lnTo>
                    <a:pt x="8824" y="592"/>
                  </a:lnTo>
                  <a:lnTo>
                    <a:pt x="7602" y="3494"/>
                  </a:lnTo>
                  <a:lnTo>
                    <a:pt x="7328" y="14311"/>
                  </a:lnTo>
                  <a:lnTo>
                    <a:pt x="5149" y="18977"/>
                  </a:lnTo>
                  <a:lnTo>
                    <a:pt x="3432" y="21358"/>
                  </a:lnTo>
                  <a:lnTo>
                    <a:pt x="1016" y="32462"/>
                  </a:lnTo>
                  <a:lnTo>
                    <a:pt x="0" y="54987"/>
                  </a:lnTo>
                  <a:lnTo>
                    <a:pt x="3876" y="51353"/>
                  </a:lnTo>
                  <a:lnTo>
                    <a:pt x="5779" y="47343"/>
                  </a:lnTo>
                  <a:lnTo>
                    <a:pt x="7913" y="35766"/>
                  </a:lnTo>
                  <a:lnTo>
                    <a:pt x="12261" y="27715"/>
                  </a:lnTo>
                  <a:lnTo>
                    <a:pt x="14722" y="16222"/>
                  </a:lnTo>
                  <a:lnTo>
                    <a:pt x="21812" y="4361"/>
                  </a:lnTo>
                  <a:lnTo>
                    <a:pt x="25757" y="8131"/>
                  </a:lnTo>
                  <a:lnTo>
                    <a:pt x="27677" y="12173"/>
                  </a:lnTo>
                  <a:lnTo>
                    <a:pt x="28188" y="14387"/>
                  </a:lnTo>
                  <a:lnTo>
                    <a:pt x="34029" y="24583"/>
                  </a:lnTo>
                  <a:lnTo>
                    <a:pt x="44315" y="55528"/>
                  </a:lnTo>
                  <a:lnTo>
                    <a:pt x="60634" y="84564"/>
                  </a:lnTo>
                  <a:lnTo>
                    <a:pt x="94578" y="120661"/>
                  </a:lnTo>
                  <a:lnTo>
                    <a:pt x="102248" y="12836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449"/>
            <p:cNvSpPr/>
            <p:nvPr>
              <p:custDataLst>
                <p:tags r:id="rId14"/>
              </p:custDataLst>
            </p:nvPr>
          </p:nvSpPr>
          <p:spPr>
            <a:xfrm>
              <a:off x="2987227" y="3092852"/>
              <a:ext cx="175196" cy="408466"/>
            </a:xfrm>
            <a:custGeom>
              <a:avLst/>
              <a:gdLst/>
              <a:ahLst/>
              <a:cxnLst/>
              <a:rect l="0" t="0" r="0" b="0"/>
              <a:pathLst>
                <a:path w="175196" h="408466">
                  <a:moveTo>
                    <a:pt x="7214" y="18445"/>
                  </a:moveTo>
                  <a:lnTo>
                    <a:pt x="7214" y="18445"/>
                  </a:lnTo>
                  <a:lnTo>
                    <a:pt x="0" y="11231"/>
                  </a:lnTo>
                  <a:lnTo>
                    <a:pt x="3814" y="15045"/>
                  </a:lnTo>
                  <a:lnTo>
                    <a:pt x="5703" y="19098"/>
                  </a:lnTo>
                  <a:lnTo>
                    <a:pt x="6207" y="21315"/>
                  </a:lnTo>
                  <a:lnTo>
                    <a:pt x="12862" y="33109"/>
                  </a:lnTo>
                  <a:lnTo>
                    <a:pt x="20284" y="64988"/>
                  </a:lnTo>
                  <a:lnTo>
                    <a:pt x="33261" y="98148"/>
                  </a:lnTo>
                  <a:lnTo>
                    <a:pt x="35021" y="106075"/>
                  </a:lnTo>
                  <a:lnTo>
                    <a:pt x="43765" y="118978"/>
                  </a:lnTo>
                  <a:lnTo>
                    <a:pt x="49968" y="123989"/>
                  </a:lnTo>
                  <a:lnTo>
                    <a:pt x="58022" y="128974"/>
                  </a:lnTo>
                  <a:lnTo>
                    <a:pt x="63067" y="132489"/>
                  </a:lnTo>
                  <a:lnTo>
                    <a:pt x="68014" y="134051"/>
                  </a:lnTo>
                  <a:lnTo>
                    <a:pt x="75082" y="132582"/>
                  </a:lnTo>
                  <a:lnTo>
                    <a:pt x="86021" y="127192"/>
                  </a:lnTo>
                  <a:lnTo>
                    <a:pt x="96988" y="118100"/>
                  </a:lnTo>
                  <a:lnTo>
                    <a:pt x="116755" y="83980"/>
                  </a:lnTo>
                  <a:lnTo>
                    <a:pt x="133807" y="50082"/>
                  </a:lnTo>
                  <a:lnTo>
                    <a:pt x="137715" y="30615"/>
                  </a:lnTo>
                  <a:lnTo>
                    <a:pt x="138670" y="0"/>
                  </a:lnTo>
                  <a:lnTo>
                    <a:pt x="138677" y="31154"/>
                  </a:lnTo>
                  <a:lnTo>
                    <a:pt x="138677" y="62978"/>
                  </a:lnTo>
                  <a:lnTo>
                    <a:pt x="138677" y="95498"/>
                  </a:lnTo>
                  <a:lnTo>
                    <a:pt x="138677" y="123598"/>
                  </a:lnTo>
                  <a:lnTo>
                    <a:pt x="142554" y="152482"/>
                  </a:lnTo>
                  <a:lnTo>
                    <a:pt x="144966" y="181598"/>
                  </a:lnTo>
                  <a:lnTo>
                    <a:pt x="145680" y="214660"/>
                  </a:lnTo>
                  <a:lnTo>
                    <a:pt x="142015" y="246277"/>
                  </a:lnTo>
                  <a:lnTo>
                    <a:pt x="139666" y="276203"/>
                  </a:lnTo>
                  <a:lnTo>
                    <a:pt x="135093" y="305628"/>
                  </a:lnTo>
                  <a:lnTo>
                    <a:pt x="131297" y="338820"/>
                  </a:lnTo>
                  <a:lnTo>
                    <a:pt x="125182" y="372311"/>
                  </a:lnTo>
                  <a:lnTo>
                    <a:pt x="120522" y="388024"/>
                  </a:lnTo>
                  <a:lnTo>
                    <a:pt x="111678" y="402043"/>
                  </a:lnTo>
                  <a:lnTo>
                    <a:pt x="106931" y="407498"/>
                  </a:lnTo>
                  <a:lnTo>
                    <a:pt x="104529" y="408465"/>
                  </a:lnTo>
                  <a:lnTo>
                    <a:pt x="102116" y="408299"/>
                  </a:lnTo>
                  <a:lnTo>
                    <a:pt x="94843" y="406351"/>
                  </a:lnTo>
                  <a:lnTo>
                    <a:pt x="92413" y="406078"/>
                  </a:lnTo>
                  <a:lnTo>
                    <a:pt x="87549" y="403610"/>
                  </a:lnTo>
                  <a:lnTo>
                    <a:pt x="85116" y="401816"/>
                  </a:lnTo>
                  <a:lnTo>
                    <a:pt x="82412" y="395494"/>
                  </a:lnTo>
                  <a:lnTo>
                    <a:pt x="80399" y="388086"/>
                  </a:lnTo>
                  <a:lnTo>
                    <a:pt x="75515" y="377730"/>
                  </a:lnTo>
                  <a:lnTo>
                    <a:pt x="73284" y="350205"/>
                  </a:lnTo>
                  <a:lnTo>
                    <a:pt x="76923" y="335128"/>
                  </a:lnTo>
                  <a:lnTo>
                    <a:pt x="92512" y="301671"/>
                  </a:lnTo>
                  <a:lnTo>
                    <a:pt x="118190" y="272776"/>
                  </a:lnTo>
                  <a:lnTo>
                    <a:pt x="153435" y="246422"/>
                  </a:lnTo>
                  <a:lnTo>
                    <a:pt x="165036" y="239303"/>
                  </a:lnTo>
                  <a:lnTo>
                    <a:pt x="175195" y="22294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450"/>
            <p:cNvSpPr/>
            <p:nvPr>
              <p:custDataLst>
                <p:tags r:id="rId15"/>
              </p:custDataLst>
            </p:nvPr>
          </p:nvSpPr>
          <p:spPr>
            <a:xfrm>
              <a:off x="4068512" y="3126022"/>
              <a:ext cx="145442" cy="244120"/>
            </a:xfrm>
            <a:custGeom>
              <a:avLst/>
              <a:gdLst/>
              <a:ahLst/>
              <a:cxnLst/>
              <a:rect l="0" t="0" r="0" b="0"/>
              <a:pathLst>
                <a:path w="145442" h="244120">
                  <a:moveTo>
                    <a:pt x="72581" y="21792"/>
                  </a:moveTo>
                  <a:lnTo>
                    <a:pt x="72581" y="21792"/>
                  </a:lnTo>
                  <a:lnTo>
                    <a:pt x="72581" y="10913"/>
                  </a:lnTo>
                  <a:lnTo>
                    <a:pt x="70417" y="6678"/>
                  </a:lnTo>
                  <a:lnTo>
                    <a:pt x="66292" y="1225"/>
                  </a:lnTo>
                  <a:lnTo>
                    <a:pt x="63564" y="479"/>
                  </a:lnTo>
                  <a:lnTo>
                    <a:pt x="51324" y="0"/>
                  </a:lnTo>
                  <a:lnTo>
                    <a:pt x="44739" y="2098"/>
                  </a:lnTo>
                  <a:lnTo>
                    <a:pt x="18925" y="20256"/>
                  </a:lnTo>
                  <a:lnTo>
                    <a:pt x="4722" y="41708"/>
                  </a:lnTo>
                  <a:lnTo>
                    <a:pt x="568" y="60020"/>
                  </a:lnTo>
                  <a:lnTo>
                    <a:pt x="0" y="66644"/>
                  </a:lnTo>
                  <a:lnTo>
                    <a:pt x="3557" y="78813"/>
                  </a:lnTo>
                  <a:lnTo>
                    <a:pt x="9751" y="88820"/>
                  </a:lnTo>
                  <a:lnTo>
                    <a:pt x="24944" y="99472"/>
                  </a:lnTo>
                  <a:lnTo>
                    <a:pt x="58217" y="115096"/>
                  </a:lnTo>
                  <a:lnTo>
                    <a:pt x="88342" y="132762"/>
                  </a:lnTo>
                  <a:lnTo>
                    <a:pt x="121693" y="151599"/>
                  </a:lnTo>
                  <a:lnTo>
                    <a:pt x="131737" y="158200"/>
                  </a:lnTo>
                  <a:lnTo>
                    <a:pt x="138907" y="166544"/>
                  </a:lnTo>
                  <a:lnTo>
                    <a:pt x="142634" y="175662"/>
                  </a:lnTo>
                  <a:lnTo>
                    <a:pt x="145441" y="209278"/>
                  </a:lnTo>
                  <a:lnTo>
                    <a:pt x="143374" y="216836"/>
                  </a:lnTo>
                  <a:lnTo>
                    <a:pt x="141687" y="219988"/>
                  </a:lnTo>
                  <a:lnTo>
                    <a:pt x="131558" y="228300"/>
                  </a:lnTo>
                  <a:lnTo>
                    <a:pt x="107941" y="243295"/>
                  </a:lnTo>
                  <a:lnTo>
                    <a:pt x="104269" y="244119"/>
                  </a:lnTo>
                  <a:lnTo>
                    <a:pt x="82003" y="241483"/>
                  </a:lnTo>
                  <a:lnTo>
                    <a:pt x="72441" y="236830"/>
                  </a:lnTo>
                  <a:lnTo>
                    <a:pt x="63592" y="229352"/>
                  </a:lnTo>
                  <a:lnTo>
                    <a:pt x="48655" y="206577"/>
                  </a:lnTo>
                  <a:lnTo>
                    <a:pt x="44411" y="182273"/>
                  </a:lnTo>
                  <a:lnTo>
                    <a:pt x="44270" y="145998"/>
                  </a:lnTo>
                  <a:lnTo>
                    <a:pt x="55832" y="109502"/>
                  </a:lnTo>
                  <a:lnTo>
                    <a:pt x="60538" y="98374"/>
                  </a:lnTo>
                  <a:lnTo>
                    <a:pt x="67499" y="90182"/>
                  </a:lnTo>
                  <a:lnTo>
                    <a:pt x="99490" y="64350"/>
                  </a:lnTo>
                  <a:lnTo>
                    <a:pt x="127120" y="52552"/>
                  </a:lnTo>
                  <a:lnTo>
                    <a:pt x="138312" y="510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451"/>
            <p:cNvSpPr/>
            <p:nvPr>
              <p:custDataLst>
                <p:tags r:id="rId16"/>
              </p:custDataLst>
            </p:nvPr>
          </p:nvSpPr>
          <p:spPr>
            <a:xfrm>
              <a:off x="4301770" y="3228153"/>
              <a:ext cx="146071" cy="51126"/>
            </a:xfrm>
            <a:custGeom>
              <a:avLst/>
              <a:gdLst/>
              <a:ahLst/>
              <a:cxnLst/>
              <a:rect l="0" t="0" r="0" b="0"/>
              <a:pathLst>
                <a:path w="146071" h="51126">
                  <a:moveTo>
                    <a:pt x="0" y="51125"/>
                  </a:moveTo>
                  <a:lnTo>
                    <a:pt x="0" y="51125"/>
                  </a:lnTo>
                  <a:lnTo>
                    <a:pt x="0" y="44836"/>
                  </a:lnTo>
                  <a:lnTo>
                    <a:pt x="812" y="44498"/>
                  </a:lnTo>
                  <a:lnTo>
                    <a:pt x="16961" y="41697"/>
                  </a:lnTo>
                  <a:lnTo>
                    <a:pt x="25391" y="38820"/>
                  </a:lnTo>
                  <a:lnTo>
                    <a:pt x="58489" y="30872"/>
                  </a:lnTo>
                  <a:lnTo>
                    <a:pt x="73053" y="27541"/>
                  </a:lnTo>
                  <a:lnTo>
                    <a:pt x="104415" y="14460"/>
                  </a:lnTo>
                  <a:lnTo>
                    <a:pt x="127391" y="8246"/>
                  </a:lnTo>
                  <a:lnTo>
                    <a:pt x="137109" y="7428"/>
                  </a:lnTo>
                  <a:lnTo>
                    <a:pt x="14607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452"/>
            <p:cNvSpPr/>
            <p:nvPr>
              <p:custDataLst>
                <p:tags r:id="rId17"/>
              </p:custDataLst>
            </p:nvPr>
          </p:nvSpPr>
          <p:spPr>
            <a:xfrm>
              <a:off x="4382122" y="3191636"/>
              <a:ext cx="29202" cy="153374"/>
            </a:xfrm>
            <a:custGeom>
              <a:avLst/>
              <a:gdLst/>
              <a:ahLst/>
              <a:cxnLst/>
              <a:rect l="0" t="0" r="0" b="0"/>
              <a:pathLst>
                <a:path w="29202" h="153374">
                  <a:moveTo>
                    <a:pt x="29201" y="0"/>
                  </a:moveTo>
                  <a:lnTo>
                    <a:pt x="29201" y="0"/>
                  </a:lnTo>
                  <a:lnTo>
                    <a:pt x="8421" y="0"/>
                  </a:lnTo>
                  <a:lnTo>
                    <a:pt x="3748" y="3877"/>
                  </a:lnTo>
                  <a:lnTo>
                    <a:pt x="1658" y="7944"/>
                  </a:lnTo>
                  <a:lnTo>
                    <a:pt x="207" y="25391"/>
                  </a:lnTo>
                  <a:lnTo>
                    <a:pt x="0" y="60653"/>
                  </a:lnTo>
                  <a:lnTo>
                    <a:pt x="804" y="73212"/>
                  </a:lnTo>
                  <a:lnTo>
                    <a:pt x="10153" y="103394"/>
                  </a:lnTo>
                  <a:lnTo>
                    <a:pt x="21772" y="137571"/>
                  </a:lnTo>
                  <a:lnTo>
                    <a:pt x="29201" y="15337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453"/>
            <p:cNvSpPr/>
            <p:nvPr>
              <p:custDataLst>
                <p:tags r:id="rId18"/>
              </p:custDataLst>
            </p:nvPr>
          </p:nvSpPr>
          <p:spPr>
            <a:xfrm>
              <a:off x="4469854" y="3206269"/>
              <a:ext cx="109450" cy="189757"/>
            </a:xfrm>
            <a:custGeom>
              <a:avLst/>
              <a:gdLst/>
              <a:ahLst/>
              <a:cxnLst/>
              <a:rect l="0" t="0" r="0" b="0"/>
              <a:pathLst>
                <a:path w="109450" h="189757">
                  <a:moveTo>
                    <a:pt x="109449" y="7277"/>
                  </a:moveTo>
                  <a:lnTo>
                    <a:pt x="109449" y="7277"/>
                  </a:lnTo>
                  <a:lnTo>
                    <a:pt x="109449" y="3400"/>
                  </a:lnTo>
                  <a:lnTo>
                    <a:pt x="108638" y="2258"/>
                  </a:lnTo>
                  <a:lnTo>
                    <a:pt x="107286" y="1496"/>
                  </a:lnTo>
                  <a:lnTo>
                    <a:pt x="102012" y="174"/>
                  </a:lnTo>
                  <a:lnTo>
                    <a:pt x="92069" y="0"/>
                  </a:lnTo>
                  <a:lnTo>
                    <a:pt x="87388" y="2150"/>
                  </a:lnTo>
                  <a:lnTo>
                    <a:pt x="85004" y="3859"/>
                  </a:lnTo>
                  <a:lnTo>
                    <a:pt x="67138" y="8991"/>
                  </a:lnTo>
                  <a:lnTo>
                    <a:pt x="48636" y="18864"/>
                  </a:lnTo>
                  <a:lnTo>
                    <a:pt x="39585" y="21801"/>
                  </a:lnTo>
                  <a:lnTo>
                    <a:pt x="30952" y="26638"/>
                  </a:lnTo>
                  <a:lnTo>
                    <a:pt x="16990" y="28852"/>
                  </a:lnTo>
                  <a:lnTo>
                    <a:pt x="13445" y="26875"/>
                  </a:lnTo>
                  <a:lnTo>
                    <a:pt x="8434" y="22870"/>
                  </a:lnTo>
                  <a:lnTo>
                    <a:pt x="7749" y="20158"/>
                  </a:lnTo>
                  <a:lnTo>
                    <a:pt x="7566" y="18299"/>
                  </a:lnTo>
                  <a:lnTo>
                    <a:pt x="9527" y="14069"/>
                  </a:lnTo>
                  <a:lnTo>
                    <a:pt x="18090" y="3797"/>
                  </a:lnTo>
                  <a:lnTo>
                    <a:pt x="22319" y="1673"/>
                  </a:lnTo>
                  <a:lnTo>
                    <a:pt x="42240" y="123"/>
                  </a:lnTo>
                  <a:lnTo>
                    <a:pt x="45167" y="73"/>
                  </a:lnTo>
                  <a:lnTo>
                    <a:pt x="57041" y="3880"/>
                  </a:lnTo>
                  <a:lnTo>
                    <a:pt x="66961" y="10148"/>
                  </a:lnTo>
                  <a:lnTo>
                    <a:pt x="75040" y="21022"/>
                  </a:lnTo>
                  <a:lnTo>
                    <a:pt x="84951" y="53625"/>
                  </a:lnTo>
                  <a:lnTo>
                    <a:pt x="87198" y="81767"/>
                  </a:lnTo>
                  <a:lnTo>
                    <a:pt x="81221" y="117973"/>
                  </a:lnTo>
                  <a:lnTo>
                    <a:pt x="76346" y="129781"/>
                  </a:lnTo>
                  <a:lnTo>
                    <a:pt x="52778" y="165305"/>
                  </a:lnTo>
                  <a:lnTo>
                    <a:pt x="41173" y="176728"/>
                  </a:lnTo>
                  <a:lnTo>
                    <a:pt x="19427" y="187069"/>
                  </a:lnTo>
                  <a:lnTo>
                    <a:pt x="7569" y="189620"/>
                  </a:lnTo>
                  <a:lnTo>
                    <a:pt x="3848" y="189756"/>
                  </a:lnTo>
                  <a:lnTo>
                    <a:pt x="2530" y="188981"/>
                  </a:lnTo>
                  <a:lnTo>
                    <a:pt x="1653" y="187653"/>
                  </a:lnTo>
                  <a:lnTo>
                    <a:pt x="417" y="181906"/>
                  </a:lnTo>
                  <a:lnTo>
                    <a:pt x="0" y="172694"/>
                  </a:lnTo>
                  <a:lnTo>
                    <a:pt x="3805" y="161604"/>
                  </a:lnTo>
                  <a:lnTo>
                    <a:pt x="14697" y="146490"/>
                  </a:lnTo>
                  <a:lnTo>
                    <a:pt x="20270" y="141373"/>
                  </a:lnTo>
                  <a:lnTo>
                    <a:pt x="28157" y="136394"/>
                  </a:lnTo>
                  <a:lnTo>
                    <a:pt x="65628" y="12413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454"/>
            <p:cNvSpPr/>
            <p:nvPr>
              <p:custDataLst>
                <p:tags r:id="rId19"/>
              </p:custDataLst>
            </p:nvPr>
          </p:nvSpPr>
          <p:spPr>
            <a:xfrm>
              <a:off x="4586607" y="3352313"/>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455"/>
            <p:cNvSpPr/>
            <p:nvPr>
              <p:custDataLst>
                <p:tags r:id="rId20"/>
              </p:custDataLst>
            </p:nvPr>
          </p:nvSpPr>
          <p:spPr>
            <a:xfrm>
              <a:off x="4623124" y="3250529"/>
              <a:ext cx="94860" cy="123606"/>
            </a:xfrm>
            <a:custGeom>
              <a:avLst/>
              <a:gdLst/>
              <a:ahLst/>
              <a:cxnLst/>
              <a:rect l="0" t="0" r="0" b="0"/>
              <a:pathLst>
                <a:path w="94860" h="123606">
                  <a:moveTo>
                    <a:pt x="0" y="116391"/>
                  </a:moveTo>
                  <a:lnTo>
                    <a:pt x="0" y="116391"/>
                  </a:lnTo>
                  <a:lnTo>
                    <a:pt x="3878" y="116391"/>
                  </a:lnTo>
                  <a:lnTo>
                    <a:pt x="7945" y="118555"/>
                  </a:lnTo>
                  <a:lnTo>
                    <a:pt x="10166" y="120268"/>
                  </a:lnTo>
                  <a:lnTo>
                    <a:pt x="16962" y="122172"/>
                  </a:lnTo>
                  <a:lnTo>
                    <a:pt x="48828" y="123605"/>
                  </a:lnTo>
                  <a:lnTo>
                    <a:pt x="63338" y="119791"/>
                  </a:lnTo>
                  <a:lnTo>
                    <a:pt x="76951" y="111232"/>
                  </a:lnTo>
                  <a:lnTo>
                    <a:pt x="84925" y="103321"/>
                  </a:lnTo>
                  <a:lnTo>
                    <a:pt x="89951" y="95434"/>
                  </a:lnTo>
                  <a:lnTo>
                    <a:pt x="93466" y="81869"/>
                  </a:lnTo>
                  <a:lnTo>
                    <a:pt x="94859" y="48199"/>
                  </a:lnTo>
                  <a:lnTo>
                    <a:pt x="94109" y="33610"/>
                  </a:lnTo>
                  <a:lnTo>
                    <a:pt x="89108" y="19820"/>
                  </a:lnTo>
                  <a:lnTo>
                    <a:pt x="77777" y="4831"/>
                  </a:lnTo>
                  <a:lnTo>
                    <a:pt x="70815" y="1889"/>
                  </a:lnTo>
                  <a:lnTo>
                    <a:pt x="56998" y="0"/>
                  </a:lnTo>
                  <a:lnTo>
                    <a:pt x="45111" y="3550"/>
                  </a:lnTo>
                  <a:lnTo>
                    <a:pt x="31310" y="13618"/>
                  </a:lnTo>
                  <a:lnTo>
                    <a:pt x="16448" y="33335"/>
                  </a:lnTo>
                  <a:lnTo>
                    <a:pt x="14608" y="5065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456"/>
            <p:cNvSpPr/>
            <p:nvPr>
              <p:custDataLst>
                <p:tags r:id="rId21"/>
              </p:custDataLst>
            </p:nvPr>
          </p:nvSpPr>
          <p:spPr>
            <a:xfrm>
              <a:off x="4637732" y="3352313"/>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457"/>
            <p:cNvSpPr/>
            <p:nvPr>
              <p:custDataLst>
                <p:tags r:id="rId22"/>
              </p:custDataLst>
            </p:nvPr>
          </p:nvSpPr>
          <p:spPr>
            <a:xfrm>
              <a:off x="4666946" y="3279278"/>
              <a:ext cx="58429" cy="73036"/>
            </a:xfrm>
            <a:custGeom>
              <a:avLst/>
              <a:gdLst/>
              <a:ahLst/>
              <a:cxnLst/>
              <a:rect l="0" t="0" r="0" b="0"/>
              <a:pathLst>
                <a:path w="58429" h="73036">
                  <a:moveTo>
                    <a:pt x="0" y="73035"/>
                  </a:moveTo>
                  <a:lnTo>
                    <a:pt x="0" y="73035"/>
                  </a:lnTo>
                  <a:lnTo>
                    <a:pt x="16453" y="73035"/>
                  </a:lnTo>
                  <a:lnTo>
                    <a:pt x="28048" y="69158"/>
                  </a:lnTo>
                  <a:lnTo>
                    <a:pt x="40675" y="60577"/>
                  </a:lnTo>
                  <a:lnTo>
                    <a:pt x="53465" y="48652"/>
                  </a:lnTo>
                  <a:lnTo>
                    <a:pt x="56222" y="43804"/>
                  </a:lnTo>
                  <a:lnTo>
                    <a:pt x="57992" y="34079"/>
                  </a:lnTo>
                  <a:lnTo>
                    <a:pt x="58428"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458"/>
            <p:cNvSpPr/>
            <p:nvPr>
              <p:custDataLst>
                <p:tags r:id="rId23"/>
              </p:custDataLst>
            </p:nvPr>
          </p:nvSpPr>
          <p:spPr>
            <a:xfrm>
              <a:off x="4842230" y="3155118"/>
              <a:ext cx="160678" cy="189462"/>
            </a:xfrm>
            <a:custGeom>
              <a:avLst/>
              <a:gdLst/>
              <a:ahLst/>
              <a:cxnLst/>
              <a:rect l="0" t="0" r="0" b="0"/>
              <a:pathLst>
                <a:path w="160678" h="189462">
                  <a:moveTo>
                    <a:pt x="0" y="0"/>
                  </a:moveTo>
                  <a:lnTo>
                    <a:pt x="0" y="0"/>
                  </a:lnTo>
                  <a:lnTo>
                    <a:pt x="6288" y="0"/>
                  </a:lnTo>
                  <a:lnTo>
                    <a:pt x="6627" y="812"/>
                  </a:lnTo>
                  <a:lnTo>
                    <a:pt x="7003" y="3877"/>
                  </a:lnTo>
                  <a:lnTo>
                    <a:pt x="9334" y="7945"/>
                  </a:lnTo>
                  <a:lnTo>
                    <a:pt x="18932" y="19561"/>
                  </a:lnTo>
                  <a:lnTo>
                    <a:pt x="22651" y="27616"/>
                  </a:lnTo>
                  <a:lnTo>
                    <a:pt x="45672" y="60784"/>
                  </a:lnTo>
                  <a:lnTo>
                    <a:pt x="67417" y="96675"/>
                  </a:lnTo>
                  <a:lnTo>
                    <a:pt x="92930" y="130974"/>
                  </a:lnTo>
                  <a:lnTo>
                    <a:pt x="123656" y="167327"/>
                  </a:lnTo>
                  <a:lnTo>
                    <a:pt x="135455" y="180068"/>
                  </a:lnTo>
                  <a:lnTo>
                    <a:pt x="137295" y="184984"/>
                  </a:lnTo>
                  <a:lnTo>
                    <a:pt x="138597" y="186620"/>
                  </a:lnTo>
                  <a:lnTo>
                    <a:pt x="142208" y="188438"/>
                  </a:lnTo>
                  <a:lnTo>
                    <a:pt x="148803" y="189461"/>
                  </a:lnTo>
                  <a:lnTo>
                    <a:pt x="150327" y="188793"/>
                  </a:lnTo>
                  <a:lnTo>
                    <a:pt x="151343" y="187536"/>
                  </a:lnTo>
                  <a:lnTo>
                    <a:pt x="152973" y="183565"/>
                  </a:lnTo>
                  <a:lnTo>
                    <a:pt x="160677" y="1752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459"/>
            <p:cNvSpPr/>
            <p:nvPr>
              <p:custDataLst>
                <p:tags r:id="rId24"/>
              </p:custDataLst>
            </p:nvPr>
          </p:nvSpPr>
          <p:spPr>
            <a:xfrm>
              <a:off x="4900658" y="3125904"/>
              <a:ext cx="80340" cy="248320"/>
            </a:xfrm>
            <a:custGeom>
              <a:avLst/>
              <a:gdLst/>
              <a:ahLst/>
              <a:cxnLst/>
              <a:rect l="0" t="0" r="0" b="0"/>
              <a:pathLst>
                <a:path w="80340" h="248320">
                  <a:moveTo>
                    <a:pt x="80339" y="0"/>
                  </a:moveTo>
                  <a:lnTo>
                    <a:pt x="80339" y="0"/>
                  </a:lnTo>
                  <a:lnTo>
                    <a:pt x="76461" y="0"/>
                  </a:lnTo>
                  <a:lnTo>
                    <a:pt x="75320" y="812"/>
                  </a:lnTo>
                  <a:lnTo>
                    <a:pt x="74558" y="2164"/>
                  </a:lnTo>
                  <a:lnTo>
                    <a:pt x="74051" y="3877"/>
                  </a:lnTo>
                  <a:lnTo>
                    <a:pt x="65224" y="14797"/>
                  </a:lnTo>
                  <a:lnTo>
                    <a:pt x="52016" y="28260"/>
                  </a:lnTo>
                  <a:lnTo>
                    <a:pt x="39609" y="57398"/>
                  </a:lnTo>
                  <a:lnTo>
                    <a:pt x="29344" y="89603"/>
                  </a:lnTo>
                  <a:lnTo>
                    <a:pt x="21949" y="117437"/>
                  </a:lnTo>
                  <a:lnTo>
                    <a:pt x="14619" y="148406"/>
                  </a:lnTo>
                  <a:lnTo>
                    <a:pt x="7307" y="183280"/>
                  </a:lnTo>
                  <a:lnTo>
                    <a:pt x="963" y="217634"/>
                  </a:lnTo>
                  <a:lnTo>
                    <a:pt x="0" y="24831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 name="SMARTInkShape-460"/>
          <p:cNvSpPr/>
          <p:nvPr>
            <p:custDataLst>
              <p:tags r:id="rId1"/>
            </p:custDataLst>
          </p:nvPr>
        </p:nvSpPr>
        <p:spPr>
          <a:xfrm>
            <a:off x="6408632" y="3863559"/>
            <a:ext cx="1369519" cy="299445"/>
          </a:xfrm>
          <a:custGeom>
            <a:avLst/>
            <a:gdLst/>
            <a:ahLst/>
            <a:cxnLst/>
            <a:rect l="0" t="0" r="0" b="0"/>
            <a:pathLst>
              <a:path w="1369519" h="299445">
                <a:moveTo>
                  <a:pt x="201048" y="226409"/>
                </a:moveTo>
                <a:lnTo>
                  <a:pt x="201048" y="226409"/>
                </a:lnTo>
                <a:lnTo>
                  <a:pt x="197171" y="226409"/>
                </a:lnTo>
                <a:lnTo>
                  <a:pt x="193104" y="224245"/>
                </a:lnTo>
                <a:lnTo>
                  <a:pt x="188591" y="221390"/>
                </a:lnTo>
                <a:lnTo>
                  <a:pt x="181488" y="218970"/>
                </a:lnTo>
                <a:lnTo>
                  <a:pt x="176666" y="215529"/>
                </a:lnTo>
                <a:lnTo>
                  <a:pt x="173982" y="211294"/>
                </a:lnTo>
                <a:lnTo>
                  <a:pt x="171977" y="206707"/>
                </a:lnTo>
                <a:lnTo>
                  <a:pt x="165671" y="198608"/>
                </a:lnTo>
                <a:lnTo>
                  <a:pt x="162874" y="197823"/>
                </a:lnTo>
                <a:lnTo>
                  <a:pt x="157325" y="197206"/>
                </a:lnTo>
                <a:lnTo>
                  <a:pt x="157256" y="201075"/>
                </a:lnTo>
                <a:lnTo>
                  <a:pt x="158059" y="202216"/>
                </a:lnTo>
                <a:lnTo>
                  <a:pt x="159404" y="202977"/>
                </a:lnTo>
                <a:lnTo>
                  <a:pt x="161113" y="203484"/>
                </a:lnTo>
                <a:lnTo>
                  <a:pt x="167396" y="208075"/>
                </a:lnTo>
                <a:lnTo>
                  <a:pt x="169862" y="212309"/>
                </a:lnTo>
                <a:lnTo>
                  <a:pt x="171769" y="216897"/>
                </a:lnTo>
                <a:lnTo>
                  <a:pt x="175322" y="221640"/>
                </a:lnTo>
                <a:lnTo>
                  <a:pt x="208583" y="241020"/>
                </a:lnTo>
                <a:lnTo>
                  <a:pt x="219004" y="245075"/>
                </a:lnTo>
                <a:lnTo>
                  <a:pt x="254751" y="253054"/>
                </a:lnTo>
                <a:lnTo>
                  <a:pt x="284060" y="257279"/>
                </a:lnTo>
                <a:lnTo>
                  <a:pt x="311393" y="261253"/>
                </a:lnTo>
                <a:lnTo>
                  <a:pt x="345832" y="262596"/>
                </a:lnTo>
                <a:lnTo>
                  <a:pt x="372525" y="262828"/>
                </a:lnTo>
                <a:lnTo>
                  <a:pt x="404870" y="266775"/>
                </a:lnTo>
                <a:lnTo>
                  <a:pt x="436273" y="269206"/>
                </a:lnTo>
                <a:lnTo>
                  <a:pt x="470014" y="269927"/>
                </a:lnTo>
                <a:lnTo>
                  <a:pt x="505708" y="274017"/>
                </a:lnTo>
                <a:lnTo>
                  <a:pt x="541982" y="276492"/>
                </a:lnTo>
                <a:lnTo>
                  <a:pt x="574550" y="277225"/>
                </a:lnTo>
                <a:lnTo>
                  <a:pt x="599139" y="279560"/>
                </a:lnTo>
                <a:lnTo>
                  <a:pt x="625485" y="282492"/>
                </a:lnTo>
                <a:lnTo>
                  <a:pt x="650720" y="283794"/>
                </a:lnTo>
                <a:lnTo>
                  <a:pt x="683861" y="284528"/>
                </a:lnTo>
                <a:lnTo>
                  <a:pt x="708584" y="284700"/>
                </a:lnTo>
                <a:lnTo>
                  <a:pt x="734179" y="284776"/>
                </a:lnTo>
                <a:lnTo>
                  <a:pt x="767649" y="284819"/>
                </a:lnTo>
                <a:lnTo>
                  <a:pt x="802903" y="284832"/>
                </a:lnTo>
                <a:lnTo>
                  <a:pt x="839047" y="284835"/>
                </a:lnTo>
                <a:lnTo>
                  <a:pt x="874641" y="285648"/>
                </a:lnTo>
                <a:lnTo>
                  <a:pt x="906918" y="289856"/>
                </a:lnTo>
                <a:lnTo>
                  <a:pt x="941007" y="291463"/>
                </a:lnTo>
                <a:lnTo>
                  <a:pt x="972838" y="291940"/>
                </a:lnTo>
                <a:lnTo>
                  <a:pt x="1006794" y="291270"/>
                </a:lnTo>
                <a:lnTo>
                  <a:pt x="1037775" y="287104"/>
                </a:lnTo>
                <a:lnTo>
                  <a:pt x="1067512" y="285509"/>
                </a:lnTo>
                <a:lnTo>
                  <a:pt x="1096880" y="285036"/>
                </a:lnTo>
                <a:lnTo>
                  <a:pt x="1125330" y="284085"/>
                </a:lnTo>
                <a:lnTo>
                  <a:pt x="1157164" y="279068"/>
                </a:lnTo>
                <a:lnTo>
                  <a:pt x="1189222" y="277736"/>
                </a:lnTo>
                <a:lnTo>
                  <a:pt x="1225206" y="277551"/>
                </a:lnTo>
                <a:lnTo>
                  <a:pt x="1261019" y="277534"/>
                </a:lnTo>
                <a:lnTo>
                  <a:pt x="1266707" y="275370"/>
                </a:lnTo>
                <a:lnTo>
                  <a:pt x="1271939" y="272515"/>
                </a:lnTo>
                <a:lnTo>
                  <a:pt x="1280259" y="270907"/>
                </a:lnTo>
                <a:lnTo>
                  <a:pt x="1297984" y="270319"/>
                </a:lnTo>
                <a:lnTo>
                  <a:pt x="1299949" y="269478"/>
                </a:lnTo>
                <a:lnTo>
                  <a:pt x="1301259" y="268106"/>
                </a:lnTo>
                <a:lnTo>
                  <a:pt x="1302132" y="266379"/>
                </a:lnTo>
                <a:lnTo>
                  <a:pt x="1303527" y="265229"/>
                </a:lnTo>
                <a:lnTo>
                  <a:pt x="1311594" y="261217"/>
                </a:lnTo>
                <a:lnTo>
                  <a:pt x="1331606" y="246006"/>
                </a:lnTo>
                <a:lnTo>
                  <a:pt x="1336490" y="238364"/>
                </a:lnTo>
                <a:lnTo>
                  <a:pt x="1348113" y="213455"/>
                </a:lnTo>
                <a:lnTo>
                  <a:pt x="1357520" y="198513"/>
                </a:lnTo>
                <a:lnTo>
                  <a:pt x="1360888" y="184692"/>
                </a:lnTo>
                <a:lnTo>
                  <a:pt x="1364284" y="160634"/>
                </a:lnTo>
                <a:lnTo>
                  <a:pt x="1368033" y="146057"/>
                </a:lnTo>
                <a:lnTo>
                  <a:pt x="1369518" y="111986"/>
                </a:lnTo>
                <a:lnTo>
                  <a:pt x="1367405" y="104413"/>
                </a:lnTo>
                <a:lnTo>
                  <a:pt x="1364573" y="97530"/>
                </a:lnTo>
                <a:lnTo>
                  <a:pt x="1358728" y="75169"/>
                </a:lnTo>
                <a:lnTo>
                  <a:pt x="1349908" y="61765"/>
                </a:lnTo>
                <a:lnTo>
                  <a:pt x="1323622" y="30753"/>
                </a:lnTo>
                <a:lnTo>
                  <a:pt x="1315088" y="25840"/>
                </a:lnTo>
                <a:lnTo>
                  <a:pt x="1281913" y="16360"/>
                </a:lnTo>
                <a:lnTo>
                  <a:pt x="1251786" y="9819"/>
                </a:lnTo>
                <a:lnTo>
                  <a:pt x="1221185" y="5636"/>
                </a:lnTo>
                <a:lnTo>
                  <a:pt x="1188000" y="1114"/>
                </a:lnTo>
                <a:lnTo>
                  <a:pt x="1156379" y="220"/>
                </a:lnTo>
                <a:lnTo>
                  <a:pt x="1125105" y="65"/>
                </a:lnTo>
                <a:lnTo>
                  <a:pt x="1094921" y="20"/>
                </a:lnTo>
                <a:lnTo>
                  <a:pt x="1065419" y="6"/>
                </a:lnTo>
                <a:lnTo>
                  <a:pt x="1036120" y="2"/>
                </a:lnTo>
                <a:lnTo>
                  <a:pt x="1006068" y="1"/>
                </a:lnTo>
                <a:lnTo>
                  <a:pt x="972639" y="0"/>
                </a:lnTo>
                <a:lnTo>
                  <a:pt x="941005" y="0"/>
                </a:lnTo>
                <a:lnTo>
                  <a:pt x="906294" y="0"/>
                </a:lnTo>
                <a:lnTo>
                  <a:pt x="871123" y="0"/>
                </a:lnTo>
                <a:lnTo>
                  <a:pt x="838161" y="0"/>
                </a:lnTo>
                <a:lnTo>
                  <a:pt x="812056" y="0"/>
                </a:lnTo>
                <a:lnTo>
                  <a:pt x="786388" y="0"/>
                </a:lnTo>
                <a:lnTo>
                  <a:pt x="761455" y="0"/>
                </a:lnTo>
                <a:lnTo>
                  <a:pt x="736849" y="0"/>
                </a:lnTo>
                <a:lnTo>
                  <a:pt x="712388" y="0"/>
                </a:lnTo>
                <a:lnTo>
                  <a:pt x="687991" y="811"/>
                </a:lnTo>
                <a:lnTo>
                  <a:pt x="663623" y="3877"/>
                </a:lnTo>
                <a:lnTo>
                  <a:pt x="637104" y="5781"/>
                </a:lnTo>
                <a:lnTo>
                  <a:pt x="609899" y="6627"/>
                </a:lnTo>
                <a:lnTo>
                  <a:pt x="584282" y="7003"/>
                </a:lnTo>
                <a:lnTo>
                  <a:pt x="550926" y="11092"/>
                </a:lnTo>
                <a:lnTo>
                  <a:pt x="526154" y="13045"/>
                </a:lnTo>
                <a:lnTo>
                  <a:pt x="500536" y="13913"/>
                </a:lnTo>
                <a:lnTo>
                  <a:pt x="467054" y="14401"/>
                </a:lnTo>
                <a:lnTo>
                  <a:pt x="431795" y="14546"/>
                </a:lnTo>
                <a:lnTo>
                  <a:pt x="396463" y="14589"/>
                </a:lnTo>
                <a:lnTo>
                  <a:pt x="364264" y="14602"/>
                </a:lnTo>
                <a:lnTo>
                  <a:pt x="329386" y="14605"/>
                </a:lnTo>
                <a:lnTo>
                  <a:pt x="294167" y="15418"/>
                </a:lnTo>
                <a:lnTo>
                  <a:pt x="262813" y="19626"/>
                </a:lnTo>
                <a:lnTo>
                  <a:pt x="232964" y="22045"/>
                </a:lnTo>
                <a:lnTo>
                  <a:pt x="203562" y="27541"/>
                </a:lnTo>
                <a:lnTo>
                  <a:pt x="174293" y="34309"/>
                </a:lnTo>
                <a:lnTo>
                  <a:pt x="145873" y="41453"/>
                </a:lnTo>
                <a:lnTo>
                  <a:pt x="114049" y="48974"/>
                </a:lnTo>
                <a:lnTo>
                  <a:pt x="84319" y="54577"/>
                </a:lnTo>
                <a:lnTo>
                  <a:pt x="49856" y="63702"/>
                </a:lnTo>
                <a:lnTo>
                  <a:pt x="39717" y="65641"/>
                </a:lnTo>
                <a:lnTo>
                  <a:pt x="7886" y="80249"/>
                </a:lnTo>
                <a:lnTo>
                  <a:pt x="6542" y="81902"/>
                </a:lnTo>
                <a:lnTo>
                  <a:pt x="5645" y="83816"/>
                </a:lnTo>
                <a:lnTo>
                  <a:pt x="4237" y="85091"/>
                </a:lnTo>
                <a:lnTo>
                  <a:pt x="508" y="86508"/>
                </a:lnTo>
                <a:lnTo>
                  <a:pt x="0" y="87698"/>
                </a:lnTo>
                <a:lnTo>
                  <a:pt x="473" y="89302"/>
                </a:lnTo>
                <a:lnTo>
                  <a:pt x="2351" y="93249"/>
                </a:lnTo>
                <a:lnTo>
                  <a:pt x="14002" y="129465"/>
                </a:lnTo>
                <a:lnTo>
                  <a:pt x="30657" y="163137"/>
                </a:lnTo>
                <a:lnTo>
                  <a:pt x="42540" y="182593"/>
                </a:lnTo>
                <a:lnTo>
                  <a:pt x="68293" y="216671"/>
                </a:lnTo>
                <a:lnTo>
                  <a:pt x="101301" y="249943"/>
                </a:lnTo>
                <a:lnTo>
                  <a:pt x="131265" y="267511"/>
                </a:lnTo>
                <a:lnTo>
                  <a:pt x="164959" y="279931"/>
                </a:lnTo>
                <a:lnTo>
                  <a:pt x="201105" y="292136"/>
                </a:lnTo>
                <a:lnTo>
                  <a:pt x="222515" y="298482"/>
                </a:lnTo>
                <a:lnTo>
                  <a:pt x="244870" y="29944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4" name="SMARTInkShape-Group103"/>
          <p:cNvGrpSpPr/>
          <p:nvPr/>
        </p:nvGrpSpPr>
        <p:grpSpPr>
          <a:xfrm>
            <a:off x="5982596" y="5149007"/>
            <a:ext cx="2160813" cy="401662"/>
            <a:chOff x="5982596" y="5149007"/>
            <a:chExt cx="2160813" cy="401662"/>
          </a:xfrm>
        </p:grpSpPr>
        <p:sp>
          <p:nvSpPr>
            <p:cNvPr id="22" name="SMARTInkShape-461"/>
            <p:cNvSpPr/>
            <p:nvPr>
              <p:custDataLst>
                <p:tags r:id="rId6"/>
              </p:custDataLst>
            </p:nvPr>
          </p:nvSpPr>
          <p:spPr>
            <a:xfrm>
              <a:off x="5982596" y="5149007"/>
              <a:ext cx="2160813" cy="401662"/>
            </a:xfrm>
            <a:custGeom>
              <a:avLst/>
              <a:gdLst/>
              <a:ahLst/>
              <a:cxnLst/>
              <a:rect l="0" t="0" r="0" b="0"/>
              <a:pathLst>
                <a:path w="2160813" h="401662">
                  <a:moveTo>
                    <a:pt x="707423" y="335932"/>
                  </a:moveTo>
                  <a:lnTo>
                    <a:pt x="707423" y="335932"/>
                  </a:lnTo>
                  <a:lnTo>
                    <a:pt x="713712" y="329644"/>
                  </a:lnTo>
                  <a:lnTo>
                    <a:pt x="718303" y="328930"/>
                  </a:lnTo>
                  <a:lnTo>
                    <a:pt x="724802" y="328718"/>
                  </a:lnTo>
                  <a:lnTo>
                    <a:pt x="729484" y="326504"/>
                  </a:lnTo>
                  <a:lnTo>
                    <a:pt x="731869" y="324778"/>
                  </a:lnTo>
                  <a:lnTo>
                    <a:pt x="742978" y="322348"/>
                  </a:lnTo>
                  <a:lnTo>
                    <a:pt x="752672" y="321628"/>
                  </a:lnTo>
                  <a:lnTo>
                    <a:pt x="784651" y="327640"/>
                  </a:lnTo>
                  <a:lnTo>
                    <a:pt x="818359" y="334830"/>
                  </a:lnTo>
                  <a:lnTo>
                    <a:pt x="851511" y="341568"/>
                  </a:lnTo>
                  <a:lnTo>
                    <a:pt x="884220" y="343016"/>
                  </a:lnTo>
                  <a:lnTo>
                    <a:pt x="917840" y="343193"/>
                  </a:lnTo>
                  <a:lnTo>
                    <a:pt x="948165" y="343227"/>
                  </a:lnTo>
                  <a:lnTo>
                    <a:pt x="984242" y="338215"/>
                  </a:lnTo>
                  <a:lnTo>
                    <a:pt x="1016212" y="336608"/>
                  </a:lnTo>
                  <a:lnTo>
                    <a:pt x="1051813" y="336066"/>
                  </a:lnTo>
                  <a:lnTo>
                    <a:pt x="1080235" y="335971"/>
                  </a:lnTo>
                  <a:lnTo>
                    <a:pt x="1111379" y="335944"/>
                  </a:lnTo>
                  <a:lnTo>
                    <a:pt x="1144140" y="335936"/>
                  </a:lnTo>
                  <a:lnTo>
                    <a:pt x="1176569" y="335933"/>
                  </a:lnTo>
                  <a:lnTo>
                    <a:pt x="1211876" y="335933"/>
                  </a:lnTo>
                  <a:lnTo>
                    <a:pt x="1245871" y="338096"/>
                  </a:lnTo>
                  <a:lnTo>
                    <a:pt x="1278665" y="341713"/>
                  </a:lnTo>
                  <a:lnTo>
                    <a:pt x="1311915" y="342785"/>
                  </a:lnTo>
                  <a:lnTo>
                    <a:pt x="1344489" y="343102"/>
                  </a:lnTo>
                  <a:lnTo>
                    <a:pt x="1379838" y="345360"/>
                  </a:lnTo>
                  <a:lnTo>
                    <a:pt x="1413846" y="349005"/>
                  </a:lnTo>
                  <a:lnTo>
                    <a:pt x="1446644" y="350084"/>
                  </a:lnTo>
                  <a:lnTo>
                    <a:pt x="1482059" y="350405"/>
                  </a:lnTo>
                  <a:lnTo>
                    <a:pt x="1516087" y="350499"/>
                  </a:lnTo>
                  <a:lnTo>
                    <a:pt x="1548891" y="352691"/>
                  </a:lnTo>
                  <a:lnTo>
                    <a:pt x="1582144" y="356316"/>
                  </a:lnTo>
                  <a:lnTo>
                    <a:pt x="1614719" y="359554"/>
                  </a:lnTo>
                  <a:lnTo>
                    <a:pt x="1647904" y="363490"/>
                  </a:lnTo>
                  <a:lnTo>
                    <a:pt x="1678295" y="366820"/>
                  </a:lnTo>
                  <a:lnTo>
                    <a:pt x="1707858" y="370782"/>
                  </a:lnTo>
                  <a:lnTo>
                    <a:pt x="1737175" y="371955"/>
                  </a:lnTo>
                  <a:lnTo>
                    <a:pt x="1766420" y="374467"/>
                  </a:lnTo>
                  <a:lnTo>
                    <a:pt x="1795642" y="378187"/>
                  </a:lnTo>
                  <a:lnTo>
                    <a:pt x="1830721" y="383321"/>
                  </a:lnTo>
                  <a:lnTo>
                    <a:pt x="1861093" y="387130"/>
                  </a:lnTo>
                  <a:lnTo>
                    <a:pt x="1890536" y="392692"/>
                  </a:lnTo>
                  <a:lnTo>
                    <a:pt x="1926291" y="394952"/>
                  </a:lnTo>
                  <a:lnTo>
                    <a:pt x="1961273" y="401200"/>
                  </a:lnTo>
                  <a:lnTo>
                    <a:pt x="1994658" y="401646"/>
                  </a:lnTo>
                  <a:lnTo>
                    <a:pt x="2009481" y="401661"/>
                  </a:lnTo>
                  <a:lnTo>
                    <a:pt x="2014574" y="399499"/>
                  </a:lnTo>
                  <a:lnTo>
                    <a:pt x="2031783" y="384496"/>
                  </a:lnTo>
                  <a:lnTo>
                    <a:pt x="2053042" y="350096"/>
                  </a:lnTo>
                  <a:lnTo>
                    <a:pt x="2065600" y="316268"/>
                  </a:lnTo>
                  <a:lnTo>
                    <a:pt x="2078324" y="284440"/>
                  </a:lnTo>
                  <a:lnTo>
                    <a:pt x="2090214" y="257198"/>
                  </a:lnTo>
                  <a:lnTo>
                    <a:pt x="2099236" y="228568"/>
                  </a:lnTo>
                  <a:lnTo>
                    <a:pt x="2107048" y="200339"/>
                  </a:lnTo>
                  <a:lnTo>
                    <a:pt x="2119123" y="166414"/>
                  </a:lnTo>
                  <a:lnTo>
                    <a:pt x="2133019" y="132573"/>
                  </a:lnTo>
                  <a:lnTo>
                    <a:pt x="2143579" y="98237"/>
                  </a:lnTo>
                  <a:lnTo>
                    <a:pt x="2155927" y="65017"/>
                  </a:lnTo>
                  <a:lnTo>
                    <a:pt x="2160393" y="31987"/>
                  </a:lnTo>
                  <a:lnTo>
                    <a:pt x="2160812" y="8853"/>
                  </a:lnTo>
                  <a:lnTo>
                    <a:pt x="2156942" y="3865"/>
                  </a:lnTo>
                  <a:lnTo>
                    <a:pt x="2152876" y="1701"/>
                  </a:lnTo>
                  <a:lnTo>
                    <a:pt x="2138856" y="122"/>
                  </a:lnTo>
                  <a:lnTo>
                    <a:pt x="2129163" y="0"/>
                  </a:lnTo>
                  <a:lnTo>
                    <a:pt x="2092736" y="12605"/>
                  </a:lnTo>
                  <a:lnTo>
                    <a:pt x="2074646" y="16157"/>
                  </a:lnTo>
                  <a:lnTo>
                    <a:pt x="2043197" y="26958"/>
                  </a:lnTo>
                  <a:lnTo>
                    <a:pt x="2007347" y="38950"/>
                  </a:lnTo>
                  <a:lnTo>
                    <a:pt x="1973195" y="48666"/>
                  </a:lnTo>
                  <a:lnTo>
                    <a:pt x="1940001" y="58400"/>
                  </a:lnTo>
                  <a:lnTo>
                    <a:pt x="1906303" y="64260"/>
                  </a:lnTo>
                  <a:lnTo>
                    <a:pt x="1870373" y="70436"/>
                  </a:lnTo>
                  <a:lnTo>
                    <a:pt x="1841681" y="72245"/>
                  </a:lnTo>
                  <a:lnTo>
                    <a:pt x="1812623" y="72780"/>
                  </a:lnTo>
                  <a:lnTo>
                    <a:pt x="1782643" y="72939"/>
                  </a:lnTo>
                  <a:lnTo>
                    <a:pt x="1749235" y="72986"/>
                  </a:lnTo>
                  <a:lnTo>
                    <a:pt x="1717606" y="73000"/>
                  </a:lnTo>
                  <a:lnTo>
                    <a:pt x="1682897" y="73004"/>
                  </a:lnTo>
                  <a:lnTo>
                    <a:pt x="1647727" y="73005"/>
                  </a:lnTo>
                  <a:lnTo>
                    <a:pt x="1615577" y="73006"/>
                  </a:lnTo>
                  <a:lnTo>
                    <a:pt x="1580714" y="73006"/>
                  </a:lnTo>
                  <a:lnTo>
                    <a:pt x="1544686" y="73006"/>
                  </a:lnTo>
                  <a:lnTo>
                    <a:pt x="1508313" y="73006"/>
                  </a:lnTo>
                  <a:lnTo>
                    <a:pt x="1471839" y="73006"/>
                  </a:lnTo>
                  <a:lnTo>
                    <a:pt x="1435335" y="73006"/>
                  </a:lnTo>
                  <a:lnTo>
                    <a:pt x="1398821" y="73006"/>
                  </a:lnTo>
                  <a:lnTo>
                    <a:pt x="1362305" y="73006"/>
                  </a:lnTo>
                  <a:lnTo>
                    <a:pt x="1325787" y="73006"/>
                  </a:lnTo>
                  <a:lnTo>
                    <a:pt x="1289270" y="73006"/>
                  </a:lnTo>
                  <a:lnTo>
                    <a:pt x="1252752" y="73006"/>
                  </a:lnTo>
                  <a:lnTo>
                    <a:pt x="1216234" y="73006"/>
                  </a:lnTo>
                  <a:lnTo>
                    <a:pt x="1179717" y="73006"/>
                  </a:lnTo>
                  <a:lnTo>
                    <a:pt x="1143199" y="73006"/>
                  </a:lnTo>
                  <a:lnTo>
                    <a:pt x="1106681" y="73006"/>
                  </a:lnTo>
                  <a:lnTo>
                    <a:pt x="1070164" y="73006"/>
                  </a:lnTo>
                  <a:lnTo>
                    <a:pt x="1034458" y="73006"/>
                  </a:lnTo>
                  <a:lnTo>
                    <a:pt x="1002148" y="73006"/>
                  </a:lnTo>
                  <a:lnTo>
                    <a:pt x="967239" y="72194"/>
                  </a:lnTo>
                  <a:lnTo>
                    <a:pt x="932008" y="67986"/>
                  </a:lnTo>
                  <a:lnTo>
                    <a:pt x="899840" y="65567"/>
                  </a:lnTo>
                  <a:lnTo>
                    <a:pt x="864971" y="60072"/>
                  </a:lnTo>
                  <a:lnTo>
                    <a:pt x="828943" y="54116"/>
                  </a:lnTo>
                  <a:lnTo>
                    <a:pt x="793381" y="51179"/>
                  </a:lnTo>
                  <a:lnTo>
                    <a:pt x="761926" y="46341"/>
                  </a:lnTo>
                  <a:lnTo>
                    <a:pt x="731236" y="43735"/>
                  </a:lnTo>
                  <a:lnTo>
                    <a:pt x="697618" y="38996"/>
                  </a:lnTo>
                  <a:lnTo>
                    <a:pt x="666738" y="37231"/>
                  </a:lnTo>
                  <a:lnTo>
                    <a:pt x="636219" y="37519"/>
                  </a:lnTo>
                  <a:lnTo>
                    <a:pt x="602651" y="41573"/>
                  </a:lnTo>
                  <a:lnTo>
                    <a:pt x="571786" y="43134"/>
                  </a:lnTo>
                  <a:lnTo>
                    <a:pt x="542082" y="43597"/>
                  </a:lnTo>
                  <a:lnTo>
                    <a:pt x="512724" y="43733"/>
                  </a:lnTo>
                  <a:lnTo>
                    <a:pt x="483467" y="43774"/>
                  </a:lnTo>
                  <a:lnTo>
                    <a:pt x="454240" y="43787"/>
                  </a:lnTo>
                  <a:lnTo>
                    <a:pt x="425022" y="43790"/>
                  </a:lnTo>
                  <a:lnTo>
                    <a:pt x="395807" y="44603"/>
                  </a:lnTo>
                  <a:lnTo>
                    <a:pt x="367404" y="48811"/>
                  </a:lnTo>
                  <a:lnTo>
                    <a:pt x="333422" y="52807"/>
                  </a:lnTo>
                  <a:lnTo>
                    <a:pt x="299568" y="61171"/>
                  </a:lnTo>
                  <a:lnTo>
                    <a:pt x="269438" y="69827"/>
                  </a:lnTo>
                  <a:lnTo>
                    <a:pt x="240043" y="74542"/>
                  </a:lnTo>
                  <a:lnTo>
                    <a:pt x="210793" y="79170"/>
                  </a:lnTo>
                  <a:lnTo>
                    <a:pt x="176432" y="85940"/>
                  </a:lnTo>
                  <a:lnTo>
                    <a:pt x="145187" y="87393"/>
                  </a:lnTo>
                  <a:lnTo>
                    <a:pt x="128772" y="88359"/>
                  </a:lnTo>
                  <a:lnTo>
                    <a:pt x="93973" y="94461"/>
                  </a:lnTo>
                  <a:lnTo>
                    <a:pt x="62416" y="95710"/>
                  </a:lnTo>
                  <a:lnTo>
                    <a:pt x="48011" y="101202"/>
                  </a:lnTo>
                  <a:lnTo>
                    <a:pt x="38001" y="102830"/>
                  </a:lnTo>
                  <a:lnTo>
                    <a:pt x="28209" y="107961"/>
                  </a:lnTo>
                  <a:lnTo>
                    <a:pt x="25771" y="108481"/>
                  </a:lnTo>
                  <a:lnTo>
                    <a:pt x="18461" y="113092"/>
                  </a:lnTo>
                  <a:lnTo>
                    <a:pt x="15754" y="117331"/>
                  </a:lnTo>
                  <a:lnTo>
                    <a:pt x="13740" y="121919"/>
                  </a:lnTo>
                  <a:lnTo>
                    <a:pt x="10140" y="126665"/>
                  </a:lnTo>
                  <a:lnTo>
                    <a:pt x="7999" y="133642"/>
                  </a:lnTo>
                  <a:lnTo>
                    <a:pt x="4272" y="166622"/>
                  </a:lnTo>
                  <a:lnTo>
                    <a:pt x="550" y="184329"/>
                  </a:lnTo>
                  <a:lnTo>
                    <a:pt x="0" y="218497"/>
                  </a:lnTo>
                  <a:lnTo>
                    <a:pt x="6438" y="254668"/>
                  </a:lnTo>
                  <a:lnTo>
                    <a:pt x="11937" y="271220"/>
                  </a:lnTo>
                  <a:lnTo>
                    <a:pt x="13666" y="279580"/>
                  </a:lnTo>
                  <a:lnTo>
                    <a:pt x="17140" y="286001"/>
                  </a:lnTo>
                  <a:lnTo>
                    <a:pt x="21389" y="289395"/>
                  </a:lnTo>
                  <a:lnTo>
                    <a:pt x="44252" y="298240"/>
                  </a:lnTo>
                  <a:lnTo>
                    <a:pt x="51832" y="296729"/>
                  </a:lnTo>
                  <a:lnTo>
                    <a:pt x="65225" y="293479"/>
                  </a:lnTo>
                  <a:lnTo>
                    <a:pt x="79472" y="290352"/>
                  </a:lnTo>
                  <a:lnTo>
                    <a:pt x="89937" y="287272"/>
                  </a:lnTo>
                  <a:lnTo>
                    <a:pt x="123579" y="281255"/>
                  </a:lnTo>
                  <a:lnTo>
                    <a:pt x="153254" y="273226"/>
                  </a:lnTo>
                  <a:lnTo>
                    <a:pt x="189532" y="270798"/>
                  </a:lnTo>
                  <a:lnTo>
                    <a:pt x="218282" y="268214"/>
                  </a:lnTo>
                  <a:lnTo>
                    <a:pt x="247360" y="264472"/>
                  </a:lnTo>
                  <a:lnTo>
                    <a:pt x="276533" y="263364"/>
                  </a:lnTo>
                  <a:lnTo>
                    <a:pt x="307899" y="263036"/>
                  </a:lnTo>
                  <a:lnTo>
                    <a:pt x="342890" y="262938"/>
                  </a:lnTo>
                  <a:lnTo>
                    <a:pt x="378956" y="262909"/>
                  </a:lnTo>
                  <a:lnTo>
                    <a:pt x="404006" y="262902"/>
                  </a:lnTo>
                  <a:lnTo>
                    <a:pt x="431370" y="262899"/>
                  </a:lnTo>
                  <a:lnTo>
                    <a:pt x="457598" y="262898"/>
                  </a:lnTo>
                  <a:lnTo>
                    <a:pt x="483591" y="263709"/>
                  </a:lnTo>
                  <a:lnTo>
                    <a:pt x="511374" y="266774"/>
                  </a:lnTo>
                  <a:lnTo>
                    <a:pt x="539952" y="268678"/>
                  </a:lnTo>
                  <a:lnTo>
                    <a:pt x="568882" y="270335"/>
                  </a:lnTo>
                  <a:lnTo>
                    <a:pt x="597971" y="273777"/>
                  </a:lnTo>
                  <a:lnTo>
                    <a:pt x="627129" y="278012"/>
                  </a:lnTo>
                  <a:lnTo>
                    <a:pt x="656318" y="281787"/>
                  </a:lnTo>
                  <a:lnTo>
                    <a:pt x="685521" y="283465"/>
                  </a:lnTo>
                  <a:lnTo>
                    <a:pt x="714731" y="286375"/>
                  </a:lnTo>
                  <a:lnTo>
                    <a:pt x="743942" y="290373"/>
                  </a:lnTo>
                  <a:lnTo>
                    <a:pt x="773155" y="294855"/>
                  </a:lnTo>
                  <a:lnTo>
                    <a:pt x="802369" y="297388"/>
                  </a:lnTo>
                  <a:lnTo>
                    <a:pt x="831583" y="299326"/>
                  </a:lnTo>
                  <a:lnTo>
                    <a:pt x="860797" y="302892"/>
                  </a:lnTo>
                  <a:lnTo>
                    <a:pt x="890011" y="305017"/>
                  </a:lnTo>
                  <a:lnTo>
                    <a:pt x="919225" y="305962"/>
                  </a:lnTo>
                  <a:lnTo>
                    <a:pt x="948439" y="306382"/>
                  </a:lnTo>
                  <a:lnTo>
                    <a:pt x="977653" y="306569"/>
                  </a:lnTo>
                  <a:lnTo>
                    <a:pt x="1006867" y="306652"/>
                  </a:lnTo>
                  <a:lnTo>
                    <a:pt x="1036081" y="306689"/>
                  </a:lnTo>
                  <a:lnTo>
                    <a:pt x="1063131" y="308869"/>
                  </a:lnTo>
                  <a:lnTo>
                    <a:pt x="1089490" y="311732"/>
                  </a:lnTo>
                  <a:lnTo>
                    <a:pt x="1117434" y="313004"/>
                  </a:lnTo>
                  <a:lnTo>
                    <a:pt x="1143921" y="313569"/>
                  </a:lnTo>
                  <a:lnTo>
                    <a:pt x="1169218" y="314632"/>
                  </a:lnTo>
                  <a:lnTo>
                    <a:pt x="1193986" y="317809"/>
                  </a:lnTo>
                  <a:lnTo>
                    <a:pt x="1218519" y="319763"/>
                  </a:lnTo>
                  <a:lnTo>
                    <a:pt x="1242947" y="321442"/>
                  </a:lnTo>
                  <a:lnTo>
                    <a:pt x="1278700" y="326139"/>
                  </a:lnTo>
                  <a:lnTo>
                    <a:pt x="1314717" y="328301"/>
                  </a:lnTo>
                  <a:lnTo>
                    <a:pt x="1350132" y="33593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462"/>
            <p:cNvSpPr/>
            <p:nvPr>
              <p:custDataLst>
                <p:tags r:id="rId7"/>
              </p:custDataLst>
            </p:nvPr>
          </p:nvSpPr>
          <p:spPr>
            <a:xfrm>
              <a:off x="7464192" y="5536064"/>
              <a:ext cx="7304" cy="1"/>
            </a:xfrm>
            <a:custGeom>
              <a:avLst/>
              <a:gdLst/>
              <a:ahLst/>
              <a:cxnLst/>
              <a:rect l="0" t="0" r="0" b="0"/>
              <a:pathLst>
                <a:path w="7304" h="1">
                  <a:moveTo>
                    <a:pt x="7303" y="0"/>
                  </a:moveTo>
                  <a:lnTo>
                    <a:pt x="7303" y="0"/>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 name="SMARTInkShape-463"/>
          <p:cNvSpPr/>
          <p:nvPr>
            <p:custDataLst>
              <p:tags r:id="rId2"/>
            </p:custDataLst>
          </p:nvPr>
        </p:nvSpPr>
        <p:spPr>
          <a:xfrm>
            <a:off x="4090057" y="5477662"/>
            <a:ext cx="335844" cy="29189"/>
          </a:xfrm>
          <a:custGeom>
            <a:avLst/>
            <a:gdLst/>
            <a:ahLst/>
            <a:cxnLst/>
            <a:rect l="0" t="0" r="0" b="0"/>
            <a:pathLst>
              <a:path w="335844" h="29189">
                <a:moveTo>
                  <a:pt x="7215" y="21884"/>
                </a:moveTo>
                <a:lnTo>
                  <a:pt x="7215" y="21884"/>
                </a:lnTo>
                <a:lnTo>
                  <a:pt x="7215" y="28172"/>
                </a:lnTo>
                <a:lnTo>
                  <a:pt x="6403" y="28510"/>
                </a:lnTo>
                <a:lnTo>
                  <a:pt x="926" y="29098"/>
                </a:lnTo>
                <a:lnTo>
                  <a:pt x="588" y="28317"/>
                </a:lnTo>
                <a:lnTo>
                  <a:pt x="0" y="22892"/>
                </a:lnTo>
                <a:lnTo>
                  <a:pt x="6916" y="28913"/>
                </a:lnTo>
                <a:lnTo>
                  <a:pt x="42770" y="29187"/>
                </a:lnTo>
                <a:lnTo>
                  <a:pt x="78154" y="29188"/>
                </a:lnTo>
                <a:lnTo>
                  <a:pt x="97358" y="28376"/>
                </a:lnTo>
                <a:lnTo>
                  <a:pt x="126511" y="22561"/>
                </a:lnTo>
                <a:lnTo>
                  <a:pt x="162752" y="19760"/>
                </a:lnTo>
                <a:lnTo>
                  <a:pt x="198819" y="15035"/>
                </a:lnTo>
                <a:lnTo>
                  <a:pt x="217360" y="12552"/>
                </a:lnTo>
                <a:lnTo>
                  <a:pt x="235297" y="8840"/>
                </a:lnTo>
                <a:lnTo>
                  <a:pt x="266030" y="7414"/>
                </a:lnTo>
                <a:lnTo>
                  <a:pt x="277240" y="6527"/>
                </a:lnTo>
                <a:lnTo>
                  <a:pt x="297695" y="997"/>
                </a:lnTo>
                <a:lnTo>
                  <a:pt x="323594" y="0"/>
                </a:lnTo>
                <a:lnTo>
                  <a:pt x="325252" y="803"/>
                </a:lnTo>
                <a:lnTo>
                  <a:pt x="326358" y="2149"/>
                </a:lnTo>
                <a:lnTo>
                  <a:pt x="327095" y="3858"/>
                </a:lnTo>
                <a:lnTo>
                  <a:pt x="328398" y="4998"/>
                </a:lnTo>
                <a:lnTo>
                  <a:pt x="335843" y="7269"/>
                </a:lnTo>
                <a:lnTo>
                  <a:pt x="329582" y="7276"/>
                </a:lnTo>
                <a:lnTo>
                  <a:pt x="329244" y="8088"/>
                </a:lnTo>
                <a:lnTo>
                  <a:pt x="328569" y="1458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464"/>
          <p:cNvSpPr/>
          <p:nvPr>
            <p:custDataLst>
              <p:tags r:id="rId3"/>
            </p:custDataLst>
          </p:nvPr>
        </p:nvSpPr>
        <p:spPr>
          <a:xfrm>
            <a:off x="4864441" y="5419509"/>
            <a:ext cx="474429" cy="36217"/>
          </a:xfrm>
          <a:custGeom>
            <a:avLst/>
            <a:gdLst/>
            <a:ahLst/>
            <a:cxnLst/>
            <a:rect l="0" t="0" r="0" b="0"/>
            <a:pathLst>
              <a:path w="474429" h="36217">
                <a:moveTo>
                  <a:pt x="7003" y="21609"/>
                </a:moveTo>
                <a:lnTo>
                  <a:pt x="7003" y="21609"/>
                </a:lnTo>
                <a:lnTo>
                  <a:pt x="0" y="28612"/>
                </a:lnTo>
                <a:lnTo>
                  <a:pt x="6014" y="28886"/>
                </a:lnTo>
                <a:lnTo>
                  <a:pt x="12639" y="33927"/>
                </a:lnTo>
                <a:lnTo>
                  <a:pt x="19403" y="35538"/>
                </a:lnTo>
                <a:lnTo>
                  <a:pt x="52541" y="36204"/>
                </a:lnTo>
                <a:lnTo>
                  <a:pt x="85007" y="36215"/>
                </a:lnTo>
                <a:lnTo>
                  <a:pt x="118996" y="35405"/>
                </a:lnTo>
                <a:lnTo>
                  <a:pt x="149017" y="29589"/>
                </a:lnTo>
                <a:lnTo>
                  <a:pt x="184857" y="28160"/>
                </a:lnTo>
                <a:lnTo>
                  <a:pt x="221315" y="22291"/>
                </a:lnTo>
                <a:lnTo>
                  <a:pt x="246351" y="19580"/>
                </a:lnTo>
                <a:lnTo>
                  <a:pt x="264296" y="15869"/>
                </a:lnTo>
                <a:lnTo>
                  <a:pt x="298552" y="13700"/>
                </a:lnTo>
                <a:lnTo>
                  <a:pt x="329402" y="8045"/>
                </a:lnTo>
                <a:lnTo>
                  <a:pt x="362105" y="7093"/>
                </a:lnTo>
                <a:lnTo>
                  <a:pt x="386058" y="6209"/>
                </a:lnTo>
                <a:lnTo>
                  <a:pt x="404615" y="1224"/>
                </a:lnTo>
                <a:lnTo>
                  <a:pt x="423489" y="0"/>
                </a:lnTo>
                <a:lnTo>
                  <a:pt x="429607" y="1996"/>
                </a:lnTo>
                <a:lnTo>
                  <a:pt x="432375" y="3665"/>
                </a:lnTo>
                <a:lnTo>
                  <a:pt x="447667" y="6343"/>
                </a:lnTo>
                <a:lnTo>
                  <a:pt x="453878" y="6709"/>
                </a:lnTo>
                <a:lnTo>
                  <a:pt x="455859" y="7619"/>
                </a:lnTo>
                <a:lnTo>
                  <a:pt x="457180" y="9036"/>
                </a:lnTo>
                <a:lnTo>
                  <a:pt x="461203" y="14908"/>
                </a:lnTo>
                <a:lnTo>
                  <a:pt x="473067" y="27505"/>
                </a:lnTo>
                <a:lnTo>
                  <a:pt x="473823" y="30451"/>
                </a:lnTo>
                <a:lnTo>
                  <a:pt x="474428" y="362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465"/>
          <p:cNvSpPr/>
          <p:nvPr>
            <p:custDataLst>
              <p:tags r:id="rId4"/>
            </p:custDataLst>
          </p:nvPr>
        </p:nvSpPr>
        <p:spPr>
          <a:xfrm>
            <a:off x="4135297" y="4594928"/>
            <a:ext cx="822775" cy="415283"/>
          </a:xfrm>
          <a:custGeom>
            <a:avLst/>
            <a:gdLst/>
            <a:ahLst/>
            <a:cxnLst/>
            <a:rect l="0" t="0" r="0" b="0"/>
            <a:pathLst>
              <a:path w="822775" h="415283">
                <a:moveTo>
                  <a:pt x="71527" y="364158"/>
                </a:moveTo>
                <a:lnTo>
                  <a:pt x="71527" y="364158"/>
                </a:lnTo>
                <a:lnTo>
                  <a:pt x="96208" y="364158"/>
                </a:lnTo>
                <a:lnTo>
                  <a:pt x="100891" y="366322"/>
                </a:lnTo>
                <a:lnTo>
                  <a:pt x="103275" y="368035"/>
                </a:lnTo>
                <a:lnTo>
                  <a:pt x="105925" y="372103"/>
                </a:lnTo>
                <a:lnTo>
                  <a:pt x="106632" y="374323"/>
                </a:lnTo>
                <a:lnTo>
                  <a:pt x="108726" y="375804"/>
                </a:lnTo>
                <a:lnTo>
                  <a:pt x="121584" y="380344"/>
                </a:lnTo>
                <a:lnTo>
                  <a:pt x="135495" y="390334"/>
                </a:lnTo>
                <a:lnTo>
                  <a:pt x="150315" y="394936"/>
                </a:lnTo>
                <a:lnTo>
                  <a:pt x="153267" y="396849"/>
                </a:lnTo>
                <a:lnTo>
                  <a:pt x="165175" y="399542"/>
                </a:lnTo>
                <a:lnTo>
                  <a:pt x="198188" y="400610"/>
                </a:lnTo>
                <a:lnTo>
                  <a:pt x="232361" y="400670"/>
                </a:lnTo>
                <a:lnTo>
                  <a:pt x="255829" y="402838"/>
                </a:lnTo>
                <a:lnTo>
                  <a:pt x="292306" y="409691"/>
                </a:lnTo>
                <a:lnTo>
                  <a:pt x="322351" y="414546"/>
                </a:lnTo>
                <a:lnTo>
                  <a:pt x="358869" y="415218"/>
                </a:lnTo>
                <a:lnTo>
                  <a:pt x="393211" y="415274"/>
                </a:lnTo>
                <a:lnTo>
                  <a:pt x="429443" y="415281"/>
                </a:lnTo>
                <a:lnTo>
                  <a:pt x="465111" y="415282"/>
                </a:lnTo>
                <a:lnTo>
                  <a:pt x="489352" y="413119"/>
                </a:lnTo>
                <a:lnTo>
                  <a:pt x="523734" y="407845"/>
                </a:lnTo>
                <a:lnTo>
                  <a:pt x="558478" y="401780"/>
                </a:lnTo>
                <a:lnTo>
                  <a:pt x="591286" y="395040"/>
                </a:lnTo>
                <a:lnTo>
                  <a:pt x="621734" y="392780"/>
                </a:lnTo>
                <a:lnTo>
                  <a:pt x="657496" y="386765"/>
                </a:lnTo>
                <a:lnTo>
                  <a:pt x="692411" y="385318"/>
                </a:lnTo>
                <a:lnTo>
                  <a:pt x="728706" y="377056"/>
                </a:lnTo>
                <a:lnTo>
                  <a:pt x="762771" y="364242"/>
                </a:lnTo>
                <a:lnTo>
                  <a:pt x="778254" y="356390"/>
                </a:lnTo>
                <a:lnTo>
                  <a:pt x="789368" y="347025"/>
                </a:lnTo>
                <a:lnTo>
                  <a:pt x="796910" y="335909"/>
                </a:lnTo>
                <a:lnTo>
                  <a:pt x="807466" y="307386"/>
                </a:lnTo>
                <a:lnTo>
                  <a:pt x="815742" y="273861"/>
                </a:lnTo>
                <a:lnTo>
                  <a:pt x="816421" y="239829"/>
                </a:lnTo>
                <a:lnTo>
                  <a:pt x="816477" y="209640"/>
                </a:lnTo>
                <a:lnTo>
                  <a:pt x="816484" y="180532"/>
                </a:lnTo>
                <a:lnTo>
                  <a:pt x="818649" y="146531"/>
                </a:lnTo>
                <a:lnTo>
                  <a:pt x="822774" y="116131"/>
                </a:lnTo>
                <a:lnTo>
                  <a:pt x="817875" y="85140"/>
                </a:lnTo>
                <a:lnTo>
                  <a:pt x="815857" y="60761"/>
                </a:lnTo>
                <a:lnTo>
                  <a:pt x="810709" y="48034"/>
                </a:lnTo>
                <a:lnTo>
                  <a:pt x="803864" y="36053"/>
                </a:lnTo>
                <a:lnTo>
                  <a:pt x="801949" y="30876"/>
                </a:lnTo>
                <a:lnTo>
                  <a:pt x="798394" y="25871"/>
                </a:lnTo>
                <a:lnTo>
                  <a:pt x="794108" y="23106"/>
                </a:lnTo>
                <a:lnTo>
                  <a:pt x="788687" y="21876"/>
                </a:lnTo>
                <a:lnTo>
                  <a:pt x="777322" y="20373"/>
                </a:lnTo>
                <a:lnTo>
                  <a:pt x="765800" y="15170"/>
                </a:lnTo>
                <a:lnTo>
                  <a:pt x="733445" y="12840"/>
                </a:lnTo>
                <a:lnTo>
                  <a:pt x="709332" y="7309"/>
                </a:lnTo>
                <a:lnTo>
                  <a:pt x="677073" y="12202"/>
                </a:lnTo>
                <a:lnTo>
                  <a:pt x="646136" y="13407"/>
                </a:lnTo>
                <a:lnTo>
                  <a:pt x="616659" y="13553"/>
                </a:lnTo>
                <a:lnTo>
                  <a:pt x="580293" y="14396"/>
                </a:lnTo>
                <a:lnTo>
                  <a:pt x="547449" y="19369"/>
                </a:lnTo>
                <a:lnTo>
                  <a:pt x="517277" y="20592"/>
                </a:lnTo>
                <a:lnTo>
                  <a:pt x="482855" y="20833"/>
                </a:lnTo>
                <a:lnTo>
                  <a:pt x="451770" y="20881"/>
                </a:lnTo>
                <a:lnTo>
                  <a:pt x="418310" y="20891"/>
                </a:lnTo>
                <a:lnTo>
                  <a:pt x="385462" y="20892"/>
                </a:lnTo>
                <a:lnTo>
                  <a:pt x="350721" y="20893"/>
                </a:lnTo>
                <a:lnTo>
                  <a:pt x="320174" y="20893"/>
                </a:lnTo>
                <a:lnTo>
                  <a:pt x="290698" y="20082"/>
                </a:lnTo>
                <a:lnTo>
                  <a:pt x="261432" y="15112"/>
                </a:lnTo>
                <a:lnTo>
                  <a:pt x="225714" y="8771"/>
                </a:lnTo>
                <a:lnTo>
                  <a:pt x="194672" y="6613"/>
                </a:lnTo>
                <a:lnTo>
                  <a:pt x="161942" y="26"/>
                </a:lnTo>
                <a:lnTo>
                  <a:pt x="142195" y="0"/>
                </a:lnTo>
                <a:lnTo>
                  <a:pt x="108049" y="8011"/>
                </a:lnTo>
                <a:lnTo>
                  <a:pt x="73240" y="21389"/>
                </a:lnTo>
                <a:lnTo>
                  <a:pt x="62127" y="30729"/>
                </a:lnTo>
                <a:lnTo>
                  <a:pt x="59235" y="37707"/>
                </a:lnTo>
                <a:lnTo>
                  <a:pt x="57137" y="45408"/>
                </a:lnTo>
                <a:lnTo>
                  <a:pt x="39792" y="81103"/>
                </a:lnTo>
                <a:lnTo>
                  <a:pt x="33476" y="116073"/>
                </a:lnTo>
                <a:lnTo>
                  <a:pt x="28846" y="145099"/>
                </a:lnTo>
                <a:lnTo>
                  <a:pt x="22100" y="180107"/>
                </a:lnTo>
                <a:lnTo>
                  <a:pt x="16127" y="208638"/>
                </a:lnTo>
                <a:lnTo>
                  <a:pt x="13185" y="236838"/>
                </a:lnTo>
                <a:lnTo>
                  <a:pt x="7495" y="270753"/>
                </a:lnTo>
                <a:lnTo>
                  <a:pt x="6131" y="304592"/>
                </a:lnTo>
                <a:lnTo>
                  <a:pt x="59" y="339934"/>
                </a:lnTo>
                <a:lnTo>
                  <a:pt x="0" y="350957"/>
                </a:lnTo>
                <a:lnTo>
                  <a:pt x="6425" y="383322"/>
                </a:lnTo>
                <a:lnTo>
                  <a:pt x="9591" y="388365"/>
                </a:lnTo>
                <a:lnTo>
                  <a:pt x="13704" y="391147"/>
                </a:lnTo>
                <a:lnTo>
                  <a:pt x="18237" y="393194"/>
                </a:lnTo>
                <a:lnTo>
                  <a:pt x="22957" y="396810"/>
                </a:lnTo>
                <a:lnTo>
                  <a:pt x="25596" y="401122"/>
                </a:lnTo>
                <a:lnTo>
                  <a:pt x="27289" y="406625"/>
                </a:lnTo>
                <a:lnTo>
                  <a:pt x="28240" y="407076"/>
                </a:lnTo>
                <a:lnTo>
                  <a:pt x="35010" y="40797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466"/>
          <p:cNvSpPr/>
          <p:nvPr>
            <p:custDataLst>
              <p:tags r:id="rId5"/>
            </p:custDataLst>
          </p:nvPr>
        </p:nvSpPr>
        <p:spPr>
          <a:xfrm>
            <a:off x="3885470" y="5200102"/>
            <a:ext cx="562371" cy="42798"/>
          </a:xfrm>
          <a:custGeom>
            <a:avLst/>
            <a:gdLst/>
            <a:ahLst/>
            <a:cxnLst/>
            <a:rect l="0" t="0" r="0" b="0"/>
            <a:pathLst>
              <a:path w="562371" h="42798">
                <a:moveTo>
                  <a:pt x="0" y="0"/>
                </a:moveTo>
                <a:lnTo>
                  <a:pt x="0" y="0"/>
                </a:lnTo>
                <a:lnTo>
                  <a:pt x="0" y="18094"/>
                </a:lnTo>
                <a:lnTo>
                  <a:pt x="811" y="19367"/>
                </a:lnTo>
                <a:lnTo>
                  <a:pt x="2164" y="20214"/>
                </a:lnTo>
                <a:lnTo>
                  <a:pt x="3877" y="20780"/>
                </a:lnTo>
                <a:lnTo>
                  <a:pt x="5019" y="21968"/>
                </a:lnTo>
                <a:lnTo>
                  <a:pt x="7914" y="29283"/>
                </a:lnTo>
                <a:lnTo>
                  <a:pt x="13565" y="35405"/>
                </a:lnTo>
                <a:lnTo>
                  <a:pt x="18175" y="36188"/>
                </a:lnTo>
                <a:lnTo>
                  <a:pt x="24681" y="36419"/>
                </a:lnTo>
                <a:lnTo>
                  <a:pt x="26192" y="37264"/>
                </a:lnTo>
                <a:lnTo>
                  <a:pt x="27199" y="38638"/>
                </a:lnTo>
                <a:lnTo>
                  <a:pt x="27871" y="40366"/>
                </a:lnTo>
                <a:lnTo>
                  <a:pt x="29130" y="41518"/>
                </a:lnTo>
                <a:lnTo>
                  <a:pt x="32693" y="42797"/>
                </a:lnTo>
                <a:lnTo>
                  <a:pt x="34779" y="42327"/>
                </a:lnTo>
                <a:lnTo>
                  <a:pt x="43958" y="37905"/>
                </a:lnTo>
                <a:lnTo>
                  <a:pt x="61031" y="35889"/>
                </a:lnTo>
                <a:lnTo>
                  <a:pt x="93383" y="23570"/>
                </a:lnTo>
                <a:lnTo>
                  <a:pt x="103950" y="20239"/>
                </a:lnTo>
                <a:lnTo>
                  <a:pt x="112743" y="17110"/>
                </a:lnTo>
                <a:lnTo>
                  <a:pt x="148557" y="10828"/>
                </a:lnTo>
                <a:lnTo>
                  <a:pt x="179944" y="7613"/>
                </a:lnTo>
                <a:lnTo>
                  <a:pt x="215637" y="1043"/>
                </a:lnTo>
                <a:lnTo>
                  <a:pt x="251505" y="61"/>
                </a:lnTo>
                <a:lnTo>
                  <a:pt x="287400" y="5"/>
                </a:lnTo>
                <a:lnTo>
                  <a:pt x="306696" y="813"/>
                </a:lnTo>
                <a:lnTo>
                  <a:pt x="343119" y="6853"/>
                </a:lnTo>
                <a:lnTo>
                  <a:pt x="374630" y="7264"/>
                </a:lnTo>
                <a:lnTo>
                  <a:pt x="408544" y="7300"/>
                </a:lnTo>
                <a:lnTo>
                  <a:pt x="443053" y="7303"/>
                </a:lnTo>
                <a:lnTo>
                  <a:pt x="476250" y="7303"/>
                </a:lnTo>
                <a:lnTo>
                  <a:pt x="485143" y="8115"/>
                </a:lnTo>
                <a:lnTo>
                  <a:pt x="510644" y="14156"/>
                </a:lnTo>
                <a:lnTo>
                  <a:pt x="546621" y="14607"/>
                </a:lnTo>
                <a:lnTo>
                  <a:pt x="562370"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76766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Plot in R</a:t>
            </a:r>
            <a:endParaRPr lang="en-US" dirty="0"/>
          </a:p>
        </p:txBody>
      </p:sp>
      <p:sp>
        <p:nvSpPr>
          <p:cNvPr id="4" name="Slide Number Placeholder 3"/>
          <p:cNvSpPr>
            <a:spLocks noGrp="1"/>
          </p:cNvSpPr>
          <p:nvPr>
            <p:ph type="sldNum" sz="quarter" idx="12"/>
          </p:nvPr>
        </p:nvSpPr>
        <p:spPr/>
        <p:txBody>
          <a:bodyPr/>
          <a:lstStyle/>
          <a:p>
            <a:fld id="{F0A4D2B7-4371-4D9C-AC55-85F7836C09C5}" type="slidenum">
              <a:rPr lang="en-US" smtClean="0"/>
              <a:pPr/>
              <a:t>19</a:t>
            </a:fld>
            <a:endParaRPr lang="en-US"/>
          </a:p>
        </p:txBody>
      </p:sp>
      <p:sp>
        <p:nvSpPr>
          <p:cNvPr id="5" name="Rectangle 4"/>
          <p:cNvSpPr/>
          <p:nvPr/>
        </p:nvSpPr>
        <p:spPr>
          <a:xfrm>
            <a:off x="2438400" y="1676400"/>
            <a:ext cx="4572000" cy="707886"/>
          </a:xfrm>
          <a:prstGeom prst="rect">
            <a:avLst/>
          </a:prstGeom>
        </p:spPr>
        <p:txBody>
          <a:bodyPr>
            <a:spAutoFit/>
          </a:bodyPr>
          <a:lstStyle/>
          <a:p>
            <a:r>
              <a:rPr lang="en-US" sz="2000" dirty="0"/>
              <a:t>fit.res = </a:t>
            </a:r>
            <a:r>
              <a:rPr lang="en-US" sz="2000" dirty="0" err="1"/>
              <a:t>resid</a:t>
            </a:r>
            <a:r>
              <a:rPr lang="en-US" sz="2000" dirty="0"/>
              <a:t>(fit)</a:t>
            </a:r>
          </a:p>
          <a:p>
            <a:r>
              <a:rPr lang="en-US" sz="2000" dirty="0"/>
              <a:t>plot(fit.res, </a:t>
            </a:r>
            <a:r>
              <a:rPr lang="en-US" sz="2000" dirty="0" err="1"/>
              <a:t>xlab</a:t>
            </a:r>
            <a:r>
              <a:rPr lang="en-US" sz="2000" dirty="0"/>
              <a:t> = "year")</a:t>
            </a: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87" y="24384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729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Regression and Time Series Regression </a:t>
            </a:r>
            <a:endParaRPr lang="en-US" dirty="0"/>
          </a:p>
        </p:txBody>
      </p:sp>
      <p:sp>
        <p:nvSpPr>
          <p:cNvPr id="3" name="Content Placeholder 2"/>
          <p:cNvSpPr>
            <a:spLocks noGrp="1"/>
          </p:cNvSpPr>
          <p:nvPr>
            <p:ph idx="1"/>
          </p:nvPr>
        </p:nvSpPr>
        <p:spPr/>
        <p:txBody>
          <a:bodyPr/>
          <a:lstStyle/>
          <a:p>
            <a:pPr marL="0" indent="0">
              <a:buNone/>
            </a:pPr>
            <a:r>
              <a:rPr lang="en-US" dirty="0" smtClean="0"/>
              <a:t>Time series regression usually differs from a standard regression analysis because???</a:t>
            </a:r>
            <a:endParaRPr lang="en-US" dirty="0"/>
          </a:p>
        </p:txBody>
      </p:sp>
      <p:sp>
        <p:nvSpPr>
          <p:cNvPr id="4" name="TextBox 3"/>
          <p:cNvSpPr txBox="1"/>
          <p:nvPr/>
        </p:nvSpPr>
        <p:spPr>
          <a:xfrm>
            <a:off x="457200" y="3505200"/>
            <a:ext cx="7798866" cy="1077218"/>
          </a:xfrm>
          <a:prstGeom prst="rect">
            <a:avLst/>
          </a:prstGeom>
          <a:noFill/>
          <a:ln>
            <a:solidFill>
              <a:srgbClr val="FF0000"/>
            </a:solidFill>
          </a:ln>
        </p:spPr>
        <p:txBody>
          <a:bodyPr wrap="none" rtlCol="0">
            <a:spAutoFit/>
          </a:bodyPr>
          <a:lstStyle/>
          <a:p>
            <a:r>
              <a:rPr lang="en-US" sz="3200" dirty="0" smtClean="0"/>
              <a:t>The residual form a time series and therefore </a:t>
            </a:r>
          </a:p>
          <a:p>
            <a:r>
              <a:rPr lang="en-US" sz="3200" dirty="0" smtClean="0"/>
              <a:t>tend to be serially correlated. </a:t>
            </a:r>
            <a:endParaRPr lang="en-US" sz="3200" dirty="0"/>
          </a:p>
        </p:txBody>
      </p:sp>
      <p:sp>
        <p:nvSpPr>
          <p:cNvPr id="5" name="Slide Number Placeholder 4"/>
          <p:cNvSpPr>
            <a:spLocks noGrp="1"/>
          </p:cNvSpPr>
          <p:nvPr>
            <p:ph type="sldNum" sz="quarter" idx="12"/>
          </p:nvPr>
        </p:nvSpPr>
        <p:spPr/>
        <p:txBody>
          <a:bodyPr/>
          <a:lstStyle/>
          <a:p>
            <a:fld id="{F0A4D2B7-4371-4D9C-AC55-85F7836C09C5}" type="slidenum">
              <a:rPr lang="en-US" smtClean="0"/>
              <a:pPr/>
              <a:t>2</a:t>
            </a:fld>
            <a:endParaRPr lang="en-US"/>
          </a:p>
        </p:txBody>
      </p:sp>
    </p:spTree>
    <p:extLst>
      <p:ext uri="{BB962C8B-B14F-4D97-AF65-F5344CB8AC3E}">
        <p14:creationId xmlns:p14="http://schemas.microsoft.com/office/powerpoint/2010/main" val="37412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Durbin-Watson Statistic</a:t>
            </a:r>
            <a:endParaRPr lang="en-US" dirty="0"/>
          </a:p>
        </p:txBody>
      </p:sp>
      <p:pic>
        <p:nvPicPr>
          <p:cNvPr id="75778" name="Picture 2"/>
          <p:cNvPicPr>
            <a:picLocks noChangeAspect="1" noChangeArrowheads="1"/>
          </p:cNvPicPr>
          <p:nvPr/>
        </p:nvPicPr>
        <p:blipFill rotWithShape="1">
          <a:blip r:embed="rId40">
            <a:extLst>
              <a:ext uri="{28A0092B-C50C-407E-A947-70E740481C1C}">
                <a14:useLocalDpi xmlns:a14="http://schemas.microsoft.com/office/drawing/2010/main" val="0"/>
              </a:ext>
            </a:extLst>
          </a:blip>
          <a:srcRect l="894" t="74242" r="61198" b="10516"/>
          <a:stretch/>
        </p:blipFill>
        <p:spPr bwMode="auto">
          <a:xfrm>
            <a:off x="381000" y="2057400"/>
            <a:ext cx="8427089"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0A4D2B7-4371-4D9C-AC55-85F7836C09C5}" type="slidenum">
              <a:rPr lang="en-US" smtClean="0"/>
              <a:pPr/>
              <a:t>20</a:t>
            </a:fld>
            <a:endParaRPr lang="en-US"/>
          </a:p>
        </p:txBody>
      </p:sp>
      <p:sp>
        <p:nvSpPr>
          <p:cNvPr id="75839" name="SMARTInkShape-543"/>
          <p:cNvSpPr/>
          <p:nvPr>
            <p:custDataLst>
              <p:tags r:id="rId1"/>
            </p:custDataLst>
          </p:nvPr>
        </p:nvSpPr>
        <p:spPr>
          <a:xfrm>
            <a:off x="993579" y="3286582"/>
            <a:ext cx="795783" cy="328658"/>
          </a:xfrm>
          <a:custGeom>
            <a:avLst/>
            <a:gdLst/>
            <a:ahLst/>
            <a:cxnLst/>
            <a:rect l="0" t="0" r="0" b="0"/>
            <a:pathLst>
              <a:path w="795783" h="328658">
                <a:moveTo>
                  <a:pt x="700837" y="65731"/>
                </a:moveTo>
                <a:lnTo>
                  <a:pt x="700837" y="65731"/>
                </a:lnTo>
                <a:lnTo>
                  <a:pt x="696959" y="65731"/>
                </a:lnTo>
                <a:lnTo>
                  <a:pt x="695817" y="64920"/>
                </a:lnTo>
                <a:lnTo>
                  <a:pt x="695056" y="63567"/>
                </a:lnTo>
                <a:lnTo>
                  <a:pt x="693734" y="58293"/>
                </a:lnTo>
                <a:lnTo>
                  <a:pt x="693622" y="54851"/>
                </a:lnTo>
                <a:lnTo>
                  <a:pt x="692781" y="53609"/>
                </a:lnTo>
                <a:lnTo>
                  <a:pt x="691408" y="52780"/>
                </a:lnTo>
                <a:lnTo>
                  <a:pt x="689682" y="52228"/>
                </a:lnTo>
                <a:lnTo>
                  <a:pt x="688531" y="51048"/>
                </a:lnTo>
                <a:lnTo>
                  <a:pt x="687253" y="47574"/>
                </a:lnTo>
                <a:lnTo>
                  <a:pt x="686100" y="46323"/>
                </a:lnTo>
                <a:lnTo>
                  <a:pt x="680031" y="44150"/>
                </a:lnTo>
                <a:lnTo>
                  <a:pt x="644164" y="43821"/>
                </a:lnTo>
                <a:lnTo>
                  <a:pt x="608324" y="43821"/>
                </a:lnTo>
                <a:lnTo>
                  <a:pt x="581546" y="43821"/>
                </a:lnTo>
                <a:lnTo>
                  <a:pt x="547596" y="50990"/>
                </a:lnTo>
                <a:lnTo>
                  <a:pt x="537751" y="51097"/>
                </a:lnTo>
                <a:lnTo>
                  <a:pt x="501296" y="43909"/>
                </a:lnTo>
                <a:lnTo>
                  <a:pt x="464779" y="43821"/>
                </a:lnTo>
                <a:lnTo>
                  <a:pt x="459860" y="41657"/>
                </a:lnTo>
                <a:lnTo>
                  <a:pt x="457412" y="39944"/>
                </a:lnTo>
                <a:lnTo>
                  <a:pt x="421672" y="30255"/>
                </a:lnTo>
                <a:lnTo>
                  <a:pt x="385372" y="29221"/>
                </a:lnTo>
                <a:lnTo>
                  <a:pt x="379936" y="27053"/>
                </a:lnTo>
                <a:lnTo>
                  <a:pt x="377350" y="25338"/>
                </a:lnTo>
                <a:lnTo>
                  <a:pt x="365956" y="22926"/>
                </a:lnTo>
                <a:lnTo>
                  <a:pt x="329998" y="21104"/>
                </a:lnTo>
                <a:lnTo>
                  <a:pt x="309560" y="15284"/>
                </a:lnTo>
                <a:lnTo>
                  <a:pt x="274653" y="14611"/>
                </a:lnTo>
                <a:lnTo>
                  <a:pt x="268512" y="14609"/>
                </a:lnTo>
                <a:lnTo>
                  <a:pt x="263078" y="12443"/>
                </a:lnTo>
                <a:lnTo>
                  <a:pt x="257958" y="9587"/>
                </a:lnTo>
                <a:lnTo>
                  <a:pt x="248058" y="7754"/>
                </a:lnTo>
                <a:lnTo>
                  <a:pt x="223674" y="7311"/>
                </a:lnTo>
                <a:lnTo>
                  <a:pt x="218805" y="5142"/>
                </a:lnTo>
                <a:lnTo>
                  <a:pt x="213936" y="2285"/>
                </a:lnTo>
                <a:lnTo>
                  <a:pt x="204198" y="451"/>
                </a:lnTo>
                <a:lnTo>
                  <a:pt x="167680" y="0"/>
                </a:lnTo>
                <a:lnTo>
                  <a:pt x="133579" y="0"/>
                </a:lnTo>
                <a:lnTo>
                  <a:pt x="128720" y="0"/>
                </a:lnTo>
                <a:lnTo>
                  <a:pt x="123855" y="2163"/>
                </a:lnTo>
                <a:lnTo>
                  <a:pt x="118988" y="5019"/>
                </a:lnTo>
                <a:lnTo>
                  <a:pt x="110694" y="7002"/>
                </a:lnTo>
                <a:lnTo>
                  <a:pt x="99213" y="7277"/>
                </a:lnTo>
                <a:lnTo>
                  <a:pt x="97690" y="8097"/>
                </a:lnTo>
                <a:lnTo>
                  <a:pt x="96675" y="9455"/>
                </a:lnTo>
                <a:lnTo>
                  <a:pt x="95998" y="11172"/>
                </a:lnTo>
                <a:lnTo>
                  <a:pt x="94736" y="12317"/>
                </a:lnTo>
                <a:lnTo>
                  <a:pt x="91169" y="13589"/>
                </a:lnTo>
                <a:lnTo>
                  <a:pt x="84598" y="14305"/>
                </a:lnTo>
                <a:lnTo>
                  <a:pt x="83078" y="15217"/>
                </a:lnTo>
                <a:lnTo>
                  <a:pt x="82065" y="16637"/>
                </a:lnTo>
                <a:lnTo>
                  <a:pt x="81389" y="18394"/>
                </a:lnTo>
                <a:lnTo>
                  <a:pt x="80127" y="19566"/>
                </a:lnTo>
                <a:lnTo>
                  <a:pt x="76561" y="20868"/>
                </a:lnTo>
                <a:lnTo>
                  <a:pt x="67659" y="22516"/>
                </a:lnTo>
                <a:lnTo>
                  <a:pt x="56592" y="30914"/>
                </a:lnTo>
                <a:lnTo>
                  <a:pt x="32675" y="54666"/>
                </a:lnTo>
                <a:lnTo>
                  <a:pt x="30585" y="58920"/>
                </a:lnTo>
                <a:lnTo>
                  <a:pt x="30028" y="61190"/>
                </a:lnTo>
                <a:lnTo>
                  <a:pt x="23279" y="73078"/>
                </a:lnTo>
                <a:lnTo>
                  <a:pt x="21939" y="82781"/>
                </a:lnTo>
                <a:lnTo>
                  <a:pt x="21018" y="84401"/>
                </a:lnTo>
                <a:lnTo>
                  <a:pt x="19592" y="85481"/>
                </a:lnTo>
                <a:lnTo>
                  <a:pt x="17830" y="86201"/>
                </a:lnTo>
                <a:lnTo>
                  <a:pt x="16655" y="87493"/>
                </a:lnTo>
                <a:lnTo>
                  <a:pt x="12606" y="95397"/>
                </a:lnTo>
                <a:lnTo>
                  <a:pt x="9493" y="100015"/>
                </a:lnTo>
                <a:lnTo>
                  <a:pt x="7741" y="107177"/>
                </a:lnTo>
                <a:lnTo>
                  <a:pt x="7011" y="127610"/>
                </a:lnTo>
                <a:lnTo>
                  <a:pt x="4842" y="131914"/>
                </a:lnTo>
                <a:lnTo>
                  <a:pt x="715" y="137412"/>
                </a:lnTo>
                <a:lnTo>
                  <a:pt x="0" y="142242"/>
                </a:lnTo>
                <a:lnTo>
                  <a:pt x="711" y="143518"/>
                </a:lnTo>
                <a:lnTo>
                  <a:pt x="1997" y="144368"/>
                </a:lnTo>
                <a:lnTo>
                  <a:pt x="3665" y="144936"/>
                </a:lnTo>
                <a:lnTo>
                  <a:pt x="4778" y="146125"/>
                </a:lnTo>
                <a:lnTo>
                  <a:pt x="6014" y="149611"/>
                </a:lnTo>
                <a:lnTo>
                  <a:pt x="7002" y="181235"/>
                </a:lnTo>
                <a:lnTo>
                  <a:pt x="12022" y="188151"/>
                </a:lnTo>
                <a:lnTo>
                  <a:pt x="13629" y="194966"/>
                </a:lnTo>
                <a:lnTo>
                  <a:pt x="14005" y="199720"/>
                </a:lnTo>
                <a:lnTo>
                  <a:pt x="14917" y="201313"/>
                </a:lnTo>
                <a:lnTo>
                  <a:pt x="16336" y="202374"/>
                </a:lnTo>
                <a:lnTo>
                  <a:pt x="18094" y="203082"/>
                </a:lnTo>
                <a:lnTo>
                  <a:pt x="19266" y="204365"/>
                </a:lnTo>
                <a:lnTo>
                  <a:pt x="22215" y="211853"/>
                </a:lnTo>
                <a:lnTo>
                  <a:pt x="27871" y="217989"/>
                </a:lnTo>
                <a:lnTo>
                  <a:pt x="28604" y="222651"/>
                </a:lnTo>
                <a:lnTo>
                  <a:pt x="29519" y="223904"/>
                </a:lnTo>
                <a:lnTo>
                  <a:pt x="30940" y="224739"/>
                </a:lnTo>
                <a:lnTo>
                  <a:pt x="35174" y="226078"/>
                </a:lnTo>
                <a:lnTo>
                  <a:pt x="35753" y="228426"/>
                </a:lnTo>
                <a:lnTo>
                  <a:pt x="35908" y="230188"/>
                </a:lnTo>
                <a:lnTo>
                  <a:pt x="36822" y="231362"/>
                </a:lnTo>
                <a:lnTo>
                  <a:pt x="40002" y="232668"/>
                </a:lnTo>
                <a:lnTo>
                  <a:pt x="41175" y="233827"/>
                </a:lnTo>
                <a:lnTo>
                  <a:pt x="42478" y="237280"/>
                </a:lnTo>
                <a:lnTo>
                  <a:pt x="43637" y="238525"/>
                </a:lnTo>
                <a:lnTo>
                  <a:pt x="47088" y="239909"/>
                </a:lnTo>
                <a:lnTo>
                  <a:pt x="48334" y="241089"/>
                </a:lnTo>
                <a:lnTo>
                  <a:pt x="49717" y="244564"/>
                </a:lnTo>
                <a:lnTo>
                  <a:pt x="50897" y="245816"/>
                </a:lnTo>
                <a:lnTo>
                  <a:pt x="54373" y="247206"/>
                </a:lnTo>
                <a:lnTo>
                  <a:pt x="55624" y="248389"/>
                </a:lnTo>
                <a:lnTo>
                  <a:pt x="57015" y="251866"/>
                </a:lnTo>
                <a:lnTo>
                  <a:pt x="58197" y="253119"/>
                </a:lnTo>
                <a:lnTo>
                  <a:pt x="61675" y="254510"/>
                </a:lnTo>
                <a:lnTo>
                  <a:pt x="62927" y="255692"/>
                </a:lnTo>
                <a:lnTo>
                  <a:pt x="64318" y="259170"/>
                </a:lnTo>
                <a:lnTo>
                  <a:pt x="65500" y="260422"/>
                </a:lnTo>
                <a:lnTo>
                  <a:pt x="72804" y="263518"/>
                </a:lnTo>
                <a:lnTo>
                  <a:pt x="78925" y="269185"/>
                </a:lnTo>
                <a:lnTo>
                  <a:pt x="85649" y="270835"/>
                </a:lnTo>
                <a:lnTo>
                  <a:pt x="93300" y="276490"/>
                </a:lnTo>
                <a:lnTo>
                  <a:pt x="100815" y="277442"/>
                </a:lnTo>
                <a:lnTo>
                  <a:pt x="108137" y="277524"/>
                </a:lnTo>
                <a:lnTo>
                  <a:pt x="114862" y="282551"/>
                </a:lnTo>
                <a:lnTo>
                  <a:pt x="121644" y="284159"/>
                </a:lnTo>
                <a:lnTo>
                  <a:pt x="158001" y="284836"/>
                </a:lnTo>
                <a:lnTo>
                  <a:pt x="170122" y="284836"/>
                </a:lnTo>
                <a:lnTo>
                  <a:pt x="174987" y="287000"/>
                </a:lnTo>
                <a:lnTo>
                  <a:pt x="180845" y="291125"/>
                </a:lnTo>
                <a:lnTo>
                  <a:pt x="187833" y="291939"/>
                </a:lnTo>
                <a:lnTo>
                  <a:pt x="217364" y="292139"/>
                </a:lnTo>
                <a:lnTo>
                  <a:pt x="224351" y="297159"/>
                </a:lnTo>
                <a:lnTo>
                  <a:pt x="231178" y="298767"/>
                </a:lnTo>
                <a:lnTo>
                  <a:pt x="257759" y="299436"/>
                </a:lnTo>
                <a:lnTo>
                  <a:pt x="259381" y="300249"/>
                </a:lnTo>
                <a:lnTo>
                  <a:pt x="260463" y="301604"/>
                </a:lnTo>
                <a:lnTo>
                  <a:pt x="261184" y="303318"/>
                </a:lnTo>
                <a:lnTo>
                  <a:pt x="262476" y="304461"/>
                </a:lnTo>
                <a:lnTo>
                  <a:pt x="266076" y="305731"/>
                </a:lnTo>
                <a:lnTo>
                  <a:pt x="300570" y="306739"/>
                </a:lnTo>
                <a:lnTo>
                  <a:pt x="316096" y="306746"/>
                </a:lnTo>
                <a:lnTo>
                  <a:pt x="321014" y="308911"/>
                </a:lnTo>
                <a:lnTo>
                  <a:pt x="326907" y="313035"/>
                </a:lnTo>
                <a:lnTo>
                  <a:pt x="333901" y="313850"/>
                </a:lnTo>
                <a:lnTo>
                  <a:pt x="352729" y="314043"/>
                </a:lnTo>
                <a:lnTo>
                  <a:pt x="357583" y="316211"/>
                </a:lnTo>
                <a:lnTo>
                  <a:pt x="362445" y="319068"/>
                </a:lnTo>
                <a:lnTo>
                  <a:pt x="372179" y="320902"/>
                </a:lnTo>
                <a:lnTo>
                  <a:pt x="393097" y="321328"/>
                </a:lnTo>
                <a:lnTo>
                  <a:pt x="395862" y="322148"/>
                </a:lnTo>
                <a:lnTo>
                  <a:pt x="397706" y="323506"/>
                </a:lnTo>
                <a:lnTo>
                  <a:pt x="398934" y="325224"/>
                </a:lnTo>
                <a:lnTo>
                  <a:pt x="400565" y="326368"/>
                </a:lnTo>
                <a:lnTo>
                  <a:pt x="404541" y="327640"/>
                </a:lnTo>
                <a:lnTo>
                  <a:pt x="440049" y="328650"/>
                </a:lnTo>
                <a:lnTo>
                  <a:pt x="474426" y="328657"/>
                </a:lnTo>
                <a:lnTo>
                  <a:pt x="510118" y="328657"/>
                </a:lnTo>
                <a:lnTo>
                  <a:pt x="545725" y="328657"/>
                </a:lnTo>
                <a:lnTo>
                  <a:pt x="579046" y="328657"/>
                </a:lnTo>
                <a:lnTo>
                  <a:pt x="583951" y="326494"/>
                </a:lnTo>
                <a:lnTo>
                  <a:pt x="588836" y="323638"/>
                </a:lnTo>
                <a:lnTo>
                  <a:pt x="598585" y="321806"/>
                </a:lnTo>
                <a:lnTo>
                  <a:pt x="632871" y="321354"/>
                </a:lnTo>
                <a:lnTo>
                  <a:pt x="659452" y="321354"/>
                </a:lnTo>
                <a:lnTo>
                  <a:pt x="661074" y="320543"/>
                </a:lnTo>
                <a:lnTo>
                  <a:pt x="662156" y="319190"/>
                </a:lnTo>
                <a:lnTo>
                  <a:pt x="662877" y="317477"/>
                </a:lnTo>
                <a:lnTo>
                  <a:pt x="664169" y="316335"/>
                </a:lnTo>
                <a:lnTo>
                  <a:pt x="667769" y="315066"/>
                </a:lnTo>
                <a:lnTo>
                  <a:pt x="691116" y="313257"/>
                </a:lnTo>
                <a:lnTo>
                  <a:pt x="700688" y="306614"/>
                </a:lnTo>
                <a:lnTo>
                  <a:pt x="706383" y="301928"/>
                </a:lnTo>
                <a:lnTo>
                  <a:pt x="713209" y="300180"/>
                </a:lnTo>
                <a:lnTo>
                  <a:pt x="717967" y="299770"/>
                </a:lnTo>
                <a:lnTo>
                  <a:pt x="719560" y="298850"/>
                </a:lnTo>
                <a:lnTo>
                  <a:pt x="720623" y="297425"/>
                </a:lnTo>
                <a:lnTo>
                  <a:pt x="721331" y="295663"/>
                </a:lnTo>
                <a:lnTo>
                  <a:pt x="722614" y="294489"/>
                </a:lnTo>
                <a:lnTo>
                  <a:pt x="730505" y="290440"/>
                </a:lnTo>
                <a:lnTo>
                  <a:pt x="735122" y="287327"/>
                </a:lnTo>
                <a:lnTo>
                  <a:pt x="739878" y="285943"/>
                </a:lnTo>
                <a:lnTo>
                  <a:pt x="741471" y="284763"/>
                </a:lnTo>
                <a:lnTo>
                  <a:pt x="742533" y="283164"/>
                </a:lnTo>
                <a:lnTo>
                  <a:pt x="743241" y="281287"/>
                </a:lnTo>
                <a:lnTo>
                  <a:pt x="744525" y="280036"/>
                </a:lnTo>
                <a:lnTo>
                  <a:pt x="752416" y="275863"/>
                </a:lnTo>
                <a:lnTo>
                  <a:pt x="754699" y="273985"/>
                </a:lnTo>
                <a:lnTo>
                  <a:pt x="757235" y="269734"/>
                </a:lnTo>
                <a:lnTo>
                  <a:pt x="757912" y="267465"/>
                </a:lnTo>
                <a:lnTo>
                  <a:pt x="759174" y="265952"/>
                </a:lnTo>
                <a:lnTo>
                  <a:pt x="762741" y="264271"/>
                </a:lnTo>
                <a:lnTo>
                  <a:pt x="764017" y="263011"/>
                </a:lnTo>
                <a:lnTo>
                  <a:pt x="765434" y="259447"/>
                </a:lnTo>
                <a:lnTo>
                  <a:pt x="766624" y="258172"/>
                </a:lnTo>
                <a:lnTo>
                  <a:pt x="770109" y="256756"/>
                </a:lnTo>
                <a:lnTo>
                  <a:pt x="771363" y="255566"/>
                </a:lnTo>
                <a:lnTo>
                  <a:pt x="780433" y="241101"/>
                </a:lnTo>
                <a:lnTo>
                  <a:pt x="780845" y="237537"/>
                </a:lnTo>
                <a:lnTo>
                  <a:pt x="781767" y="236262"/>
                </a:lnTo>
                <a:lnTo>
                  <a:pt x="783192" y="235412"/>
                </a:lnTo>
                <a:lnTo>
                  <a:pt x="784955" y="234845"/>
                </a:lnTo>
                <a:lnTo>
                  <a:pt x="786129" y="233656"/>
                </a:lnTo>
                <a:lnTo>
                  <a:pt x="788169" y="227523"/>
                </a:lnTo>
                <a:lnTo>
                  <a:pt x="788387" y="222861"/>
                </a:lnTo>
                <a:lnTo>
                  <a:pt x="789229" y="221609"/>
                </a:lnTo>
                <a:lnTo>
                  <a:pt x="790602" y="220774"/>
                </a:lnTo>
                <a:lnTo>
                  <a:pt x="792329" y="220218"/>
                </a:lnTo>
                <a:lnTo>
                  <a:pt x="793480" y="219035"/>
                </a:lnTo>
                <a:lnTo>
                  <a:pt x="794759" y="215557"/>
                </a:lnTo>
                <a:lnTo>
                  <a:pt x="795782" y="179046"/>
                </a:lnTo>
                <a:lnTo>
                  <a:pt x="795782" y="172522"/>
                </a:lnTo>
                <a:lnTo>
                  <a:pt x="794971" y="171008"/>
                </a:lnTo>
                <a:lnTo>
                  <a:pt x="793618" y="169998"/>
                </a:lnTo>
                <a:lnTo>
                  <a:pt x="791905" y="169326"/>
                </a:lnTo>
                <a:lnTo>
                  <a:pt x="790763" y="168066"/>
                </a:lnTo>
                <a:lnTo>
                  <a:pt x="789494" y="164502"/>
                </a:lnTo>
                <a:lnTo>
                  <a:pt x="788505" y="147486"/>
                </a:lnTo>
                <a:lnTo>
                  <a:pt x="783464" y="140519"/>
                </a:lnTo>
                <a:lnTo>
                  <a:pt x="781477" y="132815"/>
                </a:lnTo>
                <a:lnTo>
                  <a:pt x="776215" y="125899"/>
                </a:lnTo>
                <a:lnTo>
                  <a:pt x="773755" y="119084"/>
                </a:lnTo>
                <a:lnTo>
                  <a:pt x="767675" y="110968"/>
                </a:lnTo>
                <a:lnTo>
                  <a:pt x="765975" y="104001"/>
                </a:lnTo>
                <a:lnTo>
                  <a:pt x="761613" y="97177"/>
                </a:lnTo>
                <a:lnTo>
                  <a:pt x="760309" y="92421"/>
                </a:lnTo>
                <a:lnTo>
                  <a:pt x="759149" y="90827"/>
                </a:lnTo>
                <a:lnTo>
                  <a:pt x="757564" y="89766"/>
                </a:lnTo>
                <a:lnTo>
                  <a:pt x="755697" y="89058"/>
                </a:lnTo>
                <a:lnTo>
                  <a:pt x="754452" y="87774"/>
                </a:lnTo>
                <a:lnTo>
                  <a:pt x="750289" y="79883"/>
                </a:lnTo>
                <a:lnTo>
                  <a:pt x="720221" y="48600"/>
                </a:lnTo>
                <a:lnTo>
                  <a:pt x="715403" y="45945"/>
                </a:lnTo>
                <a:lnTo>
                  <a:pt x="683508" y="37277"/>
                </a:lnTo>
                <a:lnTo>
                  <a:pt x="669103" y="37553"/>
                </a:lnTo>
                <a:lnTo>
                  <a:pt x="633647" y="49163"/>
                </a:lnTo>
                <a:lnTo>
                  <a:pt x="605891" y="5842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40" name="SMARTInkShape-544"/>
          <p:cNvSpPr/>
          <p:nvPr>
            <p:custDataLst>
              <p:tags r:id="rId2"/>
            </p:custDataLst>
          </p:nvPr>
        </p:nvSpPr>
        <p:spPr>
          <a:xfrm>
            <a:off x="2979835" y="3096702"/>
            <a:ext cx="1643282" cy="496628"/>
          </a:xfrm>
          <a:custGeom>
            <a:avLst/>
            <a:gdLst/>
            <a:ahLst/>
            <a:cxnLst/>
            <a:rect l="0" t="0" r="0" b="0"/>
            <a:pathLst>
              <a:path w="1643282" h="496628">
                <a:moveTo>
                  <a:pt x="1606772" y="182576"/>
                </a:moveTo>
                <a:lnTo>
                  <a:pt x="1606772" y="182576"/>
                </a:lnTo>
                <a:lnTo>
                  <a:pt x="1602895" y="182576"/>
                </a:lnTo>
                <a:lnTo>
                  <a:pt x="1598827" y="180412"/>
                </a:lnTo>
                <a:lnTo>
                  <a:pt x="1564469" y="153345"/>
                </a:lnTo>
                <a:lnTo>
                  <a:pt x="1531076" y="133885"/>
                </a:lnTo>
                <a:lnTo>
                  <a:pt x="1516629" y="127394"/>
                </a:lnTo>
                <a:lnTo>
                  <a:pt x="1482608" y="118557"/>
                </a:lnTo>
                <a:lnTo>
                  <a:pt x="1468004" y="115188"/>
                </a:lnTo>
                <a:lnTo>
                  <a:pt x="1453398" y="111214"/>
                </a:lnTo>
                <a:lnTo>
                  <a:pt x="1418404" y="107524"/>
                </a:lnTo>
                <a:lnTo>
                  <a:pt x="1400561" y="103803"/>
                </a:lnTo>
                <a:lnTo>
                  <a:pt x="1364083" y="100211"/>
                </a:lnTo>
                <a:lnTo>
                  <a:pt x="1329018" y="90609"/>
                </a:lnTo>
                <a:lnTo>
                  <a:pt x="1292692" y="84145"/>
                </a:lnTo>
                <a:lnTo>
                  <a:pt x="1261980" y="75049"/>
                </a:lnTo>
                <a:lnTo>
                  <a:pt x="1226788" y="68271"/>
                </a:lnTo>
                <a:lnTo>
                  <a:pt x="1190445" y="62178"/>
                </a:lnTo>
                <a:lnTo>
                  <a:pt x="1153951" y="56748"/>
                </a:lnTo>
                <a:lnTo>
                  <a:pt x="1124739" y="48348"/>
                </a:lnTo>
                <a:lnTo>
                  <a:pt x="1090506" y="43894"/>
                </a:lnTo>
                <a:lnTo>
                  <a:pt x="1059460" y="38205"/>
                </a:lnTo>
                <a:lnTo>
                  <a:pt x="1026006" y="32964"/>
                </a:lnTo>
                <a:lnTo>
                  <a:pt x="993971" y="29134"/>
                </a:lnTo>
                <a:lnTo>
                  <a:pt x="962036" y="23568"/>
                </a:lnTo>
                <a:lnTo>
                  <a:pt x="928588" y="18351"/>
                </a:lnTo>
                <a:lnTo>
                  <a:pt x="898537" y="15337"/>
                </a:lnTo>
                <a:lnTo>
                  <a:pt x="866994" y="12578"/>
                </a:lnTo>
                <a:lnTo>
                  <a:pt x="833623" y="8336"/>
                </a:lnTo>
                <a:lnTo>
                  <a:pt x="803588" y="6686"/>
                </a:lnTo>
                <a:lnTo>
                  <a:pt x="774211" y="1552"/>
                </a:lnTo>
                <a:lnTo>
                  <a:pt x="741088" y="297"/>
                </a:lnTo>
                <a:lnTo>
                  <a:pt x="709118" y="49"/>
                </a:lnTo>
                <a:lnTo>
                  <a:pt x="679359" y="0"/>
                </a:lnTo>
                <a:lnTo>
                  <a:pt x="657355" y="2156"/>
                </a:lnTo>
                <a:lnTo>
                  <a:pt x="628109" y="6277"/>
                </a:lnTo>
                <a:lnTo>
                  <a:pt x="598889" y="7091"/>
                </a:lnTo>
                <a:lnTo>
                  <a:pt x="569673" y="9416"/>
                </a:lnTo>
                <a:lnTo>
                  <a:pt x="540459" y="13572"/>
                </a:lnTo>
                <a:lnTo>
                  <a:pt x="503942" y="20241"/>
                </a:lnTo>
                <a:lnTo>
                  <a:pt x="467424" y="26700"/>
                </a:lnTo>
                <a:lnTo>
                  <a:pt x="434783" y="32750"/>
                </a:lnTo>
                <a:lnTo>
                  <a:pt x="403405" y="41792"/>
                </a:lnTo>
                <a:lnTo>
                  <a:pt x="372553" y="48563"/>
                </a:lnTo>
                <a:lnTo>
                  <a:pt x="342152" y="54654"/>
                </a:lnTo>
                <a:lnTo>
                  <a:pt x="312381" y="65865"/>
                </a:lnTo>
                <a:lnTo>
                  <a:pt x="278027" y="80340"/>
                </a:lnTo>
                <a:lnTo>
                  <a:pt x="242581" y="94935"/>
                </a:lnTo>
                <a:lnTo>
                  <a:pt x="206332" y="109390"/>
                </a:lnTo>
                <a:lnTo>
                  <a:pt x="185835" y="117295"/>
                </a:lnTo>
                <a:lnTo>
                  <a:pt x="151592" y="136338"/>
                </a:lnTo>
                <a:lnTo>
                  <a:pt x="115196" y="160665"/>
                </a:lnTo>
                <a:lnTo>
                  <a:pt x="95440" y="175272"/>
                </a:lnTo>
                <a:lnTo>
                  <a:pt x="61068" y="209155"/>
                </a:lnTo>
                <a:lnTo>
                  <a:pt x="36520" y="235861"/>
                </a:lnTo>
                <a:lnTo>
                  <a:pt x="24074" y="255159"/>
                </a:lnTo>
                <a:lnTo>
                  <a:pt x="22060" y="260279"/>
                </a:lnTo>
                <a:lnTo>
                  <a:pt x="17175" y="267724"/>
                </a:lnTo>
                <a:lnTo>
                  <a:pt x="5634" y="298980"/>
                </a:lnTo>
                <a:lnTo>
                  <a:pt x="2504" y="304100"/>
                </a:lnTo>
                <a:lnTo>
                  <a:pt x="494" y="314000"/>
                </a:lnTo>
                <a:lnTo>
                  <a:pt x="1" y="348122"/>
                </a:lnTo>
                <a:lnTo>
                  <a:pt x="0" y="352991"/>
                </a:lnTo>
                <a:lnTo>
                  <a:pt x="2163" y="357860"/>
                </a:lnTo>
                <a:lnTo>
                  <a:pt x="6287" y="363721"/>
                </a:lnTo>
                <a:lnTo>
                  <a:pt x="7913" y="370710"/>
                </a:lnTo>
                <a:lnTo>
                  <a:pt x="11091" y="375203"/>
                </a:lnTo>
                <a:lnTo>
                  <a:pt x="15207" y="377740"/>
                </a:lnTo>
                <a:lnTo>
                  <a:pt x="17441" y="378417"/>
                </a:lnTo>
                <a:lnTo>
                  <a:pt x="18931" y="379680"/>
                </a:lnTo>
                <a:lnTo>
                  <a:pt x="25394" y="389817"/>
                </a:lnTo>
                <a:lnTo>
                  <a:pt x="29680" y="392351"/>
                </a:lnTo>
                <a:lnTo>
                  <a:pt x="31959" y="393026"/>
                </a:lnTo>
                <a:lnTo>
                  <a:pt x="33478" y="394288"/>
                </a:lnTo>
                <a:lnTo>
                  <a:pt x="35166" y="397855"/>
                </a:lnTo>
                <a:lnTo>
                  <a:pt x="36428" y="399130"/>
                </a:lnTo>
                <a:lnTo>
                  <a:pt x="46563" y="405223"/>
                </a:lnTo>
                <a:lnTo>
                  <a:pt x="63978" y="421042"/>
                </a:lnTo>
                <a:lnTo>
                  <a:pt x="70802" y="423648"/>
                </a:lnTo>
                <a:lnTo>
                  <a:pt x="77963" y="428387"/>
                </a:lnTo>
                <a:lnTo>
                  <a:pt x="85224" y="430152"/>
                </a:lnTo>
                <a:lnTo>
                  <a:pt x="90083" y="430565"/>
                </a:lnTo>
                <a:lnTo>
                  <a:pt x="94948" y="432912"/>
                </a:lnTo>
                <a:lnTo>
                  <a:pt x="97381" y="434675"/>
                </a:lnTo>
                <a:lnTo>
                  <a:pt x="131328" y="447174"/>
                </a:lnTo>
                <a:lnTo>
                  <a:pt x="133808" y="449052"/>
                </a:lnTo>
                <a:lnTo>
                  <a:pt x="140890" y="451137"/>
                </a:lnTo>
                <a:lnTo>
                  <a:pt x="148636" y="452876"/>
                </a:lnTo>
                <a:lnTo>
                  <a:pt x="157560" y="458417"/>
                </a:lnTo>
                <a:lnTo>
                  <a:pt x="165343" y="464387"/>
                </a:lnTo>
                <a:lnTo>
                  <a:pt x="188356" y="475181"/>
                </a:lnTo>
                <a:lnTo>
                  <a:pt x="194077" y="478980"/>
                </a:lnTo>
                <a:lnTo>
                  <a:pt x="201861" y="481120"/>
                </a:lnTo>
                <a:lnTo>
                  <a:pt x="210118" y="482565"/>
                </a:lnTo>
                <a:lnTo>
                  <a:pt x="227037" y="487748"/>
                </a:lnTo>
                <a:lnTo>
                  <a:pt x="257946" y="490074"/>
                </a:lnTo>
                <a:lnTo>
                  <a:pt x="271891" y="495092"/>
                </a:lnTo>
                <a:lnTo>
                  <a:pt x="307241" y="496587"/>
                </a:lnTo>
                <a:lnTo>
                  <a:pt x="343728" y="496626"/>
                </a:lnTo>
                <a:lnTo>
                  <a:pt x="377215" y="496627"/>
                </a:lnTo>
                <a:lnTo>
                  <a:pt x="409131" y="496627"/>
                </a:lnTo>
                <a:lnTo>
                  <a:pt x="433358" y="495815"/>
                </a:lnTo>
                <a:lnTo>
                  <a:pt x="462556" y="490000"/>
                </a:lnTo>
                <a:lnTo>
                  <a:pt x="491769" y="488571"/>
                </a:lnTo>
                <a:lnTo>
                  <a:pt x="525191" y="482702"/>
                </a:lnTo>
                <a:lnTo>
                  <a:pt x="559000" y="482060"/>
                </a:lnTo>
                <a:lnTo>
                  <a:pt x="566552" y="481226"/>
                </a:lnTo>
                <a:lnTo>
                  <a:pt x="586790" y="476243"/>
                </a:lnTo>
                <a:lnTo>
                  <a:pt x="622975" y="474806"/>
                </a:lnTo>
                <a:lnTo>
                  <a:pt x="644611" y="473923"/>
                </a:lnTo>
                <a:lnTo>
                  <a:pt x="679194" y="467865"/>
                </a:lnTo>
                <a:lnTo>
                  <a:pt x="712054" y="467453"/>
                </a:lnTo>
                <a:lnTo>
                  <a:pt x="745145" y="467415"/>
                </a:lnTo>
                <a:lnTo>
                  <a:pt x="778255" y="467413"/>
                </a:lnTo>
                <a:lnTo>
                  <a:pt x="813078" y="467413"/>
                </a:lnTo>
                <a:lnTo>
                  <a:pt x="847204" y="467413"/>
                </a:lnTo>
                <a:lnTo>
                  <a:pt x="881289" y="467413"/>
                </a:lnTo>
                <a:lnTo>
                  <a:pt x="916792" y="467413"/>
                </a:lnTo>
                <a:lnTo>
                  <a:pt x="951831" y="467413"/>
                </a:lnTo>
                <a:lnTo>
                  <a:pt x="985970" y="467413"/>
                </a:lnTo>
                <a:lnTo>
                  <a:pt x="1020056" y="467413"/>
                </a:lnTo>
                <a:lnTo>
                  <a:pt x="1054139" y="467413"/>
                </a:lnTo>
                <a:lnTo>
                  <a:pt x="1068747" y="468224"/>
                </a:lnTo>
                <a:lnTo>
                  <a:pt x="1097961" y="474040"/>
                </a:lnTo>
                <a:lnTo>
                  <a:pt x="1132043" y="474677"/>
                </a:lnTo>
                <a:lnTo>
                  <a:pt x="1140970" y="475510"/>
                </a:lnTo>
                <a:lnTo>
                  <a:pt x="1152181" y="479730"/>
                </a:lnTo>
                <a:lnTo>
                  <a:pt x="1187990" y="481886"/>
                </a:lnTo>
                <a:lnTo>
                  <a:pt x="1222309" y="482015"/>
                </a:lnTo>
                <a:lnTo>
                  <a:pt x="1256215" y="482020"/>
                </a:lnTo>
                <a:lnTo>
                  <a:pt x="1290287" y="482020"/>
                </a:lnTo>
                <a:lnTo>
                  <a:pt x="1322387" y="482020"/>
                </a:lnTo>
                <a:lnTo>
                  <a:pt x="1346339" y="481208"/>
                </a:lnTo>
                <a:lnTo>
                  <a:pt x="1375500" y="475393"/>
                </a:lnTo>
                <a:lnTo>
                  <a:pt x="1404709" y="473965"/>
                </a:lnTo>
                <a:lnTo>
                  <a:pt x="1439783" y="461428"/>
                </a:lnTo>
                <a:lnTo>
                  <a:pt x="1473278" y="451145"/>
                </a:lnTo>
                <a:lnTo>
                  <a:pt x="1480087" y="448010"/>
                </a:lnTo>
                <a:lnTo>
                  <a:pt x="1511964" y="439869"/>
                </a:lnTo>
                <a:lnTo>
                  <a:pt x="1535378" y="437607"/>
                </a:lnTo>
                <a:lnTo>
                  <a:pt x="1549870" y="432462"/>
                </a:lnTo>
                <a:lnTo>
                  <a:pt x="1557949" y="430780"/>
                </a:lnTo>
                <a:lnTo>
                  <a:pt x="1576228" y="420822"/>
                </a:lnTo>
                <a:lnTo>
                  <a:pt x="1583188" y="413975"/>
                </a:lnTo>
                <a:lnTo>
                  <a:pt x="1614063" y="379809"/>
                </a:lnTo>
                <a:lnTo>
                  <a:pt x="1625435" y="367604"/>
                </a:lnTo>
                <a:lnTo>
                  <a:pt x="1627720" y="360296"/>
                </a:lnTo>
                <a:lnTo>
                  <a:pt x="1629410" y="345688"/>
                </a:lnTo>
                <a:lnTo>
                  <a:pt x="1634447" y="335950"/>
                </a:lnTo>
                <a:lnTo>
                  <a:pt x="1634960" y="333515"/>
                </a:lnTo>
                <a:lnTo>
                  <a:pt x="1642184" y="318908"/>
                </a:lnTo>
                <a:lnTo>
                  <a:pt x="1643281" y="289694"/>
                </a:lnTo>
                <a:lnTo>
                  <a:pt x="1641122" y="284825"/>
                </a:lnTo>
                <a:lnTo>
                  <a:pt x="1639410" y="282391"/>
                </a:lnTo>
                <a:lnTo>
                  <a:pt x="1634273" y="264437"/>
                </a:lnTo>
                <a:lnTo>
                  <a:pt x="1631167" y="258722"/>
                </a:lnTo>
                <a:lnTo>
                  <a:pt x="1623070" y="238479"/>
                </a:lnTo>
                <a:lnTo>
                  <a:pt x="1617101" y="229526"/>
                </a:lnTo>
                <a:lnTo>
                  <a:pt x="1612509" y="219230"/>
                </a:lnTo>
                <a:lnTo>
                  <a:pt x="1607699" y="214285"/>
                </a:lnTo>
                <a:lnTo>
                  <a:pt x="1597489" y="206939"/>
                </a:lnTo>
                <a:lnTo>
                  <a:pt x="1575919" y="181157"/>
                </a:lnTo>
                <a:lnTo>
                  <a:pt x="1542067" y="155814"/>
                </a:lnTo>
                <a:lnTo>
                  <a:pt x="1506125" y="136321"/>
                </a:lnTo>
                <a:lnTo>
                  <a:pt x="1492104" y="132894"/>
                </a:lnTo>
                <a:lnTo>
                  <a:pt x="1467973" y="129477"/>
                </a:lnTo>
                <a:lnTo>
                  <a:pt x="1463114" y="127701"/>
                </a:lnTo>
                <a:lnTo>
                  <a:pt x="1453389" y="127891"/>
                </a:lnTo>
                <a:lnTo>
                  <a:pt x="1424184" y="13145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41" name="SMARTInkShape-545"/>
          <p:cNvSpPr/>
          <p:nvPr>
            <p:custDataLst>
              <p:tags r:id="rId3"/>
            </p:custDataLst>
          </p:nvPr>
        </p:nvSpPr>
        <p:spPr>
          <a:xfrm>
            <a:off x="5148978" y="3863860"/>
            <a:ext cx="3352313" cy="36218"/>
          </a:xfrm>
          <a:custGeom>
            <a:avLst/>
            <a:gdLst/>
            <a:ahLst/>
            <a:cxnLst/>
            <a:rect l="0" t="0" r="0" b="0"/>
            <a:pathLst>
              <a:path w="3352313" h="36218">
                <a:moveTo>
                  <a:pt x="0" y="14306"/>
                </a:moveTo>
                <a:lnTo>
                  <a:pt x="0" y="14306"/>
                </a:lnTo>
                <a:lnTo>
                  <a:pt x="0" y="8018"/>
                </a:lnTo>
                <a:lnTo>
                  <a:pt x="811" y="7679"/>
                </a:lnTo>
                <a:lnTo>
                  <a:pt x="20231" y="6191"/>
                </a:lnTo>
                <a:lnTo>
                  <a:pt x="27003" y="1983"/>
                </a:lnTo>
                <a:lnTo>
                  <a:pt x="36561" y="150"/>
                </a:lnTo>
                <a:lnTo>
                  <a:pt x="38981" y="0"/>
                </a:lnTo>
                <a:lnTo>
                  <a:pt x="40594" y="711"/>
                </a:lnTo>
                <a:lnTo>
                  <a:pt x="41670" y="1997"/>
                </a:lnTo>
                <a:lnTo>
                  <a:pt x="42387" y="3665"/>
                </a:lnTo>
                <a:lnTo>
                  <a:pt x="44488" y="4778"/>
                </a:lnTo>
                <a:lnTo>
                  <a:pt x="67954" y="6916"/>
                </a:lnTo>
                <a:lnTo>
                  <a:pt x="103667" y="7002"/>
                </a:lnTo>
                <a:lnTo>
                  <a:pt x="120052" y="7814"/>
                </a:lnTo>
                <a:lnTo>
                  <a:pt x="143552" y="13629"/>
                </a:lnTo>
                <a:lnTo>
                  <a:pt x="175421" y="14266"/>
                </a:lnTo>
                <a:lnTo>
                  <a:pt x="209375" y="14304"/>
                </a:lnTo>
                <a:lnTo>
                  <a:pt x="243450" y="14306"/>
                </a:lnTo>
                <a:lnTo>
                  <a:pt x="279697" y="14306"/>
                </a:lnTo>
                <a:lnTo>
                  <a:pt x="313599" y="14306"/>
                </a:lnTo>
                <a:lnTo>
                  <a:pt x="330688" y="16470"/>
                </a:lnTo>
                <a:lnTo>
                  <a:pt x="364631" y="20933"/>
                </a:lnTo>
                <a:lnTo>
                  <a:pt x="395440" y="21521"/>
                </a:lnTo>
                <a:lnTo>
                  <a:pt x="425264" y="19434"/>
                </a:lnTo>
                <a:lnTo>
                  <a:pt x="460339" y="14981"/>
                </a:lnTo>
                <a:lnTo>
                  <a:pt x="489379" y="16604"/>
                </a:lnTo>
                <a:lnTo>
                  <a:pt x="521650" y="20950"/>
                </a:lnTo>
                <a:lnTo>
                  <a:pt x="557779" y="21523"/>
                </a:lnTo>
                <a:lnTo>
                  <a:pt x="589836" y="21592"/>
                </a:lnTo>
                <a:lnTo>
                  <a:pt x="620453" y="21606"/>
                </a:lnTo>
                <a:lnTo>
                  <a:pt x="642607" y="19444"/>
                </a:lnTo>
                <a:lnTo>
                  <a:pt x="675780" y="15321"/>
                </a:lnTo>
                <a:lnTo>
                  <a:pt x="707760" y="14506"/>
                </a:lnTo>
                <a:lnTo>
                  <a:pt x="739684" y="12182"/>
                </a:lnTo>
                <a:lnTo>
                  <a:pt x="757221" y="10116"/>
                </a:lnTo>
                <a:lnTo>
                  <a:pt x="790480" y="11074"/>
                </a:lnTo>
                <a:lnTo>
                  <a:pt x="824190" y="7807"/>
                </a:lnTo>
                <a:lnTo>
                  <a:pt x="859312" y="7161"/>
                </a:lnTo>
                <a:lnTo>
                  <a:pt x="892698" y="7034"/>
                </a:lnTo>
                <a:lnTo>
                  <a:pt x="926433" y="7009"/>
                </a:lnTo>
                <a:lnTo>
                  <a:pt x="961559" y="7004"/>
                </a:lnTo>
                <a:lnTo>
                  <a:pt x="992783" y="7003"/>
                </a:lnTo>
                <a:lnTo>
                  <a:pt x="1026271" y="7003"/>
                </a:lnTo>
                <a:lnTo>
                  <a:pt x="1054539" y="7003"/>
                </a:lnTo>
                <a:lnTo>
                  <a:pt x="1088152" y="7003"/>
                </a:lnTo>
                <a:lnTo>
                  <a:pt x="1123044" y="7003"/>
                </a:lnTo>
                <a:lnTo>
                  <a:pt x="1157497" y="7003"/>
                </a:lnTo>
                <a:lnTo>
                  <a:pt x="1185931" y="7003"/>
                </a:lnTo>
                <a:lnTo>
                  <a:pt x="1219601" y="7003"/>
                </a:lnTo>
                <a:lnTo>
                  <a:pt x="1247162" y="7003"/>
                </a:lnTo>
                <a:lnTo>
                  <a:pt x="1283391" y="7003"/>
                </a:lnTo>
                <a:lnTo>
                  <a:pt x="1318109" y="7003"/>
                </a:lnTo>
                <a:lnTo>
                  <a:pt x="1346589" y="7003"/>
                </a:lnTo>
                <a:lnTo>
                  <a:pt x="1375586" y="7003"/>
                </a:lnTo>
                <a:lnTo>
                  <a:pt x="1409446" y="7003"/>
                </a:lnTo>
                <a:lnTo>
                  <a:pt x="1437040" y="7003"/>
                </a:lnTo>
                <a:lnTo>
                  <a:pt x="1473280" y="7003"/>
                </a:lnTo>
                <a:lnTo>
                  <a:pt x="1508000" y="7003"/>
                </a:lnTo>
                <a:lnTo>
                  <a:pt x="1536481" y="7003"/>
                </a:lnTo>
                <a:lnTo>
                  <a:pt x="1565477" y="7003"/>
                </a:lnTo>
                <a:lnTo>
                  <a:pt x="1599337" y="12022"/>
                </a:lnTo>
                <a:lnTo>
                  <a:pt x="1626931" y="13629"/>
                </a:lnTo>
                <a:lnTo>
                  <a:pt x="1663171" y="14172"/>
                </a:lnTo>
                <a:lnTo>
                  <a:pt x="1697891" y="14280"/>
                </a:lnTo>
                <a:lnTo>
                  <a:pt x="1726372" y="14298"/>
                </a:lnTo>
                <a:lnTo>
                  <a:pt x="1755370" y="14304"/>
                </a:lnTo>
                <a:lnTo>
                  <a:pt x="1789229" y="15117"/>
                </a:lnTo>
                <a:lnTo>
                  <a:pt x="1824169" y="20086"/>
                </a:lnTo>
                <a:lnTo>
                  <a:pt x="1858632" y="21309"/>
                </a:lnTo>
                <a:lnTo>
                  <a:pt x="1887068" y="21521"/>
                </a:lnTo>
                <a:lnTo>
                  <a:pt x="1916052" y="21583"/>
                </a:lnTo>
                <a:lnTo>
                  <a:pt x="1949907" y="21604"/>
                </a:lnTo>
                <a:lnTo>
                  <a:pt x="1977500" y="21608"/>
                </a:lnTo>
                <a:lnTo>
                  <a:pt x="2013740" y="19446"/>
                </a:lnTo>
                <a:lnTo>
                  <a:pt x="2048460" y="15321"/>
                </a:lnTo>
                <a:lnTo>
                  <a:pt x="2076941" y="14607"/>
                </a:lnTo>
                <a:lnTo>
                  <a:pt x="2105938" y="14395"/>
                </a:lnTo>
                <a:lnTo>
                  <a:pt x="2139797" y="14323"/>
                </a:lnTo>
                <a:lnTo>
                  <a:pt x="2167391" y="14311"/>
                </a:lnTo>
                <a:lnTo>
                  <a:pt x="2196125" y="14308"/>
                </a:lnTo>
                <a:lnTo>
                  <a:pt x="2224385" y="14306"/>
                </a:lnTo>
                <a:lnTo>
                  <a:pt x="2258320" y="14306"/>
                </a:lnTo>
                <a:lnTo>
                  <a:pt x="2286454" y="14306"/>
                </a:lnTo>
                <a:lnTo>
                  <a:pt x="2315349" y="14306"/>
                </a:lnTo>
                <a:lnTo>
                  <a:pt x="2350315" y="14306"/>
                </a:lnTo>
                <a:lnTo>
                  <a:pt x="2386496" y="9287"/>
                </a:lnTo>
                <a:lnTo>
                  <a:pt x="2415231" y="7679"/>
                </a:lnTo>
                <a:lnTo>
                  <a:pt x="2444302" y="7203"/>
                </a:lnTo>
                <a:lnTo>
                  <a:pt x="2472662" y="7062"/>
                </a:lnTo>
                <a:lnTo>
                  <a:pt x="2506631" y="7015"/>
                </a:lnTo>
                <a:lnTo>
                  <a:pt x="2534772" y="7006"/>
                </a:lnTo>
                <a:lnTo>
                  <a:pt x="2563667" y="7004"/>
                </a:lnTo>
                <a:lnTo>
                  <a:pt x="2592787" y="7003"/>
                </a:lnTo>
                <a:lnTo>
                  <a:pt x="2627829" y="7003"/>
                </a:lnTo>
                <a:lnTo>
                  <a:pt x="2664026" y="7003"/>
                </a:lnTo>
                <a:lnTo>
                  <a:pt x="2692764" y="7003"/>
                </a:lnTo>
                <a:lnTo>
                  <a:pt x="2721024" y="7003"/>
                </a:lnTo>
                <a:lnTo>
                  <a:pt x="2754959" y="7003"/>
                </a:lnTo>
                <a:lnTo>
                  <a:pt x="2783094" y="7003"/>
                </a:lnTo>
                <a:lnTo>
                  <a:pt x="2817803" y="7003"/>
                </a:lnTo>
                <a:lnTo>
                  <a:pt x="2853122" y="12022"/>
                </a:lnTo>
                <a:lnTo>
                  <a:pt x="2884384" y="13855"/>
                </a:lnTo>
                <a:lnTo>
                  <a:pt x="2914003" y="14217"/>
                </a:lnTo>
                <a:lnTo>
                  <a:pt x="2948315" y="15100"/>
                </a:lnTo>
                <a:lnTo>
                  <a:pt x="2979379" y="20083"/>
                </a:lnTo>
                <a:lnTo>
                  <a:pt x="3015479" y="21409"/>
                </a:lnTo>
                <a:lnTo>
                  <a:pt x="3039773" y="23734"/>
                </a:lnTo>
                <a:lnTo>
                  <a:pt x="3074978" y="28231"/>
                </a:lnTo>
                <a:lnTo>
                  <a:pt x="3111322" y="28823"/>
                </a:lnTo>
                <a:lnTo>
                  <a:pt x="3142037" y="28901"/>
                </a:lnTo>
                <a:lnTo>
                  <a:pt x="3176418" y="29723"/>
                </a:lnTo>
                <a:lnTo>
                  <a:pt x="3208410" y="35540"/>
                </a:lnTo>
                <a:lnTo>
                  <a:pt x="3243741" y="36190"/>
                </a:lnTo>
                <a:lnTo>
                  <a:pt x="3277247" y="36215"/>
                </a:lnTo>
                <a:lnTo>
                  <a:pt x="3312661" y="36217"/>
                </a:lnTo>
                <a:lnTo>
                  <a:pt x="3347744" y="36217"/>
                </a:lnTo>
                <a:lnTo>
                  <a:pt x="3352312" y="36217"/>
                </a:lnTo>
                <a:lnTo>
                  <a:pt x="3337706" y="3621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846" name="SMARTInkShape-Group137"/>
          <p:cNvGrpSpPr/>
          <p:nvPr/>
        </p:nvGrpSpPr>
        <p:grpSpPr>
          <a:xfrm>
            <a:off x="6814276" y="2915206"/>
            <a:ext cx="452722" cy="495536"/>
            <a:chOff x="6814276" y="2915206"/>
            <a:chExt cx="452722" cy="495536"/>
          </a:xfrm>
        </p:grpSpPr>
        <p:sp>
          <p:nvSpPr>
            <p:cNvPr id="75842" name="SMARTInkShape-546"/>
            <p:cNvSpPr/>
            <p:nvPr>
              <p:custDataLst>
                <p:tags r:id="rId35"/>
              </p:custDataLst>
            </p:nvPr>
          </p:nvSpPr>
          <p:spPr>
            <a:xfrm>
              <a:off x="6814276" y="2915206"/>
              <a:ext cx="43725" cy="451273"/>
            </a:xfrm>
            <a:custGeom>
              <a:avLst/>
              <a:gdLst/>
              <a:ahLst/>
              <a:cxnLst/>
              <a:rect l="0" t="0" r="0" b="0"/>
              <a:pathLst>
                <a:path w="43725" h="451273">
                  <a:moveTo>
                    <a:pt x="21813" y="13503"/>
                  </a:moveTo>
                  <a:lnTo>
                    <a:pt x="21813" y="13503"/>
                  </a:lnTo>
                  <a:lnTo>
                    <a:pt x="15524" y="13503"/>
                  </a:lnTo>
                  <a:lnTo>
                    <a:pt x="1015" y="0"/>
                  </a:lnTo>
                  <a:lnTo>
                    <a:pt x="644" y="444"/>
                  </a:lnTo>
                  <a:lnTo>
                    <a:pt x="0" y="5281"/>
                  </a:lnTo>
                  <a:lnTo>
                    <a:pt x="3809" y="9805"/>
                  </a:lnTo>
                  <a:lnTo>
                    <a:pt x="5697" y="16188"/>
                  </a:lnTo>
                  <a:lnTo>
                    <a:pt x="7118" y="51620"/>
                  </a:lnTo>
                  <a:lnTo>
                    <a:pt x="7189" y="80362"/>
                  </a:lnTo>
                  <a:lnTo>
                    <a:pt x="7203" y="116456"/>
                  </a:lnTo>
                  <a:lnTo>
                    <a:pt x="9370" y="145175"/>
                  </a:lnTo>
                  <a:lnTo>
                    <a:pt x="12987" y="176406"/>
                  </a:lnTo>
                  <a:lnTo>
                    <a:pt x="14059" y="209193"/>
                  </a:lnTo>
                  <a:lnTo>
                    <a:pt x="14375" y="239466"/>
                  </a:lnTo>
                  <a:lnTo>
                    <a:pt x="14470" y="268994"/>
                  </a:lnTo>
                  <a:lnTo>
                    <a:pt x="14498" y="298301"/>
                  </a:lnTo>
                  <a:lnTo>
                    <a:pt x="18384" y="333407"/>
                  </a:lnTo>
                  <a:lnTo>
                    <a:pt x="21136" y="363785"/>
                  </a:lnTo>
                  <a:lnTo>
                    <a:pt x="21680" y="393229"/>
                  </a:lnTo>
                  <a:lnTo>
                    <a:pt x="21801" y="426993"/>
                  </a:lnTo>
                  <a:lnTo>
                    <a:pt x="21806" y="430365"/>
                  </a:lnTo>
                  <a:lnTo>
                    <a:pt x="23973" y="436275"/>
                  </a:lnTo>
                  <a:lnTo>
                    <a:pt x="26830" y="441606"/>
                  </a:lnTo>
                  <a:lnTo>
                    <a:pt x="28816" y="450223"/>
                  </a:lnTo>
                  <a:lnTo>
                    <a:pt x="29728" y="450720"/>
                  </a:lnTo>
                  <a:lnTo>
                    <a:pt x="32905" y="451272"/>
                  </a:lnTo>
                  <a:lnTo>
                    <a:pt x="34077" y="450608"/>
                  </a:lnTo>
                  <a:lnTo>
                    <a:pt x="34858" y="449354"/>
                  </a:lnTo>
                  <a:lnTo>
                    <a:pt x="36112" y="445387"/>
                  </a:lnTo>
                  <a:lnTo>
                    <a:pt x="43724" y="4371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43" name="SMARTInkShape-547"/>
            <p:cNvSpPr/>
            <p:nvPr>
              <p:custDataLst>
                <p:tags r:id="rId36"/>
              </p:custDataLst>
            </p:nvPr>
          </p:nvSpPr>
          <p:spPr>
            <a:xfrm>
              <a:off x="7018677" y="2950620"/>
              <a:ext cx="42798" cy="350438"/>
            </a:xfrm>
            <a:custGeom>
              <a:avLst/>
              <a:gdLst/>
              <a:ahLst/>
              <a:cxnLst/>
              <a:rect l="0" t="0" r="0" b="0"/>
              <a:pathLst>
                <a:path w="42798" h="350438">
                  <a:moveTo>
                    <a:pt x="0" y="0"/>
                  </a:moveTo>
                  <a:lnTo>
                    <a:pt x="0" y="0"/>
                  </a:lnTo>
                  <a:lnTo>
                    <a:pt x="812" y="20707"/>
                  </a:lnTo>
                  <a:lnTo>
                    <a:pt x="6289" y="51928"/>
                  </a:lnTo>
                  <a:lnTo>
                    <a:pt x="7915" y="81309"/>
                  </a:lnTo>
                  <a:lnTo>
                    <a:pt x="13044" y="117528"/>
                  </a:lnTo>
                  <a:lnTo>
                    <a:pt x="14144" y="146269"/>
                  </a:lnTo>
                  <a:lnTo>
                    <a:pt x="18393" y="181184"/>
                  </a:lnTo>
                  <a:lnTo>
                    <a:pt x="22027" y="216544"/>
                  </a:lnTo>
                  <a:lnTo>
                    <a:pt x="27554" y="249977"/>
                  </a:lnTo>
                  <a:lnTo>
                    <a:pt x="29807" y="286377"/>
                  </a:lnTo>
                  <a:lnTo>
                    <a:pt x="35822" y="322151"/>
                  </a:lnTo>
                  <a:lnTo>
                    <a:pt x="36426" y="337860"/>
                  </a:lnTo>
                  <a:lnTo>
                    <a:pt x="38641" y="343027"/>
                  </a:lnTo>
                  <a:lnTo>
                    <a:pt x="42797" y="349079"/>
                  </a:lnTo>
                  <a:lnTo>
                    <a:pt x="42328" y="349575"/>
                  </a:lnTo>
                  <a:lnTo>
                    <a:pt x="37443" y="350437"/>
                  </a:lnTo>
                  <a:lnTo>
                    <a:pt x="37135" y="349670"/>
                  </a:lnTo>
                  <a:lnTo>
                    <a:pt x="36518" y="33596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44" name="SMARTInkShape-548"/>
            <p:cNvSpPr/>
            <p:nvPr>
              <p:custDataLst>
                <p:tags r:id="rId37"/>
              </p:custDataLst>
            </p:nvPr>
          </p:nvSpPr>
          <p:spPr>
            <a:xfrm>
              <a:off x="6879910" y="3184478"/>
              <a:ext cx="175286" cy="21766"/>
            </a:xfrm>
            <a:custGeom>
              <a:avLst/>
              <a:gdLst/>
              <a:ahLst/>
              <a:cxnLst/>
              <a:rect l="0" t="0" r="0" b="0"/>
              <a:pathLst>
                <a:path w="175286" h="21766">
                  <a:moveTo>
                    <a:pt x="0" y="21765"/>
                  </a:moveTo>
                  <a:lnTo>
                    <a:pt x="0" y="21765"/>
                  </a:lnTo>
                  <a:lnTo>
                    <a:pt x="3878" y="17888"/>
                  </a:lnTo>
                  <a:lnTo>
                    <a:pt x="7946" y="15984"/>
                  </a:lnTo>
                  <a:lnTo>
                    <a:pt x="10166" y="15476"/>
                  </a:lnTo>
                  <a:lnTo>
                    <a:pt x="20373" y="9643"/>
                  </a:lnTo>
                  <a:lnTo>
                    <a:pt x="56124" y="966"/>
                  </a:lnTo>
                  <a:lnTo>
                    <a:pt x="88301" y="0"/>
                  </a:lnTo>
                  <a:lnTo>
                    <a:pt x="124247" y="685"/>
                  </a:lnTo>
                  <a:lnTo>
                    <a:pt x="157947" y="6707"/>
                  </a:lnTo>
                  <a:lnTo>
                    <a:pt x="175285" y="715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45" name="SMARTInkShape-549"/>
            <p:cNvSpPr/>
            <p:nvPr>
              <p:custDataLst>
                <p:tags r:id="rId38"/>
              </p:custDataLst>
            </p:nvPr>
          </p:nvSpPr>
          <p:spPr>
            <a:xfrm>
              <a:off x="7115074" y="3127048"/>
              <a:ext cx="151924" cy="283694"/>
            </a:xfrm>
            <a:custGeom>
              <a:avLst/>
              <a:gdLst/>
              <a:ahLst/>
              <a:cxnLst/>
              <a:rect l="0" t="0" r="0" b="0"/>
              <a:pathLst>
                <a:path w="151924" h="283694">
                  <a:moveTo>
                    <a:pt x="115405" y="57284"/>
                  </a:moveTo>
                  <a:lnTo>
                    <a:pt x="115405" y="57284"/>
                  </a:lnTo>
                  <a:lnTo>
                    <a:pt x="115405" y="21173"/>
                  </a:lnTo>
                  <a:lnTo>
                    <a:pt x="115405" y="11109"/>
                  </a:lnTo>
                  <a:lnTo>
                    <a:pt x="114593" y="9459"/>
                  </a:lnTo>
                  <a:lnTo>
                    <a:pt x="113241" y="8359"/>
                  </a:lnTo>
                  <a:lnTo>
                    <a:pt x="109574" y="6326"/>
                  </a:lnTo>
                  <a:lnTo>
                    <a:pt x="102947" y="1430"/>
                  </a:lnTo>
                  <a:lnTo>
                    <a:pt x="98237" y="0"/>
                  </a:lnTo>
                  <a:lnTo>
                    <a:pt x="95845" y="430"/>
                  </a:lnTo>
                  <a:lnTo>
                    <a:pt x="73102" y="13698"/>
                  </a:lnTo>
                  <a:lnTo>
                    <a:pt x="54592" y="31497"/>
                  </a:lnTo>
                  <a:lnTo>
                    <a:pt x="29431" y="66810"/>
                  </a:lnTo>
                  <a:lnTo>
                    <a:pt x="15810" y="102209"/>
                  </a:lnTo>
                  <a:lnTo>
                    <a:pt x="5896" y="136158"/>
                  </a:lnTo>
                  <a:lnTo>
                    <a:pt x="0" y="162671"/>
                  </a:lnTo>
                  <a:lnTo>
                    <a:pt x="4964" y="195876"/>
                  </a:lnTo>
                  <a:lnTo>
                    <a:pt x="7622" y="202195"/>
                  </a:lnTo>
                  <a:lnTo>
                    <a:pt x="15940" y="212864"/>
                  </a:lnTo>
                  <a:lnTo>
                    <a:pt x="20614" y="215696"/>
                  </a:lnTo>
                  <a:lnTo>
                    <a:pt x="33633" y="217829"/>
                  </a:lnTo>
                  <a:lnTo>
                    <a:pt x="42396" y="214045"/>
                  </a:lnTo>
                  <a:lnTo>
                    <a:pt x="44822" y="212105"/>
                  </a:lnTo>
                  <a:lnTo>
                    <a:pt x="75824" y="176433"/>
                  </a:lnTo>
                  <a:lnTo>
                    <a:pt x="82758" y="164450"/>
                  </a:lnTo>
                  <a:lnTo>
                    <a:pt x="84665" y="158202"/>
                  </a:lnTo>
                  <a:lnTo>
                    <a:pt x="85986" y="156211"/>
                  </a:lnTo>
                  <a:lnTo>
                    <a:pt x="87677" y="154884"/>
                  </a:lnTo>
                  <a:lnTo>
                    <a:pt x="92345" y="152754"/>
                  </a:lnTo>
                  <a:lnTo>
                    <a:pt x="95148" y="154627"/>
                  </a:lnTo>
                  <a:lnTo>
                    <a:pt x="97032" y="156262"/>
                  </a:lnTo>
                  <a:lnTo>
                    <a:pt x="99124" y="160244"/>
                  </a:lnTo>
                  <a:lnTo>
                    <a:pt x="99682" y="162441"/>
                  </a:lnTo>
                  <a:lnTo>
                    <a:pt x="105597" y="172611"/>
                  </a:lnTo>
                  <a:lnTo>
                    <a:pt x="113735" y="205714"/>
                  </a:lnTo>
                  <a:lnTo>
                    <a:pt x="117074" y="223800"/>
                  </a:lnTo>
                  <a:lnTo>
                    <a:pt x="121039" y="239438"/>
                  </a:lnTo>
                  <a:lnTo>
                    <a:pt x="124378" y="254351"/>
                  </a:lnTo>
                  <a:lnTo>
                    <a:pt x="130506" y="266884"/>
                  </a:lnTo>
                  <a:lnTo>
                    <a:pt x="143205" y="282121"/>
                  </a:lnTo>
                  <a:lnTo>
                    <a:pt x="146155" y="282994"/>
                  </a:lnTo>
                  <a:lnTo>
                    <a:pt x="151923" y="28369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5847" name="SMARTInkShape-550"/>
          <p:cNvSpPr/>
          <p:nvPr>
            <p:custDataLst>
              <p:tags r:id="rId4"/>
            </p:custDataLst>
          </p:nvPr>
        </p:nvSpPr>
        <p:spPr>
          <a:xfrm>
            <a:off x="7581047" y="3483465"/>
            <a:ext cx="7306" cy="87954"/>
          </a:xfrm>
          <a:custGeom>
            <a:avLst/>
            <a:gdLst/>
            <a:ahLst/>
            <a:cxnLst/>
            <a:rect l="0" t="0" r="0" b="0"/>
            <a:pathLst>
              <a:path w="7306" h="87954">
                <a:moveTo>
                  <a:pt x="7305" y="87953"/>
                </a:moveTo>
                <a:lnTo>
                  <a:pt x="7305" y="87953"/>
                </a:lnTo>
                <a:lnTo>
                  <a:pt x="7305" y="84076"/>
                </a:lnTo>
                <a:lnTo>
                  <a:pt x="6493" y="82934"/>
                </a:lnTo>
                <a:lnTo>
                  <a:pt x="5140" y="82172"/>
                </a:lnTo>
                <a:lnTo>
                  <a:pt x="3427" y="81665"/>
                </a:lnTo>
                <a:lnTo>
                  <a:pt x="2285" y="80515"/>
                </a:lnTo>
                <a:lnTo>
                  <a:pt x="301" y="74451"/>
                </a:lnTo>
                <a:lnTo>
                  <a:pt x="3" y="38093"/>
                </a:lnTo>
                <a:lnTo>
                  <a:pt x="0" y="4300"/>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48" name="SMARTInkShape-551"/>
          <p:cNvSpPr/>
          <p:nvPr>
            <p:custDataLst>
              <p:tags r:id="rId5"/>
            </p:custDataLst>
          </p:nvPr>
        </p:nvSpPr>
        <p:spPr>
          <a:xfrm>
            <a:off x="8077687" y="2972530"/>
            <a:ext cx="314041" cy="387085"/>
          </a:xfrm>
          <a:custGeom>
            <a:avLst/>
            <a:gdLst/>
            <a:ahLst/>
            <a:cxnLst/>
            <a:rect l="0" t="0" r="0" b="0"/>
            <a:pathLst>
              <a:path w="314041" h="387085">
                <a:moveTo>
                  <a:pt x="0" y="0"/>
                </a:moveTo>
                <a:lnTo>
                  <a:pt x="0" y="0"/>
                </a:lnTo>
                <a:lnTo>
                  <a:pt x="0" y="3877"/>
                </a:lnTo>
                <a:lnTo>
                  <a:pt x="2164" y="7945"/>
                </a:lnTo>
                <a:lnTo>
                  <a:pt x="10165" y="17168"/>
                </a:lnTo>
                <a:lnTo>
                  <a:pt x="14797" y="19803"/>
                </a:lnTo>
                <a:lnTo>
                  <a:pt x="28259" y="25372"/>
                </a:lnTo>
                <a:lnTo>
                  <a:pt x="63636" y="46283"/>
                </a:lnTo>
                <a:lnTo>
                  <a:pt x="96418" y="60865"/>
                </a:lnTo>
                <a:lnTo>
                  <a:pt x="129493" y="73036"/>
                </a:lnTo>
                <a:lnTo>
                  <a:pt x="160568" y="84397"/>
                </a:lnTo>
                <a:lnTo>
                  <a:pt x="190999" y="91092"/>
                </a:lnTo>
                <a:lnTo>
                  <a:pt x="223644" y="98485"/>
                </a:lnTo>
                <a:lnTo>
                  <a:pt x="248276" y="107534"/>
                </a:lnTo>
                <a:lnTo>
                  <a:pt x="262914" y="111119"/>
                </a:lnTo>
                <a:lnTo>
                  <a:pt x="275366" y="117320"/>
                </a:lnTo>
                <a:lnTo>
                  <a:pt x="281438" y="121120"/>
                </a:lnTo>
                <a:lnTo>
                  <a:pt x="289420" y="124071"/>
                </a:lnTo>
                <a:lnTo>
                  <a:pt x="309171" y="141293"/>
                </a:lnTo>
                <a:lnTo>
                  <a:pt x="311882" y="146111"/>
                </a:lnTo>
                <a:lnTo>
                  <a:pt x="313623" y="155817"/>
                </a:lnTo>
                <a:lnTo>
                  <a:pt x="314040" y="177719"/>
                </a:lnTo>
                <a:lnTo>
                  <a:pt x="311882" y="182588"/>
                </a:lnTo>
                <a:lnTo>
                  <a:pt x="285791" y="210810"/>
                </a:lnTo>
                <a:lnTo>
                  <a:pt x="251878" y="235743"/>
                </a:lnTo>
                <a:lnTo>
                  <a:pt x="217254" y="260941"/>
                </a:lnTo>
                <a:lnTo>
                  <a:pt x="198811" y="271806"/>
                </a:lnTo>
                <a:lnTo>
                  <a:pt x="180902" y="283140"/>
                </a:lnTo>
                <a:lnTo>
                  <a:pt x="145848" y="302617"/>
                </a:lnTo>
                <a:lnTo>
                  <a:pt x="113401" y="322444"/>
                </a:lnTo>
                <a:lnTo>
                  <a:pt x="77987" y="348190"/>
                </a:lnTo>
                <a:lnTo>
                  <a:pt x="63322" y="359422"/>
                </a:lnTo>
                <a:lnTo>
                  <a:pt x="42833" y="368296"/>
                </a:lnTo>
                <a:lnTo>
                  <a:pt x="31934" y="376672"/>
                </a:lnTo>
                <a:lnTo>
                  <a:pt x="26906" y="378400"/>
                </a:lnTo>
                <a:lnTo>
                  <a:pt x="25241" y="379673"/>
                </a:lnTo>
                <a:lnTo>
                  <a:pt x="21936" y="387020"/>
                </a:lnTo>
                <a:lnTo>
                  <a:pt x="21922" y="387057"/>
                </a:lnTo>
                <a:lnTo>
                  <a:pt x="34488" y="387084"/>
                </a:lnTo>
                <a:lnTo>
                  <a:pt x="35164" y="386273"/>
                </a:lnTo>
                <a:lnTo>
                  <a:pt x="36517" y="37978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853" name="SMARTInkShape-Group140"/>
          <p:cNvGrpSpPr/>
          <p:nvPr/>
        </p:nvGrpSpPr>
        <p:grpSpPr>
          <a:xfrm>
            <a:off x="7347336" y="2877885"/>
            <a:ext cx="423175" cy="583982"/>
            <a:chOff x="7347336" y="2877885"/>
            <a:chExt cx="423175" cy="583982"/>
          </a:xfrm>
        </p:grpSpPr>
        <p:sp>
          <p:nvSpPr>
            <p:cNvPr id="75849" name="SMARTInkShape-552"/>
            <p:cNvSpPr/>
            <p:nvPr>
              <p:custDataLst>
                <p:tags r:id="rId31"/>
              </p:custDataLst>
            </p:nvPr>
          </p:nvSpPr>
          <p:spPr>
            <a:xfrm>
              <a:off x="7347336" y="2987279"/>
              <a:ext cx="14608" cy="43680"/>
            </a:xfrm>
            <a:custGeom>
              <a:avLst/>
              <a:gdLst/>
              <a:ahLst/>
              <a:cxnLst/>
              <a:rect l="0" t="0" r="0" b="0"/>
              <a:pathLst>
                <a:path w="14608" h="43680">
                  <a:moveTo>
                    <a:pt x="14607" y="43679"/>
                  </a:moveTo>
                  <a:lnTo>
                    <a:pt x="14607" y="43679"/>
                  </a:lnTo>
                  <a:lnTo>
                    <a:pt x="10729" y="39802"/>
                  </a:lnTo>
                  <a:lnTo>
                    <a:pt x="2961" y="21183"/>
                  </a:lnTo>
                  <a:lnTo>
                    <a:pt x="9" y="0"/>
                  </a:lnTo>
                  <a:lnTo>
                    <a:pt x="0" y="6865"/>
                  </a:lnTo>
                  <a:lnTo>
                    <a:pt x="7303" y="2176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50" name="SMARTInkShape-553"/>
            <p:cNvSpPr/>
            <p:nvPr>
              <p:custDataLst>
                <p:tags r:id="rId32"/>
              </p:custDataLst>
            </p:nvPr>
          </p:nvSpPr>
          <p:spPr>
            <a:xfrm>
              <a:off x="7376639" y="3271982"/>
              <a:ext cx="7215" cy="7297"/>
            </a:xfrm>
            <a:custGeom>
              <a:avLst/>
              <a:gdLst/>
              <a:ahLst/>
              <a:cxnLst/>
              <a:rect l="0" t="0" r="0" b="0"/>
              <a:pathLst>
                <a:path w="7215" h="7297">
                  <a:moveTo>
                    <a:pt x="7214" y="7296"/>
                  </a:moveTo>
                  <a:lnTo>
                    <a:pt x="7214" y="7296"/>
                  </a:lnTo>
                  <a:lnTo>
                    <a:pt x="3337" y="7296"/>
                  </a:lnTo>
                  <a:lnTo>
                    <a:pt x="2194" y="6485"/>
                  </a:lnTo>
                  <a:lnTo>
                    <a:pt x="1433" y="5132"/>
                  </a:lnTo>
                  <a:lnTo>
                    <a:pt x="0" y="293"/>
                  </a:lnTo>
                  <a:lnTo>
                    <a:pt x="6916"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51" name="SMARTInkShape-554"/>
            <p:cNvSpPr/>
            <p:nvPr>
              <p:custDataLst>
                <p:tags r:id="rId33"/>
              </p:custDataLst>
            </p:nvPr>
          </p:nvSpPr>
          <p:spPr>
            <a:xfrm>
              <a:off x="7646779" y="2877885"/>
              <a:ext cx="58429" cy="583982"/>
            </a:xfrm>
            <a:custGeom>
              <a:avLst/>
              <a:gdLst/>
              <a:ahLst/>
              <a:cxnLst/>
              <a:rect l="0" t="0" r="0" b="0"/>
              <a:pathLst>
                <a:path w="58429" h="583982">
                  <a:moveTo>
                    <a:pt x="58428" y="7003"/>
                  </a:moveTo>
                  <a:lnTo>
                    <a:pt x="58428" y="7003"/>
                  </a:lnTo>
                  <a:lnTo>
                    <a:pt x="52140" y="7003"/>
                  </a:lnTo>
                  <a:lnTo>
                    <a:pt x="51801" y="6192"/>
                  </a:lnTo>
                  <a:lnTo>
                    <a:pt x="51152" y="0"/>
                  </a:lnTo>
                  <a:lnTo>
                    <a:pt x="51125" y="33148"/>
                  </a:lnTo>
                  <a:lnTo>
                    <a:pt x="51125" y="65989"/>
                  </a:lnTo>
                  <a:lnTo>
                    <a:pt x="46106" y="100586"/>
                  </a:lnTo>
                  <a:lnTo>
                    <a:pt x="44498" y="129858"/>
                  </a:lnTo>
                  <a:lnTo>
                    <a:pt x="43211" y="163056"/>
                  </a:lnTo>
                  <a:lnTo>
                    <a:pt x="38862" y="194622"/>
                  </a:lnTo>
                  <a:lnTo>
                    <a:pt x="36401" y="229313"/>
                  </a:lnTo>
                  <a:lnTo>
                    <a:pt x="32950" y="253230"/>
                  </a:lnTo>
                  <a:lnTo>
                    <a:pt x="30875" y="279549"/>
                  </a:lnTo>
                  <a:lnTo>
                    <a:pt x="29141" y="305854"/>
                  </a:lnTo>
                  <a:lnTo>
                    <a:pt x="23602" y="339723"/>
                  </a:lnTo>
                  <a:lnTo>
                    <a:pt x="17634" y="375096"/>
                  </a:lnTo>
                  <a:lnTo>
                    <a:pt x="14692" y="410462"/>
                  </a:lnTo>
                  <a:lnTo>
                    <a:pt x="9854" y="441860"/>
                  </a:lnTo>
                  <a:lnTo>
                    <a:pt x="8059" y="470909"/>
                  </a:lnTo>
                  <a:lnTo>
                    <a:pt x="7453" y="502947"/>
                  </a:lnTo>
                  <a:lnTo>
                    <a:pt x="7317" y="539458"/>
                  </a:lnTo>
                  <a:lnTo>
                    <a:pt x="7304" y="575688"/>
                  </a:lnTo>
                  <a:lnTo>
                    <a:pt x="7304" y="576547"/>
                  </a:lnTo>
                  <a:lnTo>
                    <a:pt x="0" y="58398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52" name="SMARTInkShape-555"/>
            <p:cNvSpPr/>
            <p:nvPr>
              <p:custDataLst>
                <p:tags r:id="rId34"/>
              </p:custDataLst>
            </p:nvPr>
          </p:nvSpPr>
          <p:spPr>
            <a:xfrm>
              <a:off x="7544969" y="3038687"/>
              <a:ext cx="225542" cy="297539"/>
            </a:xfrm>
            <a:custGeom>
              <a:avLst/>
              <a:gdLst/>
              <a:ahLst/>
              <a:cxnLst/>
              <a:rect l="0" t="0" r="0" b="0"/>
              <a:pathLst>
                <a:path w="225542" h="297539">
                  <a:moveTo>
                    <a:pt x="167542" y="36092"/>
                  </a:moveTo>
                  <a:lnTo>
                    <a:pt x="167542" y="36092"/>
                  </a:lnTo>
                  <a:lnTo>
                    <a:pt x="167542" y="29804"/>
                  </a:lnTo>
                  <a:lnTo>
                    <a:pt x="162523" y="23159"/>
                  </a:lnTo>
                  <a:lnTo>
                    <a:pt x="160103" y="16391"/>
                  </a:lnTo>
                  <a:lnTo>
                    <a:pt x="150163" y="4414"/>
                  </a:lnTo>
                  <a:lnTo>
                    <a:pt x="145481" y="1726"/>
                  </a:lnTo>
                  <a:lnTo>
                    <a:pt x="135864" y="0"/>
                  </a:lnTo>
                  <a:lnTo>
                    <a:pt x="124704" y="3578"/>
                  </a:lnTo>
                  <a:lnTo>
                    <a:pt x="93999" y="23711"/>
                  </a:lnTo>
                  <a:lnTo>
                    <a:pt x="60394" y="59576"/>
                  </a:lnTo>
                  <a:lnTo>
                    <a:pt x="31207" y="95674"/>
                  </a:lnTo>
                  <a:lnTo>
                    <a:pt x="14810" y="131190"/>
                  </a:lnTo>
                  <a:lnTo>
                    <a:pt x="2892" y="166764"/>
                  </a:lnTo>
                  <a:lnTo>
                    <a:pt x="0" y="197788"/>
                  </a:lnTo>
                  <a:lnTo>
                    <a:pt x="5479" y="225373"/>
                  </a:lnTo>
                  <a:lnTo>
                    <a:pt x="19129" y="257365"/>
                  </a:lnTo>
                  <a:lnTo>
                    <a:pt x="27180" y="271349"/>
                  </a:lnTo>
                  <a:lnTo>
                    <a:pt x="44029" y="283755"/>
                  </a:lnTo>
                  <a:lnTo>
                    <a:pt x="66863" y="294020"/>
                  </a:lnTo>
                  <a:lnTo>
                    <a:pt x="83792" y="297538"/>
                  </a:lnTo>
                  <a:lnTo>
                    <a:pt x="94073" y="296197"/>
                  </a:lnTo>
                  <a:lnTo>
                    <a:pt x="129463" y="284164"/>
                  </a:lnTo>
                  <a:lnTo>
                    <a:pt x="145169" y="274871"/>
                  </a:lnTo>
                  <a:lnTo>
                    <a:pt x="179687" y="245306"/>
                  </a:lnTo>
                  <a:lnTo>
                    <a:pt x="196110" y="216817"/>
                  </a:lnTo>
                  <a:lnTo>
                    <a:pt x="211307" y="180476"/>
                  </a:lnTo>
                  <a:lnTo>
                    <a:pt x="223801" y="146138"/>
                  </a:lnTo>
                  <a:lnTo>
                    <a:pt x="225541" y="126267"/>
                  </a:lnTo>
                  <a:lnTo>
                    <a:pt x="219644" y="100841"/>
                  </a:lnTo>
                  <a:lnTo>
                    <a:pt x="216937" y="95165"/>
                  </a:lnTo>
                  <a:lnTo>
                    <a:pt x="213840" y="89938"/>
                  </a:lnTo>
                  <a:lnTo>
                    <a:pt x="211285" y="82433"/>
                  </a:lnTo>
                  <a:lnTo>
                    <a:pt x="207812" y="77517"/>
                  </a:lnTo>
                  <a:lnTo>
                    <a:pt x="203564" y="74791"/>
                  </a:lnTo>
                  <a:lnTo>
                    <a:pt x="198970" y="72768"/>
                  </a:lnTo>
                  <a:lnTo>
                    <a:pt x="190867" y="66449"/>
                  </a:lnTo>
                  <a:lnTo>
                    <a:pt x="174846" y="6530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5854" name="SMARTInkShape-556"/>
          <p:cNvSpPr/>
          <p:nvPr>
            <p:custDataLst>
              <p:tags r:id="rId6"/>
            </p:custDataLst>
          </p:nvPr>
        </p:nvSpPr>
        <p:spPr>
          <a:xfrm>
            <a:off x="8582065" y="3038262"/>
            <a:ext cx="195518" cy="280688"/>
          </a:xfrm>
          <a:custGeom>
            <a:avLst/>
            <a:gdLst/>
            <a:ahLst/>
            <a:cxnLst/>
            <a:rect l="0" t="0" r="0" b="0"/>
            <a:pathLst>
              <a:path w="195518" h="280688">
                <a:moveTo>
                  <a:pt x="116420" y="73035"/>
                </a:moveTo>
                <a:lnTo>
                  <a:pt x="116420" y="73035"/>
                </a:lnTo>
                <a:lnTo>
                  <a:pt x="116420" y="38945"/>
                </a:lnTo>
                <a:lnTo>
                  <a:pt x="116420" y="18461"/>
                </a:lnTo>
                <a:lnTo>
                  <a:pt x="115609" y="17176"/>
                </a:lnTo>
                <a:lnTo>
                  <a:pt x="114257" y="16320"/>
                </a:lnTo>
                <a:lnTo>
                  <a:pt x="108476" y="15114"/>
                </a:lnTo>
                <a:lnTo>
                  <a:pt x="99252" y="14707"/>
                </a:lnTo>
                <a:lnTo>
                  <a:pt x="74596" y="24781"/>
                </a:lnTo>
                <a:lnTo>
                  <a:pt x="67265" y="31572"/>
                </a:lnTo>
                <a:lnTo>
                  <a:pt x="42081" y="63435"/>
                </a:lnTo>
                <a:lnTo>
                  <a:pt x="23146" y="95605"/>
                </a:lnTo>
                <a:lnTo>
                  <a:pt x="9522" y="131550"/>
                </a:lnTo>
                <a:lnTo>
                  <a:pt x="1772" y="162858"/>
                </a:lnTo>
                <a:lnTo>
                  <a:pt x="0" y="196183"/>
                </a:lnTo>
                <a:lnTo>
                  <a:pt x="462" y="225398"/>
                </a:lnTo>
                <a:lnTo>
                  <a:pt x="9742" y="252734"/>
                </a:lnTo>
                <a:lnTo>
                  <a:pt x="16530" y="260561"/>
                </a:lnTo>
                <a:lnTo>
                  <a:pt x="48393" y="279830"/>
                </a:lnTo>
                <a:lnTo>
                  <a:pt x="53216" y="280687"/>
                </a:lnTo>
                <a:lnTo>
                  <a:pt x="77481" y="278109"/>
                </a:lnTo>
                <a:lnTo>
                  <a:pt x="95956" y="269950"/>
                </a:lnTo>
                <a:lnTo>
                  <a:pt x="128292" y="243212"/>
                </a:lnTo>
                <a:lnTo>
                  <a:pt x="152898" y="211129"/>
                </a:lnTo>
                <a:lnTo>
                  <a:pt x="172259" y="175196"/>
                </a:lnTo>
                <a:lnTo>
                  <a:pt x="183639" y="153347"/>
                </a:lnTo>
                <a:lnTo>
                  <a:pt x="192567" y="116853"/>
                </a:lnTo>
                <a:lnTo>
                  <a:pt x="195517" y="98822"/>
                </a:lnTo>
                <a:lnTo>
                  <a:pt x="190815" y="67444"/>
                </a:lnTo>
                <a:lnTo>
                  <a:pt x="187694" y="51632"/>
                </a:lnTo>
                <a:lnTo>
                  <a:pt x="182992" y="41612"/>
                </a:lnTo>
                <a:lnTo>
                  <a:pt x="166023" y="20948"/>
                </a:lnTo>
                <a:lnTo>
                  <a:pt x="140418" y="4998"/>
                </a:lnTo>
                <a:lnTo>
                  <a:pt x="126055" y="1481"/>
                </a:lnTo>
                <a:lnTo>
                  <a:pt x="91034" y="39"/>
                </a:lnTo>
                <a:lnTo>
                  <a:pt x="7990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858" name="SMARTInkShape-Group142"/>
          <p:cNvGrpSpPr/>
          <p:nvPr/>
        </p:nvGrpSpPr>
        <p:grpSpPr>
          <a:xfrm>
            <a:off x="1592166" y="4287991"/>
            <a:ext cx="723049" cy="561543"/>
            <a:chOff x="1592166" y="4287991"/>
            <a:chExt cx="723049" cy="561543"/>
          </a:xfrm>
        </p:grpSpPr>
        <p:sp>
          <p:nvSpPr>
            <p:cNvPr id="75855" name="SMARTInkShape-557"/>
            <p:cNvSpPr/>
            <p:nvPr>
              <p:custDataLst>
                <p:tags r:id="rId28"/>
              </p:custDataLst>
            </p:nvPr>
          </p:nvSpPr>
          <p:spPr>
            <a:xfrm>
              <a:off x="1723633" y="4382108"/>
              <a:ext cx="28716" cy="467426"/>
            </a:xfrm>
            <a:custGeom>
              <a:avLst/>
              <a:gdLst/>
              <a:ahLst/>
              <a:cxnLst/>
              <a:rect l="0" t="0" r="0" b="0"/>
              <a:pathLst>
                <a:path w="28716" h="467426">
                  <a:moveTo>
                    <a:pt x="14604" y="0"/>
                  </a:moveTo>
                  <a:lnTo>
                    <a:pt x="14604" y="0"/>
                  </a:lnTo>
                  <a:lnTo>
                    <a:pt x="3724" y="10880"/>
                  </a:lnTo>
                  <a:lnTo>
                    <a:pt x="1653" y="15115"/>
                  </a:lnTo>
                  <a:lnTo>
                    <a:pt x="142" y="37204"/>
                  </a:lnTo>
                  <a:lnTo>
                    <a:pt x="16" y="66784"/>
                  </a:lnTo>
                  <a:lnTo>
                    <a:pt x="0" y="97318"/>
                  </a:lnTo>
                  <a:lnTo>
                    <a:pt x="2161" y="124863"/>
                  </a:lnTo>
                  <a:lnTo>
                    <a:pt x="7942" y="155747"/>
                  </a:lnTo>
                  <a:lnTo>
                    <a:pt x="12630" y="190595"/>
                  </a:lnTo>
                  <a:lnTo>
                    <a:pt x="16183" y="226618"/>
                  </a:lnTo>
                  <a:lnTo>
                    <a:pt x="20211" y="262989"/>
                  </a:lnTo>
                  <a:lnTo>
                    <a:pt x="23568" y="299463"/>
                  </a:lnTo>
                  <a:lnTo>
                    <a:pt x="27539" y="335968"/>
                  </a:lnTo>
                  <a:lnTo>
                    <a:pt x="28715" y="370317"/>
                  </a:lnTo>
                  <a:lnTo>
                    <a:pt x="26900" y="398889"/>
                  </a:lnTo>
                  <a:lnTo>
                    <a:pt x="22564" y="432011"/>
                  </a:lnTo>
                  <a:lnTo>
                    <a:pt x="21290" y="447555"/>
                  </a:lnTo>
                  <a:lnTo>
                    <a:pt x="18116" y="457512"/>
                  </a:lnTo>
                  <a:lnTo>
                    <a:pt x="16134" y="460817"/>
                  </a:lnTo>
                  <a:lnTo>
                    <a:pt x="7300" y="4674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56" name="SMARTInkShape-558"/>
            <p:cNvSpPr/>
            <p:nvPr>
              <p:custDataLst>
                <p:tags r:id="rId29"/>
              </p:custDataLst>
            </p:nvPr>
          </p:nvSpPr>
          <p:spPr>
            <a:xfrm>
              <a:off x="1592166" y="4287991"/>
              <a:ext cx="204500" cy="94118"/>
            </a:xfrm>
            <a:custGeom>
              <a:avLst/>
              <a:gdLst/>
              <a:ahLst/>
              <a:cxnLst/>
              <a:rect l="0" t="0" r="0" b="0"/>
              <a:pathLst>
                <a:path w="204500" h="94118">
                  <a:moveTo>
                    <a:pt x="0" y="94117"/>
                  </a:moveTo>
                  <a:lnTo>
                    <a:pt x="0" y="94117"/>
                  </a:lnTo>
                  <a:lnTo>
                    <a:pt x="0" y="77664"/>
                  </a:lnTo>
                  <a:lnTo>
                    <a:pt x="3877" y="66070"/>
                  </a:lnTo>
                  <a:lnTo>
                    <a:pt x="27334" y="38012"/>
                  </a:lnTo>
                  <a:lnTo>
                    <a:pt x="62331" y="15189"/>
                  </a:lnTo>
                  <a:lnTo>
                    <a:pt x="74770" y="10348"/>
                  </a:lnTo>
                  <a:lnTo>
                    <a:pt x="106469" y="3363"/>
                  </a:lnTo>
                  <a:lnTo>
                    <a:pt x="138158" y="0"/>
                  </a:lnTo>
                  <a:lnTo>
                    <a:pt x="167861" y="1499"/>
                  </a:lnTo>
                  <a:lnTo>
                    <a:pt x="204499" y="647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57" name="SMARTInkShape-559"/>
            <p:cNvSpPr/>
            <p:nvPr>
              <p:custDataLst>
                <p:tags r:id="rId30"/>
              </p:custDataLst>
            </p:nvPr>
          </p:nvSpPr>
          <p:spPr>
            <a:xfrm>
              <a:off x="1906217" y="4345591"/>
              <a:ext cx="408998" cy="457287"/>
            </a:xfrm>
            <a:custGeom>
              <a:avLst/>
              <a:gdLst/>
              <a:ahLst/>
              <a:cxnLst/>
              <a:rect l="0" t="0" r="0" b="0"/>
              <a:pathLst>
                <a:path w="408998" h="457287">
                  <a:moveTo>
                    <a:pt x="0" y="0"/>
                  </a:moveTo>
                  <a:lnTo>
                    <a:pt x="0" y="0"/>
                  </a:lnTo>
                  <a:lnTo>
                    <a:pt x="0" y="3877"/>
                  </a:lnTo>
                  <a:lnTo>
                    <a:pt x="7439" y="38660"/>
                  </a:lnTo>
                  <a:lnTo>
                    <a:pt x="12934" y="65465"/>
                  </a:lnTo>
                  <a:lnTo>
                    <a:pt x="19702" y="98744"/>
                  </a:lnTo>
                  <a:lnTo>
                    <a:pt x="26847" y="135113"/>
                  </a:lnTo>
                  <a:lnTo>
                    <a:pt x="31679" y="162300"/>
                  </a:lnTo>
                  <a:lnTo>
                    <a:pt x="34367" y="188448"/>
                  </a:lnTo>
                  <a:lnTo>
                    <a:pt x="36373" y="214407"/>
                  </a:lnTo>
                  <a:lnTo>
                    <a:pt x="39970" y="242174"/>
                  </a:lnTo>
                  <a:lnTo>
                    <a:pt x="42110" y="270744"/>
                  </a:lnTo>
                  <a:lnTo>
                    <a:pt x="43872" y="298861"/>
                  </a:lnTo>
                  <a:lnTo>
                    <a:pt x="47361" y="324882"/>
                  </a:lnTo>
                  <a:lnTo>
                    <a:pt x="49452" y="349973"/>
                  </a:lnTo>
                  <a:lnTo>
                    <a:pt x="50629" y="382582"/>
                  </a:lnTo>
                  <a:lnTo>
                    <a:pt x="48814" y="407662"/>
                  </a:lnTo>
                  <a:lnTo>
                    <a:pt x="44479" y="439508"/>
                  </a:lnTo>
                  <a:lnTo>
                    <a:pt x="43205" y="453292"/>
                  </a:lnTo>
                  <a:lnTo>
                    <a:pt x="41787" y="455569"/>
                  </a:lnTo>
                  <a:lnTo>
                    <a:pt x="40031" y="457086"/>
                  </a:lnTo>
                  <a:lnTo>
                    <a:pt x="38860" y="457286"/>
                  </a:lnTo>
                  <a:lnTo>
                    <a:pt x="38079" y="456608"/>
                  </a:lnTo>
                  <a:lnTo>
                    <a:pt x="37212" y="453691"/>
                  </a:lnTo>
                  <a:lnTo>
                    <a:pt x="35912" y="446675"/>
                  </a:lnTo>
                  <a:lnTo>
                    <a:pt x="30778" y="430174"/>
                  </a:lnTo>
                  <a:lnTo>
                    <a:pt x="29420" y="394804"/>
                  </a:lnTo>
                  <a:lnTo>
                    <a:pt x="31419" y="359637"/>
                  </a:lnTo>
                  <a:lnTo>
                    <a:pt x="39388" y="325129"/>
                  </a:lnTo>
                  <a:lnTo>
                    <a:pt x="54607" y="293698"/>
                  </a:lnTo>
                  <a:lnTo>
                    <a:pt x="74165" y="269764"/>
                  </a:lnTo>
                  <a:lnTo>
                    <a:pt x="81923" y="265966"/>
                  </a:lnTo>
                  <a:lnTo>
                    <a:pt x="100128" y="263527"/>
                  </a:lnTo>
                  <a:lnTo>
                    <a:pt x="114515" y="266982"/>
                  </a:lnTo>
                  <a:lnTo>
                    <a:pt x="147521" y="290276"/>
                  </a:lnTo>
                  <a:lnTo>
                    <a:pt x="168929" y="309295"/>
                  </a:lnTo>
                  <a:lnTo>
                    <a:pt x="192944" y="337594"/>
                  </a:lnTo>
                  <a:lnTo>
                    <a:pt x="216753" y="352577"/>
                  </a:lnTo>
                  <a:lnTo>
                    <a:pt x="227425" y="356303"/>
                  </a:lnTo>
                  <a:lnTo>
                    <a:pt x="239604" y="357407"/>
                  </a:lnTo>
                  <a:lnTo>
                    <a:pt x="243321" y="355939"/>
                  </a:lnTo>
                  <a:lnTo>
                    <a:pt x="249615" y="349980"/>
                  </a:lnTo>
                  <a:lnTo>
                    <a:pt x="269138" y="319647"/>
                  </a:lnTo>
                  <a:lnTo>
                    <a:pt x="280895" y="286784"/>
                  </a:lnTo>
                  <a:lnTo>
                    <a:pt x="286223" y="253843"/>
                  </a:lnTo>
                  <a:lnTo>
                    <a:pt x="290972" y="220197"/>
                  </a:lnTo>
                  <a:lnTo>
                    <a:pt x="285750" y="185546"/>
                  </a:lnTo>
                  <a:lnTo>
                    <a:pt x="281230" y="170570"/>
                  </a:lnTo>
                  <a:lnTo>
                    <a:pt x="279187" y="167272"/>
                  </a:lnTo>
                  <a:lnTo>
                    <a:pt x="274752" y="163609"/>
                  </a:lnTo>
                  <a:lnTo>
                    <a:pt x="272433" y="163443"/>
                  </a:lnTo>
                  <a:lnTo>
                    <a:pt x="267693" y="165423"/>
                  </a:lnTo>
                  <a:lnTo>
                    <a:pt x="260462" y="174977"/>
                  </a:lnTo>
                  <a:lnTo>
                    <a:pt x="254096" y="209748"/>
                  </a:lnTo>
                  <a:lnTo>
                    <a:pt x="247867" y="240407"/>
                  </a:lnTo>
                  <a:lnTo>
                    <a:pt x="243046" y="272214"/>
                  </a:lnTo>
                  <a:lnTo>
                    <a:pt x="241618" y="305171"/>
                  </a:lnTo>
                  <a:lnTo>
                    <a:pt x="242907" y="325523"/>
                  </a:lnTo>
                  <a:lnTo>
                    <a:pt x="254795" y="360709"/>
                  </a:lnTo>
                  <a:lnTo>
                    <a:pt x="264845" y="378459"/>
                  </a:lnTo>
                  <a:lnTo>
                    <a:pt x="282782" y="398997"/>
                  </a:lnTo>
                  <a:lnTo>
                    <a:pt x="294473" y="404552"/>
                  </a:lnTo>
                  <a:lnTo>
                    <a:pt x="321816" y="408119"/>
                  </a:lnTo>
                  <a:lnTo>
                    <a:pt x="336167" y="404279"/>
                  </a:lnTo>
                  <a:lnTo>
                    <a:pt x="369094" y="388589"/>
                  </a:lnTo>
                  <a:lnTo>
                    <a:pt x="385967" y="379087"/>
                  </a:lnTo>
                  <a:lnTo>
                    <a:pt x="408997" y="35787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864" name="SMARTInkShape-Group143"/>
          <p:cNvGrpSpPr/>
          <p:nvPr/>
        </p:nvGrpSpPr>
        <p:grpSpPr>
          <a:xfrm>
            <a:off x="2497802" y="4316838"/>
            <a:ext cx="1086753" cy="415840"/>
            <a:chOff x="2497802" y="4316838"/>
            <a:chExt cx="1086753" cy="415840"/>
          </a:xfrm>
        </p:grpSpPr>
        <p:sp>
          <p:nvSpPr>
            <p:cNvPr id="75859" name="SMARTInkShape-560"/>
            <p:cNvSpPr/>
            <p:nvPr>
              <p:custDataLst>
                <p:tags r:id="rId23"/>
              </p:custDataLst>
            </p:nvPr>
          </p:nvSpPr>
          <p:spPr>
            <a:xfrm>
              <a:off x="3301188" y="4316838"/>
              <a:ext cx="283367" cy="415840"/>
            </a:xfrm>
            <a:custGeom>
              <a:avLst/>
              <a:gdLst/>
              <a:ahLst/>
              <a:cxnLst/>
              <a:rect l="0" t="0" r="0" b="0"/>
              <a:pathLst>
                <a:path w="283367" h="415840">
                  <a:moveTo>
                    <a:pt x="0" y="36056"/>
                  </a:moveTo>
                  <a:lnTo>
                    <a:pt x="0" y="36056"/>
                  </a:lnTo>
                  <a:lnTo>
                    <a:pt x="812" y="50137"/>
                  </a:lnTo>
                  <a:lnTo>
                    <a:pt x="6289" y="84647"/>
                  </a:lnTo>
                  <a:lnTo>
                    <a:pt x="7003" y="112218"/>
                  </a:lnTo>
                  <a:lnTo>
                    <a:pt x="11092" y="140945"/>
                  </a:lnTo>
                  <a:lnTo>
                    <a:pt x="13566" y="173892"/>
                  </a:lnTo>
                  <a:lnTo>
                    <a:pt x="18176" y="205475"/>
                  </a:lnTo>
                  <a:lnTo>
                    <a:pt x="21174" y="239396"/>
                  </a:lnTo>
                  <a:lnTo>
                    <a:pt x="21814" y="273043"/>
                  </a:lnTo>
                  <a:lnTo>
                    <a:pt x="14906" y="304375"/>
                  </a:lnTo>
                  <a:lnTo>
                    <a:pt x="13995" y="304200"/>
                  </a:lnTo>
                  <a:lnTo>
                    <a:pt x="10819" y="301843"/>
                  </a:lnTo>
                  <a:lnTo>
                    <a:pt x="8866" y="298090"/>
                  </a:lnTo>
                  <a:lnTo>
                    <a:pt x="3158" y="265392"/>
                  </a:lnTo>
                  <a:lnTo>
                    <a:pt x="8408" y="234069"/>
                  </a:lnTo>
                  <a:lnTo>
                    <a:pt x="14935" y="207255"/>
                  </a:lnTo>
                  <a:lnTo>
                    <a:pt x="22008" y="173613"/>
                  </a:lnTo>
                  <a:lnTo>
                    <a:pt x="28446" y="150751"/>
                  </a:lnTo>
                  <a:lnTo>
                    <a:pt x="45758" y="119632"/>
                  </a:lnTo>
                  <a:lnTo>
                    <a:pt x="66306" y="90665"/>
                  </a:lnTo>
                  <a:lnTo>
                    <a:pt x="95060" y="58655"/>
                  </a:lnTo>
                  <a:lnTo>
                    <a:pt x="109603" y="45289"/>
                  </a:lnTo>
                  <a:lnTo>
                    <a:pt x="140941" y="27931"/>
                  </a:lnTo>
                  <a:lnTo>
                    <a:pt x="174272" y="12992"/>
                  </a:lnTo>
                  <a:lnTo>
                    <a:pt x="209505" y="1872"/>
                  </a:lnTo>
                  <a:lnTo>
                    <a:pt x="234702" y="0"/>
                  </a:lnTo>
                  <a:lnTo>
                    <a:pt x="244431" y="1908"/>
                  </a:lnTo>
                  <a:lnTo>
                    <a:pt x="254471" y="5380"/>
                  </a:lnTo>
                  <a:lnTo>
                    <a:pt x="268720" y="6757"/>
                  </a:lnTo>
                  <a:lnTo>
                    <a:pt x="269224" y="7597"/>
                  </a:lnTo>
                  <a:lnTo>
                    <a:pt x="270098" y="13123"/>
                  </a:lnTo>
                  <a:lnTo>
                    <a:pt x="249856" y="46958"/>
                  </a:lnTo>
                  <a:lnTo>
                    <a:pt x="228702" y="82478"/>
                  </a:lnTo>
                  <a:lnTo>
                    <a:pt x="210471" y="116737"/>
                  </a:lnTo>
                  <a:lnTo>
                    <a:pt x="205679" y="139846"/>
                  </a:lnTo>
                  <a:lnTo>
                    <a:pt x="205660" y="155082"/>
                  </a:lnTo>
                  <a:lnTo>
                    <a:pt x="210433" y="169064"/>
                  </a:lnTo>
                  <a:lnTo>
                    <a:pt x="224880" y="191723"/>
                  </a:lnTo>
                  <a:lnTo>
                    <a:pt x="236326" y="200028"/>
                  </a:lnTo>
                  <a:lnTo>
                    <a:pt x="254335" y="207387"/>
                  </a:lnTo>
                  <a:lnTo>
                    <a:pt x="261272" y="213911"/>
                  </a:lnTo>
                  <a:lnTo>
                    <a:pt x="279872" y="239286"/>
                  </a:lnTo>
                  <a:lnTo>
                    <a:pt x="283366" y="253073"/>
                  </a:lnTo>
                  <a:lnTo>
                    <a:pt x="282020" y="262619"/>
                  </a:lnTo>
                  <a:lnTo>
                    <a:pt x="272294" y="292661"/>
                  </a:lnTo>
                  <a:lnTo>
                    <a:pt x="260690" y="323252"/>
                  </a:lnTo>
                  <a:lnTo>
                    <a:pt x="246886" y="356434"/>
                  </a:lnTo>
                  <a:lnTo>
                    <a:pt x="236009" y="385855"/>
                  </a:lnTo>
                  <a:lnTo>
                    <a:pt x="233753" y="414971"/>
                  </a:lnTo>
                  <a:lnTo>
                    <a:pt x="235895" y="415453"/>
                  </a:lnTo>
                  <a:lnTo>
                    <a:pt x="241016" y="41583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60" name="SMARTInkShape-561"/>
            <p:cNvSpPr/>
            <p:nvPr>
              <p:custDataLst>
                <p:tags r:id="rId24"/>
              </p:custDataLst>
            </p:nvPr>
          </p:nvSpPr>
          <p:spPr>
            <a:xfrm>
              <a:off x="3075025" y="4389527"/>
              <a:ext cx="115461" cy="250096"/>
            </a:xfrm>
            <a:custGeom>
              <a:avLst/>
              <a:gdLst/>
              <a:ahLst/>
              <a:cxnLst/>
              <a:rect l="0" t="0" r="0" b="0"/>
              <a:pathLst>
                <a:path w="115461" h="250096">
                  <a:moveTo>
                    <a:pt x="109307" y="14492"/>
                  </a:moveTo>
                  <a:lnTo>
                    <a:pt x="109307" y="14492"/>
                  </a:lnTo>
                  <a:lnTo>
                    <a:pt x="105430" y="10615"/>
                  </a:lnTo>
                  <a:lnTo>
                    <a:pt x="103527" y="6547"/>
                  </a:lnTo>
                  <a:lnTo>
                    <a:pt x="103019" y="4327"/>
                  </a:lnTo>
                  <a:lnTo>
                    <a:pt x="101869" y="2846"/>
                  </a:lnTo>
                  <a:lnTo>
                    <a:pt x="98427" y="1201"/>
                  </a:lnTo>
                  <a:lnTo>
                    <a:pt x="80985" y="0"/>
                  </a:lnTo>
                  <a:lnTo>
                    <a:pt x="74268" y="2100"/>
                  </a:lnTo>
                  <a:lnTo>
                    <a:pt x="59467" y="13938"/>
                  </a:lnTo>
                  <a:lnTo>
                    <a:pt x="45669" y="31099"/>
                  </a:lnTo>
                  <a:lnTo>
                    <a:pt x="31486" y="65351"/>
                  </a:lnTo>
                  <a:lnTo>
                    <a:pt x="18534" y="98629"/>
                  </a:lnTo>
                  <a:lnTo>
                    <a:pt x="6040" y="134187"/>
                  </a:lnTo>
                  <a:lnTo>
                    <a:pt x="1617" y="169609"/>
                  </a:lnTo>
                  <a:lnTo>
                    <a:pt x="306" y="200211"/>
                  </a:lnTo>
                  <a:lnTo>
                    <a:pt x="0" y="217136"/>
                  </a:lnTo>
                  <a:lnTo>
                    <a:pt x="4192" y="230609"/>
                  </a:lnTo>
                  <a:lnTo>
                    <a:pt x="16230" y="248606"/>
                  </a:lnTo>
                  <a:lnTo>
                    <a:pt x="19665" y="250095"/>
                  </a:lnTo>
                  <a:lnTo>
                    <a:pt x="27809" y="249586"/>
                  </a:lnTo>
                  <a:lnTo>
                    <a:pt x="41519" y="244737"/>
                  </a:lnTo>
                  <a:lnTo>
                    <a:pt x="48883" y="238278"/>
                  </a:lnTo>
                  <a:lnTo>
                    <a:pt x="67808" y="214588"/>
                  </a:lnTo>
                  <a:lnTo>
                    <a:pt x="81754" y="183286"/>
                  </a:lnTo>
                  <a:lnTo>
                    <a:pt x="96020" y="149542"/>
                  </a:lnTo>
                  <a:lnTo>
                    <a:pt x="105841" y="117450"/>
                  </a:lnTo>
                  <a:lnTo>
                    <a:pt x="110787" y="87667"/>
                  </a:lnTo>
                  <a:lnTo>
                    <a:pt x="115460" y="62218"/>
                  </a:lnTo>
                  <a:lnTo>
                    <a:pt x="113936" y="53827"/>
                  </a:lnTo>
                  <a:lnTo>
                    <a:pt x="110679" y="44541"/>
                  </a:lnTo>
                  <a:lnTo>
                    <a:pt x="109307" y="364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61" name="SMARTInkShape-562"/>
            <p:cNvSpPr/>
            <p:nvPr>
              <p:custDataLst>
                <p:tags r:id="rId25"/>
              </p:custDataLst>
            </p:nvPr>
          </p:nvSpPr>
          <p:spPr>
            <a:xfrm>
              <a:off x="2899521" y="4389412"/>
              <a:ext cx="197170" cy="273367"/>
            </a:xfrm>
            <a:custGeom>
              <a:avLst/>
              <a:gdLst/>
              <a:ahLst/>
              <a:cxnLst/>
              <a:rect l="0" t="0" r="0" b="0"/>
              <a:pathLst>
                <a:path w="197170" h="273367">
                  <a:moveTo>
                    <a:pt x="7278" y="0"/>
                  </a:moveTo>
                  <a:lnTo>
                    <a:pt x="7278" y="0"/>
                  </a:lnTo>
                  <a:lnTo>
                    <a:pt x="7278" y="10165"/>
                  </a:lnTo>
                  <a:lnTo>
                    <a:pt x="425" y="46192"/>
                  </a:lnTo>
                  <a:lnTo>
                    <a:pt x="63" y="77380"/>
                  </a:lnTo>
                  <a:lnTo>
                    <a:pt x="0" y="105250"/>
                  </a:lnTo>
                  <a:lnTo>
                    <a:pt x="791" y="138729"/>
                  </a:lnTo>
                  <a:lnTo>
                    <a:pt x="5756" y="173594"/>
                  </a:lnTo>
                  <a:lnTo>
                    <a:pt x="10854" y="204165"/>
                  </a:lnTo>
                  <a:lnTo>
                    <a:pt x="14090" y="238808"/>
                  </a:lnTo>
                  <a:lnTo>
                    <a:pt x="15175" y="248961"/>
                  </a:lnTo>
                  <a:lnTo>
                    <a:pt x="21189" y="267424"/>
                  </a:lnTo>
                  <a:lnTo>
                    <a:pt x="21679" y="273366"/>
                  </a:lnTo>
                  <a:lnTo>
                    <a:pt x="21747" y="273132"/>
                  </a:lnTo>
                  <a:lnTo>
                    <a:pt x="21793" y="272165"/>
                  </a:lnTo>
                  <a:lnTo>
                    <a:pt x="16847" y="263970"/>
                  </a:lnTo>
                  <a:lnTo>
                    <a:pt x="10573" y="232415"/>
                  </a:lnTo>
                  <a:lnTo>
                    <a:pt x="13549" y="202078"/>
                  </a:lnTo>
                  <a:lnTo>
                    <a:pt x="16439" y="174567"/>
                  </a:lnTo>
                  <a:lnTo>
                    <a:pt x="24686" y="140068"/>
                  </a:lnTo>
                  <a:lnTo>
                    <a:pt x="35753" y="109809"/>
                  </a:lnTo>
                  <a:lnTo>
                    <a:pt x="57535" y="80389"/>
                  </a:lnTo>
                  <a:lnTo>
                    <a:pt x="68566" y="67377"/>
                  </a:lnTo>
                  <a:lnTo>
                    <a:pt x="98723" y="45671"/>
                  </a:lnTo>
                  <a:lnTo>
                    <a:pt x="129905" y="32495"/>
                  </a:lnTo>
                  <a:lnTo>
                    <a:pt x="160349" y="22078"/>
                  </a:lnTo>
                  <a:lnTo>
                    <a:pt x="181260" y="15590"/>
                  </a:lnTo>
                  <a:lnTo>
                    <a:pt x="197169"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62" name="SMARTInkShape-563"/>
            <p:cNvSpPr/>
            <p:nvPr>
              <p:custDataLst>
                <p:tags r:id="rId26"/>
              </p:custDataLst>
            </p:nvPr>
          </p:nvSpPr>
          <p:spPr>
            <a:xfrm>
              <a:off x="2709604" y="4389412"/>
              <a:ext cx="146071" cy="298880"/>
            </a:xfrm>
            <a:custGeom>
              <a:avLst/>
              <a:gdLst/>
              <a:ahLst/>
              <a:cxnLst/>
              <a:rect l="0" t="0" r="0" b="0"/>
              <a:pathLst>
                <a:path w="146071" h="298880">
                  <a:moveTo>
                    <a:pt x="0" y="43821"/>
                  </a:moveTo>
                  <a:lnTo>
                    <a:pt x="0" y="43821"/>
                  </a:lnTo>
                  <a:lnTo>
                    <a:pt x="0" y="76651"/>
                  </a:lnTo>
                  <a:lnTo>
                    <a:pt x="0" y="110029"/>
                  </a:lnTo>
                  <a:lnTo>
                    <a:pt x="5831" y="139672"/>
                  </a:lnTo>
                  <a:lnTo>
                    <a:pt x="12633" y="173780"/>
                  </a:lnTo>
                  <a:lnTo>
                    <a:pt x="18094" y="204201"/>
                  </a:lnTo>
                  <a:lnTo>
                    <a:pt x="21157" y="233654"/>
                  </a:lnTo>
                  <a:lnTo>
                    <a:pt x="21811" y="266345"/>
                  </a:lnTo>
                  <a:lnTo>
                    <a:pt x="21902" y="293005"/>
                  </a:lnTo>
                  <a:lnTo>
                    <a:pt x="21093" y="295152"/>
                  </a:lnTo>
                  <a:lnTo>
                    <a:pt x="19743" y="296583"/>
                  </a:lnTo>
                  <a:lnTo>
                    <a:pt x="15622" y="298879"/>
                  </a:lnTo>
                  <a:lnTo>
                    <a:pt x="11030" y="295399"/>
                  </a:lnTo>
                  <a:lnTo>
                    <a:pt x="8960" y="289261"/>
                  </a:lnTo>
                  <a:lnTo>
                    <a:pt x="7521" y="260774"/>
                  </a:lnTo>
                  <a:lnTo>
                    <a:pt x="9511" y="225503"/>
                  </a:lnTo>
                  <a:lnTo>
                    <a:pt x="15261" y="196926"/>
                  </a:lnTo>
                  <a:lnTo>
                    <a:pt x="24268" y="165737"/>
                  </a:lnTo>
                  <a:lnTo>
                    <a:pt x="37216" y="132962"/>
                  </a:lnTo>
                  <a:lnTo>
                    <a:pt x="56131" y="96685"/>
                  </a:lnTo>
                  <a:lnTo>
                    <a:pt x="80516" y="61867"/>
                  </a:lnTo>
                  <a:lnTo>
                    <a:pt x="110698" y="28545"/>
                  </a:lnTo>
                  <a:lnTo>
                    <a:pt x="14607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63" name="SMARTInkShape-564"/>
            <p:cNvSpPr/>
            <p:nvPr>
              <p:custDataLst>
                <p:tags r:id="rId27"/>
              </p:custDataLst>
            </p:nvPr>
          </p:nvSpPr>
          <p:spPr>
            <a:xfrm>
              <a:off x="2497802" y="4404582"/>
              <a:ext cx="153375" cy="326475"/>
            </a:xfrm>
            <a:custGeom>
              <a:avLst/>
              <a:gdLst/>
              <a:ahLst/>
              <a:cxnLst/>
              <a:rect l="0" t="0" r="0" b="0"/>
              <a:pathLst>
                <a:path w="153375" h="326475">
                  <a:moveTo>
                    <a:pt x="0" y="57865"/>
                  </a:moveTo>
                  <a:lnTo>
                    <a:pt x="0" y="57865"/>
                  </a:lnTo>
                  <a:lnTo>
                    <a:pt x="0" y="61742"/>
                  </a:lnTo>
                  <a:lnTo>
                    <a:pt x="2164" y="65809"/>
                  </a:lnTo>
                  <a:lnTo>
                    <a:pt x="3877" y="68030"/>
                  </a:lnTo>
                  <a:lnTo>
                    <a:pt x="5781" y="74826"/>
                  </a:lnTo>
                  <a:lnTo>
                    <a:pt x="12934" y="102147"/>
                  </a:lnTo>
                  <a:lnTo>
                    <a:pt x="20513" y="118143"/>
                  </a:lnTo>
                  <a:lnTo>
                    <a:pt x="37966" y="139119"/>
                  </a:lnTo>
                  <a:lnTo>
                    <a:pt x="49841" y="147491"/>
                  </a:lnTo>
                  <a:lnTo>
                    <a:pt x="54326" y="148453"/>
                  </a:lnTo>
                  <a:lnTo>
                    <a:pt x="63638" y="147358"/>
                  </a:lnTo>
                  <a:lnTo>
                    <a:pt x="86253" y="135504"/>
                  </a:lnTo>
                  <a:lnTo>
                    <a:pt x="93246" y="128618"/>
                  </a:lnTo>
                  <a:lnTo>
                    <a:pt x="115184" y="93541"/>
                  </a:lnTo>
                  <a:lnTo>
                    <a:pt x="121500" y="74387"/>
                  </a:lnTo>
                  <a:lnTo>
                    <a:pt x="128017" y="43360"/>
                  </a:lnTo>
                  <a:lnTo>
                    <a:pt x="124828" y="16812"/>
                  </a:lnTo>
                  <a:lnTo>
                    <a:pt x="122982" y="12644"/>
                  </a:lnTo>
                  <a:lnTo>
                    <a:pt x="116604" y="5848"/>
                  </a:lnTo>
                  <a:lnTo>
                    <a:pt x="110522" y="2287"/>
                  </a:lnTo>
                  <a:lnTo>
                    <a:pt x="100006" y="0"/>
                  </a:lnTo>
                  <a:lnTo>
                    <a:pt x="88691" y="3481"/>
                  </a:lnTo>
                  <a:lnTo>
                    <a:pt x="75059" y="17406"/>
                  </a:lnTo>
                  <a:lnTo>
                    <a:pt x="55101" y="50565"/>
                  </a:lnTo>
                  <a:lnTo>
                    <a:pt x="36343" y="83654"/>
                  </a:lnTo>
                  <a:lnTo>
                    <a:pt x="20957" y="119967"/>
                  </a:lnTo>
                  <a:lnTo>
                    <a:pt x="13913" y="147140"/>
                  </a:lnTo>
                  <a:lnTo>
                    <a:pt x="8077" y="173283"/>
                  </a:lnTo>
                  <a:lnTo>
                    <a:pt x="3590" y="198427"/>
                  </a:lnTo>
                  <a:lnTo>
                    <a:pt x="1875" y="234583"/>
                  </a:lnTo>
                  <a:lnTo>
                    <a:pt x="6146" y="265403"/>
                  </a:lnTo>
                  <a:lnTo>
                    <a:pt x="13363" y="289503"/>
                  </a:lnTo>
                  <a:lnTo>
                    <a:pt x="30683" y="313886"/>
                  </a:lnTo>
                  <a:lnTo>
                    <a:pt x="42543" y="322623"/>
                  </a:lnTo>
                  <a:lnTo>
                    <a:pt x="56336" y="326474"/>
                  </a:lnTo>
                  <a:lnTo>
                    <a:pt x="68048" y="323046"/>
                  </a:lnTo>
                  <a:lnTo>
                    <a:pt x="86165" y="311992"/>
                  </a:lnTo>
                  <a:lnTo>
                    <a:pt x="96723" y="301463"/>
                  </a:lnTo>
                  <a:lnTo>
                    <a:pt x="118891" y="268253"/>
                  </a:lnTo>
                  <a:lnTo>
                    <a:pt x="141350" y="234238"/>
                  </a:lnTo>
                  <a:lnTo>
                    <a:pt x="153374" y="21123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867" name="SMARTInkShape-Group144"/>
          <p:cNvGrpSpPr/>
          <p:nvPr/>
        </p:nvGrpSpPr>
        <p:grpSpPr>
          <a:xfrm>
            <a:off x="4039395" y="4362095"/>
            <a:ext cx="642159" cy="331128"/>
            <a:chOff x="4039395" y="4362095"/>
            <a:chExt cx="642159" cy="331128"/>
          </a:xfrm>
        </p:grpSpPr>
        <p:sp>
          <p:nvSpPr>
            <p:cNvPr id="75865" name="SMARTInkShape-565"/>
            <p:cNvSpPr/>
            <p:nvPr>
              <p:custDataLst>
                <p:tags r:id="rId21"/>
              </p:custDataLst>
            </p:nvPr>
          </p:nvSpPr>
          <p:spPr>
            <a:xfrm>
              <a:off x="4316377" y="4362095"/>
              <a:ext cx="365177" cy="285748"/>
            </a:xfrm>
            <a:custGeom>
              <a:avLst/>
              <a:gdLst/>
              <a:ahLst/>
              <a:cxnLst/>
              <a:rect l="0" t="0" r="0" b="0"/>
              <a:pathLst>
                <a:path w="365177" h="285748">
                  <a:moveTo>
                    <a:pt x="0" y="56531"/>
                  </a:moveTo>
                  <a:lnTo>
                    <a:pt x="0" y="56531"/>
                  </a:lnTo>
                  <a:lnTo>
                    <a:pt x="6288" y="62819"/>
                  </a:lnTo>
                  <a:lnTo>
                    <a:pt x="10880" y="71288"/>
                  </a:lnTo>
                  <a:lnTo>
                    <a:pt x="13503" y="84076"/>
                  </a:lnTo>
                  <a:lnTo>
                    <a:pt x="16625" y="115701"/>
                  </a:lnTo>
                  <a:lnTo>
                    <a:pt x="20867" y="144320"/>
                  </a:lnTo>
                  <a:lnTo>
                    <a:pt x="26724" y="178436"/>
                  </a:lnTo>
                  <a:lnTo>
                    <a:pt x="28722" y="209459"/>
                  </a:lnTo>
                  <a:lnTo>
                    <a:pt x="29171" y="245742"/>
                  </a:lnTo>
                  <a:lnTo>
                    <a:pt x="29213" y="281058"/>
                  </a:lnTo>
                  <a:lnTo>
                    <a:pt x="29214" y="250843"/>
                  </a:lnTo>
                  <a:lnTo>
                    <a:pt x="33091" y="220065"/>
                  </a:lnTo>
                  <a:lnTo>
                    <a:pt x="41672" y="184351"/>
                  </a:lnTo>
                  <a:lnTo>
                    <a:pt x="49586" y="165455"/>
                  </a:lnTo>
                  <a:lnTo>
                    <a:pt x="67162" y="143419"/>
                  </a:lnTo>
                  <a:lnTo>
                    <a:pt x="74753" y="139781"/>
                  </a:lnTo>
                  <a:lnTo>
                    <a:pt x="109630" y="137040"/>
                  </a:lnTo>
                  <a:lnTo>
                    <a:pt x="142841" y="136885"/>
                  </a:lnTo>
                  <a:lnTo>
                    <a:pt x="177672" y="136059"/>
                  </a:lnTo>
                  <a:lnTo>
                    <a:pt x="211799" y="122073"/>
                  </a:lnTo>
                  <a:lnTo>
                    <a:pt x="226408" y="112739"/>
                  </a:lnTo>
                  <a:lnTo>
                    <a:pt x="238852" y="99694"/>
                  </a:lnTo>
                  <a:lnTo>
                    <a:pt x="250326" y="80746"/>
                  </a:lnTo>
                  <a:lnTo>
                    <a:pt x="259035" y="47773"/>
                  </a:lnTo>
                  <a:lnTo>
                    <a:pt x="259033" y="36138"/>
                  </a:lnTo>
                  <a:lnTo>
                    <a:pt x="253758" y="7704"/>
                  </a:lnTo>
                  <a:lnTo>
                    <a:pt x="251945" y="4504"/>
                  </a:lnTo>
                  <a:lnTo>
                    <a:pt x="249114" y="2370"/>
                  </a:lnTo>
                  <a:lnTo>
                    <a:pt x="241639" y="0"/>
                  </a:lnTo>
                  <a:lnTo>
                    <a:pt x="232908" y="1110"/>
                  </a:lnTo>
                  <a:lnTo>
                    <a:pt x="228307" y="2542"/>
                  </a:lnTo>
                  <a:lnTo>
                    <a:pt x="218867" y="10625"/>
                  </a:lnTo>
                  <a:lnTo>
                    <a:pt x="194729" y="44234"/>
                  </a:lnTo>
                  <a:lnTo>
                    <a:pt x="180144" y="75700"/>
                  </a:lnTo>
                  <a:lnTo>
                    <a:pt x="166355" y="109909"/>
                  </a:lnTo>
                  <a:lnTo>
                    <a:pt x="157581" y="140963"/>
                  </a:lnTo>
                  <a:lnTo>
                    <a:pt x="154620" y="170723"/>
                  </a:lnTo>
                  <a:lnTo>
                    <a:pt x="154554" y="199287"/>
                  </a:lnTo>
                  <a:lnTo>
                    <a:pt x="160126" y="223530"/>
                  </a:lnTo>
                  <a:lnTo>
                    <a:pt x="176845" y="253146"/>
                  </a:lnTo>
                  <a:lnTo>
                    <a:pt x="203501" y="273717"/>
                  </a:lnTo>
                  <a:lnTo>
                    <a:pt x="227655" y="284995"/>
                  </a:lnTo>
                  <a:lnTo>
                    <a:pt x="241570" y="285747"/>
                  </a:lnTo>
                  <a:lnTo>
                    <a:pt x="274216" y="283494"/>
                  </a:lnTo>
                  <a:lnTo>
                    <a:pt x="302338" y="275350"/>
                  </a:lnTo>
                  <a:lnTo>
                    <a:pt x="338550" y="256372"/>
                  </a:lnTo>
                  <a:lnTo>
                    <a:pt x="365176" y="23181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66" name="SMARTInkShape-566"/>
            <p:cNvSpPr/>
            <p:nvPr>
              <p:custDataLst>
                <p:tags r:id="rId22"/>
              </p:custDataLst>
            </p:nvPr>
          </p:nvSpPr>
          <p:spPr>
            <a:xfrm>
              <a:off x="4039395" y="4391181"/>
              <a:ext cx="218555" cy="302042"/>
            </a:xfrm>
            <a:custGeom>
              <a:avLst/>
              <a:gdLst/>
              <a:ahLst/>
              <a:cxnLst/>
              <a:rect l="0" t="0" r="0" b="0"/>
              <a:pathLst>
                <a:path w="218555" h="302042">
                  <a:moveTo>
                    <a:pt x="87091" y="63963"/>
                  </a:moveTo>
                  <a:lnTo>
                    <a:pt x="87091" y="63963"/>
                  </a:lnTo>
                  <a:lnTo>
                    <a:pt x="87091" y="60086"/>
                  </a:lnTo>
                  <a:lnTo>
                    <a:pt x="87902" y="58943"/>
                  </a:lnTo>
                  <a:lnTo>
                    <a:pt x="89255" y="58182"/>
                  </a:lnTo>
                  <a:lnTo>
                    <a:pt x="90968" y="57674"/>
                  </a:lnTo>
                  <a:lnTo>
                    <a:pt x="92110" y="56524"/>
                  </a:lnTo>
                  <a:lnTo>
                    <a:pt x="93379" y="53083"/>
                  </a:lnTo>
                  <a:lnTo>
                    <a:pt x="94368" y="25996"/>
                  </a:lnTo>
                  <a:lnTo>
                    <a:pt x="88103" y="4202"/>
                  </a:lnTo>
                  <a:lnTo>
                    <a:pt x="86954" y="2212"/>
                  </a:lnTo>
                  <a:lnTo>
                    <a:pt x="85377" y="885"/>
                  </a:lnTo>
                  <a:lnTo>
                    <a:pt x="83513" y="0"/>
                  </a:lnTo>
                  <a:lnTo>
                    <a:pt x="81460" y="222"/>
                  </a:lnTo>
                  <a:lnTo>
                    <a:pt x="77014" y="2633"/>
                  </a:lnTo>
                  <a:lnTo>
                    <a:pt x="66071" y="12429"/>
                  </a:lnTo>
                  <a:lnTo>
                    <a:pt x="48847" y="47288"/>
                  </a:lnTo>
                  <a:lnTo>
                    <a:pt x="35455" y="80121"/>
                  </a:lnTo>
                  <a:lnTo>
                    <a:pt x="26001" y="105227"/>
                  </a:lnTo>
                  <a:lnTo>
                    <a:pt x="16389" y="135321"/>
                  </a:lnTo>
                  <a:lnTo>
                    <a:pt x="8871" y="165466"/>
                  </a:lnTo>
                  <a:lnTo>
                    <a:pt x="3637" y="194283"/>
                  </a:lnTo>
                  <a:lnTo>
                    <a:pt x="1310" y="220615"/>
                  </a:lnTo>
                  <a:lnTo>
                    <a:pt x="0" y="254375"/>
                  </a:lnTo>
                  <a:lnTo>
                    <a:pt x="3489" y="277181"/>
                  </a:lnTo>
                  <a:lnTo>
                    <a:pt x="13540" y="294218"/>
                  </a:lnTo>
                  <a:lnTo>
                    <a:pt x="20048" y="300196"/>
                  </a:lnTo>
                  <a:lnTo>
                    <a:pt x="22919" y="301790"/>
                  </a:lnTo>
                  <a:lnTo>
                    <a:pt x="26457" y="302041"/>
                  </a:lnTo>
                  <a:lnTo>
                    <a:pt x="34715" y="300157"/>
                  </a:lnTo>
                  <a:lnTo>
                    <a:pt x="52366" y="286779"/>
                  </a:lnTo>
                  <a:lnTo>
                    <a:pt x="81546" y="251217"/>
                  </a:lnTo>
                  <a:lnTo>
                    <a:pt x="100055" y="221695"/>
                  </a:lnTo>
                  <a:lnTo>
                    <a:pt x="115818" y="189414"/>
                  </a:lnTo>
                  <a:lnTo>
                    <a:pt x="128603" y="159291"/>
                  </a:lnTo>
                  <a:lnTo>
                    <a:pt x="140194" y="123909"/>
                  </a:lnTo>
                  <a:lnTo>
                    <a:pt x="152645" y="89643"/>
                  </a:lnTo>
                  <a:lnTo>
                    <a:pt x="158981" y="80188"/>
                  </a:lnTo>
                  <a:lnTo>
                    <a:pt x="159362" y="80460"/>
                  </a:lnTo>
                  <a:lnTo>
                    <a:pt x="159975" y="86727"/>
                  </a:lnTo>
                  <a:lnTo>
                    <a:pt x="160117" y="117007"/>
                  </a:lnTo>
                  <a:lnTo>
                    <a:pt x="160935" y="150511"/>
                  </a:lnTo>
                  <a:lnTo>
                    <a:pt x="165144" y="179593"/>
                  </a:lnTo>
                  <a:lnTo>
                    <a:pt x="167564" y="212735"/>
                  </a:lnTo>
                  <a:lnTo>
                    <a:pt x="173871" y="242663"/>
                  </a:lnTo>
                  <a:lnTo>
                    <a:pt x="185658" y="266497"/>
                  </a:lnTo>
                  <a:lnTo>
                    <a:pt x="198618" y="282576"/>
                  </a:lnTo>
                  <a:lnTo>
                    <a:pt x="209426" y="289345"/>
                  </a:lnTo>
                  <a:lnTo>
                    <a:pt x="210846" y="288876"/>
                  </a:lnTo>
                  <a:lnTo>
                    <a:pt x="218554" y="28306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870" name="SMARTInkShape-Group145"/>
          <p:cNvGrpSpPr/>
          <p:nvPr/>
        </p:nvGrpSpPr>
        <p:grpSpPr>
          <a:xfrm>
            <a:off x="4886051" y="4163003"/>
            <a:ext cx="321356" cy="598890"/>
            <a:chOff x="4886051" y="4163003"/>
            <a:chExt cx="321356" cy="598890"/>
          </a:xfrm>
        </p:grpSpPr>
        <p:sp>
          <p:nvSpPr>
            <p:cNvPr id="75868" name="SMARTInkShape-567"/>
            <p:cNvSpPr/>
            <p:nvPr>
              <p:custDataLst>
                <p:tags r:id="rId19"/>
              </p:custDataLst>
            </p:nvPr>
          </p:nvSpPr>
          <p:spPr>
            <a:xfrm>
              <a:off x="5090646" y="4163003"/>
              <a:ext cx="72940" cy="598890"/>
            </a:xfrm>
            <a:custGeom>
              <a:avLst/>
              <a:gdLst/>
              <a:ahLst/>
              <a:cxnLst/>
              <a:rect l="0" t="0" r="0" b="0"/>
              <a:pathLst>
                <a:path w="72940" h="598890">
                  <a:moveTo>
                    <a:pt x="14511" y="0"/>
                  </a:moveTo>
                  <a:lnTo>
                    <a:pt x="14511" y="0"/>
                  </a:lnTo>
                  <a:lnTo>
                    <a:pt x="10633" y="0"/>
                  </a:lnTo>
                  <a:lnTo>
                    <a:pt x="9492" y="1623"/>
                  </a:lnTo>
                  <a:lnTo>
                    <a:pt x="1560" y="31758"/>
                  </a:lnTo>
                  <a:lnTo>
                    <a:pt x="231" y="62808"/>
                  </a:lnTo>
                  <a:lnTo>
                    <a:pt x="0" y="90653"/>
                  </a:lnTo>
                  <a:lnTo>
                    <a:pt x="3809" y="123339"/>
                  </a:lnTo>
                  <a:lnTo>
                    <a:pt x="10078" y="154844"/>
                  </a:lnTo>
                  <a:lnTo>
                    <a:pt x="12540" y="179184"/>
                  </a:lnTo>
                  <a:lnTo>
                    <a:pt x="14446" y="206231"/>
                  </a:lnTo>
                  <a:lnTo>
                    <a:pt x="17999" y="234483"/>
                  </a:lnTo>
                  <a:lnTo>
                    <a:pt x="22283" y="261105"/>
                  </a:lnTo>
                  <a:lnTo>
                    <a:pt x="26891" y="287273"/>
                  </a:lnTo>
                  <a:lnTo>
                    <a:pt x="31644" y="315134"/>
                  </a:lnTo>
                  <a:lnTo>
                    <a:pt x="34298" y="345911"/>
                  </a:lnTo>
                  <a:lnTo>
                    <a:pt x="36289" y="377712"/>
                  </a:lnTo>
                  <a:lnTo>
                    <a:pt x="39879" y="408077"/>
                  </a:lnTo>
                  <a:lnTo>
                    <a:pt x="44179" y="439966"/>
                  </a:lnTo>
                  <a:lnTo>
                    <a:pt x="48795" y="472262"/>
                  </a:lnTo>
                  <a:lnTo>
                    <a:pt x="53552" y="502846"/>
                  </a:lnTo>
                  <a:lnTo>
                    <a:pt x="58371" y="530505"/>
                  </a:lnTo>
                  <a:lnTo>
                    <a:pt x="64201" y="561937"/>
                  </a:lnTo>
                  <a:lnTo>
                    <a:pt x="72939" y="59888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69" name="SMARTInkShape-568"/>
            <p:cNvSpPr/>
            <p:nvPr>
              <p:custDataLst>
                <p:tags r:id="rId20"/>
              </p:custDataLst>
            </p:nvPr>
          </p:nvSpPr>
          <p:spPr>
            <a:xfrm>
              <a:off x="4886051" y="4338288"/>
              <a:ext cx="321356" cy="80339"/>
            </a:xfrm>
            <a:custGeom>
              <a:avLst/>
              <a:gdLst/>
              <a:ahLst/>
              <a:cxnLst/>
              <a:rect l="0" t="0" r="0" b="0"/>
              <a:pathLst>
                <a:path w="321356" h="80339">
                  <a:moveTo>
                    <a:pt x="0" y="80338"/>
                  </a:moveTo>
                  <a:lnTo>
                    <a:pt x="0" y="80338"/>
                  </a:lnTo>
                  <a:lnTo>
                    <a:pt x="35561" y="80338"/>
                  </a:lnTo>
                  <a:lnTo>
                    <a:pt x="67304" y="80338"/>
                  </a:lnTo>
                  <a:lnTo>
                    <a:pt x="102457" y="74557"/>
                  </a:lnTo>
                  <a:lnTo>
                    <a:pt x="135381" y="69458"/>
                  </a:lnTo>
                  <a:lnTo>
                    <a:pt x="167312" y="60637"/>
                  </a:lnTo>
                  <a:lnTo>
                    <a:pt x="197063" y="51079"/>
                  </a:lnTo>
                  <a:lnTo>
                    <a:pt x="226383" y="41377"/>
                  </a:lnTo>
                  <a:lnTo>
                    <a:pt x="260759" y="34993"/>
                  </a:lnTo>
                  <a:lnTo>
                    <a:pt x="291194" y="23332"/>
                  </a:lnTo>
                  <a:lnTo>
                    <a:pt x="321355"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883" name="SMARTInkShape-Group146"/>
          <p:cNvGrpSpPr/>
          <p:nvPr/>
        </p:nvGrpSpPr>
        <p:grpSpPr>
          <a:xfrm>
            <a:off x="5559155" y="4060754"/>
            <a:ext cx="2883709" cy="603239"/>
            <a:chOff x="5559155" y="4060754"/>
            <a:chExt cx="2883709" cy="603239"/>
          </a:xfrm>
        </p:grpSpPr>
        <p:sp>
          <p:nvSpPr>
            <p:cNvPr id="75871" name="SMARTInkShape-569"/>
            <p:cNvSpPr/>
            <p:nvPr>
              <p:custDataLst>
                <p:tags r:id="rId7"/>
              </p:custDataLst>
            </p:nvPr>
          </p:nvSpPr>
          <p:spPr>
            <a:xfrm>
              <a:off x="5559155" y="4346045"/>
              <a:ext cx="232533" cy="317948"/>
            </a:xfrm>
            <a:custGeom>
              <a:avLst/>
              <a:gdLst/>
              <a:ahLst/>
              <a:cxnLst/>
              <a:rect l="0" t="0" r="0" b="0"/>
              <a:pathLst>
                <a:path w="232533" h="317948">
                  <a:moveTo>
                    <a:pt x="108372" y="72581"/>
                  </a:moveTo>
                  <a:lnTo>
                    <a:pt x="108372" y="72581"/>
                  </a:lnTo>
                  <a:lnTo>
                    <a:pt x="108372" y="48198"/>
                  </a:lnTo>
                  <a:lnTo>
                    <a:pt x="110536" y="43351"/>
                  </a:lnTo>
                  <a:lnTo>
                    <a:pt x="112249" y="40921"/>
                  </a:lnTo>
                  <a:lnTo>
                    <a:pt x="112579" y="38490"/>
                  </a:lnTo>
                  <a:lnTo>
                    <a:pt x="107701" y="9960"/>
                  </a:lnTo>
                  <a:lnTo>
                    <a:pt x="104557" y="4716"/>
                  </a:lnTo>
                  <a:lnTo>
                    <a:pt x="100455" y="1844"/>
                  </a:lnTo>
                  <a:lnTo>
                    <a:pt x="93583" y="227"/>
                  </a:lnTo>
                  <a:lnTo>
                    <a:pt x="91209" y="0"/>
                  </a:lnTo>
                  <a:lnTo>
                    <a:pt x="86408" y="1911"/>
                  </a:lnTo>
                  <a:lnTo>
                    <a:pt x="72835" y="13628"/>
                  </a:lnTo>
                  <a:lnTo>
                    <a:pt x="54526" y="44045"/>
                  </a:lnTo>
                  <a:lnTo>
                    <a:pt x="40121" y="77470"/>
                  </a:lnTo>
                  <a:lnTo>
                    <a:pt x="30430" y="103968"/>
                  </a:lnTo>
                  <a:lnTo>
                    <a:pt x="20713" y="131975"/>
                  </a:lnTo>
                  <a:lnTo>
                    <a:pt x="11796" y="160652"/>
                  </a:lnTo>
                  <a:lnTo>
                    <a:pt x="5128" y="189628"/>
                  </a:lnTo>
                  <a:lnTo>
                    <a:pt x="1623" y="218736"/>
                  </a:lnTo>
                  <a:lnTo>
                    <a:pt x="65" y="246280"/>
                  </a:lnTo>
                  <a:lnTo>
                    <a:pt x="0" y="278413"/>
                  </a:lnTo>
                  <a:lnTo>
                    <a:pt x="2861" y="292820"/>
                  </a:lnTo>
                  <a:lnTo>
                    <a:pt x="12911" y="310056"/>
                  </a:lnTo>
                  <a:lnTo>
                    <a:pt x="19419" y="316081"/>
                  </a:lnTo>
                  <a:lnTo>
                    <a:pt x="22290" y="317687"/>
                  </a:lnTo>
                  <a:lnTo>
                    <a:pt x="25017" y="317947"/>
                  </a:lnTo>
                  <a:lnTo>
                    <a:pt x="30209" y="316071"/>
                  </a:lnTo>
                  <a:lnTo>
                    <a:pt x="55218" y="283318"/>
                  </a:lnTo>
                  <a:lnTo>
                    <a:pt x="69540" y="254403"/>
                  </a:lnTo>
                  <a:lnTo>
                    <a:pt x="84063" y="220138"/>
                  </a:lnTo>
                  <a:lnTo>
                    <a:pt x="98645" y="184287"/>
                  </a:lnTo>
                  <a:lnTo>
                    <a:pt x="113244" y="147968"/>
                  </a:lnTo>
                  <a:lnTo>
                    <a:pt x="131906" y="111817"/>
                  </a:lnTo>
                  <a:lnTo>
                    <a:pt x="146897" y="86875"/>
                  </a:lnTo>
                  <a:lnTo>
                    <a:pt x="152003" y="82992"/>
                  </a:lnTo>
                  <a:lnTo>
                    <a:pt x="154501" y="81956"/>
                  </a:lnTo>
                  <a:lnTo>
                    <a:pt x="156167" y="82077"/>
                  </a:lnTo>
                  <a:lnTo>
                    <a:pt x="157276" y="82969"/>
                  </a:lnTo>
                  <a:lnTo>
                    <a:pt x="158016" y="84376"/>
                  </a:lnTo>
                  <a:lnTo>
                    <a:pt x="164429" y="117769"/>
                  </a:lnTo>
                  <a:lnTo>
                    <a:pt x="166332" y="148050"/>
                  </a:lnTo>
                  <a:lnTo>
                    <a:pt x="168826" y="175551"/>
                  </a:lnTo>
                  <a:lnTo>
                    <a:pt x="174704" y="204258"/>
                  </a:lnTo>
                  <a:lnTo>
                    <a:pt x="179421" y="233322"/>
                  </a:lnTo>
                  <a:lnTo>
                    <a:pt x="182147" y="251951"/>
                  </a:lnTo>
                  <a:lnTo>
                    <a:pt x="194958" y="283748"/>
                  </a:lnTo>
                  <a:lnTo>
                    <a:pt x="205544" y="305717"/>
                  </a:lnTo>
                  <a:lnTo>
                    <a:pt x="210529" y="310095"/>
                  </a:lnTo>
                  <a:lnTo>
                    <a:pt x="212994" y="311262"/>
                  </a:lnTo>
                  <a:lnTo>
                    <a:pt x="215449" y="310417"/>
                  </a:lnTo>
                  <a:lnTo>
                    <a:pt x="220341" y="305151"/>
                  </a:lnTo>
                  <a:lnTo>
                    <a:pt x="231088" y="274378"/>
                  </a:lnTo>
                  <a:lnTo>
                    <a:pt x="232532" y="24786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72" name="SMARTInkShape-570"/>
            <p:cNvSpPr/>
            <p:nvPr>
              <p:custDataLst>
                <p:tags r:id="rId8"/>
              </p:custDataLst>
            </p:nvPr>
          </p:nvSpPr>
          <p:spPr>
            <a:xfrm>
              <a:off x="5850115" y="4257949"/>
              <a:ext cx="175285" cy="297739"/>
            </a:xfrm>
            <a:custGeom>
              <a:avLst/>
              <a:gdLst/>
              <a:ahLst/>
              <a:cxnLst/>
              <a:rect l="0" t="0" r="0" b="0"/>
              <a:pathLst>
                <a:path w="175285" h="297739">
                  <a:moveTo>
                    <a:pt x="0" y="109553"/>
                  </a:moveTo>
                  <a:lnTo>
                    <a:pt x="0" y="109553"/>
                  </a:lnTo>
                  <a:lnTo>
                    <a:pt x="0" y="113430"/>
                  </a:lnTo>
                  <a:lnTo>
                    <a:pt x="6289" y="144640"/>
                  </a:lnTo>
                  <a:lnTo>
                    <a:pt x="12934" y="175813"/>
                  </a:lnTo>
                  <a:lnTo>
                    <a:pt x="19702" y="202942"/>
                  </a:lnTo>
                  <a:lnTo>
                    <a:pt x="29259" y="239025"/>
                  </a:lnTo>
                  <a:lnTo>
                    <a:pt x="38961" y="269837"/>
                  </a:lnTo>
                  <a:lnTo>
                    <a:pt x="45989" y="280334"/>
                  </a:lnTo>
                  <a:lnTo>
                    <a:pt x="63725" y="293686"/>
                  </a:lnTo>
                  <a:lnTo>
                    <a:pt x="74154" y="297738"/>
                  </a:lnTo>
                  <a:lnTo>
                    <a:pt x="77027" y="297495"/>
                  </a:lnTo>
                  <a:lnTo>
                    <a:pt x="93838" y="289128"/>
                  </a:lnTo>
                  <a:lnTo>
                    <a:pt x="100674" y="280252"/>
                  </a:lnTo>
                  <a:lnTo>
                    <a:pt x="111676" y="250840"/>
                  </a:lnTo>
                  <a:lnTo>
                    <a:pt x="122475" y="217980"/>
                  </a:lnTo>
                  <a:lnTo>
                    <a:pt x="134030" y="186492"/>
                  </a:lnTo>
                  <a:lnTo>
                    <a:pt x="142953" y="156244"/>
                  </a:lnTo>
                  <a:lnTo>
                    <a:pt x="150737" y="126723"/>
                  </a:lnTo>
                  <a:lnTo>
                    <a:pt x="158183" y="97418"/>
                  </a:lnTo>
                  <a:lnTo>
                    <a:pt x="165528" y="68177"/>
                  </a:lnTo>
                  <a:lnTo>
                    <a:pt x="173839" y="34986"/>
                  </a:lnTo>
                  <a:lnTo>
                    <a:pt x="17528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73" name="SMARTInkShape-571"/>
            <p:cNvSpPr/>
            <p:nvPr>
              <p:custDataLst>
                <p:tags r:id="rId9"/>
              </p:custDataLst>
            </p:nvPr>
          </p:nvSpPr>
          <p:spPr>
            <a:xfrm>
              <a:off x="8420952" y="4462447"/>
              <a:ext cx="21912" cy="51126"/>
            </a:xfrm>
            <a:custGeom>
              <a:avLst/>
              <a:gdLst/>
              <a:ahLst/>
              <a:cxnLst/>
              <a:rect l="0" t="0" r="0" b="0"/>
              <a:pathLst>
                <a:path w="21912" h="51126">
                  <a:moveTo>
                    <a:pt x="21911" y="51125"/>
                  </a:moveTo>
                  <a:lnTo>
                    <a:pt x="21911" y="51125"/>
                  </a:lnTo>
                  <a:lnTo>
                    <a:pt x="21911" y="33957"/>
                  </a:lnTo>
                  <a:lnTo>
                    <a:pt x="14472" y="10408"/>
                  </a:lnTo>
                  <a:lnTo>
                    <a:pt x="8408" y="1531"/>
                  </a:lnTo>
                  <a:lnTo>
                    <a:pt x="5631" y="681"/>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74" name="SMARTInkShape-572"/>
            <p:cNvSpPr/>
            <p:nvPr>
              <p:custDataLst>
                <p:tags r:id="rId10"/>
              </p:custDataLst>
            </p:nvPr>
          </p:nvSpPr>
          <p:spPr>
            <a:xfrm>
              <a:off x="7902404" y="4207304"/>
              <a:ext cx="452816" cy="386012"/>
            </a:xfrm>
            <a:custGeom>
              <a:avLst/>
              <a:gdLst/>
              <a:ahLst/>
              <a:cxnLst/>
              <a:rect l="0" t="0" r="0" b="0"/>
              <a:pathLst>
                <a:path w="452816" h="386012">
                  <a:moveTo>
                    <a:pt x="51123" y="6824"/>
                  </a:moveTo>
                  <a:lnTo>
                    <a:pt x="51123" y="6824"/>
                  </a:lnTo>
                  <a:lnTo>
                    <a:pt x="50312" y="19297"/>
                  </a:lnTo>
                  <a:lnTo>
                    <a:pt x="44834" y="55203"/>
                  </a:lnTo>
                  <a:lnTo>
                    <a:pt x="40243" y="86800"/>
                  </a:lnTo>
                  <a:lnTo>
                    <a:pt x="37620" y="121859"/>
                  </a:lnTo>
                  <a:lnTo>
                    <a:pt x="32966" y="157945"/>
                  </a:lnTo>
                  <a:lnTo>
                    <a:pt x="30881" y="184353"/>
                  </a:lnTo>
                  <a:lnTo>
                    <a:pt x="29954" y="211508"/>
                  </a:lnTo>
                  <a:lnTo>
                    <a:pt x="29542" y="237102"/>
                  </a:lnTo>
                  <a:lnTo>
                    <a:pt x="29310" y="270446"/>
                  </a:lnTo>
                  <a:lnTo>
                    <a:pt x="25365" y="300884"/>
                  </a:lnTo>
                  <a:lnTo>
                    <a:pt x="22591" y="334418"/>
                  </a:lnTo>
                  <a:lnTo>
                    <a:pt x="21999" y="367983"/>
                  </a:lnTo>
                  <a:lnTo>
                    <a:pt x="19785" y="376436"/>
                  </a:lnTo>
                  <a:lnTo>
                    <a:pt x="14909" y="386011"/>
                  </a:lnTo>
                  <a:lnTo>
                    <a:pt x="10818" y="382553"/>
                  </a:lnTo>
                  <a:lnTo>
                    <a:pt x="8865" y="376419"/>
                  </a:lnTo>
                  <a:lnTo>
                    <a:pt x="5601" y="363842"/>
                  </a:lnTo>
                  <a:lnTo>
                    <a:pt x="2489" y="353767"/>
                  </a:lnTo>
                  <a:lnTo>
                    <a:pt x="326" y="320398"/>
                  </a:lnTo>
                  <a:lnTo>
                    <a:pt x="42" y="284294"/>
                  </a:lnTo>
                  <a:lnTo>
                    <a:pt x="3" y="250639"/>
                  </a:lnTo>
                  <a:lnTo>
                    <a:pt x="0" y="247271"/>
                  </a:lnTo>
                  <a:lnTo>
                    <a:pt x="812" y="245026"/>
                  </a:lnTo>
                  <a:lnTo>
                    <a:pt x="2163" y="243530"/>
                  </a:lnTo>
                  <a:lnTo>
                    <a:pt x="5830" y="241867"/>
                  </a:lnTo>
                  <a:lnTo>
                    <a:pt x="41823" y="240552"/>
                  </a:lnTo>
                  <a:lnTo>
                    <a:pt x="74515" y="240537"/>
                  </a:lnTo>
                  <a:lnTo>
                    <a:pt x="109746" y="238372"/>
                  </a:lnTo>
                  <a:lnTo>
                    <a:pt x="142681" y="230371"/>
                  </a:lnTo>
                  <a:lnTo>
                    <a:pt x="174613" y="220164"/>
                  </a:lnTo>
                  <a:lnTo>
                    <a:pt x="207835" y="202588"/>
                  </a:lnTo>
                  <a:lnTo>
                    <a:pt x="242982" y="172697"/>
                  </a:lnTo>
                  <a:lnTo>
                    <a:pt x="245947" y="167646"/>
                  </a:lnTo>
                  <a:lnTo>
                    <a:pt x="246737" y="165163"/>
                  </a:lnTo>
                  <a:lnTo>
                    <a:pt x="246452" y="162697"/>
                  </a:lnTo>
                  <a:lnTo>
                    <a:pt x="241891" y="150468"/>
                  </a:lnTo>
                  <a:lnTo>
                    <a:pt x="239976" y="148842"/>
                  </a:lnTo>
                  <a:lnTo>
                    <a:pt x="230338" y="146554"/>
                  </a:lnTo>
                  <a:lnTo>
                    <a:pt x="224638" y="146019"/>
                  </a:lnTo>
                  <a:lnTo>
                    <a:pt x="219399" y="147945"/>
                  </a:lnTo>
                  <a:lnTo>
                    <a:pt x="198202" y="162770"/>
                  </a:lnTo>
                  <a:lnTo>
                    <a:pt x="191420" y="171890"/>
                  </a:lnTo>
                  <a:lnTo>
                    <a:pt x="177918" y="204596"/>
                  </a:lnTo>
                  <a:lnTo>
                    <a:pt x="170183" y="233347"/>
                  </a:lnTo>
                  <a:lnTo>
                    <a:pt x="168414" y="266347"/>
                  </a:lnTo>
                  <a:lnTo>
                    <a:pt x="173896" y="298292"/>
                  </a:lnTo>
                  <a:lnTo>
                    <a:pt x="184957" y="328046"/>
                  </a:lnTo>
                  <a:lnTo>
                    <a:pt x="193378" y="341103"/>
                  </a:lnTo>
                  <a:lnTo>
                    <a:pt x="202531" y="349612"/>
                  </a:lnTo>
                  <a:lnTo>
                    <a:pt x="220685" y="358964"/>
                  </a:lnTo>
                  <a:lnTo>
                    <a:pt x="236577" y="359985"/>
                  </a:lnTo>
                  <a:lnTo>
                    <a:pt x="269351" y="354027"/>
                  </a:lnTo>
                  <a:lnTo>
                    <a:pt x="299269" y="339205"/>
                  </a:lnTo>
                  <a:lnTo>
                    <a:pt x="328622" y="320648"/>
                  </a:lnTo>
                  <a:lnTo>
                    <a:pt x="342437" y="310225"/>
                  </a:lnTo>
                  <a:lnTo>
                    <a:pt x="373814" y="274476"/>
                  </a:lnTo>
                  <a:lnTo>
                    <a:pt x="390832" y="238837"/>
                  </a:lnTo>
                  <a:lnTo>
                    <a:pt x="394249" y="203055"/>
                  </a:lnTo>
                  <a:lnTo>
                    <a:pt x="394347" y="194716"/>
                  </a:lnTo>
                  <a:lnTo>
                    <a:pt x="393549" y="192948"/>
                  </a:lnTo>
                  <a:lnTo>
                    <a:pt x="392206" y="191769"/>
                  </a:lnTo>
                  <a:lnTo>
                    <a:pt x="388549" y="190459"/>
                  </a:lnTo>
                  <a:lnTo>
                    <a:pt x="384219" y="189877"/>
                  </a:lnTo>
                  <a:lnTo>
                    <a:pt x="379590" y="191783"/>
                  </a:lnTo>
                  <a:lnTo>
                    <a:pt x="366129" y="203495"/>
                  </a:lnTo>
                  <a:lnTo>
                    <a:pt x="343069" y="234126"/>
                  </a:lnTo>
                  <a:lnTo>
                    <a:pt x="319705" y="269868"/>
                  </a:lnTo>
                  <a:lnTo>
                    <a:pt x="310947" y="291695"/>
                  </a:lnTo>
                  <a:lnTo>
                    <a:pt x="307299" y="324306"/>
                  </a:lnTo>
                  <a:lnTo>
                    <a:pt x="306910" y="336048"/>
                  </a:lnTo>
                  <a:lnTo>
                    <a:pt x="308983" y="341955"/>
                  </a:lnTo>
                  <a:lnTo>
                    <a:pt x="310672" y="344666"/>
                  </a:lnTo>
                  <a:lnTo>
                    <a:pt x="312609" y="346473"/>
                  </a:lnTo>
                  <a:lnTo>
                    <a:pt x="316925" y="348482"/>
                  </a:lnTo>
                  <a:lnTo>
                    <a:pt x="323713" y="347211"/>
                  </a:lnTo>
                  <a:lnTo>
                    <a:pt x="341295" y="339782"/>
                  </a:lnTo>
                  <a:lnTo>
                    <a:pt x="348610" y="330901"/>
                  </a:lnTo>
                  <a:lnTo>
                    <a:pt x="368313" y="298361"/>
                  </a:lnTo>
                  <a:lnTo>
                    <a:pt x="387223" y="267467"/>
                  </a:lnTo>
                  <a:lnTo>
                    <a:pt x="399569" y="239860"/>
                  </a:lnTo>
                  <a:lnTo>
                    <a:pt x="410530" y="208958"/>
                  </a:lnTo>
                  <a:lnTo>
                    <a:pt x="421893" y="176268"/>
                  </a:lnTo>
                  <a:lnTo>
                    <a:pt x="430400" y="143860"/>
                  </a:lnTo>
                  <a:lnTo>
                    <a:pt x="438060" y="110724"/>
                  </a:lnTo>
                  <a:lnTo>
                    <a:pt x="445469" y="80348"/>
                  </a:lnTo>
                  <a:lnTo>
                    <a:pt x="451365" y="44881"/>
                  </a:lnTo>
                  <a:lnTo>
                    <a:pt x="452731" y="10595"/>
                  </a:lnTo>
                  <a:lnTo>
                    <a:pt x="452813" y="0"/>
                  </a:lnTo>
                  <a:lnTo>
                    <a:pt x="452815" y="3539"/>
                  </a:lnTo>
                  <a:lnTo>
                    <a:pt x="445378" y="37377"/>
                  </a:lnTo>
                  <a:lnTo>
                    <a:pt x="437702" y="67680"/>
                  </a:lnTo>
                  <a:lnTo>
                    <a:pt x="432920" y="95185"/>
                  </a:lnTo>
                  <a:lnTo>
                    <a:pt x="429338" y="123893"/>
                  </a:lnTo>
                  <a:lnTo>
                    <a:pt x="426964" y="144062"/>
                  </a:lnTo>
                  <a:lnTo>
                    <a:pt x="429377" y="178229"/>
                  </a:lnTo>
                  <a:lnTo>
                    <a:pt x="430453" y="209992"/>
                  </a:lnTo>
                  <a:lnTo>
                    <a:pt x="434723" y="243216"/>
                  </a:lnTo>
                  <a:lnTo>
                    <a:pt x="438209" y="26244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75" name="SMARTInkShape-573"/>
            <p:cNvSpPr/>
            <p:nvPr>
              <p:custDataLst>
                <p:tags r:id="rId11"/>
              </p:custDataLst>
            </p:nvPr>
          </p:nvSpPr>
          <p:spPr>
            <a:xfrm>
              <a:off x="7632638" y="4349056"/>
              <a:ext cx="160213" cy="274069"/>
            </a:xfrm>
            <a:custGeom>
              <a:avLst/>
              <a:gdLst/>
              <a:ahLst/>
              <a:cxnLst/>
              <a:rect l="0" t="0" r="0" b="0"/>
              <a:pathLst>
                <a:path w="160213" h="274069">
                  <a:moveTo>
                    <a:pt x="116391" y="98784"/>
                  </a:moveTo>
                  <a:lnTo>
                    <a:pt x="116391" y="98784"/>
                  </a:lnTo>
                  <a:lnTo>
                    <a:pt x="117202" y="73393"/>
                  </a:lnTo>
                  <a:lnTo>
                    <a:pt x="123017" y="45133"/>
                  </a:lnTo>
                  <a:lnTo>
                    <a:pt x="122682" y="30591"/>
                  </a:lnTo>
                  <a:lnTo>
                    <a:pt x="117380" y="10147"/>
                  </a:lnTo>
                  <a:lnTo>
                    <a:pt x="116239" y="8044"/>
                  </a:lnTo>
                  <a:lnTo>
                    <a:pt x="114667" y="6642"/>
                  </a:lnTo>
                  <a:lnTo>
                    <a:pt x="108576" y="2505"/>
                  </a:lnTo>
                  <a:lnTo>
                    <a:pt x="106311" y="515"/>
                  </a:lnTo>
                  <a:lnTo>
                    <a:pt x="103180" y="0"/>
                  </a:lnTo>
                  <a:lnTo>
                    <a:pt x="95371" y="1592"/>
                  </a:lnTo>
                  <a:lnTo>
                    <a:pt x="85727" y="7050"/>
                  </a:lnTo>
                  <a:lnTo>
                    <a:pt x="53768" y="41279"/>
                  </a:lnTo>
                  <a:lnTo>
                    <a:pt x="33751" y="75583"/>
                  </a:lnTo>
                  <a:lnTo>
                    <a:pt x="19861" y="103992"/>
                  </a:lnTo>
                  <a:lnTo>
                    <a:pt x="10246" y="132967"/>
                  </a:lnTo>
                  <a:lnTo>
                    <a:pt x="1891" y="167511"/>
                  </a:lnTo>
                  <a:lnTo>
                    <a:pt x="0" y="190444"/>
                  </a:lnTo>
                  <a:lnTo>
                    <a:pt x="1905" y="198491"/>
                  </a:lnTo>
                  <a:lnTo>
                    <a:pt x="3550" y="201773"/>
                  </a:lnTo>
                  <a:lnTo>
                    <a:pt x="5457" y="203961"/>
                  </a:lnTo>
                  <a:lnTo>
                    <a:pt x="9740" y="206392"/>
                  </a:lnTo>
                  <a:lnTo>
                    <a:pt x="20592" y="207760"/>
                  </a:lnTo>
                  <a:lnTo>
                    <a:pt x="27287" y="205916"/>
                  </a:lnTo>
                  <a:lnTo>
                    <a:pt x="37783" y="198152"/>
                  </a:lnTo>
                  <a:lnTo>
                    <a:pt x="63253" y="171567"/>
                  </a:lnTo>
                  <a:lnTo>
                    <a:pt x="92355" y="137721"/>
                  </a:lnTo>
                  <a:lnTo>
                    <a:pt x="120369" y="102315"/>
                  </a:lnTo>
                  <a:lnTo>
                    <a:pt x="122217" y="100353"/>
                  </a:lnTo>
                  <a:lnTo>
                    <a:pt x="123520" y="100641"/>
                  </a:lnTo>
                  <a:lnTo>
                    <a:pt x="127133" y="103126"/>
                  </a:lnTo>
                  <a:lnTo>
                    <a:pt x="129280" y="109099"/>
                  </a:lnTo>
                  <a:lnTo>
                    <a:pt x="130897" y="144224"/>
                  </a:lnTo>
                  <a:lnTo>
                    <a:pt x="135997" y="177158"/>
                  </a:lnTo>
                  <a:lnTo>
                    <a:pt x="137847" y="210113"/>
                  </a:lnTo>
                  <a:lnTo>
                    <a:pt x="140331" y="233749"/>
                  </a:lnTo>
                  <a:lnTo>
                    <a:pt x="151585" y="263657"/>
                  </a:lnTo>
                  <a:lnTo>
                    <a:pt x="160212" y="27406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76" name="SMARTInkShape-574"/>
            <p:cNvSpPr/>
            <p:nvPr>
              <p:custDataLst>
                <p:tags r:id="rId12"/>
              </p:custDataLst>
            </p:nvPr>
          </p:nvSpPr>
          <p:spPr>
            <a:xfrm>
              <a:off x="7515463" y="4097572"/>
              <a:ext cx="36372" cy="518250"/>
            </a:xfrm>
            <a:custGeom>
              <a:avLst/>
              <a:gdLst/>
              <a:ahLst/>
              <a:cxnLst/>
              <a:rect l="0" t="0" r="0" b="0"/>
              <a:pathLst>
                <a:path w="36372" h="518250">
                  <a:moveTo>
                    <a:pt x="14460" y="7003"/>
                  </a:moveTo>
                  <a:lnTo>
                    <a:pt x="14460" y="7003"/>
                  </a:lnTo>
                  <a:lnTo>
                    <a:pt x="14460" y="0"/>
                  </a:lnTo>
                  <a:lnTo>
                    <a:pt x="14460" y="30927"/>
                  </a:lnTo>
                  <a:lnTo>
                    <a:pt x="16625" y="60689"/>
                  </a:lnTo>
                  <a:lnTo>
                    <a:pt x="20241" y="88101"/>
                  </a:lnTo>
                  <a:lnTo>
                    <a:pt x="19148" y="118944"/>
                  </a:lnTo>
                  <a:lnTo>
                    <a:pt x="15849" y="153781"/>
                  </a:lnTo>
                  <a:lnTo>
                    <a:pt x="14267" y="178545"/>
                  </a:lnTo>
                  <a:lnTo>
                    <a:pt x="10857" y="205780"/>
                  </a:lnTo>
                  <a:lnTo>
                    <a:pt x="8802" y="231951"/>
                  </a:lnTo>
                  <a:lnTo>
                    <a:pt x="7076" y="257920"/>
                  </a:lnTo>
                  <a:lnTo>
                    <a:pt x="3604" y="285691"/>
                  </a:lnTo>
                  <a:lnTo>
                    <a:pt x="1521" y="314264"/>
                  </a:lnTo>
                  <a:lnTo>
                    <a:pt x="595" y="342381"/>
                  </a:lnTo>
                  <a:lnTo>
                    <a:pt x="182" y="368403"/>
                  </a:lnTo>
                  <a:lnTo>
                    <a:pt x="0" y="393493"/>
                  </a:lnTo>
                  <a:lnTo>
                    <a:pt x="730" y="418169"/>
                  </a:lnTo>
                  <a:lnTo>
                    <a:pt x="5703" y="454062"/>
                  </a:lnTo>
                  <a:lnTo>
                    <a:pt x="13128" y="483993"/>
                  </a:lnTo>
                  <a:lnTo>
                    <a:pt x="28266" y="509177"/>
                  </a:lnTo>
                  <a:lnTo>
                    <a:pt x="36371" y="51824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77" name="SMARTInkShape-575"/>
            <p:cNvSpPr/>
            <p:nvPr>
              <p:custDataLst>
                <p:tags r:id="rId13"/>
              </p:custDataLst>
            </p:nvPr>
          </p:nvSpPr>
          <p:spPr>
            <a:xfrm>
              <a:off x="6945643" y="4280288"/>
              <a:ext cx="460121" cy="280181"/>
            </a:xfrm>
            <a:custGeom>
              <a:avLst/>
              <a:gdLst/>
              <a:ahLst/>
              <a:cxnLst/>
              <a:rect l="0" t="0" r="0" b="0"/>
              <a:pathLst>
                <a:path w="460121" h="280181">
                  <a:moveTo>
                    <a:pt x="0" y="43392"/>
                  </a:moveTo>
                  <a:lnTo>
                    <a:pt x="0" y="43392"/>
                  </a:lnTo>
                  <a:lnTo>
                    <a:pt x="3876" y="47270"/>
                  </a:lnTo>
                  <a:lnTo>
                    <a:pt x="5781" y="51337"/>
                  </a:lnTo>
                  <a:lnTo>
                    <a:pt x="13502" y="81818"/>
                  </a:lnTo>
                  <a:lnTo>
                    <a:pt x="22405" y="116679"/>
                  </a:lnTo>
                  <a:lnTo>
                    <a:pt x="27197" y="140576"/>
                  </a:lnTo>
                  <a:lnTo>
                    <a:pt x="30780" y="168216"/>
                  </a:lnTo>
                  <a:lnTo>
                    <a:pt x="35384" y="202758"/>
                  </a:lnTo>
                  <a:lnTo>
                    <a:pt x="36292" y="233024"/>
                  </a:lnTo>
                  <a:lnTo>
                    <a:pt x="36503" y="268503"/>
                  </a:lnTo>
                  <a:lnTo>
                    <a:pt x="36508" y="271371"/>
                  </a:lnTo>
                  <a:lnTo>
                    <a:pt x="38677" y="276721"/>
                  </a:lnTo>
                  <a:lnTo>
                    <a:pt x="40392" y="279283"/>
                  </a:lnTo>
                  <a:lnTo>
                    <a:pt x="41534" y="280180"/>
                  </a:lnTo>
                  <a:lnTo>
                    <a:pt x="42296" y="279967"/>
                  </a:lnTo>
                  <a:lnTo>
                    <a:pt x="42804" y="279012"/>
                  </a:lnTo>
                  <a:lnTo>
                    <a:pt x="47671" y="245943"/>
                  </a:lnTo>
                  <a:lnTo>
                    <a:pt x="56272" y="211650"/>
                  </a:lnTo>
                  <a:lnTo>
                    <a:pt x="63379" y="179175"/>
                  </a:lnTo>
                  <a:lnTo>
                    <a:pt x="71436" y="147823"/>
                  </a:lnTo>
                  <a:lnTo>
                    <a:pt x="82930" y="114008"/>
                  </a:lnTo>
                  <a:lnTo>
                    <a:pt x="92647" y="83882"/>
                  </a:lnTo>
                  <a:lnTo>
                    <a:pt x="107895" y="51481"/>
                  </a:lnTo>
                  <a:lnTo>
                    <a:pt x="126497" y="16071"/>
                  </a:lnTo>
                  <a:lnTo>
                    <a:pt x="129991" y="9600"/>
                  </a:lnTo>
                  <a:lnTo>
                    <a:pt x="131293" y="8691"/>
                  </a:lnTo>
                  <a:lnTo>
                    <a:pt x="137002" y="7413"/>
                  </a:lnTo>
                  <a:lnTo>
                    <a:pt x="141498" y="7114"/>
                  </a:lnTo>
                  <a:lnTo>
                    <a:pt x="143022" y="8657"/>
                  </a:lnTo>
                  <a:lnTo>
                    <a:pt x="147632" y="20632"/>
                  </a:lnTo>
                  <a:lnTo>
                    <a:pt x="149546" y="23350"/>
                  </a:lnTo>
                  <a:lnTo>
                    <a:pt x="156914" y="58805"/>
                  </a:lnTo>
                  <a:lnTo>
                    <a:pt x="164952" y="88184"/>
                  </a:lnTo>
                  <a:lnTo>
                    <a:pt x="167382" y="124403"/>
                  </a:lnTo>
                  <a:lnTo>
                    <a:pt x="167862" y="158939"/>
                  </a:lnTo>
                  <a:lnTo>
                    <a:pt x="172976" y="194223"/>
                  </a:lnTo>
                  <a:lnTo>
                    <a:pt x="174980" y="229072"/>
                  </a:lnTo>
                  <a:lnTo>
                    <a:pt x="175275" y="264459"/>
                  </a:lnTo>
                  <a:lnTo>
                    <a:pt x="175281" y="268218"/>
                  </a:lnTo>
                  <a:lnTo>
                    <a:pt x="176094" y="267934"/>
                  </a:lnTo>
                  <a:lnTo>
                    <a:pt x="179160" y="265455"/>
                  </a:lnTo>
                  <a:lnTo>
                    <a:pt x="181064" y="261648"/>
                  </a:lnTo>
                  <a:lnTo>
                    <a:pt x="186375" y="227487"/>
                  </a:lnTo>
                  <a:lnTo>
                    <a:pt x="195027" y="197064"/>
                  </a:lnTo>
                  <a:lnTo>
                    <a:pt x="204551" y="167611"/>
                  </a:lnTo>
                  <a:lnTo>
                    <a:pt x="210202" y="153782"/>
                  </a:lnTo>
                  <a:lnTo>
                    <a:pt x="231708" y="126596"/>
                  </a:lnTo>
                  <a:lnTo>
                    <a:pt x="256651" y="107155"/>
                  </a:lnTo>
                  <a:lnTo>
                    <a:pt x="266629" y="104191"/>
                  </a:lnTo>
                  <a:lnTo>
                    <a:pt x="301291" y="99865"/>
                  </a:lnTo>
                  <a:lnTo>
                    <a:pt x="337646" y="92823"/>
                  </a:lnTo>
                  <a:lnTo>
                    <a:pt x="358370" y="84548"/>
                  </a:lnTo>
                  <a:lnTo>
                    <a:pt x="394455" y="67537"/>
                  </a:lnTo>
                  <a:lnTo>
                    <a:pt x="427038" y="45480"/>
                  </a:lnTo>
                  <a:lnTo>
                    <a:pt x="441022" y="32113"/>
                  </a:lnTo>
                  <a:lnTo>
                    <a:pt x="448799" y="19165"/>
                  </a:lnTo>
                  <a:lnTo>
                    <a:pt x="449327" y="16691"/>
                  </a:lnTo>
                  <a:lnTo>
                    <a:pt x="448867" y="14230"/>
                  </a:lnTo>
                  <a:lnTo>
                    <a:pt x="447004" y="9332"/>
                  </a:lnTo>
                  <a:lnTo>
                    <a:pt x="446176" y="4450"/>
                  </a:lnTo>
                  <a:lnTo>
                    <a:pt x="445144" y="2824"/>
                  </a:lnTo>
                  <a:lnTo>
                    <a:pt x="443644" y="1740"/>
                  </a:lnTo>
                  <a:lnTo>
                    <a:pt x="439814" y="535"/>
                  </a:lnTo>
                  <a:lnTo>
                    <a:pt x="435406" y="0"/>
                  </a:lnTo>
                  <a:lnTo>
                    <a:pt x="430742" y="1926"/>
                  </a:lnTo>
                  <a:lnTo>
                    <a:pt x="417259" y="13651"/>
                  </a:lnTo>
                  <a:lnTo>
                    <a:pt x="403690" y="30793"/>
                  </a:lnTo>
                  <a:lnTo>
                    <a:pt x="389584" y="64227"/>
                  </a:lnTo>
                  <a:lnTo>
                    <a:pt x="377457" y="92485"/>
                  </a:lnTo>
                  <a:lnTo>
                    <a:pt x="369174" y="121416"/>
                  </a:lnTo>
                  <a:lnTo>
                    <a:pt x="366360" y="149735"/>
                  </a:lnTo>
                  <a:lnTo>
                    <a:pt x="365408" y="181525"/>
                  </a:lnTo>
                  <a:lnTo>
                    <a:pt x="366091" y="195673"/>
                  </a:lnTo>
                  <a:lnTo>
                    <a:pt x="369098" y="207371"/>
                  </a:lnTo>
                  <a:lnTo>
                    <a:pt x="379232" y="223081"/>
                  </a:lnTo>
                  <a:lnTo>
                    <a:pt x="387923" y="228749"/>
                  </a:lnTo>
                  <a:lnTo>
                    <a:pt x="411540" y="236894"/>
                  </a:lnTo>
                  <a:lnTo>
                    <a:pt x="421217" y="235429"/>
                  </a:lnTo>
                  <a:lnTo>
                    <a:pt x="442633" y="220895"/>
                  </a:lnTo>
                  <a:lnTo>
                    <a:pt x="460120" y="20407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78" name="SMARTInkShape-576"/>
            <p:cNvSpPr/>
            <p:nvPr>
              <p:custDataLst>
                <p:tags r:id="rId14"/>
              </p:custDataLst>
            </p:nvPr>
          </p:nvSpPr>
          <p:spPr>
            <a:xfrm>
              <a:off x="6712386" y="4338384"/>
              <a:ext cx="130567" cy="195163"/>
            </a:xfrm>
            <a:custGeom>
              <a:avLst/>
              <a:gdLst/>
              <a:ahLst/>
              <a:cxnLst/>
              <a:rect l="0" t="0" r="0" b="0"/>
              <a:pathLst>
                <a:path w="130567" h="195163">
                  <a:moveTo>
                    <a:pt x="94489" y="14510"/>
                  </a:moveTo>
                  <a:lnTo>
                    <a:pt x="94489" y="14510"/>
                  </a:lnTo>
                  <a:lnTo>
                    <a:pt x="83610" y="3630"/>
                  </a:lnTo>
                  <a:lnTo>
                    <a:pt x="79375" y="1560"/>
                  </a:lnTo>
                  <a:lnTo>
                    <a:pt x="62811" y="0"/>
                  </a:lnTo>
                  <a:lnTo>
                    <a:pt x="57958" y="2110"/>
                  </a:lnTo>
                  <a:lnTo>
                    <a:pt x="40778" y="13989"/>
                  </a:lnTo>
                  <a:lnTo>
                    <a:pt x="22746" y="44617"/>
                  </a:lnTo>
                  <a:lnTo>
                    <a:pt x="10018" y="73927"/>
                  </a:lnTo>
                  <a:lnTo>
                    <a:pt x="1853" y="107968"/>
                  </a:lnTo>
                  <a:lnTo>
                    <a:pt x="0" y="142253"/>
                  </a:lnTo>
                  <a:lnTo>
                    <a:pt x="3556" y="162905"/>
                  </a:lnTo>
                  <a:lnTo>
                    <a:pt x="9749" y="179302"/>
                  </a:lnTo>
                  <a:lnTo>
                    <a:pt x="16523" y="187296"/>
                  </a:lnTo>
                  <a:lnTo>
                    <a:pt x="24943" y="192741"/>
                  </a:lnTo>
                  <a:lnTo>
                    <a:pt x="34095" y="195162"/>
                  </a:lnTo>
                  <a:lnTo>
                    <a:pt x="43573" y="194073"/>
                  </a:lnTo>
                  <a:lnTo>
                    <a:pt x="53195" y="190074"/>
                  </a:lnTo>
                  <a:lnTo>
                    <a:pt x="87345" y="165047"/>
                  </a:lnTo>
                  <a:lnTo>
                    <a:pt x="102741" y="149912"/>
                  </a:lnTo>
                  <a:lnTo>
                    <a:pt x="118318" y="116317"/>
                  </a:lnTo>
                  <a:lnTo>
                    <a:pt x="128775" y="88128"/>
                  </a:lnTo>
                  <a:lnTo>
                    <a:pt x="130566" y="68185"/>
                  </a:lnTo>
                  <a:lnTo>
                    <a:pt x="128647" y="60547"/>
                  </a:lnTo>
                  <a:lnTo>
                    <a:pt x="125168" y="51684"/>
                  </a:lnTo>
                  <a:lnTo>
                    <a:pt x="123993" y="41420"/>
                  </a:lnTo>
                  <a:lnTo>
                    <a:pt x="123085" y="39753"/>
                  </a:lnTo>
                  <a:lnTo>
                    <a:pt x="121668" y="38643"/>
                  </a:lnTo>
                  <a:lnTo>
                    <a:pt x="116400" y="364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79" name="SMARTInkShape-577"/>
            <p:cNvSpPr/>
            <p:nvPr>
              <p:custDataLst>
                <p:tags r:id="rId15"/>
              </p:custDataLst>
            </p:nvPr>
          </p:nvSpPr>
          <p:spPr>
            <a:xfrm>
              <a:off x="6507569" y="4301859"/>
              <a:ext cx="138629" cy="246875"/>
            </a:xfrm>
            <a:custGeom>
              <a:avLst/>
              <a:gdLst/>
              <a:ahLst/>
              <a:cxnLst/>
              <a:rect l="0" t="0" r="0" b="0"/>
              <a:pathLst>
                <a:path w="138629" h="246875">
                  <a:moveTo>
                    <a:pt x="102111" y="7214"/>
                  </a:moveTo>
                  <a:lnTo>
                    <a:pt x="102111" y="7214"/>
                  </a:lnTo>
                  <a:lnTo>
                    <a:pt x="98234" y="7214"/>
                  </a:lnTo>
                  <a:lnTo>
                    <a:pt x="97091" y="6403"/>
                  </a:lnTo>
                  <a:lnTo>
                    <a:pt x="96330" y="5051"/>
                  </a:lnTo>
                  <a:lnTo>
                    <a:pt x="95823" y="3337"/>
                  </a:lnTo>
                  <a:lnTo>
                    <a:pt x="94673" y="2195"/>
                  </a:lnTo>
                  <a:lnTo>
                    <a:pt x="91231" y="926"/>
                  </a:lnTo>
                  <a:lnTo>
                    <a:pt x="71377" y="0"/>
                  </a:lnTo>
                  <a:lnTo>
                    <a:pt x="66000" y="2114"/>
                  </a:lnTo>
                  <a:lnTo>
                    <a:pt x="52059" y="13961"/>
                  </a:lnTo>
                  <a:lnTo>
                    <a:pt x="28896" y="46784"/>
                  </a:lnTo>
                  <a:lnTo>
                    <a:pt x="13441" y="83287"/>
                  </a:lnTo>
                  <a:lnTo>
                    <a:pt x="5148" y="115954"/>
                  </a:lnTo>
                  <a:lnTo>
                    <a:pt x="1428" y="147454"/>
                  </a:lnTo>
                  <a:lnTo>
                    <a:pt x="326" y="177345"/>
                  </a:lnTo>
                  <a:lnTo>
                    <a:pt x="0" y="202882"/>
                  </a:lnTo>
                  <a:lnTo>
                    <a:pt x="4251" y="216174"/>
                  </a:lnTo>
                  <a:lnTo>
                    <a:pt x="20205" y="237931"/>
                  </a:lnTo>
                  <a:lnTo>
                    <a:pt x="29461" y="243653"/>
                  </a:lnTo>
                  <a:lnTo>
                    <a:pt x="45962" y="246874"/>
                  </a:lnTo>
                  <a:lnTo>
                    <a:pt x="68433" y="245664"/>
                  </a:lnTo>
                  <a:lnTo>
                    <a:pt x="85520" y="241409"/>
                  </a:lnTo>
                  <a:lnTo>
                    <a:pt x="121171" y="225181"/>
                  </a:lnTo>
                  <a:lnTo>
                    <a:pt x="138628" y="219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80" name="SMARTInkShape-578"/>
            <p:cNvSpPr/>
            <p:nvPr>
              <p:custDataLst>
                <p:tags r:id="rId16"/>
              </p:custDataLst>
            </p:nvPr>
          </p:nvSpPr>
          <p:spPr>
            <a:xfrm>
              <a:off x="6282591" y="4348686"/>
              <a:ext cx="151806" cy="204456"/>
            </a:xfrm>
            <a:custGeom>
              <a:avLst/>
              <a:gdLst/>
              <a:ahLst/>
              <a:cxnLst/>
              <a:rect l="0" t="0" r="0" b="0"/>
              <a:pathLst>
                <a:path w="151806" h="204456">
                  <a:moveTo>
                    <a:pt x="115287" y="4208"/>
                  </a:moveTo>
                  <a:lnTo>
                    <a:pt x="115287" y="4208"/>
                  </a:lnTo>
                  <a:lnTo>
                    <a:pt x="105122" y="4208"/>
                  </a:lnTo>
                  <a:lnTo>
                    <a:pt x="100491" y="2045"/>
                  </a:lnTo>
                  <a:lnTo>
                    <a:pt x="98120" y="331"/>
                  </a:lnTo>
                  <a:lnTo>
                    <a:pt x="94916" y="0"/>
                  </a:lnTo>
                  <a:lnTo>
                    <a:pt x="69748" y="6055"/>
                  </a:lnTo>
                  <a:lnTo>
                    <a:pt x="60965" y="10710"/>
                  </a:lnTo>
                  <a:lnTo>
                    <a:pt x="46896" y="23267"/>
                  </a:lnTo>
                  <a:lnTo>
                    <a:pt x="27601" y="51073"/>
                  </a:lnTo>
                  <a:lnTo>
                    <a:pt x="12038" y="87583"/>
                  </a:lnTo>
                  <a:lnTo>
                    <a:pt x="3725" y="116374"/>
                  </a:lnTo>
                  <a:lnTo>
                    <a:pt x="0" y="145463"/>
                  </a:lnTo>
                  <a:lnTo>
                    <a:pt x="2773" y="170762"/>
                  </a:lnTo>
                  <a:lnTo>
                    <a:pt x="8735" y="185922"/>
                  </a:lnTo>
                  <a:lnTo>
                    <a:pt x="15640" y="195554"/>
                  </a:lnTo>
                  <a:lnTo>
                    <a:pt x="26703" y="203547"/>
                  </a:lnTo>
                  <a:lnTo>
                    <a:pt x="30262" y="204455"/>
                  </a:lnTo>
                  <a:lnTo>
                    <a:pt x="33448" y="204249"/>
                  </a:lnTo>
                  <a:lnTo>
                    <a:pt x="36383" y="203300"/>
                  </a:lnTo>
                  <a:lnTo>
                    <a:pt x="62067" y="181239"/>
                  </a:lnTo>
                  <a:lnTo>
                    <a:pt x="80338" y="149547"/>
                  </a:lnTo>
                  <a:lnTo>
                    <a:pt x="94679" y="120920"/>
                  </a:lnTo>
                  <a:lnTo>
                    <a:pt x="99890" y="86692"/>
                  </a:lnTo>
                  <a:lnTo>
                    <a:pt x="100634" y="50589"/>
                  </a:lnTo>
                  <a:lnTo>
                    <a:pt x="100667" y="35894"/>
                  </a:lnTo>
                  <a:lnTo>
                    <a:pt x="99860" y="32636"/>
                  </a:lnTo>
                  <a:lnTo>
                    <a:pt x="98509" y="30463"/>
                  </a:lnTo>
                  <a:lnTo>
                    <a:pt x="96799" y="29015"/>
                  </a:lnTo>
                  <a:lnTo>
                    <a:pt x="94898" y="25242"/>
                  </a:lnTo>
                  <a:lnTo>
                    <a:pt x="93677" y="20085"/>
                  </a:lnTo>
                  <a:lnTo>
                    <a:pt x="95674" y="21543"/>
                  </a:lnTo>
                  <a:lnTo>
                    <a:pt x="97343" y="23069"/>
                  </a:lnTo>
                  <a:lnTo>
                    <a:pt x="101361" y="24763"/>
                  </a:lnTo>
                  <a:lnTo>
                    <a:pt x="103569" y="25215"/>
                  </a:lnTo>
                  <a:lnTo>
                    <a:pt x="114566" y="30960"/>
                  </a:lnTo>
                  <a:lnTo>
                    <a:pt x="151805" y="334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81" name="SMARTInkShape-579"/>
            <p:cNvSpPr/>
            <p:nvPr>
              <p:custDataLst>
                <p:tags r:id="rId17"/>
              </p:custDataLst>
            </p:nvPr>
          </p:nvSpPr>
          <p:spPr>
            <a:xfrm>
              <a:off x="6113042" y="4323680"/>
              <a:ext cx="189892" cy="36519"/>
            </a:xfrm>
            <a:custGeom>
              <a:avLst/>
              <a:gdLst/>
              <a:ahLst/>
              <a:cxnLst/>
              <a:rect l="0" t="0" r="0" b="0"/>
              <a:pathLst>
                <a:path w="189892" h="36519">
                  <a:moveTo>
                    <a:pt x="0" y="36518"/>
                  </a:moveTo>
                  <a:lnTo>
                    <a:pt x="0" y="36518"/>
                  </a:lnTo>
                  <a:lnTo>
                    <a:pt x="3876" y="36518"/>
                  </a:lnTo>
                  <a:lnTo>
                    <a:pt x="7944" y="34354"/>
                  </a:lnTo>
                  <a:lnTo>
                    <a:pt x="10165" y="32641"/>
                  </a:lnTo>
                  <a:lnTo>
                    <a:pt x="16961" y="30737"/>
                  </a:lnTo>
                  <a:lnTo>
                    <a:pt x="29911" y="27502"/>
                  </a:lnTo>
                  <a:lnTo>
                    <a:pt x="60293" y="16816"/>
                  </a:lnTo>
                  <a:lnTo>
                    <a:pt x="95794" y="9423"/>
                  </a:lnTo>
                  <a:lnTo>
                    <a:pt x="126575" y="5768"/>
                  </a:lnTo>
                  <a:lnTo>
                    <a:pt x="159432" y="760"/>
                  </a:lnTo>
                  <a:lnTo>
                    <a:pt x="18989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882" name="SMARTInkShape-580"/>
            <p:cNvSpPr/>
            <p:nvPr>
              <p:custDataLst>
                <p:tags r:id="rId18"/>
              </p:custDataLst>
            </p:nvPr>
          </p:nvSpPr>
          <p:spPr>
            <a:xfrm>
              <a:off x="6105738" y="4060754"/>
              <a:ext cx="36518" cy="591586"/>
            </a:xfrm>
            <a:custGeom>
              <a:avLst/>
              <a:gdLst/>
              <a:ahLst/>
              <a:cxnLst/>
              <a:rect l="0" t="0" r="0" b="0"/>
              <a:pathLst>
                <a:path w="36518" h="591586">
                  <a:moveTo>
                    <a:pt x="0" y="0"/>
                  </a:moveTo>
                  <a:lnTo>
                    <a:pt x="0" y="0"/>
                  </a:lnTo>
                  <a:lnTo>
                    <a:pt x="0" y="33622"/>
                  </a:lnTo>
                  <a:lnTo>
                    <a:pt x="811" y="65941"/>
                  </a:lnTo>
                  <a:lnTo>
                    <a:pt x="5018" y="98885"/>
                  </a:lnTo>
                  <a:lnTo>
                    <a:pt x="7438" y="135155"/>
                  </a:lnTo>
                  <a:lnTo>
                    <a:pt x="10880" y="162318"/>
                  </a:lnTo>
                  <a:lnTo>
                    <a:pt x="12951" y="192785"/>
                  </a:lnTo>
                  <a:lnTo>
                    <a:pt x="14683" y="225260"/>
                  </a:lnTo>
                  <a:lnTo>
                    <a:pt x="18157" y="258629"/>
                  </a:lnTo>
                  <a:lnTo>
                    <a:pt x="20242" y="290230"/>
                  </a:lnTo>
                  <a:lnTo>
                    <a:pt x="21980" y="321317"/>
                  </a:lnTo>
                  <a:lnTo>
                    <a:pt x="25458" y="354068"/>
                  </a:lnTo>
                  <a:lnTo>
                    <a:pt x="27545" y="385396"/>
                  </a:lnTo>
                  <a:lnTo>
                    <a:pt x="28472" y="415549"/>
                  </a:lnTo>
                  <a:lnTo>
                    <a:pt x="28884" y="445180"/>
                  </a:lnTo>
                  <a:lnTo>
                    <a:pt x="31232" y="474580"/>
                  </a:lnTo>
                  <a:lnTo>
                    <a:pt x="34168" y="502253"/>
                  </a:lnTo>
                  <a:lnTo>
                    <a:pt x="35821" y="535271"/>
                  </a:lnTo>
                  <a:lnTo>
                    <a:pt x="36380" y="566485"/>
                  </a:lnTo>
                  <a:lnTo>
                    <a:pt x="36517" y="5915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002571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3" name="Picture 3"/>
          <p:cNvPicPr>
            <a:picLocks noGrp="1" noChangeAspect="1" noChangeArrowheads="1"/>
          </p:cNvPicPr>
          <p:nvPr>
            <p:ph/>
          </p:nvPr>
        </p:nvPicPr>
        <p:blipFill rotWithShape="1">
          <a:blip r:embed="rId2">
            <a:extLst>
              <a:ext uri="{28A0092B-C50C-407E-A947-70E740481C1C}">
                <a14:useLocalDpi xmlns:a14="http://schemas.microsoft.com/office/drawing/2010/main" val="0"/>
              </a:ext>
            </a:extLst>
          </a:blip>
          <a:srcRect l="2020" t="536" r="7576" b="10531"/>
          <a:stretch/>
        </p:blipFill>
        <p:spPr>
          <a:xfrm>
            <a:off x="192795" y="1371600"/>
            <a:ext cx="8874088" cy="2743200"/>
          </a:xfrm>
          <a:noFill/>
        </p:spPr>
      </p:pic>
      <p:sp>
        <p:nvSpPr>
          <p:cNvPr id="6"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Slide Number Placeholder 1"/>
          <p:cNvSpPr>
            <a:spLocks noGrp="1"/>
          </p:cNvSpPr>
          <p:nvPr>
            <p:ph type="sldNum" sz="quarter" idx="12"/>
          </p:nvPr>
        </p:nvSpPr>
        <p:spPr/>
        <p:txBody>
          <a:bodyPr/>
          <a:lstStyle/>
          <a:p>
            <a:pPr>
              <a:defRPr/>
            </a:pPr>
            <a:fld id="{C43361CC-F581-4740-80D0-755E0F6845A6}" type="slidenum">
              <a:rPr lang="en-US" altLang="en-US" smtClean="0"/>
              <a:pPr>
                <a:defRPr/>
              </a:pPr>
              <a:t>21</a:t>
            </a:fld>
            <a:endParaRPr lang="en-US" altLang="en-US"/>
          </a:p>
        </p:txBody>
      </p:sp>
    </p:spTree>
    <p:extLst>
      <p:ext uri="{BB962C8B-B14F-4D97-AF65-F5344CB8AC3E}">
        <p14:creationId xmlns:p14="http://schemas.microsoft.com/office/powerpoint/2010/main" val="3019499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228600"/>
            <a:ext cx="6838950" cy="603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Slide Number Placeholder 1"/>
          <p:cNvSpPr>
            <a:spLocks noGrp="1"/>
          </p:cNvSpPr>
          <p:nvPr>
            <p:ph type="sldNum" sz="quarter" idx="12"/>
          </p:nvPr>
        </p:nvSpPr>
        <p:spPr/>
        <p:txBody>
          <a:bodyPr/>
          <a:lstStyle/>
          <a:p>
            <a:fld id="{F0A4D2B7-4371-4D9C-AC55-85F7836C09C5}" type="slidenum">
              <a:rPr lang="en-US" smtClean="0"/>
              <a:pPr/>
              <a:t>22</a:t>
            </a:fld>
            <a:endParaRPr lang="en-US"/>
          </a:p>
        </p:txBody>
      </p:sp>
    </p:spTree>
    <p:extLst>
      <p:ext uri="{BB962C8B-B14F-4D97-AF65-F5344CB8AC3E}">
        <p14:creationId xmlns:p14="http://schemas.microsoft.com/office/powerpoint/2010/main" val="41878298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
            <a:ext cx="5776913" cy="6377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4"/>
          <p:cNvSpPr txBox="1">
            <a:spLocks/>
          </p:cNvSpPr>
          <p:nvPr/>
        </p:nvSpPr>
        <p:spPr bwMode="auto">
          <a:xfrm>
            <a:off x="595313" y="6477000"/>
            <a:ext cx="7010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Slide Number Placeholder 1"/>
          <p:cNvSpPr>
            <a:spLocks noGrp="1"/>
          </p:cNvSpPr>
          <p:nvPr>
            <p:ph type="sldNum" sz="quarter" idx="12"/>
          </p:nvPr>
        </p:nvSpPr>
        <p:spPr/>
        <p:txBody>
          <a:bodyPr/>
          <a:lstStyle/>
          <a:p>
            <a:fld id="{F0A4D2B7-4371-4D9C-AC55-85F7836C09C5}" type="slidenum">
              <a:rPr lang="en-US" smtClean="0"/>
              <a:pPr/>
              <a:t>23</a:t>
            </a:fld>
            <a:endParaRPr lang="en-US"/>
          </a:p>
        </p:txBody>
      </p:sp>
    </p:spTree>
    <p:extLst>
      <p:ext uri="{BB962C8B-B14F-4D97-AF65-F5344CB8AC3E}">
        <p14:creationId xmlns:p14="http://schemas.microsoft.com/office/powerpoint/2010/main" val="4223006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62074"/>
            <a:ext cx="6940609"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2" name="Slide Number Placeholder 1"/>
          <p:cNvSpPr>
            <a:spLocks noGrp="1"/>
          </p:cNvSpPr>
          <p:nvPr>
            <p:ph type="sldNum" sz="quarter" idx="12"/>
          </p:nvPr>
        </p:nvSpPr>
        <p:spPr/>
        <p:txBody>
          <a:bodyPr/>
          <a:lstStyle/>
          <a:p>
            <a:fld id="{F0A4D2B7-4371-4D9C-AC55-85F7836C09C5}" type="slidenum">
              <a:rPr lang="en-US" smtClean="0"/>
              <a:pPr/>
              <a:t>24</a:t>
            </a:fld>
            <a:endParaRPr lang="en-US"/>
          </a:p>
        </p:txBody>
      </p:sp>
    </p:spTree>
    <p:extLst>
      <p:ext uri="{BB962C8B-B14F-4D97-AF65-F5344CB8AC3E}">
        <p14:creationId xmlns:p14="http://schemas.microsoft.com/office/powerpoint/2010/main" val="1192351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in R</a:t>
            </a:r>
          </a:p>
        </p:txBody>
      </p:sp>
      <p:sp>
        <p:nvSpPr>
          <p:cNvPr id="4" name="Rectangle 3"/>
          <p:cNvSpPr/>
          <p:nvPr/>
        </p:nvSpPr>
        <p:spPr>
          <a:xfrm>
            <a:off x="2057400" y="2133600"/>
            <a:ext cx="5638800" cy="2308324"/>
          </a:xfrm>
          <a:prstGeom prst="rect">
            <a:avLst/>
          </a:prstGeom>
        </p:spPr>
        <p:txBody>
          <a:bodyPr wrap="square">
            <a:spAutoFit/>
          </a:bodyPr>
          <a:lstStyle/>
          <a:p>
            <a:r>
              <a:rPr lang="en-US" sz="2400" dirty="0"/>
              <a:t>library(</a:t>
            </a:r>
            <a:r>
              <a:rPr lang="en-US" sz="2400" dirty="0" err="1"/>
              <a:t>lmtest</a:t>
            </a:r>
            <a:r>
              <a:rPr lang="en-US" sz="2400" dirty="0"/>
              <a:t>)</a:t>
            </a:r>
          </a:p>
          <a:p>
            <a:r>
              <a:rPr lang="en-US" sz="2400" dirty="0"/>
              <a:t>drink &lt;- read.csv("C:/MA_TS/R/drink.csv")</a:t>
            </a:r>
          </a:p>
          <a:p>
            <a:r>
              <a:rPr lang="en-US" sz="2400" dirty="0"/>
              <a:t>fit &lt;- lm(</a:t>
            </a:r>
            <a:r>
              <a:rPr lang="en-US" sz="2400" dirty="0" err="1"/>
              <a:t>sales~expenditures</a:t>
            </a:r>
            <a:r>
              <a:rPr lang="en-US" sz="2400" dirty="0"/>
              <a:t> + population, data=drink)</a:t>
            </a:r>
          </a:p>
          <a:p>
            <a:r>
              <a:rPr lang="en-US" sz="2400" dirty="0"/>
              <a:t>summary(fit)</a:t>
            </a:r>
          </a:p>
          <a:p>
            <a:r>
              <a:rPr lang="en-US" sz="2400" dirty="0" err="1"/>
              <a:t>dwtest</a:t>
            </a:r>
            <a:r>
              <a:rPr lang="en-US" sz="2400" dirty="0"/>
              <a:t>(fit)</a:t>
            </a:r>
          </a:p>
        </p:txBody>
      </p:sp>
      <p:sp>
        <p:nvSpPr>
          <p:cNvPr id="3" name="Slide Number Placeholder 2"/>
          <p:cNvSpPr>
            <a:spLocks noGrp="1"/>
          </p:cNvSpPr>
          <p:nvPr>
            <p:ph type="sldNum" sz="quarter" idx="12"/>
          </p:nvPr>
        </p:nvSpPr>
        <p:spPr/>
        <p:txBody>
          <a:bodyPr/>
          <a:lstStyle/>
          <a:p>
            <a:fld id="{F0A4D2B7-4371-4D9C-AC55-85F7836C09C5}" type="slidenum">
              <a:rPr lang="en-US" smtClean="0"/>
              <a:pPr/>
              <a:t>25</a:t>
            </a:fld>
            <a:endParaRPr lang="en-US"/>
          </a:p>
        </p:txBody>
      </p:sp>
    </p:spTree>
    <p:extLst>
      <p:ext uri="{BB962C8B-B14F-4D97-AF65-F5344CB8AC3E}">
        <p14:creationId xmlns:p14="http://schemas.microsoft.com/office/powerpoint/2010/main" val="832943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33334" r="60287" b="25568"/>
          <a:stretch/>
        </p:blipFill>
        <p:spPr bwMode="auto">
          <a:xfrm>
            <a:off x="838200" y="1103987"/>
            <a:ext cx="7897394" cy="4687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F0A4D2B7-4371-4D9C-AC55-85F7836C09C5}" type="slidenum">
              <a:rPr lang="en-US" smtClean="0"/>
              <a:pPr/>
              <a:t>26</a:t>
            </a:fld>
            <a:endParaRPr lang="en-US"/>
          </a:p>
        </p:txBody>
      </p:sp>
    </p:spTree>
    <p:extLst>
      <p:ext uri="{BB962C8B-B14F-4D97-AF65-F5344CB8AC3E}">
        <p14:creationId xmlns:p14="http://schemas.microsoft.com/office/powerpoint/2010/main" val="37278976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Durbin-Watson Statistic</a:t>
            </a:r>
            <a:endParaRPr lang="en-US" dirty="0"/>
          </a:p>
        </p:txBody>
      </p:sp>
      <p:pic>
        <p:nvPicPr>
          <p:cNvPr id="77826" name="Picture 2"/>
          <p:cNvPicPr>
            <a:picLocks noChangeAspect="1" noChangeArrowheads="1"/>
          </p:cNvPicPr>
          <p:nvPr/>
        </p:nvPicPr>
        <p:blipFill rotWithShape="1">
          <a:blip r:embed="rId58">
            <a:extLst>
              <a:ext uri="{28A0092B-C50C-407E-A947-70E740481C1C}">
                <a14:useLocalDpi xmlns:a14="http://schemas.microsoft.com/office/drawing/2010/main" val="0"/>
              </a:ext>
            </a:extLst>
          </a:blip>
          <a:srcRect l="892" t="73810" r="60845" b="10416"/>
          <a:stretch/>
        </p:blipFill>
        <p:spPr bwMode="auto">
          <a:xfrm>
            <a:off x="838200" y="2438400"/>
            <a:ext cx="756153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0A4D2B7-4371-4D9C-AC55-85F7836C09C5}" type="slidenum">
              <a:rPr lang="en-US" smtClean="0"/>
              <a:pPr/>
              <a:t>27</a:t>
            </a:fld>
            <a:endParaRPr lang="en-US"/>
          </a:p>
        </p:txBody>
      </p:sp>
      <p:sp>
        <p:nvSpPr>
          <p:cNvPr id="4" name="SMARTInkShape-581"/>
          <p:cNvSpPr/>
          <p:nvPr>
            <p:custDataLst>
              <p:tags r:id="rId1"/>
            </p:custDataLst>
          </p:nvPr>
        </p:nvSpPr>
        <p:spPr>
          <a:xfrm>
            <a:off x="3330405" y="3403438"/>
            <a:ext cx="1387666" cy="452819"/>
          </a:xfrm>
          <a:custGeom>
            <a:avLst/>
            <a:gdLst/>
            <a:ahLst/>
            <a:cxnLst/>
            <a:rect l="0" t="0" r="0" b="0"/>
            <a:pathLst>
              <a:path w="1387666" h="452819">
                <a:moveTo>
                  <a:pt x="1095525" y="124159"/>
                </a:moveTo>
                <a:lnTo>
                  <a:pt x="1095525" y="124159"/>
                </a:lnTo>
                <a:lnTo>
                  <a:pt x="1059219" y="95022"/>
                </a:lnTo>
                <a:lnTo>
                  <a:pt x="1049602" y="87665"/>
                </a:lnTo>
                <a:lnTo>
                  <a:pt x="1030250" y="73037"/>
                </a:lnTo>
                <a:lnTo>
                  <a:pt x="1027663" y="70602"/>
                </a:lnTo>
                <a:lnTo>
                  <a:pt x="1020461" y="67896"/>
                </a:lnTo>
                <a:lnTo>
                  <a:pt x="1002613" y="62281"/>
                </a:lnTo>
                <a:lnTo>
                  <a:pt x="978616" y="53155"/>
                </a:lnTo>
                <a:lnTo>
                  <a:pt x="964046" y="49562"/>
                </a:lnTo>
                <a:lnTo>
                  <a:pt x="949450" y="45522"/>
                </a:lnTo>
                <a:lnTo>
                  <a:pt x="914459" y="41806"/>
                </a:lnTo>
                <a:lnTo>
                  <a:pt x="896617" y="38084"/>
                </a:lnTo>
                <a:lnTo>
                  <a:pt x="878076" y="34818"/>
                </a:lnTo>
                <a:lnTo>
                  <a:pt x="845187" y="27542"/>
                </a:lnTo>
                <a:lnTo>
                  <a:pt x="811234" y="21840"/>
                </a:lnTo>
                <a:lnTo>
                  <a:pt x="780424" y="15720"/>
                </a:lnTo>
                <a:lnTo>
                  <a:pt x="744818" y="8973"/>
                </a:lnTo>
                <a:lnTo>
                  <a:pt x="708420" y="2504"/>
                </a:lnTo>
                <a:lnTo>
                  <a:pt x="671919" y="329"/>
                </a:lnTo>
                <a:lnTo>
                  <a:pt x="637567" y="43"/>
                </a:lnTo>
                <a:lnTo>
                  <a:pt x="605512" y="5"/>
                </a:lnTo>
                <a:lnTo>
                  <a:pt x="574677" y="1"/>
                </a:lnTo>
                <a:lnTo>
                  <a:pt x="541446" y="0"/>
                </a:lnTo>
                <a:lnTo>
                  <a:pt x="511439" y="0"/>
                </a:lnTo>
                <a:lnTo>
                  <a:pt x="478629" y="0"/>
                </a:lnTo>
                <a:lnTo>
                  <a:pt x="445064" y="0"/>
                </a:lnTo>
                <a:lnTo>
                  <a:pt x="423469" y="2163"/>
                </a:lnTo>
                <a:lnTo>
                  <a:pt x="387067" y="7438"/>
                </a:lnTo>
                <a:lnTo>
                  <a:pt x="354441" y="13503"/>
                </a:lnTo>
                <a:lnTo>
                  <a:pt x="320901" y="20242"/>
                </a:lnTo>
                <a:lnTo>
                  <a:pt x="292049" y="25458"/>
                </a:lnTo>
                <a:lnTo>
                  <a:pt x="261389" y="36664"/>
                </a:lnTo>
                <a:lnTo>
                  <a:pt x="231224" y="49520"/>
                </a:lnTo>
                <a:lnTo>
                  <a:pt x="200742" y="67153"/>
                </a:lnTo>
                <a:lnTo>
                  <a:pt x="169648" y="80204"/>
                </a:lnTo>
                <a:lnTo>
                  <a:pt x="153866" y="89766"/>
                </a:lnTo>
                <a:lnTo>
                  <a:pt x="119317" y="111683"/>
                </a:lnTo>
                <a:lnTo>
                  <a:pt x="111728" y="118885"/>
                </a:lnTo>
                <a:lnTo>
                  <a:pt x="104837" y="126685"/>
                </a:lnTo>
                <a:lnTo>
                  <a:pt x="78513" y="149261"/>
                </a:lnTo>
                <a:lnTo>
                  <a:pt x="48617" y="185719"/>
                </a:lnTo>
                <a:lnTo>
                  <a:pt x="29350" y="219146"/>
                </a:lnTo>
                <a:lnTo>
                  <a:pt x="10553" y="251432"/>
                </a:lnTo>
                <a:lnTo>
                  <a:pt x="5779" y="268200"/>
                </a:lnTo>
                <a:lnTo>
                  <a:pt x="2568" y="274196"/>
                </a:lnTo>
                <a:lnTo>
                  <a:pt x="759" y="282946"/>
                </a:lnTo>
                <a:lnTo>
                  <a:pt x="18" y="316428"/>
                </a:lnTo>
                <a:lnTo>
                  <a:pt x="0" y="330764"/>
                </a:lnTo>
                <a:lnTo>
                  <a:pt x="2163" y="335816"/>
                </a:lnTo>
                <a:lnTo>
                  <a:pt x="12630" y="350555"/>
                </a:lnTo>
                <a:lnTo>
                  <a:pt x="14539" y="355432"/>
                </a:lnTo>
                <a:lnTo>
                  <a:pt x="24655" y="367609"/>
                </a:lnTo>
                <a:lnTo>
                  <a:pt x="29350" y="370315"/>
                </a:lnTo>
                <a:lnTo>
                  <a:pt x="31739" y="371036"/>
                </a:lnTo>
                <a:lnTo>
                  <a:pt x="33331" y="372328"/>
                </a:lnTo>
                <a:lnTo>
                  <a:pt x="53647" y="396850"/>
                </a:lnTo>
                <a:lnTo>
                  <a:pt x="60629" y="399541"/>
                </a:lnTo>
                <a:lnTo>
                  <a:pt x="68332" y="401548"/>
                </a:lnTo>
                <a:lnTo>
                  <a:pt x="79888" y="407284"/>
                </a:lnTo>
                <a:lnTo>
                  <a:pt x="93863" y="412535"/>
                </a:lnTo>
                <a:lnTo>
                  <a:pt x="107233" y="420576"/>
                </a:lnTo>
                <a:lnTo>
                  <a:pt x="136750" y="423426"/>
                </a:lnTo>
                <a:lnTo>
                  <a:pt x="143550" y="424336"/>
                </a:lnTo>
                <a:lnTo>
                  <a:pt x="165853" y="429882"/>
                </a:lnTo>
                <a:lnTo>
                  <a:pt x="199645" y="430847"/>
                </a:lnTo>
                <a:lnTo>
                  <a:pt x="214239" y="431701"/>
                </a:lnTo>
                <a:lnTo>
                  <a:pt x="244260" y="437532"/>
                </a:lnTo>
                <a:lnTo>
                  <a:pt x="279289" y="438151"/>
                </a:lnTo>
                <a:lnTo>
                  <a:pt x="314009" y="438207"/>
                </a:lnTo>
                <a:lnTo>
                  <a:pt x="349040" y="438210"/>
                </a:lnTo>
                <a:lnTo>
                  <a:pt x="385427" y="438210"/>
                </a:lnTo>
                <a:lnTo>
                  <a:pt x="421933" y="438210"/>
                </a:lnTo>
                <a:lnTo>
                  <a:pt x="458449" y="438210"/>
                </a:lnTo>
                <a:lnTo>
                  <a:pt x="494967" y="438210"/>
                </a:lnTo>
                <a:lnTo>
                  <a:pt x="525781" y="439022"/>
                </a:lnTo>
                <a:lnTo>
                  <a:pt x="556178" y="444499"/>
                </a:lnTo>
                <a:lnTo>
                  <a:pt x="589564" y="445381"/>
                </a:lnTo>
                <a:lnTo>
                  <a:pt x="621493" y="445496"/>
                </a:lnTo>
                <a:lnTo>
                  <a:pt x="642102" y="446320"/>
                </a:lnTo>
                <a:lnTo>
                  <a:pt x="672963" y="451801"/>
                </a:lnTo>
                <a:lnTo>
                  <a:pt x="708576" y="452684"/>
                </a:lnTo>
                <a:lnTo>
                  <a:pt x="739955" y="452800"/>
                </a:lnTo>
                <a:lnTo>
                  <a:pt x="774473" y="452815"/>
                </a:lnTo>
                <a:lnTo>
                  <a:pt x="810728" y="452817"/>
                </a:lnTo>
                <a:lnTo>
                  <a:pt x="847211" y="452818"/>
                </a:lnTo>
                <a:lnTo>
                  <a:pt x="883723" y="452818"/>
                </a:lnTo>
                <a:lnTo>
                  <a:pt x="920241" y="452818"/>
                </a:lnTo>
                <a:lnTo>
                  <a:pt x="942151" y="450653"/>
                </a:lnTo>
                <a:lnTo>
                  <a:pt x="978668" y="446191"/>
                </a:lnTo>
                <a:lnTo>
                  <a:pt x="1015186" y="441726"/>
                </a:lnTo>
                <a:lnTo>
                  <a:pt x="1045923" y="436509"/>
                </a:lnTo>
                <a:lnTo>
                  <a:pt x="1080307" y="426625"/>
                </a:lnTo>
                <a:lnTo>
                  <a:pt x="1115050" y="420124"/>
                </a:lnTo>
                <a:lnTo>
                  <a:pt x="1147858" y="408859"/>
                </a:lnTo>
                <a:lnTo>
                  <a:pt x="1178307" y="401825"/>
                </a:lnTo>
                <a:lnTo>
                  <a:pt x="1208826" y="391652"/>
                </a:lnTo>
                <a:lnTo>
                  <a:pt x="1242089" y="379742"/>
                </a:lnTo>
                <a:lnTo>
                  <a:pt x="1277515" y="365172"/>
                </a:lnTo>
                <a:lnTo>
                  <a:pt x="1307274" y="348404"/>
                </a:lnTo>
                <a:lnTo>
                  <a:pt x="1341407" y="326524"/>
                </a:lnTo>
                <a:lnTo>
                  <a:pt x="1360458" y="311643"/>
                </a:lnTo>
                <a:lnTo>
                  <a:pt x="1377091" y="287949"/>
                </a:lnTo>
                <a:lnTo>
                  <a:pt x="1381880" y="277667"/>
                </a:lnTo>
                <a:lnTo>
                  <a:pt x="1385094" y="272724"/>
                </a:lnTo>
                <a:lnTo>
                  <a:pt x="1386904" y="265378"/>
                </a:lnTo>
                <a:lnTo>
                  <a:pt x="1387657" y="231579"/>
                </a:lnTo>
                <a:lnTo>
                  <a:pt x="1387665" y="202372"/>
                </a:lnTo>
                <a:lnTo>
                  <a:pt x="1380227" y="178414"/>
                </a:lnTo>
                <a:lnTo>
                  <a:pt x="1367964" y="163172"/>
                </a:lnTo>
                <a:lnTo>
                  <a:pt x="1352751" y="148510"/>
                </a:lnTo>
                <a:lnTo>
                  <a:pt x="1316937" y="122741"/>
                </a:lnTo>
                <a:lnTo>
                  <a:pt x="1281551" y="107207"/>
                </a:lnTo>
                <a:lnTo>
                  <a:pt x="1245133" y="92519"/>
                </a:lnTo>
                <a:lnTo>
                  <a:pt x="1211885" y="86120"/>
                </a:lnTo>
                <a:lnTo>
                  <a:pt x="1183069" y="77603"/>
                </a:lnTo>
                <a:lnTo>
                  <a:pt x="1148914" y="68918"/>
                </a:lnTo>
                <a:lnTo>
                  <a:pt x="1115719" y="64196"/>
                </a:lnTo>
                <a:lnTo>
                  <a:pt x="1082021" y="55690"/>
                </a:lnTo>
                <a:lnTo>
                  <a:pt x="1046091" y="52026"/>
                </a:lnTo>
                <a:lnTo>
                  <a:pt x="1017400" y="51391"/>
                </a:lnTo>
                <a:lnTo>
                  <a:pt x="987530" y="51203"/>
                </a:lnTo>
                <a:lnTo>
                  <a:pt x="954154" y="51148"/>
                </a:lnTo>
                <a:lnTo>
                  <a:pt x="922535" y="52754"/>
                </a:lnTo>
                <a:lnTo>
                  <a:pt x="887829" y="61976"/>
                </a:lnTo>
                <a:lnTo>
                  <a:pt x="855906" y="69397"/>
                </a:lnTo>
                <a:lnTo>
                  <a:pt x="821230" y="77735"/>
                </a:lnTo>
                <a:lnTo>
                  <a:pt x="810688" y="8033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SMARTInkShape-Group148"/>
          <p:cNvGrpSpPr/>
          <p:nvPr/>
        </p:nvGrpSpPr>
        <p:grpSpPr>
          <a:xfrm>
            <a:off x="1175866" y="4097272"/>
            <a:ext cx="956761" cy="547764"/>
            <a:chOff x="1175866" y="4097272"/>
            <a:chExt cx="956761" cy="547764"/>
          </a:xfrm>
        </p:grpSpPr>
        <p:sp>
          <p:nvSpPr>
            <p:cNvPr id="5" name="SMARTInkShape-582"/>
            <p:cNvSpPr/>
            <p:nvPr>
              <p:custDataLst>
                <p:tags r:id="rId53"/>
              </p:custDataLst>
            </p:nvPr>
          </p:nvSpPr>
          <p:spPr>
            <a:xfrm>
              <a:off x="1292730" y="4177610"/>
              <a:ext cx="43723" cy="467426"/>
            </a:xfrm>
            <a:custGeom>
              <a:avLst/>
              <a:gdLst/>
              <a:ahLst/>
              <a:cxnLst/>
              <a:rect l="0" t="0" r="0" b="0"/>
              <a:pathLst>
                <a:path w="43723" h="467426">
                  <a:moveTo>
                    <a:pt x="7296" y="0"/>
                  </a:moveTo>
                  <a:lnTo>
                    <a:pt x="7296" y="0"/>
                  </a:lnTo>
                  <a:lnTo>
                    <a:pt x="293" y="0"/>
                  </a:lnTo>
                  <a:lnTo>
                    <a:pt x="0" y="14757"/>
                  </a:lnTo>
                  <a:lnTo>
                    <a:pt x="2160" y="20895"/>
                  </a:lnTo>
                  <a:lnTo>
                    <a:pt x="3872" y="23668"/>
                  </a:lnTo>
                  <a:lnTo>
                    <a:pt x="10872" y="55346"/>
                  </a:lnTo>
                  <a:lnTo>
                    <a:pt x="16272" y="90362"/>
                  </a:lnTo>
                  <a:lnTo>
                    <a:pt x="20791" y="123254"/>
                  </a:lnTo>
                  <a:lnTo>
                    <a:pt x="26702" y="159026"/>
                  </a:lnTo>
                  <a:lnTo>
                    <a:pt x="29276" y="187689"/>
                  </a:lnTo>
                  <a:lnTo>
                    <a:pt x="34006" y="215928"/>
                  </a:lnTo>
                  <a:lnTo>
                    <a:pt x="36015" y="249856"/>
                  </a:lnTo>
                  <a:lnTo>
                    <a:pt x="38527" y="277989"/>
                  </a:lnTo>
                  <a:lnTo>
                    <a:pt x="42247" y="306883"/>
                  </a:lnTo>
                  <a:lnTo>
                    <a:pt x="43349" y="336002"/>
                  </a:lnTo>
                  <a:lnTo>
                    <a:pt x="43722" y="371045"/>
                  </a:lnTo>
                  <a:lnTo>
                    <a:pt x="42984" y="406430"/>
                  </a:lnTo>
                  <a:lnTo>
                    <a:pt x="37523" y="441300"/>
                  </a:lnTo>
                  <a:lnTo>
                    <a:pt x="30310" y="464383"/>
                  </a:lnTo>
                  <a:lnTo>
                    <a:pt x="29131" y="465397"/>
                  </a:lnTo>
                  <a:lnTo>
                    <a:pt x="21903" y="4674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583"/>
            <p:cNvSpPr/>
            <p:nvPr>
              <p:custDataLst>
                <p:tags r:id="rId54"/>
              </p:custDataLst>
            </p:nvPr>
          </p:nvSpPr>
          <p:spPr>
            <a:xfrm>
              <a:off x="1869700" y="4279859"/>
              <a:ext cx="262927" cy="233549"/>
            </a:xfrm>
            <a:custGeom>
              <a:avLst/>
              <a:gdLst/>
              <a:ahLst/>
              <a:cxnLst/>
              <a:rect l="0" t="0" r="0" b="0"/>
              <a:pathLst>
                <a:path w="262927" h="233549">
                  <a:moveTo>
                    <a:pt x="0" y="0"/>
                  </a:moveTo>
                  <a:lnTo>
                    <a:pt x="0" y="0"/>
                  </a:lnTo>
                  <a:lnTo>
                    <a:pt x="0" y="7003"/>
                  </a:lnTo>
                  <a:lnTo>
                    <a:pt x="3877" y="11092"/>
                  </a:lnTo>
                  <a:lnTo>
                    <a:pt x="5780" y="17373"/>
                  </a:lnTo>
                  <a:lnTo>
                    <a:pt x="9016" y="30034"/>
                  </a:lnTo>
                  <a:lnTo>
                    <a:pt x="12122" y="40128"/>
                  </a:lnTo>
                  <a:lnTo>
                    <a:pt x="16280" y="68609"/>
                  </a:lnTo>
                  <a:lnTo>
                    <a:pt x="24675" y="101375"/>
                  </a:lnTo>
                  <a:lnTo>
                    <a:pt x="29129" y="136310"/>
                  </a:lnTo>
                  <a:lnTo>
                    <a:pt x="34817" y="167496"/>
                  </a:lnTo>
                  <a:lnTo>
                    <a:pt x="36368" y="203815"/>
                  </a:lnTo>
                  <a:lnTo>
                    <a:pt x="36517" y="226030"/>
                  </a:lnTo>
                  <a:lnTo>
                    <a:pt x="36517" y="189641"/>
                  </a:lnTo>
                  <a:lnTo>
                    <a:pt x="36517" y="159683"/>
                  </a:lnTo>
                  <a:lnTo>
                    <a:pt x="37329" y="139284"/>
                  </a:lnTo>
                  <a:lnTo>
                    <a:pt x="43956" y="103170"/>
                  </a:lnTo>
                  <a:lnTo>
                    <a:pt x="49451" y="91792"/>
                  </a:lnTo>
                  <a:lnTo>
                    <a:pt x="60963" y="78130"/>
                  </a:lnTo>
                  <a:lnTo>
                    <a:pt x="65776" y="75300"/>
                  </a:lnTo>
                  <a:lnTo>
                    <a:pt x="75478" y="73483"/>
                  </a:lnTo>
                  <a:lnTo>
                    <a:pt x="80342" y="75398"/>
                  </a:lnTo>
                  <a:lnTo>
                    <a:pt x="115563" y="101299"/>
                  </a:lnTo>
                  <a:lnTo>
                    <a:pt x="133136" y="116411"/>
                  </a:lnTo>
                  <a:lnTo>
                    <a:pt x="152879" y="129261"/>
                  </a:lnTo>
                  <a:lnTo>
                    <a:pt x="166509" y="131335"/>
                  </a:lnTo>
                  <a:lnTo>
                    <a:pt x="173521" y="125607"/>
                  </a:lnTo>
                  <a:lnTo>
                    <a:pt x="179540" y="118998"/>
                  </a:lnTo>
                  <a:lnTo>
                    <a:pt x="181233" y="114292"/>
                  </a:lnTo>
                  <a:lnTo>
                    <a:pt x="184573" y="94288"/>
                  </a:lnTo>
                  <a:lnTo>
                    <a:pt x="186346" y="89638"/>
                  </a:lnTo>
                  <a:lnTo>
                    <a:pt x="186151" y="80144"/>
                  </a:lnTo>
                  <a:lnTo>
                    <a:pt x="181915" y="47210"/>
                  </a:lnTo>
                  <a:lnTo>
                    <a:pt x="176798" y="39235"/>
                  </a:lnTo>
                  <a:lnTo>
                    <a:pt x="172440" y="34209"/>
                  </a:lnTo>
                  <a:lnTo>
                    <a:pt x="167799" y="31434"/>
                  </a:lnTo>
                  <a:lnTo>
                    <a:pt x="165425" y="30694"/>
                  </a:lnTo>
                  <a:lnTo>
                    <a:pt x="163031" y="31012"/>
                  </a:lnTo>
                  <a:lnTo>
                    <a:pt x="158207" y="33530"/>
                  </a:lnTo>
                  <a:lnTo>
                    <a:pt x="150928" y="39510"/>
                  </a:lnTo>
                  <a:lnTo>
                    <a:pt x="143632" y="50298"/>
                  </a:lnTo>
                  <a:lnTo>
                    <a:pt x="131463" y="81192"/>
                  </a:lnTo>
                  <a:lnTo>
                    <a:pt x="126323" y="102502"/>
                  </a:lnTo>
                  <a:lnTo>
                    <a:pt x="124444" y="137989"/>
                  </a:lnTo>
                  <a:lnTo>
                    <a:pt x="126380" y="162207"/>
                  </a:lnTo>
                  <a:lnTo>
                    <a:pt x="138962" y="196688"/>
                  </a:lnTo>
                  <a:lnTo>
                    <a:pt x="148292" y="211652"/>
                  </a:lnTo>
                  <a:lnTo>
                    <a:pt x="162108" y="227371"/>
                  </a:lnTo>
                  <a:lnTo>
                    <a:pt x="169698" y="230894"/>
                  </a:lnTo>
                  <a:lnTo>
                    <a:pt x="202164" y="233548"/>
                  </a:lnTo>
                  <a:lnTo>
                    <a:pt x="226579" y="227849"/>
                  </a:lnTo>
                  <a:lnTo>
                    <a:pt x="262926" y="2118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584"/>
            <p:cNvSpPr/>
            <p:nvPr>
              <p:custDataLst>
                <p:tags r:id="rId55"/>
              </p:custDataLst>
            </p:nvPr>
          </p:nvSpPr>
          <p:spPr>
            <a:xfrm>
              <a:off x="1468007" y="4097272"/>
              <a:ext cx="365176" cy="436691"/>
            </a:xfrm>
            <a:custGeom>
              <a:avLst/>
              <a:gdLst/>
              <a:ahLst/>
              <a:cxnLst/>
              <a:rect l="0" t="0" r="0" b="0"/>
              <a:pathLst>
                <a:path w="365176" h="436691">
                  <a:moveTo>
                    <a:pt x="0" y="0"/>
                  </a:moveTo>
                  <a:lnTo>
                    <a:pt x="0" y="0"/>
                  </a:lnTo>
                  <a:lnTo>
                    <a:pt x="0" y="3877"/>
                  </a:lnTo>
                  <a:lnTo>
                    <a:pt x="2163" y="7944"/>
                  </a:lnTo>
                  <a:lnTo>
                    <a:pt x="5019" y="12457"/>
                  </a:lnTo>
                  <a:lnTo>
                    <a:pt x="6288" y="17168"/>
                  </a:lnTo>
                  <a:lnTo>
                    <a:pt x="11091" y="51990"/>
                  </a:lnTo>
                  <a:lnTo>
                    <a:pt x="14724" y="87151"/>
                  </a:lnTo>
                  <a:lnTo>
                    <a:pt x="19420" y="120588"/>
                  </a:lnTo>
                  <a:lnTo>
                    <a:pt x="21984" y="156192"/>
                  </a:lnTo>
                  <a:lnTo>
                    <a:pt x="26711" y="192439"/>
                  </a:lnTo>
                  <a:lnTo>
                    <a:pt x="29283" y="228877"/>
                  </a:lnTo>
                  <a:lnTo>
                    <a:pt x="34013" y="265370"/>
                  </a:lnTo>
                  <a:lnTo>
                    <a:pt x="35775" y="301881"/>
                  </a:lnTo>
                  <a:lnTo>
                    <a:pt x="37109" y="336773"/>
                  </a:lnTo>
                  <a:lnTo>
                    <a:pt x="42254" y="371196"/>
                  </a:lnTo>
                  <a:lnTo>
                    <a:pt x="43614" y="407204"/>
                  </a:lnTo>
                  <a:lnTo>
                    <a:pt x="43818" y="436690"/>
                  </a:lnTo>
                  <a:lnTo>
                    <a:pt x="43820" y="433883"/>
                  </a:lnTo>
                  <a:lnTo>
                    <a:pt x="41656" y="430066"/>
                  </a:lnTo>
                  <a:lnTo>
                    <a:pt x="38801" y="425664"/>
                  </a:lnTo>
                  <a:lnTo>
                    <a:pt x="37532" y="421003"/>
                  </a:lnTo>
                  <a:lnTo>
                    <a:pt x="36606" y="386216"/>
                  </a:lnTo>
                  <a:lnTo>
                    <a:pt x="36535" y="351869"/>
                  </a:lnTo>
                  <a:lnTo>
                    <a:pt x="37334" y="323453"/>
                  </a:lnTo>
                  <a:lnTo>
                    <a:pt x="42349" y="295287"/>
                  </a:lnTo>
                  <a:lnTo>
                    <a:pt x="51314" y="263547"/>
                  </a:lnTo>
                  <a:lnTo>
                    <a:pt x="63322" y="227302"/>
                  </a:lnTo>
                  <a:lnTo>
                    <a:pt x="75472" y="200067"/>
                  </a:lnTo>
                  <a:lnTo>
                    <a:pt x="78717" y="196675"/>
                  </a:lnTo>
                  <a:lnTo>
                    <a:pt x="86651" y="192906"/>
                  </a:lnTo>
                  <a:lnTo>
                    <a:pt x="99949" y="190486"/>
                  </a:lnTo>
                  <a:lnTo>
                    <a:pt x="108260" y="190155"/>
                  </a:lnTo>
                  <a:lnTo>
                    <a:pt x="111936" y="191690"/>
                  </a:lnTo>
                  <a:lnTo>
                    <a:pt x="130144" y="210245"/>
                  </a:lnTo>
                  <a:lnTo>
                    <a:pt x="142894" y="234847"/>
                  </a:lnTo>
                  <a:lnTo>
                    <a:pt x="155391" y="267479"/>
                  </a:lnTo>
                  <a:lnTo>
                    <a:pt x="166414" y="298629"/>
                  </a:lnTo>
                  <a:lnTo>
                    <a:pt x="174820" y="328416"/>
                  </a:lnTo>
                  <a:lnTo>
                    <a:pt x="184930" y="363685"/>
                  </a:lnTo>
                  <a:lnTo>
                    <a:pt x="202963" y="397168"/>
                  </a:lnTo>
                  <a:lnTo>
                    <a:pt x="213933" y="410537"/>
                  </a:lnTo>
                  <a:lnTo>
                    <a:pt x="218970" y="413738"/>
                  </a:lnTo>
                  <a:lnTo>
                    <a:pt x="221450" y="414592"/>
                  </a:lnTo>
                  <a:lnTo>
                    <a:pt x="228532" y="413377"/>
                  </a:lnTo>
                  <a:lnTo>
                    <a:pt x="232693" y="411916"/>
                  </a:lnTo>
                  <a:lnTo>
                    <a:pt x="239481" y="405966"/>
                  </a:lnTo>
                  <a:lnTo>
                    <a:pt x="264255" y="370858"/>
                  </a:lnTo>
                  <a:lnTo>
                    <a:pt x="279899" y="337114"/>
                  </a:lnTo>
                  <a:lnTo>
                    <a:pt x="288152" y="307990"/>
                  </a:lnTo>
                  <a:lnTo>
                    <a:pt x="291770" y="274836"/>
                  </a:lnTo>
                  <a:lnTo>
                    <a:pt x="296809" y="244905"/>
                  </a:lnTo>
                  <a:lnTo>
                    <a:pt x="297851" y="220257"/>
                  </a:lnTo>
                  <a:lnTo>
                    <a:pt x="293053" y="186616"/>
                  </a:lnTo>
                  <a:lnTo>
                    <a:pt x="291509" y="166672"/>
                  </a:lnTo>
                  <a:lnTo>
                    <a:pt x="288343" y="159825"/>
                  </a:lnTo>
                  <a:lnTo>
                    <a:pt x="286363" y="157674"/>
                  </a:lnTo>
                  <a:lnTo>
                    <a:pt x="281998" y="155285"/>
                  </a:lnTo>
                  <a:lnTo>
                    <a:pt x="279698" y="155459"/>
                  </a:lnTo>
                  <a:lnTo>
                    <a:pt x="274979" y="157817"/>
                  </a:lnTo>
                  <a:lnTo>
                    <a:pt x="267760" y="167584"/>
                  </a:lnTo>
                  <a:lnTo>
                    <a:pt x="255618" y="198104"/>
                  </a:lnTo>
                  <a:lnTo>
                    <a:pt x="250482" y="221538"/>
                  </a:lnTo>
                  <a:lnTo>
                    <a:pt x="248960" y="249040"/>
                  </a:lnTo>
                  <a:lnTo>
                    <a:pt x="248509" y="277746"/>
                  </a:lnTo>
                  <a:lnTo>
                    <a:pt x="252234" y="312650"/>
                  </a:lnTo>
                  <a:lnTo>
                    <a:pt x="260784" y="348007"/>
                  </a:lnTo>
                  <a:lnTo>
                    <a:pt x="270287" y="379276"/>
                  </a:lnTo>
                  <a:lnTo>
                    <a:pt x="275936" y="393353"/>
                  </a:lnTo>
                  <a:lnTo>
                    <a:pt x="293563" y="416835"/>
                  </a:lnTo>
                  <a:lnTo>
                    <a:pt x="305455" y="425475"/>
                  </a:lnTo>
                  <a:lnTo>
                    <a:pt x="319258" y="429297"/>
                  </a:lnTo>
                  <a:lnTo>
                    <a:pt x="329750" y="430430"/>
                  </a:lnTo>
                  <a:lnTo>
                    <a:pt x="335365" y="428531"/>
                  </a:lnTo>
                  <a:lnTo>
                    <a:pt x="355379" y="417603"/>
                  </a:lnTo>
                  <a:lnTo>
                    <a:pt x="365175" y="40169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585"/>
            <p:cNvSpPr/>
            <p:nvPr>
              <p:custDataLst>
                <p:tags r:id="rId56"/>
              </p:custDataLst>
            </p:nvPr>
          </p:nvSpPr>
          <p:spPr>
            <a:xfrm>
              <a:off x="1175866" y="4105628"/>
              <a:ext cx="292142" cy="79287"/>
            </a:xfrm>
            <a:custGeom>
              <a:avLst/>
              <a:gdLst/>
              <a:ahLst/>
              <a:cxnLst/>
              <a:rect l="0" t="0" r="0" b="0"/>
              <a:pathLst>
                <a:path w="292142" h="79287">
                  <a:moveTo>
                    <a:pt x="0" y="79286"/>
                  </a:moveTo>
                  <a:lnTo>
                    <a:pt x="0" y="79286"/>
                  </a:lnTo>
                  <a:lnTo>
                    <a:pt x="16961" y="64489"/>
                  </a:lnTo>
                  <a:lnTo>
                    <a:pt x="52705" y="43749"/>
                  </a:lnTo>
                  <a:lnTo>
                    <a:pt x="87850" y="28611"/>
                  </a:lnTo>
                  <a:lnTo>
                    <a:pt x="124187" y="16048"/>
                  </a:lnTo>
                  <a:lnTo>
                    <a:pt x="153379" y="8426"/>
                  </a:lnTo>
                  <a:lnTo>
                    <a:pt x="184873" y="5725"/>
                  </a:lnTo>
                  <a:lnTo>
                    <a:pt x="215529" y="0"/>
                  </a:lnTo>
                  <a:lnTo>
                    <a:pt x="250687" y="6447"/>
                  </a:lnTo>
                  <a:lnTo>
                    <a:pt x="283723" y="14149"/>
                  </a:lnTo>
                  <a:lnTo>
                    <a:pt x="292141" y="2085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SMARTInkShape-Group149"/>
          <p:cNvGrpSpPr/>
          <p:nvPr/>
        </p:nvGrpSpPr>
        <p:grpSpPr>
          <a:xfrm>
            <a:off x="2315214" y="4148396"/>
            <a:ext cx="179344" cy="394391"/>
            <a:chOff x="2315214" y="4148396"/>
            <a:chExt cx="179344" cy="394391"/>
          </a:xfrm>
        </p:grpSpPr>
        <p:sp>
          <p:nvSpPr>
            <p:cNvPr id="10" name="SMARTInkShape-586"/>
            <p:cNvSpPr/>
            <p:nvPr>
              <p:custDataLst>
                <p:tags r:id="rId50"/>
              </p:custDataLst>
            </p:nvPr>
          </p:nvSpPr>
          <p:spPr>
            <a:xfrm>
              <a:off x="2426209" y="4287163"/>
              <a:ext cx="68349" cy="255624"/>
            </a:xfrm>
            <a:custGeom>
              <a:avLst/>
              <a:gdLst/>
              <a:ahLst/>
              <a:cxnLst/>
              <a:rect l="0" t="0" r="0" b="0"/>
              <a:pathLst>
                <a:path w="68349" h="255624">
                  <a:moveTo>
                    <a:pt x="56986" y="0"/>
                  </a:moveTo>
                  <a:lnTo>
                    <a:pt x="56986" y="0"/>
                  </a:lnTo>
                  <a:lnTo>
                    <a:pt x="50698" y="0"/>
                  </a:lnTo>
                  <a:lnTo>
                    <a:pt x="39606" y="10165"/>
                  </a:lnTo>
                  <a:lnTo>
                    <a:pt x="30140" y="26202"/>
                  </a:lnTo>
                  <a:lnTo>
                    <a:pt x="15594" y="61089"/>
                  </a:lnTo>
                  <a:lnTo>
                    <a:pt x="1803" y="96652"/>
                  </a:lnTo>
                  <a:lnTo>
                    <a:pt x="0" y="106794"/>
                  </a:lnTo>
                  <a:lnTo>
                    <a:pt x="1363" y="114548"/>
                  </a:lnTo>
                  <a:lnTo>
                    <a:pt x="4528" y="123476"/>
                  </a:lnTo>
                  <a:lnTo>
                    <a:pt x="4973" y="126138"/>
                  </a:lnTo>
                  <a:lnTo>
                    <a:pt x="9794" y="131261"/>
                  </a:lnTo>
                  <a:lnTo>
                    <a:pt x="43740" y="155805"/>
                  </a:lnTo>
                  <a:lnTo>
                    <a:pt x="51369" y="158511"/>
                  </a:lnTo>
                  <a:lnTo>
                    <a:pt x="55676" y="159234"/>
                  </a:lnTo>
                  <a:lnTo>
                    <a:pt x="58547" y="160526"/>
                  </a:lnTo>
                  <a:lnTo>
                    <a:pt x="60461" y="162200"/>
                  </a:lnTo>
                  <a:lnTo>
                    <a:pt x="62588" y="166223"/>
                  </a:lnTo>
                  <a:lnTo>
                    <a:pt x="68348" y="185232"/>
                  </a:lnTo>
                  <a:lnTo>
                    <a:pt x="63615" y="220955"/>
                  </a:lnTo>
                  <a:lnTo>
                    <a:pt x="58536" y="235280"/>
                  </a:lnTo>
                  <a:lnTo>
                    <a:pt x="56986" y="25562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587"/>
            <p:cNvSpPr/>
            <p:nvPr>
              <p:custDataLst>
                <p:tags r:id="rId51"/>
              </p:custDataLst>
            </p:nvPr>
          </p:nvSpPr>
          <p:spPr>
            <a:xfrm>
              <a:off x="2344428" y="4148396"/>
              <a:ext cx="21912" cy="7304"/>
            </a:xfrm>
            <a:custGeom>
              <a:avLst/>
              <a:gdLst/>
              <a:ahLst/>
              <a:cxnLst/>
              <a:rect l="0" t="0" r="0" b="0"/>
              <a:pathLst>
                <a:path w="21912" h="7304">
                  <a:moveTo>
                    <a:pt x="0" y="0"/>
                  </a:moveTo>
                  <a:lnTo>
                    <a:pt x="0" y="0"/>
                  </a:lnTo>
                  <a:lnTo>
                    <a:pt x="13291" y="0"/>
                  </a:lnTo>
                  <a:lnTo>
                    <a:pt x="21911"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588"/>
            <p:cNvSpPr/>
            <p:nvPr>
              <p:custDataLst>
                <p:tags r:id="rId52"/>
              </p:custDataLst>
            </p:nvPr>
          </p:nvSpPr>
          <p:spPr>
            <a:xfrm>
              <a:off x="2315214" y="4309073"/>
              <a:ext cx="36519" cy="226410"/>
            </a:xfrm>
            <a:custGeom>
              <a:avLst/>
              <a:gdLst/>
              <a:ahLst/>
              <a:cxnLst/>
              <a:rect l="0" t="0" r="0" b="0"/>
              <a:pathLst>
                <a:path w="36519" h="226410">
                  <a:moveTo>
                    <a:pt x="0" y="0"/>
                  </a:moveTo>
                  <a:lnTo>
                    <a:pt x="0" y="0"/>
                  </a:lnTo>
                  <a:lnTo>
                    <a:pt x="10880" y="10880"/>
                  </a:lnTo>
                  <a:lnTo>
                    <a:pt x="12951" y="17279"/>
                  </a:lnTo>
                  <a:lnTo>
                    <a:pt x="16280" y="30006"/>
                  </a:lnTo>
                  <a:lnTo>
                    <a:pt x="19408" y="40116"/>
                  </a:lnTo>
                  <a:lnTo>
                    <a:pt x="23580" y="68607"/>
                  </a:lnTo>
                  <a:lnTo>
                    <a:pt x="27545" y="95798"/>
                  </a:lnTo>
                  <a:lnTo>
                    <a:pt x="28720" y="124413"/>
                  </a:lnTo>
                  <a:lnTo>
                    <a:pt x="32994" y="159285"/>
                  </a:lnTo>
                  <a:lnTo>
                    <a:pt x="36054" y="194848"/>
                  </a:lnTo>
                  <a:lnTo>
                    <a:pt x="36518" y="22640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SMARTInkShape-Group150"/>
          <p:cNvGrpSpPr/>
          <p:nvPr/>
        </p:nvGrpSpPr>
        <p:grpSpPr>
          <a:xfrm>
            <a:off x="2716907" y="4097272"/>
            <a:ext cx="3461867" cy="683540"/>
            <a:chOff x="2716907" y="4097272"/>
            <a:chExt cx="3461867" cy="683540"/>
          </a:xfrm>
        </p:grpSpPr>
        <p:sp>
          <p:nvSpPr>
            <p:cNvPr id="14" name="SMARTInkShape-589"/>
            <p:cNvSpPr/>
            <p:nvPr>
              <p:custDataLst>
                <p:tags r:id="rId37"/>
              </p:custDataLst>
            </p:nvPr>
          </p:nvSpPr>
          <p:spPr>
            <a:xfrm>
              <a:off x="5288525" y="4127088"/>
              <a:ext cx="890249" cy="335360"/>
            </a:xfrm>
            <a:custGeom>
              <a:avLst/>
              <a:gdLst/>
              <a:ahLst/>
              <a:cxnLst/>
              <a:rect l="0" t="0" r="0" b="0"/>
              <a:pathLst>
                <a:path w="890249" h="335360">
                  <a:moveTo>
                    <a:pt x="86862" y="181985"/>
                  </a:moveTo>
                  <a:lnTo>
                    <a:pt x="86862" y="181985"/>
                  </a:lnTo>
                  <a:lnTo>
                    <a:pt x="86862" y="178108"/>
                  </a:lnTo>
                  <a:lnTo>
                    <a:pt x="84697" y="174041"/>
                  </a:lnTo>
                  <a:lnTo>
                    <a:pt x="81843" y="169528"/>
                  </a:lnTo>
                  <a:lnTo>
                    <a:pt x="80235" y="161614"/>
                  </a:lnTo>
                  <a:lnTo>
                    <a:pt x="79647" y="144037"/>
                  </a:lnTo>
                  <a:lnTo>
                    <a:pt x="77434" y="138611"/>
                  </a:lnTo>
                  <a:lnTo>
                    <a:pt x="74556" y="133493"/>
                  </a:lnTo>
                  <a:lnTo>
                    <a:pt x="72125" y="126051"/>
                  </a:lnTo>
                  <a:lnTo>
                    <a:pt x="68681" y="121149"/>
                  </a:lnTo>
                  <a:lnTo>
                    <a:pt x="64445" y="118430"/>
                  </a:lnTo>
                  <a:lnTo>
                    <a:pt x="55113" y="116684"/>
                  </a:lnTo>
                  <a:lnTo>
                    <a:pt x="44002" y="120258"/>
                  </a:lnTo>
                  <a:lnTo>
                    <a:pt x="37246" y="126419"/>
                  </a:lnTo>
                  <a:lnTo>
                    <a:pt x="15482" y="160967"/>
                  </a:lnTo>
                  <a:lnTo>
                    <a:pt x="9177" y="182250"/>
                  </a:lnTo>
                  <a:lnTo>
                    <a:pt x="3170" y="215129"/>
                  </a:lnTo>
                  <a:lnTo>
                    <a:pt x="0" y="246239"/>
                  </a:lnTo>
                  <a:lnTo>
                    <a:pt x="262" y="263599"/>
                  </a:lnTo>
                  <a:lnTo>
                    <a:pt x="5119" y="278211"/>
                  </a:lnTo>
                  <a:lnTo>
                    <a:pt x="16397" y="293500"/>
                  </a:lnTo>
                  <a:lnTo>
                    <a:pt x="19598" y="294469"/>
                  </a:lnTo>
                  <a:lnTo>
                    <a:pt x="27482" y="293382"/>
                  </a:lnTo>
                  <a:lnTo>
                    <a:pt x="37168" y="288207"/>
                  </a:lnTo>
                  <a:lnTo>
                    <a:pt x="45178" y="277657"/>
                  </a:lnTo>
                  <a:lnTo>
                    <a:pt x="57608" y="246851"/>
                  </a:lnTo>
                  <a:lnTo>
                    <a:pt x="71255" y="214455"/>
                  </a:lnTo>
                  <a:lnTo>
                    <a:pt x="77098" y="186376"/>
                  </a:lnTo>
                  <a:lnTo>
                    <a:pt x="82706" y="153621"/>
                  </a:lnTo>
                  <a:lnTo>
                    <a:pt x="85630" y="122096"/>
                  </a:lnTo>
                  <a:lnTo>
                    <a:pt x="86497" y="92197"/>
                  </a:lnTo>
                  <a:lnTo>
                    <a:pt x="86753" y="62780"/>
                  </a:lnTo>
                  <a:lnTo>
                    <a:pt x="86841" y="30402"/>
                  </a:lnTo>
                  <a:lnTo>
                    <a:pt x="86859" y="6266"/>
                  </a:lnTo>
                  <a:lnTo>
                    <a:pt x="86048" y="3976"/>
                  </a:lnTo>
                  <a:lnTo>
                    <a:pt x="84696" y="2450"/>
                  </a:lnTo>
                  <a:lnTo>
                    <a:pt x="80573" y="0"/>
                  </a:lnTo>
                  <a:lnTo>
                    <a:pt x="80235" y="611"/>
                  </a:lnTo>
                  <a:lnTo>
                    <a:pt x="77528" y="9586"/>
                  </a:lnTo>
                  <a:lnTo>
                    <a:pt x="74598" y="18533"/>
                  </a:lnTo>
                  <a:lnTo>
                    <a:pt x="72563" y="54995"/>
                  </a:lnTo>
                  <a:lnTo>
                    <a:pt x="72346" y="82775"/>
                  </a:lnTo>
                  <a:lnTo>
                    <a:pt x="72282" y="115441"/>
                  </a:lnTo>
                  <a:lnTo>
                    <a:pt x="76140" y="150817"/>
                  </a:lnTo>
                  <a:lnTo>
                    <a:pt x="82422" y="183119"/>
                  </a:lnTo>
                  <a:lnTo>
                    <a:pt x="93301" y="213249"/>
                  </a:lnTo>
                  <a:lnTo>
                    <a:pt x="106498" y="245056"/>
                  </a:lnTo>
                  <a:lnTo>
                    <a:pt x="119279" y="257658"/>
                  </a:lnTo>
                  <a:lnTo>
                    <a:pt x="133345" y="265720"/>
                  </a:lnTo>
                  <a:lnTo>
                    <a:pt x="142956" y="267891"/>
                  </a:lnTo>
                  <a:lnTo>
                    <a:pt x="152638" y="266692"/>
                  </a:lnTo>
                  <a:lnTo>
                    <a:pt x="172078" y="259310"/>
                  </a:lnTo>
                  <a:lnTo>
                    <a:pt x="186679" y="248537"/>
                  </a:lnTo>
                  <a:lnTo>
                    <a:pt x="197407" y="231189"/>
                  </a:lnTo>
                  <a:lnTo>
                    <a:pt x="207491" y="203516"/>
                  </a:lnTo>
                  <a:lnTo>
                    <a:pt x="212488" y="172443"/>
                  </a:lnTo>
                  <a:lnTo>
                    <a:pt x="216596" y="144804"/>
                  </a:lnTo>
                  <a:lnTo>
                    <a:pt x="217983" y="114139"/>
                  </a:lnTo>
                  <a:lnTo>
                    <a:pt x="217446" y="88245"/>
                  </a:lnTo>
                  <a:lnTo>
                    <a:pt x="212028" y="74675"/>
                  </a:lnTo>
                  <a:lnTo>
                    <a:pt x="210880" y="73928"/>
                  </a:lnTo>
                  <a:lnTo>
                    <a:pt x="207443" y="73097"/>
                  </a:lnTo>
                  <a:lnTo>
                    <a:pt x="205389" y="74499"/>
                  </a:lnTo>
                  <a:lnTo>
                    <a:pt x="200944" y="80384"/>
                  </a:lnTo>
                  <a:lnTo>
                    <a:pt x="192935" y="110663"/>
                  </a:lnTo>
                  <a:lnTo>
                    <a:pt x="184847" y="143522"/>
                  </a:lnTo>
                  <a:lnTo>
                    <a:pt x="183519" y="167613"/>
                  </a:lnTo>
                  <a:lnTo>
                    <a:pt x="187905" y="194949"/>
                  </a:lnTo>
                  <a:lnTo>
                    <a:pt x="196657" y="228938"/>
                  </a:lnTo>
                  <a:lnTo>
                    <a:pt x="209430" y="261113"/>
                  </a:lnTo>
                  <a:lnTo>
                    <a:pt x="227052" y="278565"/>
                  </a:lnTo>
                  <a:lnTo>
                    <a:pt x="230635" y="279643"/>
                  </a:lnTo>
                  <a:lnTo>
                    <a:pt x="238944" y="278677"/>
                  </a:lnTo>
                  <a:lnTo>
                    <a:pt x="256691" y="271445"/>
                  </a:lnTo>
                  <a:lnTo>
                    <a:pt x="275363" y="255931"/>
                  </a:lnTo>
                  <a:lnTo>
                    <a:pt x="293189" y="231847"/>
                  </a:lnTo>
                  <a:lnTo>
                    <a:pt x="307530" y="201482"/>
                  </a:lnTo>
                  <a:lnTo>
                    <a:pt x="321875" y="168344"/>
                  </a:lnTo>
                  <a:lnTo>
                    <a:pt x="340812" y="133152"/>
                  </a:lnTo>
                  <a:lnTo>
                    <a:pt x="351892" y="115715"/>
                  </a:lnTo>
                  <a:lnTo>
                    <a:pt x="359109" y="111956"/>
                  </a:lnTo>
                  <a:lnTo>
                    <a:pt x="363306" y="110954"/>
                  </a:lnTo>
                  <a:lnTo>
                    <a:pt x="366915" y="111098"/>
                  </a:lnTo>
                  <a:lnTo>
                    <a:pt x="373089" y="113421"/>
                  </a:lnTo>
                  <a:lnTo>
                    <a:pt x="381127" y="119292"/>
                  </a:lnTo>
                  <a:lnTo>
                    <a:pt x="388648" y="133925"/>
                  </a:lnTo>
                  <a:lnTo>
                    <a:pt x="395120" y="164165"/>
                  </a:lnTo>
                  <a:lnTo>
                    <a:pt x="399768" y="199835"/>
                  </a:lnTo>
                  <a:lnTo>
                    <a:pt x="405706" y="232308"/>
                  </a:lnTo>
                  <a:lnTo>
                    <a:pt x="407885" y="265645"/>
                  </a:lnTo>
                  <a:lnTo>
                    <a:pt x="415428" y="291273"/>
                  </a:lnTo>
                  <a:lnTo>
                    <a:pt x="419370" y="287582"/>
                  </a:lnTo>
                  <a:lnTo>
                    <a:pt x="421288" y="283558"/>
                  </a:lnTo>
                  <a:lnTo>
                    <a:pt x="424853" y="253679"/>
                  </a:lnTo>
                  <a:lnTo>
                    <a:pt x="434451" y="218327"/>
                  </a:lnTo>
                  <a:lnTo>
                    <a:pt x="438171" y="196540"/>
                  </a:lnTo>
                  <a:lnTo>
                    <a:pt x="453768" y="160068"/>
                  </a:lnTo>
                  <a:lnTo>
                    <a:pt x="461567" y="142039"/>
                  </a:lnTo>
                  <a:lnTo>
                    <a:pt x="468715" y="133665"/>
                  </a:lnTo>
                  <a:lnTo>
                    <a:pt x="476491" y="128050"/>
                  </a:lnTo>
                  <a:lnTo>
                    <a:pt x="482652" y="125554"/>
                  </a:lnTo>
                  <a:lnTo>
                    <a:pt x="485431" y="125700"/>
                  </a:lnTo>
                  <a:lnTo>
                    <a:pt x="502079" y="133898"/>
                  </a:lnTo>
                  <a:lnTo>
                    <a:pt x="508902" y="140596"/>
                  </a:lnTo>
                  <a:lnTo>
                    <a:pt x="517306" y="155656"/>
                  </a:lnTo>
                  <a:lnTo>
                    <a:pt x="535711" y="189669"/>
                  </a:lnTo>
                  <a:lnTo>
                    <a:pt x="552301" y="220742"/>
                  </a:lnTo>
                  <a:lnTo>
                    <a:pt x="567509" y="254020"/>
                  </a:lnTo>
                  <a:lnTo>
                    <a:pt x="595765" y="288588"/>
                  </a:lnTo>
                  <a:lnTo>
                    <a:pt x="605452" y="294284"/>
                  </a:lnTo>
                  <a:lnTo>
                    <a:pt x="624895" y="297941"/>
                  </a:lnTo>
                  <a:lnTo>
                    <a:pt x="632465" y="296278"/>
                  </a:lnTo>
                  <a:lnTo>
                    <a:pt x="639346" y="292022"/>
                  </a:lnTo>
                  <a:lnTo>
                    <a:pt x="651532" y="280500"/>
                  </a:lnTo>
                  <a:lnTo>
                    <a:pt x="665936" y="257284"/>
                  </a:lnTo>
                  <a:lnTo>
                    <a:pt x="672621" y="225143"/>
                  </a:lnTo>
                  <a:lnTo>
                    <a:pt x="677296" y="196461"/>
                  </a:lnTo>
                  <a:lnTo>
                    <a:pt x="678219" y="163145"/>
                  </a:lnTo>
                  <a:lnTo>
                    <a:pt x="677567" y="144664"/>
                  </a:lnTo>
                  <a:lnTo>
                    <a:pt x="672149" y="122780"/>
                  </a:lnTo>
                  <a:lnTo>
                    <a:pt x="671002" y="120605"/>
                  </a:lnTo>
                  <a:lnTo>
                    <a:pt x="669426" y="119154"/>
                  </a:lnTo>
                  <a:lnTo>
                    <a:pt x="667564" y="118187"/>
                  </a:lnTo>
                  <a:lnTo>
                    <a:pt x="665510" y="118354"/>
                  </a:lnTo>
                  <a:lnTo>
                    <a:pt x="661065" y="120704"/>
                  </a:lnTo>
                  <a:lnTo>
                    <a:pt x="659555" y="122467"/>
                  </a:lnTo>
                  <a:lnTo>
                    <a:pt x="648768" y="154132"/>
                  </a:lnTo>
                  <a:lnTo>
                    <a:pt x="643955" y="177249"/>
                  </a:lnTo>
                  <a:lnTo>
                    <a:pt x="642528" y="204657"/>
                  </a:lnTo>
                  <a:lnTo>
                    <a:pt x="644270" y="231172"/>
                  </a:lnTo>
                  <a:lnTo>
                    <a:pt x="652129" y="265818"/>
                  </a:lnTo>
                  <a:lnTo>
                    <a:pt x="662308" y="297278"/>
                  </a:lnTo>
                  <a:lnTo>
                    <a:pt x="674566" y="313887"/>
                  </a:lnTo>
                  <a:lnTo>
                    <a:pt x="683755" y="321217"/>
                  </a:lnTo>
                  <a:lnTo>
                    <a:pt x="693249" y="325016"/>
                  </a:lnTo>
                  <a:lnTo>
                    <a:pt x="698053" y="326029"/>
                  </a:lnTo>
                  <a:lnTo>
                    <a:pt x="702878" y="325082"/>
                  </a:lnTo>
                  <a:lnTo>
                    <a:pt x="727148" y="311424"/>
                  </a:lnTo>
                  <a:lnTo>
                    <a:pt x="746615" y="289696"/>
                  </a:lnTo>
                  <a:lnTo>
                    <a:pt x="767081" y="254778"/>
                  </a:lnTo>
                  <a:lnTo>
                    <a:pt x="777976" y="220739"/>
                  </a:lnTo>
                  <a:lnTo>
                    <a:pt x="787942" y="187566"/>
                  </a:lnTo>
                  <a:lnTo>
                    <a:pt x="793122" y="159565"/>
                  </a:lnTo>
                  <a:lnTo>
                    <a:pt x="794872" y="128776"/>
                  </a:lnTo>
                  <a:lnTo>
                    <a:pt x="795265" y="104776"/>
                  </a:lnTo>
                  <a:lnTo>
                    <a:pt x="794466" y="103733"/>
                  </a:lnTo>
                  <a:lnTo>
                    <a:pt x="791414" y="102574"/>
                  </a:lnTo>
                  <a:lnTo>
                    <a:pt x="790275" y="103076"/>
                  </a:lnTo>
                  <a:lnTo>
                    <a:pt x="789517" y="104223"/>
                  </a:lnTo>
                  <a:lnTo>
                    <a:pt x="780620" y="139511"/>
                  </a:lnTo>
                  <a:lnTo>
                    <a:pt x="774504" y="174859"/>
                  </a:lnTo>
                  <a:lnTo>
                    <a:pt x="778631" y="209762"/>
                  </a:lnTo>
                  <a:lnTo>
                    <a:pt x="781707" y="237463"/>
                  </a:lnTo>
                  <a:lnTo>
                    <a:pt x="796464" y="269044"/>
                  </a:lnTo>
                  <a:lnTo>
                    <a:pt x="820612" y="305257"/>
                  </a:lnTo>
                  <a:lnTo>
                    <a:pt x="840130" y="321390"/>
                  </a:lnTo>
                  <a:lnTo>
                    <a:pt x="864142" y="333360"/>
                  </a:lnTo>
                  <a:lnTo>
                    <a:pt x="890248" y="33535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590"/>
            <p:cNvSpPr/>
            <p:nvPr>
              <p:custDataLst>
                <p:tags r:id="rId38"/>
              </p:custDataLst>
            </p:nvPr>
          </p:nvSpPr>
          <p:spPr>
            <a:xfrm>
              <a:off x="5141763" y="4097272"/>
              <a:ext cx="7216" cy="7304"/>
            </a:xfrm>
            <a:custGeom>
              <a:avLst/>
              <a:gdLst/>
              <a:ahLst/>
              <a:cxnLst/>
              <a:rect l="0" t="0" r="0" b="0"/>
              <a:pathLst>
                <a:path w="7216" h="7304">
                  <a:moveTo>
                    <a:pt x="7215" y="0"/>
                  </a:moveTo>
                  <a:lnTo>
                    <a:pt x="7215" y="0"/>
                  </a:lnTo>
                  <a:lnTo>
                    <a:pt x="0" y="0"/>
                  </a:lnTo>
                  <a:lnTo>
                    <a:pt x="6207" y="0"/>
                  </a:lnTo>
                  <a:lnTo>
                    <a:pt x="6543" y="811"/>
                  </a:lnTo>
                  <a:lnTo>
                    <a:pt x="7215"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591"/>
            <p:cNvSpPr/>
            <p:nvPr>
              <p:custDataLst>
                <p:tags r:id="rId39"/>
              </p:custDataLst>
            </p:nvPr>
          </p:nvSpPr>
          <p:spPr>
            <a:xfrm>
              <a:off x="5075942" y="4274050"/>
              <a:ext cx="109554" cy="202437"/>
            </a:xfrm>
            <a:custGeom>
              <a:avLst/>
              <a:gdLst/>
              <a:ahLst/>
              <a:cxnLst/>
              <a:rect l="0" t="0" r="0" b="0"/>
              <a:pathLst>
                <a:path w="109554" h="202437">
                  <a:moveTo>
                    <a:pt x="0" y="27720"/>
                  </a:moveTo>
                  <a:lnTo>
                    <a:pt x="0" y="27720"/>
                  </a:lnTo>
                  <a:lnTo>
                    <a:pt x="3877" y="27720"/>
                  </a:lnTo>
                  <a:lnTo>
                    <a:pt x="7945" y="23392"/>
                  </a:lnTo>
                  <a:lnTo>
                    <a:pt x="24383" y="3549"/>
                  </a:lnTo>
                  <a:lnTo>
                    <a:pt x="29231" y="747"/>
                  </a:lnTo>
                  <a:lnTo>
                    <a:pt x="31660" y="0"/>
                  </a:lnTo>
                  <a:lnTo>
                    <a:pt x="34091" y="314"/>
                  </a:lnTo>
                  <a:lnTo>
                    <a:pt x="38956" y="2825"/>
                  </a:lnTo>
                  <a:lnTo>
                    <a:pt x="46257" y="8803"/>
                  </a:lnTo>
                  <a:lnTo>
                    <a:pt x="53560" y="19590"/>
                  </a:lnTo>
                  <a:lnTo>
                    <a:pt x="65732" y="50483"/>
                  </a:lnTo>
                  <a:lnTo>
                    <a:pt x="77093" y="86260"/>
                  </a:lnTo>
                  <a:lnTo>
                    <a:pt x="81862" y="117548"/>
                  </a:lnTo>
                  <a:lnTo>
                    <a:pt x="90378" y="150869"/>
                  </a:lnTo>
                  <a:lnTo>
                    <a:pt x="100833" y="185446"/>
                  </a:lnTo>
                  <a:lnTo>
                    <a:pt x="101830" y="196540"/>
                  </a:lnTo>
                  <a:lnTo>
                    <a:pt x="102781" y="198694"/>
                  </a:lnTo>
                  <a:lnTo>
                    <a:pt x="104227" y="200131"/>
                  </a:lnTo>
                  <a:lnTo>
                    <a:pt x="108501" y="202436"/>
                  </a:lnTo>
                  <a:lnTo>
                    <a:pt x="108852" y="201814"/>
                  </a:lnTo>
                  <a:lnTo>
                    <a:pt x="109535" y="171772"/>
                  </a:lnTo>
                  <a:lnTo>
                    <a:pt x="109552" y="135340"/>
                  </a:lnTo>
                  <a:lnTo>
                    <a:pt x="109553" y="12996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592"/>
            <p:cNvSpPr/>
            <p:nvPr>
              <p:custDataLst>
                <p:tags r:id="rId40"/>
              </p:custDataLst>
            </p:nvPr>
          </p:nvSpPr>
          <p:spPr>
            <a:xfrm>
              <a:off x="4929872" y="4272556"/>
              <a:ext cx="109554" cy="210812"/>
            </a:xfrm>
            <a:custGeom>
              <a:avLst/>
              <a:gdLst/>
              <a:ahLst/>
              <a:cxnLst/>
              <a:rect l="0" t="0" r="0" b="0"/>
              <a:pathLst>
                <a:path w="109554" h="210812">
                  <a:moveTo>
                    <a:pt x="0" y="0"/>
                  </a:moveTo>
                  <a:lnTo>
                    <a:pt x="0" y="0"/>
                  </a:lnTo>
                  <a:lnTo>
                    <a:pt x="3877" y="0"/>
                  </a:lnTo>
                  <a:lnTo>
                    <a:pt x="5019" y="811"/>
                  </a:lnTo>
                  <a:lnTo>
                    <a:pt x="5781" y="2164"/>
                  </a:lnTo>
                  <a:lnTo>
                    <a:pt x="6288" y="3877"/>
                  </a:lnTo>
                  <a:lnTo>
                    <a:pt x="7438" y="5019"/>
                  </a:lnTo>
                  <a:lnTo>
                    <a:pt x="10880" y="6288"/>
                  </a:lnTo>
                  <a:lnTo>
                    <a:pt x="15115" y="11180"/>
                  </a:lnTo>
                  <a:lnTo>
                    <a:pt x="31679" y="41613"/>
                  </a:lnTo>
                  <a:lnTo>
                    <a:pt x="38045" y="75870"/>
                  </a:lnTo>
                  <a:lnTo>
                    <a:pt x="46558" y="108670"/>
                  </a:lnTo>
                  <a:lnTo>
                    <a:pt x="56053" y="143611"/>
                  </a:lnTo>
                  <a:lnTo>
                    <a:pt x="65743" y="174799"/>
                  </a:lnTo>
                  <a:lnTo>
                    <a:pt x="75472" y="200525"/>
                  </a:lnTo>
                  <a:lnTo>
                    <a:pt x="80340" y="206790"/>
                  </a:lnTo>
                  <a:lnTo>
                    <a:pt x="85209" y="209574"/>
                  </a:lnTo>
                  <a:lnTo>
                    <a:pt x="90077" y="210811"/>
                  </a:lnTo>
                  <a:lnTo>
                    <a:pt x="92511" y="209518"/>
                  </a:lnTo>
                  <a:lnTo>
                    <a:pt x="100807" y="199138"/>
                  </a:lnTo>
                  <a:lnTo>
                    <a:pt x="109553" y="1825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593"/>
            <p:cNvSpPr/>
            <p:nvPr>
              <p:custDataLst>
                <p:tags r:id="rId41"/>
              </p:custDataLst>
            </p:nvPr>
          </p:nvSpPr>
          <p:spPr>
            <a:xfrm>
              <a:off x="4690090" y="4287163"/>
              <a:ext cx="166748" cy="240540"/>
            </a:xfrm>
            <a:custGeom>
              <a:avLst/>
              <a:gdLst/>
              <a:ahLst/>
              <a:cxnLst/>
              <a:rect l="0" t="0" r="0" b="0"/>
              <a:pathLst>
                <a:path w="166748" h="240540">
                  <a:moveTo>
                    <a:pt x="6070" y="0"/>
                  </a:moveTo>
                  <a:lnTo>
                    <a:pt x="6070" y="0"/>
                  </a:lnTo>
                  <a:lnTo>
                    <a:pt x="9947" y="0"/>
                  </a:lnTo>
                  <a:lnTo>
                    <a:pt x="11089" y="811"/>
                  </a:lnTo>
                  <a:lnTo>
                    <a:pt x="11851" y="2164"/>
                  </a:lnTo>
                  <a:lnTo>
                    <a:pt x="13073" y="10165"/>
                  </a:lnTo>
                  <a:lnTo>
                    <a:pt x="14126" y="25391"/>
                  </a:lnTo>
                  <a:lnTo>
                    <a:pt x="20806" y="59482"/>
                  </a:lnTo>
                  <a:lnTo>
                    <a:pt x="30752" y="95084"/>
                  </a:lnTo>
                  <a:lnTo>
                    <a:pt x="42632" y="129317"/>
                  </a:lnTo>
                  <a:lnTo>
                    <a:pt x="47476" y="138624"/>
                  </a:lnTo>
                  <a:lnTo>
                    <a:pt x="52334" y="142761"/>
                  </a:lnTo>
                  <a:lnTo>
                    <a:pt x="57199" y="144599"/>
                  </a:lnTo>
                  <a:lnTo>
                    <a:pt x="59631" y="145089"/>
                  </a:lnTo>
                  <a:lnTo>
                    <a:pt x="70810" y="141902"/>
                  </a:lnTo>
                  <a:lnTo>
                    <a:pt x="80525" y="135819"/>
                  </a:lnTo>
                  <a:lnTo>
                    <a:pt x="88542" y="124999"/>
                  </a:lnTo>
                  <a:lnTo>
                    <a:pt x="97135" y="93363"/>
                  </a:lnTo>
                  <a:lnTo>
                    <a:pt x="100505" y="60383"/>
                  </a:lnTo>
                  <a:lnTo>
                    <a:pt x="99977" y="49559"/>
                  </a:lnTo>
                  <a:lnTo>
                    <a:pt x="90820" y="24459"/>
                  </a:lnTo>
                  <a:lnTo>
                    <a:pt x="79045" y="7959"/>
                  </a:lnTo>
                  <a:lnTo>
                    <a:pt x="74209" y="3537"/>
                  </a:lnTo>
                  <a:lnTo>
                    <a:pt x="69355" y="1572"/>
                  </a:lnTo>
                  <a:lnTo>
                    <a:pt x="62328" y="2863"/>
                  </a:lnTo>
                  <a:lnTo>
                    <a:pt x="53796" y="6953"/>
                  </a:lnTo>
                  <a:lnTo>
                    <a:pt x="44593" y="14181"/>
                  </a:lnTo>
                  <a:lnTo>
                    <a:pt x="34165" y="31252"/>
                  </a:lnTo>
                  <a:lnTo>
                    <a:pt x="18686" y="66000"/>
                  </a:lnTo>
                  <a:lnTo>
                    <a:pt x="11677" y="81269"/>
                  </a:lnTo>
                  <a:lnTo>
                    <a:pt x="5013" y="117521"/>
                  </a:lnTo>
                  <a:lnTo>
                    <a:pt x="0" y="152062"/>
                  </a:lnTo>
                  <a:lnTo>
                    <a:pt x="4840" y="182329"/>
                  </a:lnTo>
                  <a:lnTo>
                    <a:pt x="12107" y="203610"/>
                  </a:lnTo>
                  <a:lnTo>
                    <a:pt x="29447" y="226963"/>
                  </a:lnTo>
                  <a:lnTo>
                    <a:pt x="41308" y="235590"/>
                  </a:lnTo>
                  <a:lnTo>
                    <a:pt x="55102" y="239408"/>
                  </a:lnTo>
                  <a:lnTo>
                    <a:pt x="69468" y="240539"/>
                  </a:lnTo>
                  <a:lnTo>
                    <a:pt x="87881" y="236997"/>
                  </a:lnTo>
                  <a:lnTo>
                    <a:pt x="104879" y="226931"/>
                  </a:lnTo>
                  <a:lnTo>
                    <a:pt x="135878" y="196302"/>
                  </a:lnTo>
                  <a:lnTo>
                    <a:pt x="161544" y="161046"/>
                  </a:lnTo>
                  <a:lnTo>
                    <a:pt x="166747" y="15337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594"/>
            <p:cNvSpPr/>
            <p:nvPr>
              <p:custDataLst>
                <p:tags r:id="rId42"/>
              </p:custDataLst>
            </p:nvPr>
          </p:nvSpPr>
          <p:spPr>
            <a:xfrm>
              <a:off x="4108722" y="4120882"/>
              <a:ext cx="434065" cy="659930"/>
            </a:xfrm>
            <a:custGeom>
              <a:avLst/>
              <a:gdLst/>
              <a:ahLst/>
              <a:cxnLst/>
              <a:rect l="0" t="0" r="0" b="0"/>
              <a:pathLst>
                <a:path w="434065" h="659930">
                  <a:moveTo>
                    <a:pt x="134620" y="151674"/>
                  </a:moveTo>
                  <a:lnTo>
                    <a:pt x="134620" y="151674"/>
                  </a:lnTo>
                  <a:lnTo>
                    <a:pt x="128332" y="145385"/>
                  </a:lnTo>
                  <a:lnTo>
                    <a:pt x="123740" y="144671"/>
                  </a:lnTo>
                  <a:lnTo>
                    <a:pt x="117240" y="144459"/>
                  </a:lnTo>
                  <a:lnTo>
                    <a:pt x="112559" y="146574"/>
                  </a:lnTo>
                  <a:lnTo>
                    <a:pt x="102941" y="154544"/>
                  </a:lnTo>
                  <a:lnTo>
                    <a:pt x="83494" y="188398"/>
                  </a:lnTo>
                  <a:lnTo>
                    <a:pt x="79437" y="198021"/>
                  </a:lnTo>
                  <a:lnTo>
                    <a:pt x="76619" y="218410"/>
                  </a:lnTo>
                  <a:lnTo>
                    <a:pt x="78546" y="224073"/>
                  </a:lnTo>
                  <a:lnTo>
                    <a:pt x="81296" y="229295"/>
                  </a:lnTo>
                  <a:lnTo>
                    <a:pt x="82518" y="234321"/>
                  </a:lnTo>
                  <a:lnTo>
                    <a:pt x="84467" y="235986"/>
                  </a:lnTo>
                  <a:lnTo>
                    <a:pt x="97092" y="240822"/>
                  </a:lnTo>
                  <a:lnTo>
                    <a:pt x="102522" y="244043"/>
                  </a:lnTo>
                  <a:lnTo>
                    <a:pt x="110953" y="245856"/>
                  </a:lnTo>
                  <a:lnTo>
                    <a:pt x="122558" y="247205"/>
                  </a:lnTo>
                  <a:lnTo>
                    <a:pt x="131497" y="252383"/>
                  </a:lnTo>
                  <a:lnTo>
                    <a:pt x="144267" y="263779"/>
                  </a:lnTo>
                  <a:lnTo>
                    <a:pt x="147022" y="270746"/>
                  </a:lnTo>
                  <a:lnTo>
                    <a:pt x="148792" y="292321"/>
                  </a:lnTo>
                  <a:lnTo>
                    <a:pt x="143310" y="320838"/>
                  </a:lnTo>
                  <a:lnTo>
                    <a:pt x="135932" y="348318"/>
                  </a:lnTo>
                  <a:lnTo>
                    <a:pt x="123017" y="382608"/>
                  </a:lnTo>
                  <a:lnTo>
                    <a:pt x="110798" y="409308"/>
                  </a:lnTo>
                  <a:lnTo>
                    <a:pt x="99417" y="437405"/>
                  </a:lnTo>
                  <a:lnTo>
                    <a:pt x="88949" y="466123"/>
                  </a:lnTo>
                  <a:lnTo>
                    <a:pt x="78886" y="495115"/>
                  </a:lnTo>
                  <a:lnTo>
                    <a:pt x="66840" y="522068"/>
                  </a:lnTo>
                  <a:lnTo>
                    <a:pt x="54182" y="547571"/>
                  </a:lnTo>
                  <a:lnTo>
                    <a:pt x="43147" y="572431"/>
                  </a:lnTo>
                  <a:lnTo>
                    <a:pt x="32832" y="597005"/>
                  </a:lnTo>
                  <a:lnTo>
                    <a:pt x="20064" y="627159"/>
                  </a:lnTo>
                  <a:lnTo>
                    <a:pt x="5894" y="655566"/>
                  </a:lnTo>
                  <a:lnTo>
                    <a:pt x="857" y="659651"/>
                  </a:lnTo>
                  <a:lnTo>
                    <a:pt x="0" y="659929"/>
                  </a:lnTo>
                  <a:lnTo>
                    <a:pt x="241" y="659303"/>
                  </a:lnTo>
                  <a:lnTo>
                    <a:pt x="1213" y="658074"/>
                  </a:lnTo>
                  <a:lnTo>
                    <a:pt x="9685" y="624203"/>
                  </a:lnTo>
                  <a:lnTo>
                    <a:pt x="21411" y="597438"/>
                  </a:lnTo>
                  <a:lnTo>
                    <a:pt x="35165" y="564171"/>
                  </a:lnTo>
                  <a:lnTo>
                    <a:pt x="50330" y="527805"/>
                  </a:lnTo>
                  <a:lnTo>
                    <a:pt x="63075" y="500619"/>
                  </a:lnTo>
                  <a:lnTo>
                    <a:pt x="76854" y="472307"/>
                  </a:lnTo>
                  <a:lnTo>
                    <a:pt x="91905" y="443494"/>
                  </a:lnTo>
                  <a:lnTo>
                    <a:pt x="109414" y="414458"/>
                  </a:lnTo>
                  <a:lnTo>
                    <a:pt x="125851" y="385323"/>
                  </a:lnTo>
                  <a:lnTo>
                    <a:pt x="142084" y="356144"/>
                  </a:lnTo>
                  <a:lnTo>
                    <a:pt x="160118" y="326946"/>
                  </a:lnTo>
                  <a:lnTo>
                    <a:pt x="176789" y="297738"/>
                  </a:lnTo>
                  <a:lnTo>
                    <a:pt x="192314" y="269339"/>
                  </a:lnTo>
                  <a:lnTo>
                    <a:pt x="207329" y="243192"/>
                  </a:lnTo>
                  <a:lnTo>
                    <a:pt x="219953" y="218046"/>
                  </a:lnTo>
                  <a:lnTo>
                    <a:pt x="230974" y="193345"/>
                  </a:lnTo>
                  <a:lnTo>
                    <a:pt x="241282" y="168842"/>
                  </a:lnTo>
                  <a:lnTo>
                    <a:pt x="251273" y="144427"/>
                  </a:lnTo>
                  <a:lnTo>
                    <a:pt x="263859" y="110033"/>
                  </a:lnTo>
                  <a:lnTo>
                    <a:pt x="272728" y="81449"/>
                  </a:lnTo>
                  <a:lnTo>
                    <a:pt x="279118" y="49980"/>
                  </a:lnTo>
                  <a:lnTo>
                    <a:pt x="280483" y="17308"/>
                  </a:lnTo>
                  <a:lnTo>
                    <a:pt x="280552" y="13407"/>
                  </a:lnTo>
                  <a:lnTo>
                    <a:pt x="278465" y="6908"/>
                  </a:lnTo>
                  <a:lnTo>
                    <a:pt x="274390" y="0"/>
                  </a:lnTo>
                  <a:lnTo>
                    <a:pt x="273244" y="245"/>
                  </a:lnTo>
                  <a:lnTo>
                    <a:pt x="263309" y="8615"/>
                  </a:lnTo>
                  <a:lnTo>
                    <a:pt x="260793" y="17491"/>
                  </a:lnTo>
                  <a:lnTo>
                    <a:pt x="253214" y="50840"/>
                  </a:lnTo>
                  <a:lnTo>
                    <a:pt x="246401" y="78156"/>
                  </a:lnTo>
                  <a:lnTo>
                    <a:pt x="240054" y="111587"/>
                  </a:lnTo>
                  <a:lnTo>
                    <a:pt x="237813" y="147190"/>
                  </a:lnTo>
                  <a:lnTo>
                    <a:pt x="236337" y="183436"/>
                  </a:lnTo>
                  <a:lnTo>
                    <a:pt x="231932" y="219874"/>
                  </a:lnTo>
                  <a:lnTo>
                    <a:pt x="231079" y="255556"/>
                  </a:lnTo>
                  <a:lnTo>
                    <a:pt x="234793" y="286236"/>
                  </a:lnTo>
                  <a:lnTo>
                    <a:pt x="236459" y="318824"/>
                  </a:lnTo>
                  <a:lnTo>
                    <a:pt x="237626" y="344401"/>
                  </a:lnTo>
                  <a:lnTo>
                    <a:pt x="243150" y="354462"/>
                  </a:lnTo>
                  <a:lnTo>
                    <a:pt x="243491" y="354220"/>
                  </a:lnTo>
                  <a:lnTo>
                    <a:pt x="243870" y="351788"/>
                  </a:lnTo>
                  <a:lnTo>
                    <a:pt x="247960" y="345856"/>
                  </a:lnTo>
                  <a:lnTo>
                    <a:pt x="256612" y="334959"/>
                  </a:lnTo>
                  <a:lnTo>
                    <a:pt x="270975" y="302184"/>
                  </a:lnTo>
                  <a:lnTo>
                    <a:pt x="287005" y="268153"/>
                  </a:lnTo>
                  <a:lnTo>
                    <a:pt x="309771" y="232829"/>
                  </a:lnTo>
                  <a:lnTo>
                    <a:pt x="314714" y="228318"/>
                  </a:lnTo>
                  <a:lnTo>
                    <a:pt x="319616" y="226313"/>
                  </a:lnTo>
                  <a:lnTo>
                    <a:pt x="326664" y="227586"/>
                  </a:lnTo>
                  <a:lnTo>
                    <a:pt x="337592" y="232865"/>
                  </a:lnTo>
                  <a:lnTo>
                    <a:pt x="343309" y="238072"/>
                  </a:lnTo>
                  <a:lnTo>
                    <a:pt x="348555" y="245796"/>
                  </a:lnTo>
                  <a:lnTo>
                    <a:pt x="361025" y="277418"/>
                  </a:lnTo>
                  <a:lnTo>
                    <a:pt x="377479" y="312560"/>
                  </a:lnTo>
                  <a:lnTo>
                    <a:pt x="391599" y="337729"/>
                  </a:lnTo>
                  <a:lnTo>
                    <a:pt x="401395" y="346082"/>
                  </a:lnTo>
                  <a:lnTo>
                    <a:pt x="434064" y="36347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595"/>
            <p:cNvSpPr/>
            <p:nvPr>
              <p:custDataLst>
                <p:tags r:id="rId43"/>
              </p:custDataLst>
            </p:nvPr>
          </p:nvSpPr>
          <p:spPr>
            <a:xfrm>
              <a:off x="4024237" y="4243342"/>
              <a:ext cx="146071" cy="200807"/>
            </a:xfrm>
            <a:custGeom>
              <a:avLst/>
              <a:gdLst/>
              <a:ahLst/>
              <a:cxnLst/>
              <a:rect l="0" t="0" r="0" b="0"/>
              <a:pathLst>
                <a:path w="146071" h="200807">
                  <a:moveTo>
                    <a:pt x="0" y="0"/>
                  </a:moveTo>
                  <a:lnTo>
                    <a:pt x="0" y="0"/>
                  </a:lnTo>
                  <a:lnTo>
                    <a:pt x="0" y="3877"/>
                  </a:lnTo>
                  <a:lnTo>
                    <a:pt x="12632" y="36763"/>
                  </a:lnTo>
                  <a:lnTo>
                    <a:pt x="19366" y="66726"/>
                  </a:lnTo>
                  <a:lnTo>
                    <a:pt x="23571" y="97306"/>
                  </a:lnTo>
                  <a:lnTo>
                    <a:pt x="28099" y="130487"/>
                  </a:lnTo>
                  <a:lnTo>
                    <a:pt x="37012" y="165688"/>
                  </a:lnTo>
                  <a:lnTo>
                    <a:pt x="46353" y="187004"/>
                  </a:lnTo>
                  <a:lnTo>
                    <a:pt x="51168" y="192665"/>
                  </a:lnTo>
                  <a:lnTo>
                    <a:pt x="60871" y="200177"/>
                  </a:lnTo>
                  <a:lnTo>
                    <a:pt x="63303" y="200806"/>
                  </a:lnTo>
                  <a:lnTo>
                    <a:pt x="65735" y="200414"/>
                  </a:lnTo>
                  <a:lnTo>
                    <a:pt x="73036" y="198148"/>
                  </a:lnTo>
                  <a:lnTo>
                    <a:pt x="75470" y="197830"/>
                  </a:lnTo>
                  <a:lnTo>
                    <a:pt x="80339" y="193149"/>
                  </a:lnTo>
                  <a:lnTo>
                    <a:pt x="97380" y="162875"/>
                  </a:lnTo>
                  <a:lnTo>
                    <a:pt x="105699" y="127588"/>
                  </a:lnTo>
                  <a:lnTo>
                    <a:pt x="111209" y="94435"/>
                  </a:lnTo>
                  <a:lnTo>
                    <a:pt x="116112" y="63380"/>
                  </a:lnTo>
                  <a:lnTo>
                    <a:pt x="117447" y="44747"/>
                  </a:lnTo>
                  <a:lnTo>
                    <a:pt x="124275" y="24854"/>
                  </a:lnTo>
                  <a:lnTo>
                    <a:pt x="130356" y="16116"/>
                  </a:lnTo>
                  <a:lnTo>
                    <a:pt x="146070"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596"/>
            <p:cNvSpPr/>
            <p:nvPr>
              <p:custDataLst>
                <p:tags r:id="rId44"/>
              </p:custDataLst>
            </p:nvPr>
          </p:nvSpPr>
          <p:spPr>
            <a:xfrm>
              <a:off x="3863686" y="4266728"/>
              <a:ext cx="80120" cy="201325"/>
            </a:xfrm>
            <a:custGeom>
              <a:avLst/>
              <a:gdLst/>
              <a:ahLst/>
              <a:cxnLst/>
              <a:rect l="0" t="0" r="0" b="0"/>
              <a:pathLst>
                <a:path w="80120" h="201325">
                  <a:moveTo>
                    <a:pt x="50998" y="56952"/>
                  </a:moveTo>
                  <a:lnTo>
                    <a:pt x="50998" y="56952"/>
                  </a:lnTo>
                  <a:lnTo>
                    <a:pt x="50998" y="53075"/>
                  </a:lnTo>
                  <a:lnTo>
                    <a:pt x="57850" y="22353"/>
                  </a:lnTo>
                  <a:lnTo>
                    <a:pt x="58001" y="19279"/>
                  </a:lnTo>
                  <a:lnTo>
                    <a:pt x="56003" y="13699"/>
                  </a:lnTo>
                  <a:lnTo>
                    <a:pt x="53223" y="8515"/>
                  </a:lnTo>
                  <a:lnTo>
                    <a:pt x="51291" y="0"/>
                  </a:lnTo>
                  <a:lnTo>
                    <a:pt x="43330" y="2839"/>
                  </a:lnTo>
                  <a:lnTo>
                    <a:pt x="34570" y="8820"/>
                  </a:lnTo>
                  <a:lnTo>
                    <a:pt x="26834" y="19608"/>
                  </a:lnTo>
                  <a:lnTo>
                    <a:pt x="12062" y="53644"/>
                  </a:lnTo>
                  <a:lnTo>
                    <a:pt x="3122" y="85483"/>
                  </a:lnTo>
                  <a:lnTo>
                    <a:pt x="515" y="120866"/>
                  </a:lnTo>
                  <a:lnTo>
                    <a:pt x="0" y="151539"/>
                  </a:lnTo>
                  <a:lnTo>
                    <a:pt x="3788" y="173702"/>
                  </a:lnTo>
                  <a:lnTo>
                    <a:pt x="10050" y="187933"/>
                  </a:lnTo>
                  <a:lnTo>
                    <a:pt x="17045" y="197289"/>
                  </a:lnTo>
                  <a:lnTo>
                    <a:pt x="24005" y="200475"/>
                  </a:lnTo>
                  <a:lnTo>
                    <a:pt x="28134" y="201324"/>
                  </a:lnTo>
                  <a:lnTo>
                    <a:pt x="31698" y="201079"/>
                  </a:lnTo>
                  <a:lnTo>
                    <a:pt x="37822" y="198642"/>
                  </a:lnTo>
                  <a:lnTo>
                    <a:pt x="43248" y="192690"/>
                  </a:lnTo>
                  <a:lnTo>
                    <a:pt x="58262" y="164075"/>
                  </a:lnTo>
                  <a:lnTo>
                    <a:pt x="69657" y="129668"/>
                  </a:lnTo>
                  <a:lnTo>
                    <a:pt x="72480" y="93428"/>
                  </a:lnTo>
                  <a:lnTo>
                    <a:pt x="79159" y="59811"/>
                  </a:lnTo>
                  <a:lnTo>
                    <a:pt x="80119" y="40375"/>
                  </a:lnTo>
                  <a:lnTo>
                    <a:pt x="79339" y="38598"/>
                  </a:lnTo>
                  <a:lnTo>
                    <a:pt x="78007" y="37412"/>
                  </a:lnTo>
                  <a:lnTo>
                    <a:pt x="72908" y="3504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597"/>
            <p:cNvSpPr/>
            <p:nvPr>
              <p:custDataLst>
                <p:tags r:id="rId45"/>
              </p:custDataLst>
            </p:nvPr>
          </p:nvSpPr>
          <p:spPr>
            <a:xfrm>
              <a:off x="3337706" y="4280752"/>
              <a:ext cx="467426" cy="238541"/>
            </a:xfrm>
            <a:custGeom>
              <a:avLst/>
              <a:gdLst/>
              <a:ahLst/>
              <a:cxnLst/>
              <a:rect l="0" t="0" r="0" b="0"/>
              <a:pathLst>
                <a:path w="467426" h="238541">
                  <a:moveTo>
                    <a:pt x="0" y="64839"/>
                  </a:moveTo>
                  <a:lnTo>
                    <a:pt x="0" y="64839"/>
                  </a:lnTo>
                  <a:lnTo>
                    <a:pt x="0" y="68716"/>
                  </a:lnTo>
                  <a:lnTo>
                    <a:pt x="812" y="69858"/>
                  </a:lnTo>
                  <a:lnTo>
                    <a:pt x="2164" y="70620"/>
                  </a:lnTo>
                  <a:lnTo>
                    <a:pt x="3877" y="71127"/>
                  </a:lnTo>
                  <a:lnTo>
                    <a:pt x="5019" y="72277"/>
                  </a:lnTo>
                  <a:lnTo>
                    <a:pt x="6288" y="75719"/>
                  </a:lnTo>
                  <a:lnTo>
                    <a:pt x="11181" y="79954"/>
                  </a:lnTo>
                  <a:lnTo>
                    <a:pt x="34761" y="98130"/>
                  </a:lnTo>
                  <a:lnTo>
                    <a:pt x="51739" y="100719"/>
                  </a:lnTo>
                  <a:lnTo>
                    <a:pt x="66845" y="101231"/>
                  </a:lnTo>
                  <a:lnTo>
                    <a:pt x="78955" y="97442"/>
                  </a:lnTo>
                  <a:lnTo>
                    <a:pt x="88946" y="91180"/>
                  </a:lnTo>
                  <a:lnTo>
                    <a:pt x="97045" y="80308"/>
                  </a:lnTo>
                  <a:lnTo>
                    <a:pt x="100707" y="70684"/>
                  </a:lnTo>
                  <a:lnTo>
                    <a:pt x="102189" y="35473"/>
                  </a:lnTo>
                  <a:lnTo>
                    <a:pt x="102238" y="19996"/>
                  </a:lnTo>
                  <a:lnTo>
                    <a:pt x="100080" y="14342"/>
                  </a:lnTo>
                  <a:lnTo>
                    <a:pt x="98369" y="11698"/>
                  </a:lnTo>
                  <a:lnTo>
                    <a:pt x="96416" y="9936"/>
                  </a:lnTo>
                  <a:lnTo>
                    <a:pt x="92083" y="7978"/>
                  </a:lnTo>
                  <a:lnTo>
                    <a:pt x="85081" y="6875"/>
                  </a:lnTo>
                  <a:lnTo>
                    <a:pt x="73990" y="10426"/>
                  </a:lnTo>
                  <a:lnTo>
                    <a:pt x="64301" y="16617"/>
                  </a:lnTo>
                  <a:lnTo>
                    <a:pt x="56291" y="31346"/>
                  </a:lnTo>
                  <a:lnTo>
                    <a:pt x="41696" y="65237"/>
                  </a:lnTo>
                  <a:lnTo>
                    <a:pt x="34762" y="79623"/>
                  </a:lnTo>
                  <a:lnTo>
                    <a:pt x="29945" y="115987"/>
                  </a:lnTo>
                  <a:lnTo>
                    <a:pt x="35091" y="150320"/>
                  </a:lnTo>
                  <a:lnTo>
                    <a:pt x="35566" y="155909"/>
                  </a:lnTo>
                  <a:lnTo>
                    <a:pt x="40423" y="166448"/>
                  </a:lnTo>
                  <a:lnTo>
                    <a:pt x="52888" y="182560"/>
                  </a:lnTo>
                  <a:lnTo>
                    <a:pt x="58130" y="186137"/>
                  </a:lnTo>
                  <a:lnTo>
                    <a:pt x="63976" y="187727"/>
                  </a:lnTo>
                  <a:lnTo>
                    <a:pt x="85618" y="188831"/>
                  </a:lnTo>
                  <a:lnTo>
                    <a:pt x="95128" y="184596"/>
                  </a:lnTo>
                  <a:lnTo>
                    <a:pt x="103953" y="177304"/>
                  </a:lnTo>
                  <a:lnTo>
                    <a:pt x="129755" y="142899"/>
                  </a:lnTo>
                  <a:lnTo>
                    <a:pt x="144741" y="111636"/>
                  </a:lnTo>
                  <a:lnTo>
                    <a:pt x="162519" y="80034"/>
                  </a:lnTo>
                  <a:lnTo>
                    <a:pt x="176850" y="50348"/>
                  </a:lnTo>
                  <a:lnTo>
                    <a:pt x="198855" y="14366"/>
                  </a:lnTo>
                  <a:lnTo>
                    <a:pt x="206859" y="5889"/>
                  </a:lnTo>
                  <a:lnTo>
                    <a:pt x="213122" y="2121"/>
                  </a:lnTo>
                  <a:lnTo>
                    <a:pt x="225087" y="0"/>
                  </a:lnTo>
                  <a:lnTo>
                    <a:pt x="232043" y="1668"/>
                  </a:lnTo>
                  <a:lnTo>
                    <a:pt x="235034" y="3249"/>
                  </a:lnTo>
                  <a:lnTo>
                    <a:pt x="243121" y="13229"/>
                  </a:lnTo>
                  <a:lnTo>
                    <a:pt x="255580" y="43826"/>
                  </a:lnTo>
                  <a:lnTo>
                    <a:pt x="265352" y="72320"/>
                  </a:lnTo>
                  <a:lnTo>
                    <a:pt x="274286" y="107222"/>
                  </a:lnTo>
                  <a:lnTo>
                    <a:pt x="276571" y="135735"/>
                  </a:lnTo>
                  <a:lnTo>
                    <a:pt x="278060" y="163929"/>
                  </a:lnTo>
                  <a:lnTo>
                    <a:pt x="283785" y="199313"/>
                  </a:lnTo>
                  <a:lnTo>
                    <a:pt x="284810" y="234779"/>
                  </a:lnTo>
                  <a:lnTo>
                    <a:pt x="284829" y="238540"/>
                  </a:lnTo>
                  <a:lnTo>
                    <a:pt x="287001" y="208029"/>
                  </a:lnTo>
                  <a:lnTo>
                    <a:pt x="295002" y="177249"/>
                  </a:lnTo>
                  <a:lnTo>
                    <a:pt x="302005" y="149450"/>
                  </a:lnTo>
                  <a:lnTo>
                    <a:pt x="313097" y="120656"/>
                  </a:lnTo>
                  <a:lnTo>
                    <a:pt x="322785" y="91566"/>
                  </a:lnTo>
                  <a:lnTo>
                    <a:pt x="334140" y="59299"/>
                  </a:lnTo>
                  <a:lnTo>
                    <a:pt x="351962" y="35186"/>
                  </a:lnTo>
                  <a:lnTo>
                    <a:pt x="359573" y="31372"/>
                  </a:lnTo>
                  <a:lnTo>
                    <a:pt x="377684" y="28924"/>
                  </a:lnTo>
                  <a:lnTo>
                    <a:pt x="385072" y="30753"/>
                  </a:lnTo>
                  <a:lnTo>
                    <a:pt x="388178" y="32377"/>
                  </a:lnTo>
                  <a:lnTo>
                    <a:pt x="396427" y="42417"/>
                  </a:lnTo>
                  <a:lnTo>
                    <a:pt x="413843" y="75501"/>
                  </a:lnTo>
                  <a:lnTo>
                    <a:pt x="426035" y="109102"/>
                  </a:lnTo>
                  <a:lnTo>
                    <a:pt x="440795" y="142981"/>
                  </a:lnTo>
                  <a:lnTo>
                    <a:pt x="454952" y="177529"/>
                  </a:lnTo>
                  <a:lnTo>
                    <a:pt x="467425" y="20360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598"/>
            <p:cNvSpPr/>
            <p:nvPr>
              <p:custDataLst>
                <p:tags r:id="rId46"/>
              </p:custDataLst>
            </p:nvPr>
          </p:nvSpPr>
          <p:spPr>
            <a:xfrm>
              <a:off x="3052869" y="4257949"/>
              <a:ext cx="124161" cy="36519"/>
            </a:xfrm>
            <a:custGeom>
              <a:avLst/>
              <a:gdLst/>
              <a:ahLst/>
              <a:cxnLst/>
              <a:rect l="0" t="0" r="0" b="0"/>
              <a:pathLst>
                <a:path w="124161" h="36519">
                  <a:moveTo>
                    <a:pt x="0" y="36518"/>
                  </a:moveTo>
                  <a:lnTo>
                    <a:pt x="0" y="36518"/>
                  </a:lnTo>
                  <a:lnTo>
                    <a:pt x="0" y="32640"/>
                  </a:lnTo>
                  <a:lnTo>
                    <a:pt x="811" y="31498"/>
                  </a:lnTo>
                  <a:lnTo>
                    <a:pt x="2164" y="30737"/>
                  </a:lnTo>
                  <a:lnTo>
                    <a:pt x="36764" y="14456"/>
                  </a:lnTo>
                  <a:lnTo>
                    <a:pt x="47988" y="10482"/>
                  </a:lnTo>
                  <a:lnTo>
                    <a:pt x="79479" y="5767"/>
                  </a:lnTo>
                  <a:lnTo>
                    <a:pt x="112548" y="337"/>
                  </a:lnTo>
                  <a:lnTo>
                    <a:pt x="12416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599"/>
            <p:cNvSpPr/>
            <p:nvPr>
              <p:custDataLst>
                <p:tags r:id="rId47"/>
              </p:custDataLst>
            </p:nvPr>
          </p:nvSpPr>
          <p:spPr>
            <a:xfrm>
              <a:off x="3067476" y="4126486"/>
              <a:ext cx="29215" cy="401694"/>
            </a:xfrm>
            <a:custGeom>
              <a:avLst/>
              <a:gdLst/>
              <a:ahLst/>
              <a:cxnLst/>
              <a:rect l="0" t="0" r="0" b="0"/>
              <a:pathLst>
                <a:path w="29215" h="401694">
                  <a:moveTo>
                    <a:pt x="0" y="0"/>
                  </a:moveTo>
                  <a:lnTo>
                    <a:pt x="0" y="0"/>
                  </a:lnTo>
                  <a:lnTo>
                    <a:pt x="6288" y="6288"/>
                  </a:lnTo>
                  <a:lnTo>
                    <a:pt x="7003" y="10879"/>
                  </a:lnTo>
                  <a:lnTo>
                    <a:pt x="8056" y="25532"/>
                  </a:lnTo>
                  <a:lnTo>
                    <a:pt x="13584" y="52723"/>
                  </a:lnTo>
                  <a:lnTo>
                    <a:pt x="15217" y="87296"/>
                  </a:lnTo>
                  <a:lnTo>
                    <a:pt x="19567" y="120631"/>
                  </a:lnTo>
                  <a:lnTo>
                    <a:pt x="21216" y="156205"/>
                  </a:lnTo>
                  <a:lnTo>
                    <a:pt x="21705" y="192443"/>
                  </a:lnTo>
                  <a:lnTo>
                    <a:pt x="21850" y="228066"/>
                  </a:lnTo>
                  <a:lnTo>
                    <a:pt x="21893" y="260352"/>
                  </a:lnTo>
                  <a:lnTo>
                    <a:pt x="21905" y="294443"/>
                  </a:lnTo>
                  <a:lnTo>
                    <a:pt x="22721" y="325462"/>
                  </a:lnTo>
                  <a:lnTo>
                    <a:pt x="27691" y="360697"/>
                  </a:lnTo>
                  <a:lnTo>
                    <a:pt x="29175" y="395154"/>
                  </a:lnTo>
                  <a:lnTo>
                    <a:pt x="29214" y="40169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600"/>
            <p:cNvSpPr/>
            <p:nvPr>
              <p:custDataLst>
                <p:tags r:id="rId48"/>
              </p:custDataLst>
            </p:nvPr>
          </p:nvSpPr>
          <p:spPr>
            <a:xfrm>
              <a:off x="2936147" y="4323796"/>
              <a:ext cx="80014" cy="186020"/>
            </a:xfrm>
            <a:custGeom>
              <a:avLst/>
              <a:gdLst/>
              <a:ahLst/>
              <a:cxnLst/>
              <a:rect l="0" t="0" r="0" b="0"/>
              <a:pathLst>
                <a:path w="80014" h="186020">
                  <a:moveTo>
                    <a:pt x="65597" y="14492"/>
                  </a:moveTo>
                  <a:lnTo>
                    <a:pt x="65597" y="14492"/>
                  </a:lnTo>
                  <a:lnTo>
                    <a:pt x="65597" y="4326"/>
                  </a:lnTo>
                  <a:lnTo>
                    <a:pt x="64786" y="2845"/>
                  </a:lnTo>
                  <a:lnTo>
                    <a:pt x="63433" y="1859"/>
                  </a:lnTo>
                  <a:lnTo>
                    <a:pt x="59767" y="762"/>
                  </a:lnTo>
                  <a:lnTo>
                    <a:pt x="48429" y="0"/>
                  </a:lnTo>
                  <a:lnTo>
                    <a:pt x="43631" y="2100"/>
                  </a:lnTo>
                  <a:lnTo>
                    <a:pt x="41215" y="3796"/>
                  </a:lnTo>
                  <a:lnTo>
                    <a:pt x="22765" y="31098"/>
                  </a:lnTo>
                  <a:lnTo>
                    <a:pt x="10280" y="59519"/>
                  </a:lnTo>
                  <a:lnTo>
                    <a:pt x="2164" y="95549"/>
                  </a:lnTo>
                  <a:lnTo>
                    <a:pt x="320" y="130047"/>
                  </a:lnTo>
                  <a:lnTo>
                    <a:pt x="0" y="152873"/>
                  </a:lnTo>
                  <a:lnTo>
                    <a:pt x="4253" y="165530"/>
                  </a:lnTo>
                  <a:lnTo>
                    <a:pt x="10743" y="174942"/>
                  </a:lnTo>
                  <a:lnTo>
                    <a:pt x="24040" y="185358"/>
                  </a:lnTo>
                  <a:lnTo>
                    <a:pt x="26532" y="186019"/>
                  </a:lnTo>
                  <a:lnTo>
                    <a:pt x="29004" y="185648"/>
                  </a:lnTo>
                  <a:lnTo>
                    <a:pt x="42680" y="179222"/>
                  </a:lnTo>
                  <a:lnTo>
                    <a:pt x="49461" y="172642"/>
                  </a:lnTo>
                  <a:lnTo>
                    <a:pt x="67942" y="140938"/>
                  </a:lnTo>
                  <a:lnTo>
                    <a:pt x="76941" y="121580"/>
                  </a:lnTo>
                  <a:lnTo>
                    <a:pt x="80013" y="87525"/>
                  </a:lnTo>
                  <a:lnTo>
                    <a:pt x="79368" y="63993"/>
                  </a:lnTo>
                  <a:lnTo>
                    <a:pt x="76316" y="57321"/>
                  </a:lnTo>
                  <a:lnTo>
                    <a:pt x="74366" y="55217"/>
                  </a:lnTo>
                  <a:lnTo>
                    <a:pt x="68556" y="51444"/>
                  </a:lnTo>
                  <a:lnTo>
                    <a:pt x="59424" y="37766"/>
                  </a:lnTo>
                  <a:lnTo>
                    <a:pt x="50990" y="2909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601"/>
            <p:cNvSpPr/>
            <p:nvPr>
              <p:custDataLst>
                <p:tags r:id="rId49"/>
              </p:custDataLst>
            </p:nvPr>
          </p:nvSpPr>
          <p:spPr>
            <a:xfrm>
              <a:off x="2716907" y="4301770"/>
              <a:ext cx="211803" cy="226410"/>
            </a:xfrm>
            <a:custGeom>
              <a:avLst/>
              <a:gdLst/>
              <a:ahLst/>
              <a:cxnLst/>
              <a:rect l="0" t="0" r="0" b="0"/>
              <a:pathLst>
                <a:path w="211803" h="226410">
                  <a:moveTo>
                    <a:pt x="0" y="0"/>
                  </a:moveTo>
                  <a:lnTo>
                    <a:pt x="0" y="0"/>
                  </a:lnTo>
                  <a:lnTo>
                    <a:pt x="6289" y="0"/>
                  </a:lnTo>
                  <a:lnTo>
                    <a:pt x="13746" y="10850"/>
                  </a:lnTo>
                  <a:lnTo>
                    <a:pt x="21258" y="16454"/>
                  </a:lnTo>
                  <a:lnTo>
                    <a:pt x="23910" y="19896"/>
                  </a:lnTo>
                  <a:lnTo>
                    <a:pt x="34580" y="52337"/>
                  </a:lnTo>
                  <a:lnTo>
                    <a:pt x="46321" y="87802"/>
                  </a:lnTo>
                  <a:lnTo>
                    <a:pt x="50176" y="121907"/>
                  </a:lnTo>
                  <a:lnTo>
                    <a:pt x="50938" y="152929"/>
                  </a:lnTo>
                  <a:lnTo>
                    <a:pt x="51100" y="188209"/>
                  </a:lnTo>
                  <a:lnTo>
                    <a:pt x="51124" y="210103"/>
                  </a:lnTo>
                  <a:lnTo>
                    <a:pt x="50313" y="210670"/>
                  </a:lnTo>
                  <a:lnTo>
                    <a:pt x="44837" y="211653"/>
                  </a:lnTo>
                  <a:lnTo>
                    <a:pt x="44498" y="210891"/>
                  </a:lnTo>
                  <a:lnTo>
                    <a:pt x="44122" y="207881"/>
                  </a:lnTo>
                  <a:lnTo>
                    <a:pt x="41791" y="203837"/>
                  </a:lnTo>
                  <a:lnTo>
                    <a:pt x="40033" y="201623"/>
                  </a:lnTo>
                  <a:lnTo>
                    <a:pt x="37559" y="186875"/>
                  </a:lnTo>
                  <a:lnTo>
                    <a:pt x="37535" y="160082"/>
                  </a:lnTo>
                  <a:lnTo>
                    <a:pt x="42339" y="129182"/>
                  </a:lnTo>
                  <a:lnTo>
                    <a:pt x="44786" y="111785"/>
                  </a:lnTo>
                  <a:lnTo>
                    <a:pt x="57417" y="80780"/>
                  </a:lnTo>
                  <a:lnTo>
                    <a:pt x="71279" y="44691"/>
                  </a:lnTo>
                  <a:lnTo>
                    <a:pt x="83696" y="28570"/>
                  </a:lnTo>
                  <a:lnTo>
                    <a:pt x="107240" y="12729"/>
                  </a:lnTo>
                  <a:lnTo>
                    <a:pt x="121762" y="8911"/>
                  </a:lnTo>
                  <a:lnTo>
                    <a:pt x="131480" y="10182"/>
                  </a:lnTo>
                  <a:lnTo>
                    <a:pt x="140397" y="13451"/>
                  </a:lnTo>
                  <a:lnTo>
                    <a:pt x="154898" y="24327"/>
                  </a:lnTo>
                  <a:lnTo>
                    <a:pt x="166269" y="37233"/>
                  </a:lnTo>
                  <a:lnTo>
                    <a:pt x="177381" y="60012"/>
                  </a:lnTo>
                  <a:lnTo>
                    <a:pt x="182371" y="88766"/>
                  </a:lnTo>
                  <a:lnTo>
                    <a:pt x="188166" y="122699"/>
                  </a:lnTo>
                  <a:lnTo>
                    <a:pt x="190476" y="155466"/>
                  </a:lnTo>
                  <a:lnTo>
                    <a:pt x="196150" y="190167"/>
                  </a:lnTo>
                  <a:lnTo>
                    <a:pt x="198895" y="200292"/>
                  </a:lnTo>
                  <a:lnTo>
                    <a:pt x="211802" y="22640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7833" name="SMARTInkShape-Group151"/>
          <p:cNvGrpSpPr/>
          <p:nvPr/>
        </p:nvGrpSpPr>
        <p:grpSpPr>
          <a:xfrm>
            <a:off x="6383272" y="4046147"/>
            <a:ext cx="2069611" cy="678310"/>
            <a:chOff x="6383272" y="4046147"/>
            <a:chExt cx="2069611" cy="678310"/>
          </a:xfrm>
        </p:grpSpPr>
        <p:sp>
          <p:nvSpPr>
            <p:cNvPr id="28" name="SMARTInkShape-602"/>
            <p:cNvSpPr/>
            <p:nvPr>
              <p:custDataLst>
                <p:tags r:id="rId25"/>
              </p:custDataLst>
            </p:nvPr>
          </p:nvSpPr>
          <p:spPr>
            <a:xfrm>
              <a:off x="6442037" y="4064352"/>
              <a:ext cx="36093" cy="420007"/>
            </a:xfrm>
            <a:custGeom>
              <a:avLst/>
              <a:gdLst/>
              <a:ahLst/>
              <a:cxnLst/>
              <a:rect l="0" t="0" r="0" b="0"/>
              <a:pathLst>
                <a:path w="36093" h="420007">
                  <a:moveTo>
                    <a:pt x="28877" y="54830"/>
                  </a:moveTo>
                  <a:lnTo>
                    <a:pt x="28877" y="54830"/>
                  </a:lnTo>
                  <a:lnTo>
                    <a:pt x="28877" y="44665"/>
                  </a:lnTo>
                  <a:lnTo>
                    <a:pt x="35980" y="9429"/>
                  </a:lnTo>
                  <a:lnTo>
                    <a:pt x="36092" y="6249"/>
                  </a:lnTo>
                  <a:lnTo>
                    <a:pt x="33976" y="2672"/>
                  </a:lnTo>
                  <a:lnTo>
                    <a:pt x="32276" y="582"/>
                  </a:lnTo>
                  <a:lnTo>
                    <a:pt x="31143" y="0"/>
                  </a:lnTo>
                  <a:lnTo>
                    <a:pt x="30388" y="424"/>
                  </a:lnTo>
                  <a:lnTo>
                    <a:pt x="29548" y="3059"/>
                  </a:lnTo>
                  <a:lnTo>
                    <a:pt x="29175" y="6934"/>
                  </a:lnTo>
                  <a:lnTo>
                    <a:pt x="26845" y="11362"/>
                  </a:lnTo>
                  <a:lnTo>
                    <a:pt x="23105" y="17658"/>
                  </a:lnTo>
                  <a:lnTo>
                    <a:pt x="11716" y="52279"/>
                  </a:lnTo>
                  <a:lnTo>
                    <a:pt x="8373" y="79862"/>
                  </a:lnTo>
                  <a:lnTo>
                    <a:pt x="3506" y="112470"/>
                  </a:lnTo>
                  <a:lnTo>
                    <a:pt x="1371" y="138064"/>
                  </a:lnTo>
                  <a:lnTo>
                    <a:pt x="422" y="164858"/>
                  </a:lnTo>
                  <a:lnTo>
                    <a:pt x="0" y="190291"/>
                  </a:lnTo>
                  <a:lnTo>
                    <a:pt x="1977" y="215120"/>
                  </a:lnTo>
                  <a:lnTo>
                    <a:pt x="4749" y="240492"/>
                  </a:lnTo>
                  <a:lnTo>
                    <a:pt x="5980" y="267998"/>
                  </a:lnTo>
                  <a:lnTo>
                    <a:pt x="6674" y="303104"/>
                  </a:lnTo>
                  <a:lnTo>
                    <a:pt x="10757" y="337941"/>
                  </a:lnTo>
                  <a:lnTo>
                    <a:pt x="13576" y="374401"/>
                  </a:lnTo>
                  <a:lnTo>
                    <a:pt x="14876" y="395944"/>
                  </a:lnTo>
                  <a:lnTo>
                    <a:pt x="20531" y="414212"/>
                  </a:lnTo>
                  <a:lnTo>
                    <a:pt x="20067" y="416144"/>
                  </a:lnTo>
                  <a:lnTo>
                    <a:pt x="18946" y="417431"/>
                  </a:lnTo>
                  <a:lnTo>
                    <a:pt x="14270" y="42000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603"/>
            <p:cNvSpPr/>
            <p:nvPr>
              <p:custDataLst>
                <p:tags r:id="rId26"/>
              </p:custDataLst>
            </p:nvPr>
          </p:nvSpPr>
          <p:spPr>
            <a:xfrm>
              <a:off x="6383272" y="4316468"/>
              <a:ext cx="124160" cy="14517"/>
            </a:xfrm>
            <a:custGeom>
              <a:avLst/>
              <a:gdLst/>
              <a:ahLst/>
              <a:cxnLst/>
              <a:rect l="0" t="0" r="0" b="0"/>
              <a:pathLst>
                <a:path w="124160" h="14517">
                  <a:moveTo>
                    <a:pt x="0" y="14516"/>
                  </a:moveTo>
                  <a:lnTo>
                    <a:pt x="0" y="14516"/>
                  </a:lnTo>
                  <a:lnTo>
                    <a:pt x="3877" y="14516"/>
                  </a:lnTo>
                  <a:lnTo>
                    <a:pt x="7944" y="12352"/>
                  </a:lnTo>
                  <a:lnTo>
                    <a:pt x="12457" y="9497"/>
                  </a:lnTo>
                  <a:lnTo>
                    <a:pt x="20371" y="7889"/>
                  </a:lnTo>
                  <a:lnTo>
                    <a:pt x="52378" y="2252"/>
                  </a:lnTo>
                  <a:lnTo>
                    <a:pt x="82750" y="372"/>
                  </a:lnTo>
                  <a:lnTo>
                    <a:pt x="104258" y="0"/>
                  </a:lnTo>
                  <a:lnTo>
                    <a:pt x="124159" y="721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604"/>
            <p:cNvSpPr/>
            <p:nvPr>
              <p:custDataLst>
                <p:tags r:id="rId27"/>
              </p:custDataLst>
            </p:nvPr>
          </p:nvSpPr>
          <p:spPr>
            <a:xfrm>
              <a:off x="6553550" y="4252079"/>
              <a:ext cx="106888" cy="194554"/>
            </a:xfrm>
            <a:custGeom>
              <a:avLst/>
              <a:gdLst/>
              <a:ahLst/>
              <a:cxnLst/>
              <a:rect l="0" t="0" r="0" b="0"/>
              <a:pathLst>
                <a:path w="106888" h="194554">
                  <a:moveTo>
                    <a:pt x="63434" y="35084"/>
                  </a:moveTo>
                  <a:lnTo>
                    <a:pt x="63434" y="35084"/>
                  </a:lnTo>
                  <a:lnTo>
                    <a:pt x="63434" y="10638"/>
                  </a:lnTo>
                  <a:lnTo>
                    <a:pt x="61269" y="5825"/>
                  </a:lnTo>
                  <a:lnTo>
                    <a:pt x="59556" y="3405"/>
                  </a:lnTo>
                  <a:lnTo>
                    <a:pt x="55490" y="717"/>
                  </a:lnTo>
                  <a:lnTo>
                    <a:pt x="53268" y="0"/>
                  </a:lnTo>
                  <a:lnTo>
                    <a:pt x="50976" y="334"/>
                  </a:lnTo>
                  <a:lnTo>
                    <a:pt x="46266" y="2868"/>
                  </a:lnTo>
                  <a:lnTo>
                    <a:pt x="39051" y="8858"/>
                  </a:lnTo>
                  <a:lnTo>
                    <a:pt x="17026" y="43667"/>
                  </a:lnTo>
                  <a:lnTo>
                    <a:pt x="5457" y="74018"/>
                  </a:lnTo>
                  <a:lnTo>
                    <a:pt x="0" y="101531"/>
                  </a:lnTo>
                  <a:lnTo>
                    <a:pt x="548" y="128078"/>
                  </a:lnTo>
                  <a:lnTo>
                    <a:pt x="8002" y="158858"/>
                  </a:lnTo>
                  <a:lnTo>
                    <a:pt x="14910" y="177163"/>
                  </a:lnTo>
                  <a:lnTo>
                    <a:pt x="21851" y="185602"/>
                  </a:lnTo>
                  <a:lnTo>
                    <a:pt x="30346" y="191246"/>
                  </a:lnTo>
                  <a:lnTo>
                    <a:pt x="44253" y="194423"/>
                  </a:lnTo>
                  <a:lnTo>
                    <a:pt x="58653" y="194553"/>
                  </a:lnTo>
                  <a:lnTo>
                    <a:pt x="68342" y="191708"/>
                  </a:lnTo>
                  <a:lnTo>
                    <a:pt x="75894" y="185574"/>
                  </a:lnTo>
                  <a:lnTo>
                    <a:pt x="94139" y="158714"/>
                  </a:lnTo>
                  <a:lnTo>
                    <a:pt x="104461" y="126951"/>
                  </a:lnTo>
                  <a:lnTo>
                    <a:pt x="106887" y="93106"/>
                  </a:lnTo>
                  <a:lnTo>
                    <a:pt x="106371" y="70049"/>
                  </a:lnTo>
                  <a:lnTo>
                    <a:pt x="99338" y="38637"/>
                  </a:lnTo>
                  <a:lnTo>
                    <a:pt x="97920" y="37453"/>
                  </a:lnTo>
                  <a:lnTo>
                    <a:pt x="96162" y="36663"/>
                  </a:lnTo>
                  <a:lnTo>
                    <a:pt x="94180" y="36948"/>
                  </a:lnTo>
                  <a:lnTo>
                    <a:pt x="85736" y="42128"/>
                  </a:lnTo>
                  <a:lnTo>
                    <a:pt x="85345" y="496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MARTInkShape-605"/>
            <p:cNvSpPr/>
            <p:nvPr>
              <p:custDataLst>
                <p:tags r:id="rId28"/>
              </p:custDataLst>
            </p:nvPr>
          </p:nvSpPr>
          <p:spPr>
            <a:xfrm>
              <a:off x="6748447" y="4287163"/>
              <a:ext cx="167981" cy="188393"/>
            </a:xfrm>
            <a:custGeom>
              <a:avLst/>
              <a:gdLst/>
              <a:ahLst/>
              <a:cxnLst/>
              <a:rect l="0" t="0" r="0" b="0"/>
              <a:pathLst>
                <a:path w="167981" h="188393">
                  <a:moveTo>
                    <a:pt x="0" y="7304"/>
                  </a:moveTo>
                  <a:lnTo>
                    <a:pt x="0" y="7304"/>
                  </a:lnTo>
                  <a:lnTo>
                    <a:pt x="0" y="11180"/>
                  </a:lnTo>
                  <a:lnTo>
                    <a:pt x="2164" y="15248"/>
                  </a:lnTo>
                  <a:lnTo>
                    <a:pt x="3877" y="17469"/>
                  </a:lnTo>
                  <a:lnTo>
                    <a:pt x="5781" y="24265"/>
                  </a:lnTo>
                  <a:lnTo>
                    <a:pt x="9334" y="59276"/>
                  </a:lnTo>
                  <a:lnTo>
                    <a:pt x="13913" y="95057"/>
                  </a:lnTo>
                  <a:lnTo>
                    <a:pt x="16635" y="126346"/>
                  </a:lnTo>
                  <a:lnTo>
                    <a:pt x="21216" y="160664"/>
                  </a:lnTo>
                  <a:lnTo>
                    <a:pt x="21903" y="188392"/>
                  </a:lnTo>
                  <a:lnTo>
                    <a:pt x="21910" y="157743"/>
                  </a:lnTo>
                  <a:lnTo>
                    <a:pt x="29856" y="123773"/>
                  </a:lnTo>
                  <a:lnTo>
                    <a:pt x="41471" y="87591"/>
                  </a:lnTo>
                  <a:lnTo>
                    <a:pt x="57448" y="51118"/>
                  </a:lnTo>
                  <a:lnTo>
                    <a:pt x="85335" y="23757"/>
                  </a:lnTo>
                  <a:lnTo>
                    <a:pt x="120721" y="5245"/>
                  </a:lnTo>
                  <a:lnTo>
                    <a:pt x="149385" y="460"/>
                  </a:lnTo>
                  <a:lnTo>
                    <a:pt x="16798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24" name="SMARTInkShape-606"/>
            <p:cNvSpPr/>
            <p:nvPr>
              <p:custDataLst>
                <p:tags r:id="rId29"/>
              </p:custDataLst>
            </p:nvPr>
          </p:nvSpPr>
          <p:spPr>
            <a:xfrm>
              <a:off x="7071375" y="4247413"/>
              <a:ext cx="170245" cy="477044"/>
            </a:xfrm>
            <a:custGeom>
              <a:avLst/>
              <a:gdLst/>
              <a:ahLst/>
              <a:cxnLst/>
              <a:rect l="0" t="0" r="0" b="0"/>
              <a:pathLst>
                <a:path w="170245" h="477044">
                  <a:moveTo>
                    <a:pt x="27641" y="61660"/>
                  </a:moveTo>
                  <a:lnTo>
                    <a:pt x="27641" y="61660"/>
                  </a:lnTo>
                  <a:lnTo>
                    <a:pt x="27641" y="76418"/>
                  </a:lnTo>
                  <a:lnTo>
                    <a:pt x="29805" y="82556"/>
                  </a:lnTo>
                  <a:lnTo>
                    <a:pt x="31519" y="85329"/>
                  </a:lnTo>
                  <a:lnTo>
                    <a:pt x="36657" y="116142"/>
                  </a:lnTo>
                  <a:lnTo>
                    <a:pt x="41144" y="152401"/>
                  </a:lnTo>
                  <a:lnTo>
                    <a:pt x="45798" y="188902"/>
                  </a:lnTo>
                  <a:lnTo>
                    <a:pt x="47883" y="216404"/>
                  </a:lnTo>
                  <a:lnTo>
                    <a:pt x="49621" y="244857"/>
                  </a:lnTo>
                  <a:lnTo>
                    <a:pt x="53099" y="273733"/>
                  </a:lnTo>
                  <a:lnTo>
                    <a:pt x="55186" y="302796"/>
                  </a:lnTo>
                  <a:lnTo>
                    <a:pt x="56925" y="331944"/>
                  </a:lnTo>
                  <a:lnTo>
                    <a:pt x="60402" y="361128"/>
                  </a:lnTo>
                  <a:lnTo>
                    <a:pt x="64653" y="388165"/>
                  </a:lnTo>
                  <a:lnTo>
                    <a:pt x="69444" y="421870"/>
                  </a:lnTo>
                  <a:lnTo>
                    <a:pt x="72008" y="456869"/>
                  </a:lnTo>
                  <a:lnTo>
                    <a:pt x="78454" y="477043"/>
                  </a:lnTo>
                  <a:lnTo>
                    <a:pt x="73685" y="466118"/>
                  </a:lnTo>
                  <a:lnTo>
                    <a:pt x="65826" y="432181"/>
                  </a:lnTo>
                  <a:lnTo>
                    <a:pt x="58867" y="396754"/>
                  </a:lnTo>
                  <a:lnTo>
                    <a:pt x="53123" y="365987"/>
                  </a:lnTo>
                  <a:lnTo>
                    <a:pt x="43305" y="331173"/>
                  </a:lnTo>
                  <a:lnTo>
                    <a:pt x="35258" y="297324"/>
                  </a:lnTo>
                  <a:lnTo>
                    <a:pt x="27734" y="264573"/>
                  </a:lnTo>
                  <a:lnTo>
                    <a:pt x="20366" y="231335"/>
                  </a:lnTo>
                  <a:lnTo>
                    <a:pt x="10605" y="194901"/>
                  </a:lnTo>
                  <a:lnTo>
                    <a:pt x="5882" y="159241"/>
                  </a:lnTo>
                  <a:lnTo>
                    <a:pt x="139" y="127913"/>
                  </a:lnTo>
                  <a:lnTo>
                    <a:pt x="0" y="113828"/>
                  </a:lnTo>
                  <a:lnTo>
                    <a:pt x="4815" y="82586"/>
                  </a:lnTo>
                  <a:lnTo>
                    <a:pt x="13555" y="49088"/>
                  </a:lnTo>
                  <a:lnTo>
                    <a:pt x="18946" y="38219"/>
                  </a:lnTo>
                  <a:lnTo>
                    <a:pt x="31917" y="22976"/>
                  </a:lnTo>
                  <a:lnTo>
                    <a:pt x="50007" y="9804"/>
                  </a:lnTo>
                  <a:lnTo>
                    <a:pt x="79947" y="220"/>
                  </a:lnTo>
                  <a:lnTo>
                    <a:pt x="93898" y="0"/>
                  </a:lnTo>
                  <a:lnTo>
                    <a:pt x="118813" y="6471"/>
                  </a:lnTo>
                  <a:lnTo>
                    <a:pt x="139363" y="16375"/>
                  </a:lnTo>
                  <a:lnTo>
                    <a:pt x="153345" y="28586"/>
                  </a:lnTo>
                  <a:lnTo>
                    <a:pt x="160061" y="37763"/>
                  </a:lnTo>
                  <a:lnTo>
                    <a:pt x="163587" y="47253"/>
                  </a:lnTo>
                  <a:lnTo>
                    <a:pt x="165966" y="56069"/>
                  </a:lnTo>
                  <a:lnTo>
                    <a:pt x="169728" y="62692"/>
                  </a:lnTo>
                  <a:lnTo>
                    <a:pt x="170244" y="66405"/>
                  </a:lnTo>
                  <a:lnTo>
                    <a:pt x="167073" y="88744"/>
                  </a:lnTo>
                  <a:lnTo>
                    <a:pt x="165228" y="92700"/>
                  </a:lnTo>
                  <a:lnTo>
                    <a:pt x="141531" y="115102"/>
                  </a:lnTo>
                  <a:lnTo>
                    <a:pt x="107948" y="140327"/>
                  </a:lnTo>
                  <a:lnTo>
                    <a:pt x="83630" y="153140"/>
                  </a:lnTo>
                  <a:lnTo>
                    <a:pt x="50970" y="156471"/>
                  </a:lnTo>
                  <a:lnTo>
                    <a:pt x="48063" y="154893"/>
                  </a:lnTo>
                  <a:lnTo>
                    <a:pt x="46125" y="152218"/>
                  </a:lnTo>
                  <a:lnTo>
                    <a:pt x="43013" y="140141"/>
                  </a:lnTo>
                  <a:lnTo>
                    <a:pt x="42474" y="132432"/>
                  </a:lnTo>
                  <a:lnTo>
                    <a:pt x="44513" y="127468"/>
                  </a:lnTo>
                  <a:lnTo>
                    <a:pt x="71462" y="9817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25" name="SMARTInkShape-607"/>
            <p:cNvSpPr/>
            <p:nvPr>
              <p:custDataLst>
                <p:tags r:id="rId30"/>
              </p:custDataLst>
            </p:nvPr>
          </p:nvSpPr>
          <p:spPr>
            <a:xfrm>
              <a:off x="7289098" y="4251785"/>
              <a:ext cx="94719" cy="144066"/>
            </a:xfrm>
            <a:custGeom>
              <a:avLst/>
              <a:gdLst/>
              <a:ahLst/>
              <a:cxnLst/>
              <a:rect l="0" t="0" r="0" b="0"/>
              <a:pathLst>
                <a:path w="94719" h="144066">
                  <a:moveTo>
                    <a:pt x="58237" y="35378"/>
                  </a:moveTo>
                  <a:lnTo>
                    <a:pt x="58237" y="35378"/>
                  </a:lnTo>
                  <a:lnTo>
                    <a:pt x="58237" y="10932"/>
                  </a:lnTo>
                  <a:lnTo>
                    <a:pt x="57426" y="9343"/>
                  </a:lnTo>
                  <a:lnTo>
                    <a:pt x="56073" y="8283"/>
                  </a:lnTo>
                  <a:lnTo>
                    <a:pt x="52406" y="6294"/>
                  </a:lnTo>
                  <a:lnTo>
                    <a:pt x="45780" y="1424"/>
                  </a:lnTo>
                  <a:lnTo>
                    <a:pt x="41069" y="0"/>
                  </a:lnTo>
                  <a:lnTo>
                    <a:pt x="38676" y="431"/>
                  </a:lnTo>
                  <a:lnTo>
                    <a:pt x="29006" y="4791"/>
                  </a:lnTo>
                  <a:lnTo>
                    <a:pt x="26578" y="5249"/>
                  </a:lnTo>
                  <a:lnTo>
                    <a:pt x="19282" y="9770"/>
                  </a:lnTo>
                  <a:lnTo>
                    <a:pt x="4678" y="33474"/>
                  </a:lnTo>
                  <a:lnTo>
                    <a:pt x="1252" y="47708"/>
                  </a:lnTo>
                  <a:lnTo>
                    <a:pt x="0" y="79861"/>
                  </a:lnTo>
                  <a:lnTo>
                    <a:pt x="705" y="93289"/>
                  </a:lnTo>
                  <a:lnTo>
                    <a:pt x="12274" y="125196"/>
                  </a:lnTo>
                  <a:lnTo>
                    <a:pt x="16981" y="135077"/>
                  </a:lnTo>
                  <a:lnTo>
                    <a:pt x="20183" y="138362"/>
                  </a:lnTo>
                  <a:lnTo>
                    <a:pt x="28071" y="142011"/>
                  </a:lnTo>
                  <a:lnTo>
                    <a:pt x="41634" y="144065"/>
                  </a:lnTo>
                  <a:lnTo>
                    <a:pt x="48965" y="142382"/>
                  </a:lnTo>
                  <a:lnTo>
                    <a:pt x="60283" y="134689"/>
                  </a:lnTo>
                  <a:lnTo>
                    <a:pt x="70333" y="124544"/>
                  </a:lnTo>
                  <a:lnTo>
                    <a:pt x="89883" y="95095"/>
                  </a:lnTo>
                  <a:lnTo>
                    <a:pt x="93312" y="81294"/>
                  </a:lnTo>
                  <a:lnTo>
                    <a:pt x="94699" y="48449"/>
                  </a:lnTo>
                  <a:lnTo>
                    <a:pt x="94718" y="44092"/>
                  </a:lnTo>
                  <a:lnTo>
                    <a:pt x="93918" y="41187"/>
                  </a:lnTo>
                  <a:lnTo>
                    <a:pt x="92574" y="39251"/>
                  </a:lnTo>
                  <a:lnTo>
                    <a:pt x="90867" y="37960"/>
                  </a:lnTo>
                  <a:lnTo>
                    <a:pt x="88969" y="34362"/>
                  </a:lnTo>
                  <a:lnTo>
                    <a:pt x="87451" y="2807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27" name="SMARTInkShape-608"/>
            <p:cNvSpPr/>
            <p:nvPr>
              <p:custDataLst>
                <p:tags r:id="rId31"/>
              </p:custDataLst>
            </p:nvPr>
          </p:nvSpPr>
          <p:spPr>
            <a:xfrm>
              <a:off x="7697904" y="4046147"/>
              <a:ext cx="51126" cy="350570"/>
            </a:xfrm>
            <a:custGeom>
              <a:avLst/>
              <a:gdLst/>
              <a:ahLst/>
              <a:cxnLst/>
              <a:rect l="0" t="0" r="0" b="0"/>
              <a:pathLst>
                <a:path w="51126" h="350570">
                  <a:moveTo>
                    <a:pt x="0" y="0"/>
                  </a:moveTo>
                  <a:lnTo>
                    <a:pt x="0" y="0"/>
                  </a:lnTo>
                  <a:lnTo>
                    <a:pt x="3878" y="0"/>
                  </a:lnTo>
                  <a:lnTo>
                    <a:pt x="5020" y="811"/>
                  </a:lnTo>
                  <a:lnTo>
                    <a:pt x="5781" y="2164"/>
                  </a:lnTo>
                  <a:lnTo>
                    <a:pt x="6289" y="3877"/>
                  </a:lnTo>
                  <a:lnTo>
                    <a:pt x="15114" y="14797"/>
                  </a:lnTo>
                  <a:lnTo>
                    <a:pt x="17380" y="17168"/>
                  </a:lnTo>
                  <a:lnTo>
                    <a:pt x="19897" y="24131"/>
                  </a:lnTo>
                  <a:lnTo>
                    <a:pt x="23478" y="37175"/>
                  </a:lnTo>
                  <a:lnTo>
                    <a:pt x="26665" y="47359"/>
                  </a:lnTo>
                  <a:lnTo>
                    <a:pt x="28710" y="75898"/>
                  </a:lnTo>
                  <a:lnTo>
                    <a:pt x="29065" y="103097"/>
                  </a:lnTo>
                  <a:lnTo>
                    <a:pt x="29170" y="133878"/>
                  </a:lnTo>
                  <a:lnTo>
                    <a:pt x="29200" y="166532"/>
                  </a:lnTo>
                  <a:lnTo>
                    <a:pt x="29210" y="198930"/>
                  </a:lnTo>
                  <a:lnTo>
                    <a:pt x="31376" y="232062"/>
                  </a:lnTo>
                  <a:lnTo>
                    <a:pt x="34995" y="262437"/>
                  </a:lnTo>
                  <a:lnTo>
                    <a:pt x="40094" y="297905"/>
                  </a:lnTo>
                  <a:lnTo>
                    <a:pt x="43495" y="332964"/>
                  </a:lnTo>
                  <a:lnTo>
                    <a:pt x="43724" y="340213"/>
                  </a:lnTo>
                  <a:lnTo>
                    <a:pt x="51125" y="35056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28" name="SMARTInkShape-609"/>
            <p:cNvSpPr/>
            <p:nvPr>
              <p:custDataLst>
                <p:tags r:id="rId32"/>
              </p:custDataLst>
            </p:nvPr>
          </p:nvSpPr>
          <p:spPr>
            <a:xfrm>
              <a:off x="7617565" y="4068058"/>
              <a:ext cx="43823" cy="51125"/>
            </a:xfrm>
            <a:custGeom>
              <a:avLst/>
              <a:gdLst/>
              <a:ahLst/>
              <a:cxnLst/>
              <a:rect l="0" t="0" r="0" b="0"/>
              <a:pathLst>
                <a:path w="43823" h="51125">
                  <a:moveTo>
                    <a:pt x="0" y="51124"/>
                  </a:moveTo>
                  <a:lnTo>
                    <a:pt x="0" y="51124"/>
                  </a:lnTo>
                  <a:lnTo>
                    <a:pt x="0" y="40959"/>
                  </a:lnTo>
                  <a:lnTo>
                    <a:pt x="812" y="39478"/>
                  </a:lnTo>
                  <a:lnTo>
                    <a:pt x="2164" y="38491"/>
                  </a:lnTo>
                  <a:lnTo>
                    <a:pt x="3878" y="37833"/>
                  </a:lnTo>
                  <a:lnTo>
                    <a:pt x="5019" y="36583"/>
                  </a:lnTo>
                  <a:lnTo>
                    <a:pt x="9017" y="28745"/>
                  </a:lnTo>
                  <a:lnTo>
                    <a:pt x="13745" y="24136"/>
                  </a:lnTo>
                  <a:lnTo>
                    <a:pt x="4382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29" name="SMARTInkShape-610"/>
            <p:cNvSpPr/>
            <p:nvPr>
              <p:custDataLst>
                <p:tags r:id="rId33"/>
              </p:custDataLst>
            </p:nvPr>
          </p:nvSpPr>
          <p:spPr>
            <a:xfrm>
              <a:off x="7610262" y="4228735"/>
              <a:ext cx="14608" cy="202589"/>
            </a:xfrm>
            <a:custGeom>
              <a:avLst/>
              <a:gdLst/>
              <a:ahLst/>
              <a:cxnLst/>
              <a:rect l="0" t="0" r="0" b="0"/>
              <a:pathLst>
                <a:path w="14608" h="202589">
                  <a:moveTo>
                    <a:pt x="0" y="0"/>
                  </a:moveTo>
                  <a:lnTo>
                    <a:pt x="0" y="0"/>
                  </a:lnTo>
                  <a:lnTo>
                    <a:pt x="3877" y="3877"/>
                  </a:lnTo>
                  <a:lnTo>
                    <a:pt x="5782" y="7944"/>
                  </a:lnTo>
                  <a:lnTo>
                    <a:pt x="7214" y="38425"/>
                  </a:lnTo>
                  <a:lnTo>
                    <a:pt x="9456" y="73286"/>
                  </a:lnTo>
                  <a:lnTo>
                    <a:pt x="11506" y="88565"/>
                  </a:lnTo>
                  <a:lnTo>
                    <a:pt x="8374" y="122658"/>
                  </a:lnTo>
                  <a:lnTo>
                    <a:pt x="7515" y="153077"/>
                  </a:lnTo>
                  <a:lnTo>
                    <a:pt x="13610" y="187003"/>
                  </a:lnTo>
                  <a:lnTo>
                    <a:pt x="14519" y="202588"/>
                  </a:lnTo>
                  <a:lnTo>
                    <a:pt x="14607" y="1825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30" name="SMARTInkShape-611"/>
            <p:cNvSpPr/>
            <p:nvPr>
              <p:custDataLst>
                <p:tags r:id="rId34"/>
              </p:custDataLst>
            </p:nvPr>
          </p:nvSpPr>
          <p:spPr>
            <a:xfrm>
              <a:off x="7450020" y="4228824"/>
              <a:ext cx="57994" cy="211714"/>
            </a:xfrm>
            <a:custGeom>
              <a:avLst/>
              <a:gdLst/>
              <a:ahLst/>
              <a:cxnLst/>
              <a:rect l="0" t="0" r="0" b="0"/>
              <a:pathLst>
                <a:path w="57994" h="211714">
                  <a:moveTo>
                    <a:pt x="57993" y="7214"/>
                  </a:moveTo>
                  <a:lnTo>
                    <a:pt x="57993" y="7214"/>
                  </a:lnTo>
                  <a:lnTo>
                    <a:pt x="57993" y="0"/>
                  </a:lnTo>
                  <a:lnTo>
                    <a:pt x="54116" y="3814"/>
                  </a:lnTo>
                  <a:lnTo>
                    <a:pt x="50048" y="5703"/>
                  </a:lnTo>
                  <a:lnTo>
                    <a:pt x="47827" y="6207"/>
                  </a:lnTo>
                  <a:lnTo>
                    <a:pt x="40824" y="10793"/>
                  </a:lnTo>
                  <a:lnTo>
                    <a:pt x="22981" y="29917"/>
                  </a:lnTo>
                  <a:lnTo>
                    <a:pt x="4522" y="63254"/>
                  </a:lnTo>
                  <a:lnTo>
                    <a:pt x="544" y="76862"/>
                  </a:lnTo>
                  <a:lnTo>
                    <a:pt x="0" y="82261"/>
                  </a:lnTo>
                  <a:lnTo>
                    <a:pt x="1922" y="87364"/>
                  </a:lnTo>
                  <a:lnTo>
                    <a:pt x="10456" y="98295"/>
                  </a:lnTo>
                  <a:lnTo>
                    <a:pt x="16848" y="100442"/>
                  </a:lnTo>
                  <a:lnTo>
                    <a:pt x="24288" y="102208"/>
                  </a:lnTo>
                  <a:lnTo>
                    <a:pt x="35675" y="107790"/>
                  </a:lnTo>
                  <a:lnTo>
                    <a:pt x="38245" y="108348"/>
                  </a:lnTo>
                  <a:lnTo>
                    <a:pt x="45740" y="113010"/>
                  </a:lnTo>
                  <a:lnTo>
                    <a:pt x="53100" y="119531"/>
                  </a:lnTo>
                  <a:lnTo>
                    <a:pt x="55818" y="126381"/>
                  </a:lnTo>
                  <a:lnTo>
                    <a:pt x="57563" y="140126"/>
                  </a:lnTo>
                  <a:lnTo>
                    <a:pt x="48959" y="175346"/>
                  </a:lnTo>
                  <a:lnTo>
                    <a:pt x="45037" y="189847"/>
                  </a:lnTo>
                  <a:lnTo>
                    <a:pt x="43385" y="2117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31" name="SMARTInkShape-612"/>
            <p:cNvSpPr/>
            <p:nvPr>
              <p:custDataLst>
                <p:tags r:id="rId35"/>
              </p:custDataLst>
            </p:nvPr>
          </p:nvSpPr>
          <p:spPr>
            <a:xfrm>
              <a:off x="7705207" y="4228835"/>
              <a:ext cx="146071" cy="145971"/>
            </a:xfrm>
            <a:custGeom>
              <a:avLst/>
              <a:gdLst/>
              <a:ahLst/>
              <a:cxnLst/>
              <a:rect l="0" t="0" r="0" b="0"/>
              <a:pathLst>
                <a:path w="146071" h="145971">
                  <a:moveTo>
                    <a:pt x="0" y="65632"/>
                  </a:moveTo>
                  <a:lnTo>
                    <a:pt x="0" y="65632"/>
                  </a:lnTo>
                  <a:lnTo>
                    <a:pt x="0" y="45126"/>
                  </a:lnTo>
                  <a:lnTo>
                    <a:pt x="10166" y="33678"/>
                  </a:lnTo>
                  <a:lnTo>
                    <a:pt x="44029" y="14495"/>
                  </a:lnTo>
                  <a:lnTo>
                    <a:pt x="53651" y="10444"/>
                  </a:lnTo>
                  <a:lnTo>
                    <a:pt x="67382" y="7352"/>
                  </a:lnTo>
                  <a:lnTo>
                    <a:pt x="77763" y="2468"/>
                  </a:lnTo>
                  <a:lnTo>
                    <a:pt x="104346" y="0"/>
                  </a:lnTo>
                  <a:lnTo>
                    <a:pt x="109403" y="2108"/>
                  </a:lnTo>
                  <a:lnTo>
                    <a:pt x="111887" y="3807"/>
                  </a:lnTo>
                  <a:lnTo>
                    <a:pt x="119262" y="13951"/>
                  </a:lnTo>
                  <a:lnTo>
                    <a:pt x="128893" y="47077"/>
                  </a:lnTo>
                  <a:lnTo>
                    <a:pt x="135003" y="80680"/>
                  </a:lnTo>
                  <a:lnTo>
                    <a:pt x="138437" y="113933"/>
                  </a:lnTo>
                  <a:lnTo>
                    <a:pt x="138669" y="124936"/>
                  </a:lnTo>
                  <a:lnTo>
                    <a:pt x="140888" y="130671"/>
                  </a:lnTo>
                  <a:lnTo>
                    <a:pt x="145047" y="137087"/>
                  </a:lnTo>
                  <a:lnTo>
                    <a:pt x="146070" y="14597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32" name="SMARTInkShape-613"/>
            <p:cNvSpPr/>
            <p:nvPr>
              <p:custDataLst>
                <p:tags r:id="rId36"/>
              </p:custDataLst>
            </p:nvPr>
          </p:nvSpPr>
          <p:spPr>
            <a:xfrm>
              <a:off x="7822090" y="4119509"/>
              <a:ext cx="630793" cy="328038"/>
            </a:xfrm>
            <a:custGeom>
              <a:avLst/>
              <a:gdLst/>
              <a:ahLst/>
              <a:cxnLst/>
              <a:rect l="0" t="0" r="0" b="0"/>
              <a:pathLst>
                <a:path w="630793" h="328038">
                  <a:moveTo>
                    <a:pt x="7277" y="14280"/>
                  </a:moveTo>
                  <a:lnTo>
                    <a:pt x="7277" y="14280"/>
                  </a:lnTo>
                  <a:lnTo>
                    <a:pt x="989" y="7992"/>
                  </a:lnTo>
                  <a:lnTo>
                    <a:pt x="0" y="0"/>
                  </a:lnTo>
                  <a:lnTo>
                    <a:pt x="5810" y="4757"/>
                  </a:lnTo>
                  <a:lnTo>
                    <a:pt x="10141" y="5990"/>
                  </a:lnTo>
                  <a:lnTo>
                    <a:pt x="14772" y="10866"/>
                  </a:lnTo>
                  <a:lnTo>
                    <a:pt x="34065" y="44473"/>
                  </a:lnTo>
                  <a:lnTo>
                    <a:pt x="48664" y="80845"/>
                  </a:lnTo>
                  <a:lnTo>
                    <a:pt x="58402" y="111554"/>
                  </a:lnTo>
                  <a:lnTo>
                    <a:pt x="64263" y="144761"/>
                  </a:lnTo>
                  <a:lnTo>
                    <a:pt x="70439" y="179782"/>
                  </a:lnTo>
                  <a:lnTo>
                    <a:pt x="76547" y="214575"/>
                  </a:lnTo>
                  <a:lnTo>
                    <a:pt x="81980" y="244073"/>
                  </a:lnTo>
                  <a:lnTo>
                    <a:pt x="85947" y="254135"/>
                  </a:lnTo>
                  <a:lnTo>
                    <a:pt x="87519" y="265981"/>
                  </a:lnTo>
                  <a:lnTo>
                    <a:pt x="88362" y="267289"/>
                  </a:lnTo>
                  <a:lnTo>
                    <a:pt x="89736" y="268160"/>
                  </a:lnTo>
                  <a:lnTo>
                    <a:pt x="91464" y="268741"/>
                  </a:lnTo>
                  <a:lnTo>
                    <a:pt x="92616" y="268317"/>
                  </a:lnTo>
                  <a:lnTo>
                    <a:pt x="93383" y="267222"/>
                  </a:lnTo>
                  <a:lnTo>
                    <a:pt x="93895" y="265681"/>
                  </a:lnTo>
                  <a:lnTo>
                    <a:pt x="99737" y="256566"/>
                  </a:lnTo>
                  <a:lnTo>
                    <a:pt x="110022" y="223707"/>
                  </a:lnTo>
                  <a:lnTo>
                    <a:pt x="115427" y="211231"/>
                  </a:lnTo>
                  <a:lnTo>
                    <a:pt x="136460" y="174999"/>
                  </a:lnTo>
                  <a:lnTo>
                    <a:pt x="154680" y="152381"/>
                  </a:lnTo>
                  <a:lnTo>
                    <a:pt x="186746" y="136161"/>
                  </a:lnTo>
                  <a:lnTo>
                    <a:pt x="207583" y="127109"/>
                  </a:lnTo>
                  <a:lnTo>
                    <a:pt x="243547" y="119101"/>
                  </a:lnTo>
                  <a:lnTo>
                    <a:pt x="273967" y="112991"/>
                  </a:lnTo>
                  <a:lnTo>
                    <a:pt x="309091" y="90362"/>
                  </a:lnTo>
                  <a:lnTo>
                    <a:pt x="322932" y="81816"/>
                  </a:lnTo>
                  <a:lnTo>
                    <a:pt x="348023" y="48418"/>
                  </a:lnTo>
                  <a:lnTo>
                    <a:pt x="354575" y="39363"/>
                  </a:lnTo>
                  <a:lnTo>
                    <a:pt x="356877" y="31540"/>
                  </a:lnTo>
                  <a:lnTo>
                    <a:pt x="357808" y="18142"/>
                  </a:lnTo>
                  <a:lnTo>
                    <a:pt x="357009" y="16855"/>
                  </a:lnTo>
                  <a:lnTo>
                    <a:pt x="355665" y="15996"/>
                  </a:lnTo>
                  <a:lnTo>
                    <a:pt x="349896" y="14789"/>
                  </a:lnTo>
                  <a:lnTo>
                    <a:pt x="347678" y="14619"/>
                  </a:lnTo>
                  <a:lnTo>
                    <a:pt x="345387" y="16129"/>
                  </a:lnTo>
                  <a:lnTo>
                    <a:pt x="326186" y="42337"/>
                  </a:lnTo>
                  <a:lnTo>
                    <a:pt x="314023" y="73518"/>
                  </a:lnTo>
                  <a:lnTo>
                    <a:pt x="304287" y="102082"/>
                  </a:lnTo>
                  <a:lnTo>
                    <a:pt x="300379" y="136187"/>
                  </a:lnTo>
                  <a:lnTo>
                    <a:pt x="299608" y="169373"/>
                  </a:lnTo>
                  <a:lnTo>
                    <a:pt x="303333" y="203068"/>
                  </a:lnTo>
                  <a:lnTo>
                    <a:pt x="317714" y="238187"/>
                  </a:lnTo>
                  <a:lnTo>
                    <a:pt x="336183" y="269409"/>
                  </a:lnTo>
                  <a:lnTo>
                    <a:pt x="346595" y="283479"/>
                  </a:lnTo>
                  <a:lnTo>
                    <a:pt x="366144" y="299713"/>
                  </a:lnTo>
                  <a:lnTo>
                    <a:pt x="396723" y="312880"/>
                  </a:lnTo>
                  <a:lnTo>
                    <a:pt x="424276" y="320777"/>
                  </a:lnTo>
                  <a:lnTo>
                    <a:pt x="458791" y="326839"/>
                  </a:lnTo>
                  <a:lnTo>
                    <a:pt x="494883" y="328037"/>
                  </a:lnTo>
                  <a:lnTo>
                    <a:pt x="531106" y="326109"/>
                  </a:lnTo>
                  <a:lnTo>
                    <a:pt x="565822" y="318154"/>
                  </a:lnTo>
                  <a:lnTo>
                    <a:pt x="599881" y="314307"/>
                  </a:lnTo>
                  <a:lnTo>
                    <a:pt x="629716" y="313758"/>
                  </a:lnTo>
                  <a:lnTo>
                    <a:pt x="630792" y="314558"/>
                  </a:lnTo>
                  <a:lnTo>
                    <a:pt x="630698" y="315903"/>
                  </a:lnTo>
                  <a:lnTo>
                    <a:pt x="628593" y="320015"/>
                  </a:lnTo>
                  <a:lnTo>
                    <a:pt x="626142" y="320578"/>
                  </a:lnTo>
                  <a:lnTo>
                    <a:pt x="620773" y="32102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7846" name="SMARTInkShape-Group152"/>
          <p:cNvGrpSpPr/>
          <p:nvPr/>
        </p:nvGrpSpPr>
        <p:grpSpPr>
          <a:xfrm>
            <a:off x="1206119" y="4666946"/>
            <a:ext cx="1943508" cy="525854"/>
            <a:chOff x="1206119" y="4666946"/>
            <a:chExt cx="1943508" cy="525854"/>
          </a:xfrm>
        </p:grpSpPr>
        <p:sp>
          <p:nvSpPr>
            <p:cNvPr id="77834" name="SMARTInkShape-614"/>
            <p:cNvSpPr/>
            <p:nvPr>
              <p:custDataLst>
                <p:tags r:id="rId13"/>
              </p:custDataLst>
            </p:nvPr>
          </p:nvSpPr>
          <p:spPr>
            <a:xfrm>
              <a:off x="3147815" y="4908516"/>
              <a:ext cx="1812" cy="6750"/>
            </a:xfrm>
            <a:custGeom>
              <a:avLst/>
              <a:gdLst/>
              <a:ahLst/>
              <a:cxnLst/>
              <a:rect l="0" t="0" r="0" b="0"/>
              <a:pathLst>
                <a:path w="1812" h="6750">
                  <a:moveTo>
                    <a:pt x="0" y="6749"/>
                  </a:moveTo>
                  <a:lnTo>
                    <a:pt x="0" y="6749"/>
                  </a:lnTo>
                  <a:lnTo>
                    <a:pt x="0" y="460"/>
                  </a:lnTo>
                  <a:lnTo>
                    <a:pt x="811" y="122"/>
                  </a:lnTo>
                  <a:lnTo>
                    <a:pt x="181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35" name="SMARTInkShape-615"/>
            <p:cNvSpPr/>
            <p:nvPr>
              <p:custDataLst>
                <p:tags r:id="rId14"/>
              </p:custDataLst>
            </p:nvPr>
          </p:nvSpPr>
          <p:spPr>
            <a:xfrm>
              <a:off x="3118601" y="4710767"/>
              <a:ext cx="29215" cy="392379"/>
            </a:xfrm>
            <a:custGeom>
              <a:avLst/>
              <a:gdLst/>
              <a:ahLst/>
              <a:cxnLst/>
              <a:rect l="0" t="0" r="0" b="0"/>
              <a:pathLst>
                <a:path w="29215" h="392379">
                  <a:moveTo>
                    <a:pt x="0" y="0"/>
                  </a:moveTo>
                  <a:lnTo>
                    <a:pt x="0" y="0"/>
                  </a:lnTo>
                  <a:lnTo>
                    <a:pt x="3877" y="3877"/>
                  </a:lnTo>
                  <a:lnTo>
                    <a:pt x="5780" y="7944"/>
                  </a:lnTo>
                  <a:lnTo>
                    <a:pt x="11091" y="38425"/>
                  </a:lnTo>
                  <a:lnTo>
                    <a:pt x="13912" y="72750"/>
                  </a:lnTo>
                  <a:lnTo>
                    <a:pt x="15212" y="106042"/>
                  </a:lnTo>
                  <a:lnTo>
                    <a:pt x="19565" y="141603"/>
                  </a:lnTo>
                  <a:lnTo>
                    <a:pt x="20868" y="165725"/>
                  </a:lnTo>
                  <a:lnTo>
                    <a:pt x="21447" y="192135"/>
                  </a:lnTo>
                  <a:lnTo>
                    <a:pt x="22516" y="218479"/>
                  </a:lnTo>
                  <a:lnTo>
                    <a:pt x="26869" y="252371"/>
                  </a:lnTo>
                  <a:lnTo>
                    <a:pt x="28519" y="286939"/>
                  </a:lnTo>
                  <a:lnTo>
                    <a:pt x="29008" y="317288"/>
                  </a:lnTo>
                  <a:lnTo>
                    <a:pt x="29173" y="349765"/>
                  </a:lnTo>
                  <a:lnTo>
                    <a:pt x="29210" y="384210"/>
                  </a:lnTo>
                  <a:lnTo>
                    <a:pt x="29213" y="392378"/>
                  </a:lnTo>
                  <a:lnTo>
                    <a:pt x="29214" y="35787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36" name="SMARTInkShape-616"/>
            <p:cNvSpPr/>
            <p:nvPr>
              <p:custDataLst>
                <p:tags r:id="rId15"/>
              </p:custDataLst>
            </p:nvPr>
          </p:nvSpPr>
          <p:spPr>
            <a:xfrm>
              <a:off x="2921514" y="4886051"/>
              <a:ext cx="87535" cy="182455"/>
            </a:xfrm>
            <a:custGeom>
              <a:avLst/>
              <a:gdLst/>
              <a:ahLst/>
              <a:cxnLst/>
              <a:rect l="0" t="0" r="0" b="0"/>
              <a:pathLst>
                <a:path w="87535" h="182455">
                  <a:moveTo>
                    <a:pt x="58320" y="0"/>
                  </a:moveTo>
                  <a:lnTo>
                    <a:pt x="58320" y="0"/>
                  </a:lnTo>
                  <a:lnTo>
                    <a:pt x="40940" y="0"/>
                  </a:lnTo>
                  <a:lnTo>
                    <a:pt x="36259" y="2164"/>
                  </a:lnTo>
                  <a:lnTo>
                    <a:pt x="15482" y="21046"/>
                  </a:lnTo>
                  <a:lnTo>
                    <a:pt x="10878" y="29911"/>
                  </a:lnTo>
                  <a:lnTo>
                    <a:pt x="1122" y="63338"/>
                  </a:lnTo>
                  <a:lnTo>
                    <a:pt x="0" y="92515"/>
                  </a:lnTo>
                  <a:lnTo>
                    <a:pt x="2104" y="100087"/>
                  </a:lnTo>
                  <a:lnTo>
                    <a:pt x="19454" y="128267"/>
                  </a:lnTo>
                  <a:lnTo>
                    <a:pt x="49394" y="163256"/>
                  </a:lnTo>
                  <a:lnTo>
                    <a:pt x="69816" y="179141"/>
                  </a:lnTo>
                  <a:lnTo>
                    <a:pt x="77595" y="181566"/>
                  </a:lnTo>
                  <a:lnTo>
                    <a:pt x="86065" y="182454"/>
                  </a:lnTo>
                  <a:lnTo>
                    <a:pt x="86554" y="181687"/>
                  </a:lnTo>
                  <a:lnTo>
                    <a:pt x="87534" y="17528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37" name="SMARTInkShape-617"/>
            <p:cNvSpPr/>
            <p:nvPr>
              <p:custDataLst>
                <p:tags r:id="rId16"/>
              </p:custDataLst>
            </p:nvPr>
          </p:nvSpPr>
          <p:spPr>
            <a:xfrm>
              <a:off x="2811853" y="4688856"/>
              <a:ext cx="36519" cy="372480"/>
            </a:xfrm>
            <a:custGeom>
              <a:avLst/>
              <a:gdLst/>
              <a:ahLst/>
              <a:cxnLst/>
              <a:rect l="0" t="0" r="0" b="0"/>
              <a:pathLst>
                <a:path w="36519" h="372480">
                  <a:moveTo>
                    <a:pt x="0" y="0"/>
                  </a:moveTo>
                  <a:lnTo>
                    <a:pt x="0" y="0"/>
                  </a:lnTo>
                  <a:lnTo>
                    <a:pt x="812" y="31364"/>
                  </a:lnTo>
                  <a:lnTo>
                    <a:pt x="6288" y="66015"/>
                  </a:lnTo>
                  <a:lnTo>
                    <a:pt x="7003" y="95481"/>
                  </a:lnTo>
                  <a:lnTo>
                    <a:pt x="7214" y="126032"/>
                  </a:lnTo>
                  <a:lnTo>
                    <a:pt x="7277" y="159519"/>
                  </a:lnTo>
                  <a:lnTo>
                    <a:pt x="11173" y="191261"/>
                  </a:lnTo>
                  <a:lnTo>
                    <a:pt x="13590" y="221225"/>
                  </a:lnTo>
                  <a:lnTo>
                    <a:pt x="14306" y="250660"/>
                  </a:lnTo>
                  <a:lnTo>
                    <a:pt x="15359" y="283857"/>
                  </a:lnTo>
                  <a:lnTo>
                    <a:pt x="20887" y="317349"/>
                  </a:lnTo>
                  <a:lnTo>
                    <a:pt x="23940" y="343059"/>
                  </a:lnTo>
                  <a:lnTo>
                    <a:pt x="36518" y="37247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38" name="SMARTInkShape-618"/>
            <p:cNvSpPr/>
            <p:nvPr>
              <p:custDataLst>
                <p:tags r:id="rId17"/>
              </p:custDataLst>
            </p:nvPr>
          </p:nvSpPr>
          <p:spPr>
            <a:xfrm>
              <a:off x="2373642" y="4864611"/>
              <a:ext cx="343266" cy="203888"/>
            </a:xfrm>
            <a:custGeom>
              <a:avLst/>
              <a:gdLst/>
              <a:ahLst/>
              <a:cxnLst/>
              <a:rect l="0" t="0" r="0" b="0"/>
              <a:pathLst>
                <a:path w="343266" h="203888">
                  <a:moveTo>
                    <a:pt x="0" y="57958"/>
                  </a:moveTo>
                  <a:lnTo>
                    <a:pt x="0" y="57958"/>
                  </a:lnTo>
                  <a:lnTo>
                    <a:pt x="812" y="72038"/>
                  </a:lnTo>
                  <a:lnTo>
                    <a:pt x="7439" y="104658"/>
                  </a:lnTo>
                  <a:lnTo>
                    <a:pt x="13503" y="138675"/>
                  </a:lnTo>
                  <a:lnTo>
                    <a:pt x="14462" y="172699"/>
                  </a:lnTo>
                  <a:lnTo>
                    <a:pt x="14607" y="203887"/>
                  </a:lnTo>
                  <a:lnTo>
                    <a:pt x="14607" y="172804"/>
                  </a:lnTo>
                  <a:lnTo>
                    <a:pt x="16771" y="145203"/>
                  </a:lnTo>
                  <a:lnTo>
                    <a:pt x="20896" y="112430"/>
                  </a:lnTo>
                  <a:lnTo>
                    <a:pt x="27541" y="79718"/>
                  </a:lnTo>
                  <a:lnTo>
                    <a:pt x="36668" y="47167"/>
                  </a:lnTo>
                  <a:lnTo>
                    <a:pt x="51138" y="16636"/>
                  </a:lnTo>
                  <a:lnTo>
                    <a:pt x="60866" y="4892"/>
                  </a:lnTo>
                  <a:lnTo>
                    <a:pt x="67897" y="1913"/>
                  </a:lnTo>
                  <a:lnTo>
                    <a:pt x="77881" y="0"/>
                  </a:lnTo>
                  <a:lnTo>
                    <a:pt x="81410" y="1902"/>
                  </a:lnTo>
                  <a:lnTo>
                    <a:pt x="97443" y="16710"/>
                  </a:lnTo>
                  <a:lnTo>
                    <a:pt x="107131" y="32978"/>
                  </a:lnTo>
                  <a:lnTo>
                    <a:pt x="114695" y="56630"/>
                  </a:lnTo>
                  <a:lnTo>
                    <a:pt x="122403" y="88770"/>
                  </a:lnTo>
                  <a:lnTo>
                    <a:pt x="129434" y="122322"/>
                  </a:lnTo>
                  <a:lnTo>
                    <a:pt x="133026" y="143031"/>
                  </a:lnTo>
                  <a:lnTo>
                    <a:pt x="137633" y="164568"/>
                  </a:lnTo>
                  <a:lnTo>
                    <a:pt x="138766" y="196675"/>
                  </a:lnTo>
                  <a:lnTo>
                    <a:pt x="138767" y="164705"/>
                  </a:lnTo>
                  <a:lnTo>
                    <a:pt x="138767" y="129999"/>
                  </a:lnTo>
                  <a:lnTo>
                    <a:pt x="140931" y="101582"/>
                  </a:lnTo>
                  <a:lnTo>
                    <a:pt x="153564" y="65885"/>
                  </a:lnTo>
                  <a:lnTo>
                    <a:pt x="158327" y="57423"/>
                  </a:lnTo>
                  <a:lnTo>
                    <a:pt x="170427" y="47668"/>
                  </a:lnTo>
                  <a:lnTo>
                    <a:pt x="172858" y="47040"/>
                  </a:lnTo>
                  <a:lnTo>
                    <a:pt x="175290" y="47433"/>
                  </a:lnTo>
                  <a:lnTo>
                    <a:pt x="182590" y="49700"/>
                  </a:lnTo>
                  <a:lnTo>
                    <a:pt x="185024" y="50018"/>
                  </a:lnTo>
                  <a:lnTo>
                    <a:pt x="189892" y="52535"/>
                  </a:lnTo>
                  <a:lnTo>
                    <a:pt x="210279" y="67590"/>
                  </a:lnTo>
                  <a:lnTo>
                    <a:pt x="242409" y="103111"/>
                  </a:lnTo>
                  <a:lnTo>
                    <a:pt x="252983" y="112922"/>
                  </a:lnTo>
                  <a:lnTo>
                    <a:pt x="257966" y="114846"/>
                  </a:lnTo>
                  <a:lnTo>
                    <a:pt x="280983" y="116374"/>
                  </a:lnTo>
                  <a:lnTo>
                    <a:pt x="285288" y="114216"/>
                  </a:lnTo>
                  <a:lnTo>
                    <a:pt x="298310" y="102883"/>
                  </a:lnTo>
                  <a:lnTo>
                    <a:pt x="299345" y="95587"/>
                  </a:lnTo>
                  <a:lnTo>
                    <a:pt x="306444" y="87501"/>
                  </a:lnTo>
                  <a:lnTo>
                    <a:pt x="306748" y="59300"/>
                  </a:lnTo>
                  <a:lnTo>
                    <a:pt x="301728" y="52392"/>
                  </a:lnTo>
                  <a:lnTo>
                    <a:pt x="300121" y="45579"/>
                  </a:lnTo>
                  <a:lnTo>
                    <a:pt x="299745" y="40824"/>
                  </a:lnTo>
                  <a:lnTo>
                    <a:pt x="297414" y="36006"/>
                  </a:lnTo>
                  <a:lnTo>
                    <a:pt x="278941" y="15578"/>
                  </a:lnTo>
                  <a:lnTo>
                    <a:pt x="277661" y="15909"/>
                  </a:lnTo>
                  <a:lnTo>
                    <a:pt x="271981" y="19441"/>
                  </a:lnTo>
                  <a:lnTo>
                    <a:pt x="267492" y="20551"/>
                  </a:lnTo>
                  <a:lnTo>
                    <a:pt x="265970" y="22471"/>
                  </a:lnTo>
                  <a:lnTo>
                    <a:pt x="256757" y="55753"/>
                  </a:lnTo>
                  <a:lnTo>
                    <a:pt x="255773" y="87843"/>
                  </a:lnTo>
                  <a:lnTo>
                    <a:pt x="257831" y="109282"/>
                  </a:lnTo>
                  <a:lnTo>
                    <a:pt x="268087" y="144815"/>
                  </a:lnTo>
                  <a:lnTo>
                    <a:pt x="272794" y="156341"/>
                  </a:lnTo>
                  <a:lnTo>
                    <a:pt x="279755" y="164711"/>
                  </a:lnTo>
                  <a:lnTo>
                    <a:pt x="287448" y="170324"/>
                  </a:lnTo>
                  <a:lnTo>
                    <a:pt x="293571" y="172818"/>
                  </a:lnTo>
                  <a:lnTo>
                    <a:pt x="305459" y="174222"/>
                  </a:lnTo>
                  <a:lnTo>
                    <a:pt x="325873" y="168474"/>
                  </a:lnTo>
                  <a:lnTo>
                    <a:pt x="343265" y="1529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39" name="SMARTInkShape-619"/>
            <p:cNvSpPr/>
            <p:nvPr>
              <p:custDataLst>
                <p:tags r:id="rId18"/>
              </p:custDataLst>
            </p:nvPr>
          </p:nvSpPr>
          <p:spPr>
            <a:xfrm>
              <a:off x="2184835" y="4893354"/>
              <a:ext cx="101066" cy="141851"/>
            </a:xfrm>
            <a:custGeom>
              <a:avLst/>
              <a:gdLst/>
              <a:ahLst/>
              <a:cxnLst/>
              <a:rect l="0" t="0" r="0" b="0"/>
              <a:pathLst>
                <a:path w="101066" h="141851">
                  <a:moveTo>
                    <a:pt x="50041" y="7304"/>
                  </a:moveTo>
                  <a:lnTo>
                    <a:pt x="50041" y="7304"/>
                  </a:lnTo>
                  <a:lnTo>
                    <a:pt x="50041" y="1016"/>
                  </a:lnTo>
                  <a:lnTo>
                    <a:pt x="49229" y="678"/>
                  </a:lnTo>
                  <a:lnTo>
                    <a:pt x="32872" y="27"/>
                  </a:lnTo>
                  <a:lnTo>
                    <a:pt x="21781" y="3885"/>
                  </a:lnTo>
                  <a:lnTo>
                    <a:pt x="19028" y="6648"/>
                  </a:lnTo>
                  <a:lnTo>
                    <a:pt x="8176" y="37850"/>
                  </a:lnTo>
                  <a:lnTo>
                    <a:pt x="296" y="69334"/>
                  </a:lnTo>
                  <a:lnTo>
                    <a:pt x="0" y="95658"/>
                  </a:lnTo>
                  <a:lnTo>
                    <a:pt x="4827" y="115444"/>
                  </a:lnTo>
                  <a:lnTo>
                    <a:pt x="13729" y="130223"/>
                  </a:lnTo>
                  <a:lnTo>
                    <a:pt x="19295" y="135782"/>
                  </a:lnTo>
                  <a:lnTo>
                    <a:pt x="27179" y="140957"/>
                  </a:lnTo>
                  <a:lnTo>
                    <a:pt x="30742" y="141850"/>
                  </a:lnTo>
                  <a:lnTo>
                    <a:pt x="33929" y="141633"/>
                  </a:lnTo>
                  <a:lnTo>
                    <a:pt x="39634" y="139230"/>
                  </a:lnTo>
                  <a:lnTo>
                    <a:pt x="59870" y="125610"/>
                  </a:lnTo>
                  <a:lnTo>
                    <a:pt x="76614" y="99515"/>
                  </a:lnTo>
                  <a:lnTo>
                    <a:pt x="90597" y="70575"/>
                  </a:lnTo>
                  <a:lnTo>
                    <a:pt x="99451" y="36516"/>
                  </a:lnTo>
                  <a:lnTo>
                    <a:pt x="101065" y="12601"/>
                  </a:lnTo>
                  <a:lnTo>
                    <a:pt x="98956" y="7494"/>
                  </a:lnTo>
                  <a:lnTo>
                    <a:pt x="9386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40" name="SMARTInkShape-620"/>
            <p:cNvSpPr/>
            <p:nvPr>
              <p:custDataLst>
                <p:tags r:id="rId19"/>
              </p:custDataLst>
            </p:nvPr>
          </p:nvSpPr>
          <p:spPr>
            <a:xfrm>
              <a:off x="2009012" y="4871559"/>
              <a:ext cx="87098" cy="204384"/>
            </a:xfrm>
            <a:custGeom>
              <a:avLst/>
              <a:gdLst/>
              <a:ahLst/>
              <a:cxnLst/>
              <a:rect l="0" t="0" r="0" b="0"/>
              <a:pathLst>
                <a:path w="87098" h="204384">
                  <a:moveTo>
                    <a:pt x="87097" y="14492"/>
                  </a:moveTo>
                  <a:lnTo>
                    <a:pt x="87097" y="14492"/>
                  </a:lnTo>
                  <a:lnTo>
                    <a:pt x="83219" y="10615"/>
                  </a:lnTo>
                  <a:lnTo>
                    <a:pt x="81316" y="6547"/>
                  </a:lnTo>
                  <a:lnTo>
                    <a:pt x="80809" y="4326"/>
                  </a:lnTo>
                  <a:lnTo>
                    <a:pt x="79659" y="2846"/>
                  </a:lnTo>
                  <a:lnTo>
                    <a:pt x="76217" y="1201"/>
                  </a:lnTo>
                  <a:lnTo>
                    <a:pt x="62651" y="0"/>
                  </a:lnTo>
                  <a:lnTo>
                    <a:pt x="51541" y="3796"/>
                  </a:lnTo>
                  <a:lnTo>
                    <a:pt x="44785" y="10009"/>
                  </a:lnTo>
                  <a:lnTo>
                    <a:pt x="16157" y="45314"/>
                  </a:lnTo>
                  <a:lnTo>
                    <a:pt x="3595" y="72426"/>
                  </a:lnTo>
                  <a:lnTo>
                    <a:pt x="0" y="103191"/>
                  </a:lnTo>
                  <a:lnTo>
                    <a:pt x="374" y="126537"/>
                  </a:lnTo>
                  <a:lnTo>
                    <a:pt x="9634" y="157013"/>
                  </a:lnTo>
                  <a:lnTo>
                    <a:pt x="39155" y="192709"/>
                  </a:lnTo>
                  <a:lnTo>
                    <a:pt x="43067" y="195949"/>
                  </a:lnTo>
                  <a:lnTo>
                    <a:pt x="57883" y="20438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41" name="SMARTInkShape-621"/>
            <p:cNvSpPr/>
            <p:nvPr>
              <p:custDataLst>
                <p:tags r:id="rId20"/>
              </p:custDataLst>
            </p:nvPr>
          </p:nvSpPr>
          <p:spPr>
            <a:xfrm>
              <a:off x="1206119" y="4886051"/>
              <a:ext cx="196157" cy="306749"/>
            </a:xfrm>
            <a:custGeom>
              <a:avLst/>
              <a:gdLst/>
              <a:ahLst/>
              <a:cxnLst/>
              <a:rect l="0" t="0" r="0" b="0"/>
              <a:pathLst>
                <a:path w="196157" h="306749">
                  <a:moveTo>
                    <a:pt x="130424" y="0"/>
                  </a:moveTo>
                  <a:lnTo>
                    <a:pt x="130424" y="0"/>
                  </a:lnTo>
                  <a:lnTo>
                    <a:pt x="96181" y="812"/>
                  </a:lnTo>
                  <a:lnTo>
                    <a:pt x="74089" y="10165"/>
                  </a:lnTo>
                  <a:lnTo>
                    <a:pt x="66705" y="16961"/>
                  </a:lnTo>
                  <a:lnTo>
                    <a:pt x="41481" y="52705"/>
                  </a:lnTo>
                  <a:lnTo>
                    <a:pt x="25814" y="81463"/>
                  </a:lnTo>
                  <a:lnTo>
                    <a:pt x="14063" y="117559"/>
                  </a:lnTo>
                  <a:lnTo>
                    <a:pt x="8575" y="146278"/>
                  </a:lnTo>
                  <a:lnTo>
                    <a:pt x="4785" y="175346"/>
                  </a:lnTo>
                  <a:lnTo>
                    <a:pt x="111" y="210372"/>
                  </a:lnTo>
                  <a:lnTo>
                    <a:pt x="0" y="240734"/>
                  </a:lnTo>
                  <a:lnTo>
                    <a:pt x="6419" y="273151"/>
                  </a:lnTo>
                  <a:lnTo>
                    <a:pt x="9850" y="279102"/>
                  </a:lnTo>
                  <a:lnTo>
                    <a:pt x="14079" y="282288"/>
                  </a:lnTo>
                  <a:lnTo>
                    <a:pt x="21023" y="284081"/>
                  </a:lnTo>
                  <a:lnTo>
                    <a:pt x="23407" y="284333"/>
                  </a:lnTo>
                  <a:lnTo>
                    <a:pt x="28220" y="282449"/>
                  </a:lnTo>
                  <a:lnTo>
                    <a:pt x="30640" y="280811"/>
                  </a:lnTo>
                  <a:lnTo>
                    <a:pt x="40353" y="266519"/>
                  </a:lnTo>
                  <a:lnTo>
                    <a:pt x="56398" y="235528"/>
                  </a:lnTo>
                  <a:lnTo>
                    <a:pt x="69696" y="204045"/>
                  </a:lnTo>
                  <a:lnTo>
                    <a:pt x="81684" y="176863"/>
                  </a:lnTo>
                  <a:lnTo>
                    <a:pt x="91547" y="148252"/>
                  </a:lnTo>
                  <a:lnTo>
                    <a:pt x="103577" y="120027"/>
                  </a:lnTo>
                  <a:lnTo>
                    <a:pt x="115323" y="88269"/>
                  </a:lnTo>
                  <a:lnTo>
                    <a:pt x="130381" y="51821"/>
                  </a:lnTo>
                  <a:lnTo>
                    <a:pt x="135274" y="43319"/>
                  </a:lnTo>
                  <a:lnTo>
                    <a:pt x="140154" y="39540"/>
                  </a:lnTo>
                  <a:lnTo>
                    <a:pt x="147463" y="37414"/>
                  </a:lnTo>
                  <a:lnTo>
                    <a:pt x="149087" y="37926"/>
                  </a:lnTo>
                  <a:lnTo>
                    <a:pt x="150170" y="39080"/>
                  </a:lnTo>
                  <a:lnTo>
                    <a:pt x="163896" y="74382"/>
                  </a:lnTo>
                  <a:lnTo>
                    <a:pt x="168504" y="104679"/>
                  </a:lnTo>
                  <a:lnTo>
                    <a:pt x="172544" y="132183"/>
                  </a:lnTo>
                  <a:lnTo>
                    <a:pt x="173741" y="163055"/>
                  </a:lnTo>
                  <a:lnTo>
                    <a:pt x="174096" y="197899"/>
                  </a:lnTo>
                  <a:lnTo>
                    <a:pt x="176365" y="231757"/>
                  </a:lnTo>
                  <a:lnTo>
                    <a:pt x="182177" y="260183"/>
                  </a:lnTo>
                  <a:lnTo>
                    <a:pt x="188462" y="295971"/>
                  </a:lnTo>
                  <a:lnTo>
                    <a:pt x="190843" y="300064"/>
                  </a:lnTo>
                  <a:lnTo>
                    <a:pt x="196156" y="30674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42" name="SMARTInkShape-622"/>
            <p:cNvSpPr/>
            <p:nvPr>
              <p:custDataLst>
                <p:tags r:id="rId21"/>
              </p:custDataLst>
            </p:nvPr>
          </p:nvSpPr>
          <p:spPr>
            <a:xfrm>
              <a:off x="1489917" y="4834927"/>
              <a:ext cx="131464" cy="280128"/>
            </a:xfrm>
            <a:custGeom>
              <a:avLst/>
              <a:gdLst/>
              <a:ahLst/>
              <a:cxnLst/>
              <a:rect l="0" t="0" r="0" b="0"/>
              <a:pathLst>
                <a:path w="131464" h="280128">
                  <a:moveTo>
                    <a:pt x="0" y="65731"/>
                  </a:moveTo>
                  <a:lnTo>
                    <a:pt x="0" y="65731"/>
                  </a:lnTo>
                  <a:lnTo>
                    <a:pt x="0" y="100279"/>
                  </a:lnTo>
                  <a:lnTo>
                    <a:pt x="5019" y="130232"/>
                  </a:lnTo>
                  <a:lnTo>
                    <a:pt x="9016" y="162597"/>
                  </a:lnTo>
                  <a:lnTo>
                    <a:pt x="15115" y="190460"/>
                  </a:lnTo>
                  <a:lnTo>
                    <a:pt x="22061" y="219273"/>
                  </a:lnTo>
                  <a:lnTo>
                    <a:pt x="31678" y="254213"/>
                  </a:lnTo>
                  <a:lnTo>
                    <a:pt x="38961" y="269361"/>
                  </a:lnTo>
                  <a:lnTo>
                    <a:pt x="46258" y="278989"/>
                  </a:lnTo>
                  <a:lnTo>
                    <a:pt x="49503" y="280127"/>
                  </a:lnTo>
                  <a:lnTo>
                    <a:pt x="57437" y="279227"/>
                  </a:lnTo>
                  <a:lnTo>
                    <a:pt x="67151" y="274158"/>
                  </a:lnTo>
                  <a:lnTo>
                    <a:pt x="75169" y="259762"/>
                  </a:lnTo>
                  <a:lnTo>
                    <a:pt x="87603" y="225991"/>
                  </a:lnTo>
                  <a:lnTo>
                    <a:pt x="97372" y="193235"/>
                  </a:lnTo>
                  <a:lnTo>
                    <a:pt x="104681" y="165094"/>
                  </a:lnTo>
                  <a:lnTo>
                    <a:pt x="108109" y="136197"/>
                  </a:lnTo>
                  <a:lnTo>
                    <a:pt x="114287" y="102372"/>
                  </a:lnTo>
                  <a:lnTo>
                    <a:pt x="118513" y="69603"/>
                  </a:lnTo>
                  <a:lnTo>
                    <a:pt x="123044" y="43143"/>
                  </a:lnTo>
                  <a:lnTo>
                    <a:pt x="124062" y="17860"/>
                  </a:lnTo>
                  <a:lnTo>
                    <a:pt x="13146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43" name="SMARTInkShape-623"/>
            <p:cNvSpPr/>
            <p:nvPr>
              <p:custDataLst>
                <p:tags r:id="rId22"/>
              </p:custDataLst>
            </p:nvPr>
          </p:nvSpPr>
          <p:spPr>
            <a:xfrm>
              <a:off x="1679808" y="4666946"/>
              <a:ext cx="51126" cy="416301"/>
            </a:xfrm>
            <a:custGeom>
              <a:avLst/>
              <a:gdLst/>
              <a:ahLst/>
              <a:cxnLst/>
              <a:rect l="0" t="0" r="0" b="0"/>
              <a:pathLst>
                <a:path w="51126" h="416301">
                  <a:moveTo>
                    <a:pt x="0" y="0"/>
                  </a:moveTo>
                  <a:lnTo>
                    <a:pt x="0" y="0"/>
                  </a:lnTo>
                  <a:lnTo>
                    <a:pt x="0" y="6288"/>
                  </a:lnTo>
                  <a:lnTo>
                    <a:pt x="5781" y="23059"/>
                  </a:lnTo>
                  <a:lnTo>
                    <a:pt x="7915" y="53049"/>
                  </a:lnTo>
                  <a:lnTo>
                    <a:pt x="12264" y="80007"/>
                  </a:lnTo>
                  <a:lnTo>
                    <a:pt x="14724" y="113331"/>
                  </a:lnTo>
                  <a:lnTo>
                    <a:pt x="19421" y="149714"/>
                  </a:lnTo>
                  <a:lnTo>
                    <a:pt x="20804" y="176904"/>
                  </a:lnTo>
                  <a:lnTo>
                    <a:pt x="23583" y="205218"/>
                  </a:lnTo>
                  <a:lnTo>
                    <a:pt x="27523" y="234032"/>
                  </a:lnTo>
                  <a:lnTo>
                    <a:pt x="31979" y="263068"/>
                  </a:lnTo>
                  <a:lnTo>
                    <a:pt x="34501" y="290039"/>
                  </a:lnTo>
                  <a:lnTo>
                    <a:pt x="36433" y="315551"/>
                  </a:lnTo>
                  <a:lnTo>
                    <a:pt x="41272" y="351103"/>
                  </a:lnTo>
                  <a:lnTo>
                    <a:pt x="43318" y="383584"/>
                  </a:lnTo>
                  <a:lnTo>
                    <a:pt x="43722" y="401993"/>
                  </a:lnTo>
                  <a:lnTo>
                    <a:pt x="45941" y="408048"/>
                  </a:lnTo>
                  <a:lnTo>
                    <a:pt x="51125" y="41630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44" name="SMARTInkShape-624"/>
            <p:cNvSpPr/>
            <p:nvPr>
              <p:custDataLst>
                <p:tags r:id="rId23"/>
              </p:custDataLst>
            </p:nvPr>
          </p:nvSpPr>
          <p:spPr>
            <a:xfrm>
              <a:off x="1672505" y="4886051"/>
              <a:ext cx="146071" cy="14608"/>
            </a:xfrm>
            <a:custGeom>
              <a:avLst/>
              <a:gdLst/>
              <a:ahLst/>
              <a:cxnLst/>
              <a:rect l="0" t="0" r="0" b="0"/>
              <a:pathLst>
                <a:path w="146071" h="14608">
                  <a:moveTo>
                    <a:pt x="0" y="0"/>
                  </a:moveTo>
                  <a:lnTo>
                    <a:pt x="0" y="0"/>
                  </a:lnTo>
                  <a:lnTo>
                    <a:pt x="34548" y="0"/>
                  </a:lnTo>
                  <a:lnTo>
                    <a:pt x="58670" y="812"/>
                  </a:lnTo>
                  <a:lnTo>
                    <a:pt x="88796" y="6288"/>
                  </a:lnTo>
                  <a:lnTo>
                    <a:pt x="123776" y="13871"/>
                  </a:lnTo>
                  <a:lnTo>
                    <a:pt x="146070"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45" name="SMARTInkShape-625"/>
            <p:cNvSpPr/>
            <p:nvPr>
              <p:custDataLst>
                <p:tags r:id="rId24"/>
              </p:custDataLst>
            </p:nvPr>
          </p:nvSpPr>
          <p:spPr>
            <a:xfrm>
              <a:off x="1822505" y="4843342"/>
              <a:ext cx="112927" cy="250054"/>
            </a:xfrm>
            <a:custGeom>
              <a:avLst/>
              <a:gdLst/>
              <a:ahLst/>
              <a:cxnLst/>
              <a:rect l="0" t="0" r="0" b="0"/>
              <a:pathLst>
                <a:path w="112927" h="250054">
                  <a:moveTo>
                    <a:pt x="112926" y="20798"/>
                  </a:moveTo>
                  <a:lnTo>
                    <a:pt x="112926" y="20798"/>
                  </a:lnTo>
                  <a:lnTo>
                    <a:pt x="112926" y="16921"/>
                  </a:lnTo>
                  <a:lnTo>
                    <a:pt x="112115" y="15779"/>
                  </a:lnTo>
                  <a:lnTo>
                    <a:pt x="110762" y="15018"/>
                  </a:lnTo>
                  <a:lnTo>
                    <a:pt x="109049" y="14510"/>
                  </a:lnTo>
                  <a:lnTo>
                    <a:pt x="98129" y="7848"/>
                  </a:lnTo>
                  <a:lnTo>
                    <a:pt x="95758" y="7296"/>
                  </a:lnTo>
                  <a:lnTo>
                    <a:pt x="83696" y="556"/>
                  </a:lnTo>
                  <a:lnTo>
                    <a:pt x="81267" y="0"/>
                  </a:lnTo>
                  <a:lnTo>
                    <a:pt x="70094" y="3095"/>
                  </a:lnTo>
                  <a:lnTo>
                    <a:pt x="56504" y="9151"/>
                  </a:lnTo>
                  <a:lnTo>
                    <a:pt x="49168" y="15892"/>
                  </a:lnTo>
                  <a:lnTo>
                    <a:pt x="29451" y="44798"/>
                  </a:lnTo>
                  <a:lnTo>
                    <a:pt x="12703" y="80120"/>
                  </a:lnTo>
                  <a:lnTo>
                    <a:pt x="6138" y="108705"/>
                  </a:lnTo>
                  <a:lnTo>
                    <a:pt x="2029" y="139897"/>
                  </a:lnTo>
                  <a:lnTo>
                    <a:pt x="0" y="172672"/>
                  </a:lnTo>
                  <a:lnTo>
                    <a:pt x="6584" y="208951"/>
                  </a:lnTo>
                  <a:lnTo>
                    <a:pt x="13342" y="228208"/>
                  </a:lnTo>
                  <a:lnTo>
                    <a:pt x="20247" y="236870"/>
                  </a:lnTo>
                  <a:lnTo>
                    <a:pt x="37904" y="249043"/>
                  </a:lnTo>
                  <a:lnTo>
                    <a:pt x="41813" y="250053"/>
                  </a:lnTo>
                  <a:lnTo>
                    <a:pt x="45229" y="249916"/>
                  </a:lnTo>
                  <a:lnTo>
                    <a:pt x="60422" y="243865"/>
                  </a:lnTo>
                  <a:lnTo>
                    <a:pt x="67410" y="237337"/>
                  </a:lnTo>
                  <a:lnTo>
                    <a:pt x="88515" y="200852"/>
                  </a:lnTo>
                  <a:lnTo>
                    <a:pt x="102371" y="166710"/>
                  </a:lnTo>
                  <a:lnTo>
                    <a:pt x="111213" y="130484"/>
                  </a:lnTo>
                  <a:lnTo>
                    <a:pt x="111354" y="120672"/>
                  </a:lnTo>
                  <a:lnTo>
                    <a:pt x="105421" y="97235"/>
                  </a:lnTo>
                  <a:lnTo>
                    <a:pt x="99963" y="86721"/>
                  </a:lnTo>
                  <a:lnTo>
                    <a:pt x="98348" y="73068"/>
                  </a:lnTo>
                  <a:lnTo>
                    <a:pt x="99150" y="72687"/>
                  </a:lnTo>
                  <a:lnTo>
                    <a:pt x="112926" y="7192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7847" name="SMARTInkShape-626"/>
          <p:cNvSpPr/>
          <p:nvPr>
            <p:custDataLst>
              <p:tags r:id="rId2"/>
            </p:custDataLst>
          </p:nvPr>
        </p:nvSpPr>
        <p:spPr>
          <a:xfrm>
            <a:off x="4228735" y="4696159"/>
            <a:ext cx="10672" cy="11595"/>
          </a:xfrm>
          <a:custGeom>
            <a:avLst/>
            <a:gdLst/>
            <a:ahLst/>
            <a:cxnLst/>
            <a:rect l="0" t="0" r="0" b="0"/>
            <a:pathLst>
              <a:path w="10672" h="11595">
                <a:moveTo>
                  <a:pt x="0" y="0"/>
                </a:moveTo>
                <a:lnTo>
                  <a:pt x="0" y="0"/>
                </a:lnTo>
                <a:lnTo>
                  <a:pt x="3877" y="0"/>
                </a:lnTo>
                <a:lnTo>
                  <a:pt x="5019" y="812"/>
                </a:lnTo>
                <a:lnTo>
                  <a:pt x="5781" y="2164"/>
                </a:lnTo>
                <a:lnTo>
                  <a:pt x="6288" y="3878"/>
                </a:lnTo>
                <a:lnTo>
                  <a:pt x="10671" y="1159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850" name="SMARTInkShape-Group154"/>
          <p:cNvGrpSpPr/>
          <p:nvPr/>
        </p:nvGrpSpPr>
        <p:grpSpPr>
          <a:xfrm>
            <a:off x="8348016" y="3848952"/>
            <a:ext cx="503844" cy="1064300"/>
            <a:chOff x="8348016" y="3848952"/>
            <a:chExt cx="503844" cy="1064300"/>
          </a:xfrm>
        </p:grpSpPr>
        <p:sp>
          <p:nvSpPr>
            <p:cNvPr id="77848" name="SMARTInkShape-627"/>
            <p:cNvSpPr/>
            <p:nvPr>
              <p:custDataLst>
                <p:tags r:id="rId11"/>
              </p:custDataLst>
            </p:nvPr>
          </p:nvSpPr>
          <p:spPr>
            <a:xfrm>
              <a:off x="8450850" y="4163561"/>
              <a:ext cx="401010" cy="749691"/>
            </a:xfrm>
            <a:custGeom>
              <a:avLst/>
              <a:gdLst/>
              <a:ahLst/>
              <a:cxnLst/>
              <a:rect l="0" t="0" r="0" b="0"/>
              <a:pathLst>
                <a:path w="401010" h="749691">
                  <a:moveTo>
                    <a:pt x="72351" y="21353"/>
                  </a:moveTo>
                  <a:lnTo>
                    <a:pt x="72351" y="21353"/>
                  </a:lnTo>
                  <a:lnTo>
                    <a:pt x="72351" y="25230"/>
                  </a:lnTo>
                  <a:lnTo>
                    <a:pt x="70186" y="29297"/>
                  </a:lnTo>
                  <a:lnTo>
                    <a:pt x="67332" y="33810"/>
                  </a:lnTo>
                  <a:lnTo>
                    <a:pt x="57669" y="68712"/>
                  </a:lnTo>
                  <a:lnTo>
                    <a:pt x="52109" y="97251"/>
                  </a:lnTo>
                  <a:lnTo>
                    <a:pt x="46893" y="130028"/>
                  </a:lnTo>
                  <a:lnTo>
                    <a:pt x="44249" y="152556"/>
                  </a:lnTo>
                  <a:lnTo>
                    <a:pt x="49523" y="186449"/>
                  </a:lnTo>
                  <a:lnTo>
                    <a:pt x="52197" y="194273"/>
                  </a:lnTo>
                  <a:lnTo>
                    <a:pt x="60526" y="205908"/>
                  </a:lnTo>
                  <a:lnTo>
                    <a:pt x="67366" y="208872"/>
                  </a:lnTo>
                  <a:lnTo>
                    <a:pt x="81104" y="210775"/>
                  </a:lnTo>
                  <a:lnTo>
                    <a:pt x="92978" y="207228"/>
                  </a:lnTo>
                  <a:lnTo>
                    <a:pt x="106775" y="197160"/>
                  </a:lnTo>
                  <a:lnTo>
                    <a:pt x="125044" y="166530"/>
                  </a:lnTo>
                  <a:lnTo>
                    <a:pt x="143008" y="130788"/>
                  </a:lnTo>
                  <a:lnTo>
                    <a:pt x="160486" y="99504"/>
                  </a:lnTo>
                  <a:lnTo>
                    <a:pt x="175689" y="66184"/>
                  </a:lnTo>
                  <a:lnTo>
                    <a:pt x="191523" y="31607"/>
                  </a:lnTo>
                  <a:lnTo>
                    <a:pt x="201635" y="8978"/>
                  </a:lnTo>
                  <a:lnTo>
                    <a:pt x="203687" y="0"/>
                  </a:lnTo>
                  <a:lnTo>
                    <a:pt x="203814" y="33994"/>
                  </a:lnTo>
                  <a:lnTo>
                    <a:pt x="198796" y="65567"/>
                  </a:lnTo>
                  <a:lnTo>
                    <a:pt x="197187" y="98382"/>
                  </a:lnTo>
                  <a:lnTo>
                    <a:pt x="196711" y="133802"/>
                  </a:lnTo>
                  <a:lnTo>
                    <a:pt x="196600" y="157890"/>
                  </a:lnTo>
                  <a:lnTo>
                    <a:pt x="194387" y="186449"/>
                  </a:lnTo>
                  <a:lnTo>
                    <a:pt x="191509" y="217265"/>
                  </a:lnTo>
                  <a:lnTo>
                    <a:pt x="190230" y="247192"/>
                  </a:lnTo>
                  <a:lnTo>
                    <a:pt x="187498" y="278886"/>
                  </a:lnTo>
                  <a:lnTo>
                    <a:pt x="183579" y="311908"/>
                  </a:lnTo>
                  <a:lnTo>
                    <a:pt x="179132" y="345519"/>
                  </a:lnTo>
                  <a:lnTo>
                    <a:pt x="174451" y="379393"/>
                  </a:lnTo>
                  <a:lnTo>
                    <a:pt x="169664" y="413382"/>
                  </a:lnTo>
                  <a:lnTo>
                    <a:pt x="164833" y="447424"/>
                  </a:lnTo>
                  <a:lnTo>
                    <a:pt x="159979" y="481489"/>
                  </a:lnTo>
                  <a:lnTo>
                    <a:pt x="154307" y="514752"/>
                  </a:lnTo>
                  <a:lnTo>
                    <a:pt x="146376" y="545766"/>
                  </a:lnTo>
                  <a:lnTo>
                    <a:pt x="139604" y="573616"/>
                  </a:lnTo>
                  <a:lnTo>
                    <a:pt x="133079" y="600330"/>
                  </a:lnTo>
                  <a:lnTo>
                    <a:pt x="124768" y="628433"/>
                  </a:lnTo>
                  <a:lnTo>
                    <a:pt x="114842" y="663874"/>
                  </a:lnTo>
                  <a:lnTo>
                    <a:pt x="103406" y="699100"/>
                  </a:lnTo>
                  <a:lnTo>
                    <a:pt x="86360" y="727337"/>
                  </a:lnTo>
                  <a:lnTo>
                    <a:pt x="68365" y="747173"/>
                  </a:lnTo>
                  <a:lnTo>
                    <a:pt x="63006" y="749690"/>
                  </a:lnTo>
                  <a:lnTo>
                    <a:pt x="60441" y="749550"/>
                  </a:lnTo>
                  <a:lnTo>
                    <a:pt x="44163" y="741362"/>
                  </a:lnTo>
                  <a:lnTo>
                    <a:pt x="37372" y="734664"/>
                  </a:lnTo>
                  <a:lnTo>
                    <a:pt x="12594" y="698995"/>
                  </a:lnTo>
                  <a:lnTo>
                    <a:pt x="2781" y="670241"/>
                  </a:lnTo>
                  <a:lnTo>
                    <a:pt x="0" y="636309"/>
                  </a:lnTo>
                  <a:lnTo>
                    <a:pt x="3329" y="602045"/>
                  </a:lnTo>
                  <a:lnTo>
                    <a:pt x="13398" y="573643"/>
                  </a:lnTo>
                  <a:lnTo>
                    <a:pt x="32153" y="540796"/>
                  </a:lnTo>
                  <a:lnTo>
                    <a:pt x="60624" y="510865"/>
                  </a:lnTo>
                  <a:lnTo>
                    <a:pt x="89975" y="488830"/>
                  </a:lnTo>
                  <a:lnTo>
                    <a:pt x="124369" y="471210"/>
                  </a:lnTo>
                  <a:lnTo>
                    <a:pt x="149030" y="464740"/>
                  </a:lnTo>
                  <a:lnTo>
                    <a:pt x="176220" y="461864"/>
                  </a:lnTo>
                  <a:lnTo>
                    <a:pt x="204534" y="464914"/>
                  </a:lnTo>
                  <a:lnTo>
                    <a:pt x="234160" y="471679"/>
                  </a:lnTo>
                  <a:lnTo>
                    <a:pt x="266262" y="480097"/>
                  </a:lnTo>
                  <a:lnTo>
                    <a:pt x="295137" y="495739"/>
                  </a:lnTo>
                  <a:lnTo>
                    <a:pt x="321495" y="516217"/>
                  </a:lnTo>
                  <a:lnTo>
                    <a:pt x="355088" y="546500"/>
                  </a:lnTo>
                  <a:lnTo>
                    <a:pt x="385104" y="579182"/>
                  </a:lnTo>
                  <a:lnTo>
                    <a:pt x="401009" y="59833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49" name="SMARTInkShape-628"/>
            <p:cNvSpPr/>
            <p:nvPr>
              <p:custDataLst>
                <p:tags r:id="rId12"/>
              </p:custDataLst>
            </p:nvPr>
          </p:nvSpPr>
          <p:spPr>
            <a:xfrm>
              <a:off x="8348016" y="3848952"/>
              <a:ext cx="36419" cy="584282"/>
            </a:xfrm>
            <a:custGeom>
              <a:avLst/>
              <a:gdLst/>
              <a:ahLst/>
              <a:cxnLst/>
              <a:rect l="0" t="0" r="0" b="0"/>
              <a:pathLst>
                <a:path w="36419" h="584282">
                  <a:moveTo>
                    <a:pt x="7204" y="0"/>
                  </a:moveTo>
                  <a:lnTo>
                    <a:pt x="7204" y="0"/>
                  </a:lnTo>
                  <a:lnTo>
                    <a:pt x="7204" y="3877"/>
                  </a:lnTo>
                  <a:lnTo>
                    <a:pt x="19781" y="39910"/>
                  </a:lnTo>
                  <a:lnTo>
                    <a:pt x="21410" y="72233"/>
                  </a:lnTo>
                  <a:lnTo>
                    <a:pt x="21693" y="100298"/>
                  </a:lnTo>
                  <a:lnTo>
                    <a:pt x="21776" y="129983"/>
                  </a:lnTo>
                  <a:lnTo>
                    <a:pt x="20989" y="164928"/>
                  </a:lnTo>
                  <a:lnTo>
                    <a:pt x="17929" y="191780"/>
                  </a:lnTo>
                  <a:lnTo>
                    <a:pt x="13864" y="217781"/>
                  </a:lnTo>
                  <a:lnTo>
                    <a:pt x="10165" y="243673"/>
                  </a:lnTo>
                  <a:lnTo>
                    <a:pt x="8520" y="271411"/>
                  </a:lnTo>
                  <a:lnTo>
                    <a:pt x="5624" y="297805"/>
                  </a:lnTo>
                  <a:lnTo>
                    <a:pt x="2445" y="323060"/>
                  </a:lnTo>
                  <a:lnTo>
                    <a:pt x="1031" y="347810"/>
                  </a:lnTo>
                  <a:lnTo>
                    <a:pt x="403" y="374499"/>
                  </a:lnTo>
                  <a:lnTo>
                    <a:pt x="124" y="401780"/>
                  </a:lnTo>
                  <a:lnTo>
                    <a:pt x="0" y="427429"/>
                  </a:lnTo>
                  <a:lnTo>
                    <a:pt x="3808" y="460804"/>
                  </a:lnTo>
                  <a:lnTo>
                    <a:pt x="6198" y="491251"/>
                  </a:lnTo>
                  <a:lnTo>
                    <a:pt x="10783" y="520830"/>
                  </a:lnTo>
                  <a:lnTo>
                    <a:pt x="19603" y="552452"/>
                  </a:lnTo>
                  <a:lnTo>
                    <a:pt x="36418" y="58428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7854" name="SMARTInkShape-Group155"/>
          <p:cNvGrpSpPr/>
          <p:nvPr/>
        </p:nvGrpSpPr>
        <p:grpSpPr>
          <a:xfrm>
            <a:off x="3147818" y="4696428"/>
            <a:ext cx="540458" cy="328391"/>
            <a:chOff x="3147818" y="4696428"/>
            <a:chExt cx="540458" cy="328391"/>
          </a:xfrm>
        </p:grpSpPr>
        <p:sp>
          <p:nvSpPr>
            <p:cNvPr id="77851" name="SMARTInkShape-629"/>
            <p:cNvSpPr/>
            <p:nvPr>
              <p:custDataLst>
                <p:tags r:id="rId8"/>
              </p:custDataLst>
            </p:nvPr>
          </p:nvSpPr>
          <p:spPr>
            <a:xfrm>
              <a:off x="3476758" y="4696428"/>
              <a:ext cx="211518" cy="328391"/>
            </a:xfrm>
            <a:custGeom>
              <a:avLst/>
              <a:gdLst/>
              <a:ahLst/>
              <a:cxnLst/>
              <a:rect l="0" t="0" r="0" b="0"/>
              <a:pathLst>
                <a:path w="211518" h="328391">
                  <a:moveTo>
                    <a:pt x="72750" y="145802"/>
                  </a:moveTo>
                  <a:lnTo>
                    <a:pt x="72750" y="145802"/>
                  </a:lnTo>
                  <a:lnTo>
                    <a:pt x="72750" y="129348"/>
                  </a:lnTo>
                  <a:lnTo>
                    <a:pt x="70586" y="124153"/>
                  </a:lnTo>
                  <a:lnTo>
                    <a:pt x="61870" y="113154"/>
                  </a:lnTo>
                  <a:lnTo>
                    <a:pt x="57635" y="111004"/>
                  </a:lnTo>
                  <a:lnTo>
                    <a:pt x="48304" y="109624"/>
                  </a:lnTo>
                  <a:lnTo>
                    <a:pt x="43491" y="111599"/>
                  </a:lnTo>
                  <a:lnTo>
                    <a:pt x="33789" y="119480"/>
                  </a:lnTo>
                  <a:lnTo>
                    <a:pt x="19190" y="150123"/>
                  </a:lnTo>
                  <a:lnTo>
                    <a:pt x="9453" y="180889"/>
                  </a:lnTo>
                  <a:lnTo>
                    <a:pt x="1879" y="213415"/>
                  </a:lnTo>
                  <a:lnTo>
                    <a:pt x="0" y="249621"/>
                  </a:lnTo>
                  <a:lnTo>
                    <a:pt x="611" y="268804"/>
                  </a:lnTo>
                  <a:lnTo>
                    <a:pt x="3630" y="277021"/>
                  </a:lnTo>
                  <a:lnTo>
                    <a:pt x="9891" y="286210"/>
                  </a:lnTo>
                  <a:lnTo>
                    <a:pt x="16681" y="289355"/>
                  </a:lnTo>
                  <a:lnTo>
                    <a:pt x="20763" y="290194"/>
                  </a:lnTo>
                  <a:lnTo>
                    <a:pt x="24297" y="289942"/>
                  </a:lnTo>
                  <a:lnTo>
                    <a:pt x="30387" y="287498"/>
                  </a:lnTo>
                  <a:lnTo>
                    <a:pt x="35799" y="281543"/>
                  </a:lnTo>
                  <a:lnTo>
                    <a:pt x="58746" y="250761"/>
                  </a:lnTo>
                  <a:lnTo>
                    <a:pt x="73861" y="219372"/>
                  </a:lnTo>
                  <a:lnTo>
                    <a:pt x="85973" y="189331"/>
                  </a:lnTo>
                  <a:lnTo>
                    <a:pt x="95964" y="158609"/>
                  </a:lnTo>
                  <a:lnTo>
                    <a:pt x="104063" y="128948"/>
                  </a:lnTo>
                  <a:lnTo>
                    <a:pt x="111603" y="99602"/>
                  </a:lnTo>
                  <a:lnTo>
                    <a:pt x="118976" y="70349"/>
                  </a:lnTo>
                  <a:lnTo>
                    <a:pt x="123718" y="38026"/>
                  </a:lnTo>
                  <a:lnTo>
                    <a:pt x="130952" y="1765"/>
                  </a:lnTo>
                  <a:lnTo>
                    <a:pt x="131148" y="0"/>
                  </a:lnTo>
                  <a:lnTo>
                    <a:pt x="131177" y="31500"/>
                  </a:lnTo>
                  <a:lnTo>
                    <a:pt x="131178" y="67422"/>
                  </a:lnTo>
                  <a:lnTo>
                    <a:pt x="131178" y="98324"/>
                  </a:lnTo>
                  <a:lnTo>
                    <a:pt x="131990" y="129210"/>
                  </a:lnTo>
                  <a:lnTo>
                    <a:pt x="137009" y="163698"/>
                  </a:lnTo>
                  <a:lnTo>
                    <a:pt x="143636" y="198803"/>
                  </a:lnTo>
                  <a:lnTo>
                    <a:pt x="150738" y="230123"/>
                  </a:lnTo>
                  <a:lnTo>
                    <a:pt x="158794" y="259961"/>
                  </a:lnTo>
                  <a:lnTo>
                    <a:pt x="171099" y="288548"/>
                  </a:lnTo>
                  <a:lnTo>
                    <a:pt x="186849" y="316321"/>
                  </a:lnTo>
                  <a:lnTo>
                    <a:pt x="211517" y="32839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52" name="SMARTInkShape-630"/>
            <p:cNvSpPr/>
            <p:nvPr>
              <p:custDataLst>
                <p:tags r:id="rId9"/>
              </p:custDataLst>
            </p:nvPr>
          </p:nvSpPr>
          <p:spPr>
            <a:xfrm>
              <a:off x="3301188" y="4852860"/>
              <a:ext cx="124161" cy="156821"/>
            </a:xfrm>
            <a:custGeom>
              <a:avLst/>
              <a:gdLst/>
              <a:ahLst/>
              <a:cxnLst/>
              <a:rect l="0" t="0" r="0" b="0"/>
              <a:pathLst>
                <a:path w="124161" h="156821">
                  <a:moveTo>
                    <a:pt x="0" y="25888"/>
                  </a:moveTo>
                  <a:lnTo>
                    <a:pt x="0" y="25888"/>
                  </a:lnTo>
                  <a:lnTo>
                    <a:pt x="0" y="32890"/>
                  </a:lnTo>
                  <a:lnTo>
                    <a:pt x="5020" y="38962"/>
                  </a:lnTo>
                  <a:lnTo>
                    <a:pt x="7439" y="45631"/>
                  </a:lnTo>
                  <a:lnTo>
                    <a:pt x="19897" y="62420"/>
                  </a:lnTo>
                  <a:lnTo>
                    <a:pt x="20569" y="64850"/>
                  </a:lnTo>
                  <a:lnTo>
                    <a:pt x="21827" y="66469"/>
                  </a:lnTo>
                  <a:lnTo>
                    <a:pt x="34290" y="74443"/>
                  </a:lnTo>
                  <a:lnTo>
                    <a:pt x="39044" y="75871"/>
                  </a:lnTo>
                  <a:lnTo>
                    <a:pt x="41448" y="75440"/>
                  </a:lnTo>
                  <a:lnTo>
                    <a:pt x="48709" y="70956"/>
                  </a:lnTo>
                  <a:lnTo>
                    <a:pt x="60866" y="59814"/>
                  </a:lnTo>
                  <a:lnTo>
                    <a:pt x="63569" y="55032"/>
                  </a:lnTo>
                  <a:lnTo>
                    <a:pt x="65582" y="50202"/>
                  </a:lnTo>
                  <a:lnTo>
                    <a:pt x="70467" y="42919"/>
                  </a:lnTo>
                  <a:lnTo>
                    <a:pt x="72274" y="34811"/>
                  </a:lnTo>
                  <a:lnTo>
                    <a:pt x="72698" y="26878"/>
                  </a:lnTo>
                  <a:lnTo>
                    <a:pt x="70721" y="20106"/>
                  </a:lnTo>
                  <a:lnTo>
                    <a:pt x="64006" y="9891"/>
                  </a:lnTo>
                  <a:lnTo>
                    <a:pt x="62147" y="7920"/>
                  </a:lnTo>
                  <a:lnTo>
                    <a:pt x="57917" y="5729"/>
                  </a:lnTo>
                  <a:lnTo>
                    <a:pt x="55653" y="5145"/>
                  </a:lnTo>
                  <a:lnTo>
                    <a:pt x="48590" y="446"/>
                  </a:lnTo>
                  <a:lnTo>
                    <a:pt x="46189" y="0"/>
                  </a:lnTo>
                  <a:lnTo>
                    <a:pt x="43777" y="514"/>
                  </a:lnTo>
                  <a:lnTo>
                    <a:pt x="38933" y="2438"/>
                  </a:lnTo>
                  <a:lnTo>
                    <a:pt x="34075" y="3293"/>
                  </a:lnTo>
                  <a:lnTo>
                    <a:pt x="32455" y="5144"/>
                  </a:lnTo>
                  <a:lnTo>
                    <a:pt x="27691" y="17612"/>
                  </a:lnTo>
                  <a:lnTo>
                    <a:pt x="16841" y="37271"/>
                  </a:lnTo>
                  <a:lnTo>
                    <a:pt x="9428" y="61046"/>
                  </a:lnTo>
                  <a:lnTo>
                    <a:pt x="7491" y="93664"/>
                  </a:lnTo>
                  <a:lnTo>
                    <a:pt x="8198" y="106323"/>
                  </a:lnTo>
                  <a:lnTo>
                    <a:pt x="13159" y="121763"/>
                  </a:lnTo>
                  <a:lnTo>
                    <a:pt x="27678" y="144983"/>
                  </a:lnTo>
                  <a:lnTo>
                    <a:pt x="35565" y="151313"/>
                  </a:lnTo>
                  <a:lnTo>
                    <a:pt x="44480" y="154668"/>
                  </a:lnTo>
                  <a:lnTo>
                    <a:pt x="67305" y="156820"/>
                  </a:lnTo>
                  <a:lnTo>
                    <a:pt x="101891" y="149882"/>
                  </a:lnTo>
                  <a:lnTo>
                    <a:pt x="124160" y="14274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53" name="SMARTInkShape-631"/>
            <p:cNvSpPr/>
            <p:nvPr>
              <p:custDataLst>
                <p:tags r:id="rId10"/>
              </p:custDataLst>
            </p:nvPr>
          </p:nvSpPr>
          <p:spPr>
            <a:xfrm>
              <a:off x="3147818" y="4886051"/>
              <a:ext cx="73033" cy="36519"/>
            </a:xfrm>
            <a:custGeom>
              <a:avLst/>
              <a:gdLst/>
              <a:ahLst/>
              <a:cxnLst/>
              <a:rect l="0" t="0" r="0" b="0"/>
              <a:pathLst>
                <a:path w="73033" h="36519">
                  <a:moveTo>
                    <a:pt x="21908" y="36518"/>
                  </a:moveTo>
                  <a:lnTo>
                    <a:pt x="21908" y="36518"/>
                  </a:lnTo>
                  <a:lnTo>
                    <a:pt x="8182" y="30736"/>
                  </a:lnTo>
                  <a:lnTo>
                    <a:pt x="5453" y="30229"/>
                  </a:lnTo>
                  <a:lnTo>
                    <a:pt x="3635" y="29079"/>
                  </a:lnTo>
                  <a:lnTo>
                    <a:pt x="2422" y="27501"/>
                  </a:lnTo>
                  <a:lnTo>
                    <a:pt x="39" y="22008"/>
                  </a:lnTo>
                  <a:lnTo>
                    <a:pt x="0" y="28207"/>
                  </a:lnTo>
                  <a:lnTo>
                    <a:pt x="811" y="28543"/>
                  </a:lnTo>
                  <a:lnTo>
                    <a:pt x="10162" y="29126"/>
                  </a:lnTo>
                  <a:lnTo>
                    <a:pt x="14794" y="27011"/>
                  </a:lnTo>
                  <a:lnTo>
                    <a:pt x="17165" y="25310"/>
                  </a:lnTo>
                  <a:lnTo>
                    <a:pt x="35008" y="20194"/>
                  </a:lnTo>
                  <a:lnTo>
                    <a:pt x="37945" y="18332"/>
                  </a:lnTo>
                  <a:lnTo>
                    <a:pt x="56770" y="12934"/>
                  </a:lnTo>
                  <a:lnTo>
                    <a:pt x="7303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7860" name="SMARTInkShape-Group156"/>
          <p:cNvGrpSpPr/>
          <p:nvPr/>
        </p:nvGrpSpPr>
        <p:grpSpPr>
          <a:xfrm>
            <a:off x="3943898" y="4739981"/>
            <a:ext cx="1168563" cy="310385"/>
            <a:chOff x="3943898" y="4739981"/>
            <a:chExt cx="1168563" cy="310385"/>
          </a:xfrm>
        </p:grpSpPr>
        <p:sp>
          <p:nvSpPr>
            <p:cNvPr id="77855" name="SMARTInkShape-632"/>
            <p:cNvSpPr/>
            <p:nvPr>
              <p:custDataLst>
                <p:tags r:id="rId3"/>
              </p:custDataLst>
            </p:nvPr>
          </p:nvSpPr>
          <p:spPr>
            <a:xfrm>
              <a:off x="5105157" y="4959086"/>
              <a:ext cx="7304" cy="51125"/>
            </a:xfrm>
            <a:custGeom>
              <a:avLst/>
              <a:gdLst/>
              <a:ahLst/>
              <a:cxnLst/>
              <a:rect l="0" t="0" r="0" b="0"/>
              <a:pathLst>
                <a:path w="7304" h="51125">
                  <a:moveTo>
                    <a:pt x="7303" y="0"/>
                  </a:moveTo>
                  <a:lnTo>
                    <a:pt x="7303" y="0"/>
                  </a:lnTo>
                  <a:lnTo>
                    <a:pt x="7303" y="24445"/>
                  </a:lnTo>
                  <a:lnTo>
                    <a:pt x="0" y="5112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56" name="SMARTInkShape-633"/>
            <p:cNvSpPr/>
            <p:nvPr>
              <p:custDataLst>
                <p:tags r:id="rId4"/>
              </p:custDataLst>
            </p:nvPr>
          </p:nvSpPr>
          <p:spPr>
            <a:xfrm>
              <a:off x="4973731" y="4762192"/>
              <a:ext cx="51088" cy="208181"/>
            </a:xfrm>
            <a:custGeom>
              <a:avLst/>
              <a:gdLst/>
              <a:ahLst/>
              <a:cxnLst/>
              <a:rect l="0" t="0" r="0" b="0"/>
              <a:pathLst>
                <a:path w="51088" h="208181">
                  <a:moveTo>
                    <a:pt x="51087" y="7003"/>
                  </a:moveTo>
                  <a:lnTo>
                    <a:pt x="51087" y="7003"/>
                  </a:lnTo>
                  <a:lnTo>
                    <a:pt x="51087" y="714"/>
                  </a:lnTo>
                  <a:lnTo>
                    <a:pt x="50275" y="376"/>
                  </a:lnTo>
                  <a:lnTo>
                    <a:pt x="47210" y="0"/>
                  </a:lnTo>
                  <a:lnTo>
                    <a:pt x="43143" y="1997"/>
                  </a:lnTo>
                  <a:lnTo>
                    <a:pt x="40922" y="3666"/>
                  </a:lnTo>
                  <a:lnTo>
                    <a:pt x="38454" y="7684"/>
                  </a:lnTo>
                  <a:lnTo>
                    <a:pt x="37796" y="9891"/>
                  </a:lnTo>
                  <a:lnTo>
                    <a:pt x="32737" y="14508"/>
                  </a:lnTo>
                  <a:lnTo>
                    <a:pt x="25889" y="20076"/>
                  </a:lnTo>
                  <a:lnTo>
                    <a:pt x="4893" y="49534"/>
                  </a:lnTo>
                  <a:lnTo>
                    <a:pt x="1423" y="59459"/>
                  </a:lnTo>
                  <a:lnTo>
                    <a:pt x="0" y="82444"/>
                  </a:lnTo>
                  <a:lnTo>
                    <a:pt x="2143" y="87329"/>
                  </a:lnTo>
                  <a:lnTo>
                    <a:pt x="17131" y="104382"/>
                  </a:lnTo>
                  <a:lnTo>
                    <a:pt x="21930" y="107088"/>
                  </a:lnTo>
                  <a:lnTo>
                    <a:pt x="26767" y="109102"/>
                  </a:lnTo>
                  <a:lnTo>
                    <a:pt x="49645" y="129747"/>
                  </a:lnTo>
                  <a:lnTo>
                    <a:pt x="50445" y="132697"/>
                  </a:lnTo>
                  <a:lnTo>
                    <a:pt x="51050" y="148294"/>
                  </a:lnTo>
                  <a:lnTo>
                    <a:pt x="48907" y="153113"/>
                  </a:lnTo>
                  <a:lnTo>
                    <a:pt x="46060" y="157960"/>
                  </a:lnTo>
                  <a:lnTo>
                    <a:pt x="43646" y="165251"/>
                  </a:lnTo>
                  <a:lnTo>
                    <a:pt x="38964" y="172550"/>
                  </a:lnTo>
                  <a:lnTo>
                    <a:pt x="36404" y="179853"/>
                  </a:lnTo>
                  <a:lnTo>
                    <a:pt x="26411" y="192025"/>
                  </a:lnTo>
                  <a:lnTo>
                    <a:pt x="21726" y="194730"/>
                  </a:lnTo>
                  <a:lnTo>
                    <a:pt x="19340" y="195451"/>
                  </a:lnTo>
                  <a:lnTo>
                    <a:pt x="17750" y="196744"/>
                  </a:lnTo>
                  <a:lnTo>
                    <a:pt x="14700" y="201628"/>
                  </a:lnTo>
                  <a:lnTo>
                    <a:pt x="11110" y="203055"/>
                  </a:lnTo>
                  <a:lnTo>
                    <a:pt x="9829" y="204248"/>
                  </a:lnTo>
                  <a:lnTo>
                    <a:pt x="8025" y="208180"/>
                  </a:lnTo>
                  <a:lnTo>
                    <a:pt x="7772" y="207664"/>
                  </a:lnTo>
                  <a:lnTo>
                    <a:pt x="7266" y="20419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57" name="SMARTInkShape-634"/>
            <p:cNvSpPr/>
            <p:nvPr>
              <p:custDataLst>
                <p:tags r:id="rId5"/>
              </p:custDataLst>
            </p:nvPr>
          </p:nvSpPr>
          <p:spPr>
            <a:xfrm>
              <a:off x="4747284" y="4739981"/>
              <a:ext cx="167982" cy="218967"/>
            </a:xfrm>
            <a:custGeom>
              <a:avLst/>
              <a:gdLst/>
              <a:ahLst/>
              <a:cxnLst/>
              <a:rect l="0" t="0" r="0" b="0"/>
              <a:pathLst>
                <a:path w="167982" h="218967">
                  <a:moveTo>
                    <a:pt x="0" y="0"/>
                  </a:moveTo>
                  <a:lnTo>
                    <a:pt x="0" y="0"/>
                  </a:lnTo>
                  <a:lnTo>
                    <a:pt x="22061" y="24225"/>
                  </a:lnTo>
                  <a:lnTo>
                    <a:pt x="38961" y="56129"/>
                  </a:lnTo>
                  <a:lnTo>
                    <a:pt x="45345" y="88301"/>
                  </a:lnTo>
                  <a:lnTo>
                    <a:pt x="51175" y="124246"/>
                  </a:lnTo>
                  <a:lnTo>
                    <a:pt x="57313" y="160688"/>
                  </a:lnTo>
                  <a:lnTo>
                    <a:pt x="58330" y="194333"/>
                  </a:lnTo>
                  <a:lnTo>
                    <a:pt x="58428" y="218966"/>
                  </a:lnTo>
                  <a:lnTo>
                    <a:pt x="58428" y="184556"/>
                  </a:lnTo>
                  <a:lnTo>
                    <a:pt x="60592" y="152671"/>
                  </a:lnTo>
                  <a:lnTo>
                    <a:pt x="70886" y="116764"/>
                  </a:lnTo>
                  <a:lnTo>
                    <a:pt x="82811" y="84203"/>
                  </a:lnTo>
                  <a:lnTo>
                    <a:pt x="98350" y="59372"/>
                  </a:lnTo>
                  <a:lnTo>
                    <a:pt x="125739" y="36858"/>
                  </a:lnTo>
                  <a:lnTo>
                    <a:pt x="134600" y="32611"/>
                  </a:lnTo>
                  <a:lnTo>
                    <a:pt x="158835" y="29346"/>
                  </a:lnTo>
                  <a:lnTo>
                    <a:pt x="167981" y="3651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58" name="SMARTInkShape-635"/>
            <p:cNvSpPr/>
            <p:nvPr>
              <p:custDataLst>
                <p:tags r:id="rId6"/>
              </p:custDataLst>
            </p:nvPr>
          </p:nvSpPr>
          <p:spPr>
            <a:xfrm>
              <a:off x="4199521" y="4770802"/>
              <a:ext cx="503943" cy="224761"/>
            </a:xfrm>
            <a:custGeom>
              <a:avLst/>
              <a:gdLst/>
              <a:ahLst/>
              <a:cxnLst/>
              <a:rect l="0" t="0" r="0" b="0"/>
              <a:pathLst>
                <a:path w="503943" h="224761">
                  <a:moveTo>
                    <a:pt x="0" y="34910"/>
                  </a:moveTo>
                  <a:lnTo>
                    <a:pt x="0" y="34910"/>
                  </a:lnTo>
                  <a:lnTo>
                    <a:pt x="3877" y="34910"/>
                  </a:lnTo>
                  <a:lnTo>
                    <a:pt x="5019" y="35722"/>
                  </a:lnTo>
                  <a:lnTo>
                    <a:pt x="5780" y="37074"/>
                  </a:lnTo>
                  <a:lnTo>
                    <a:pt x="7002" y="41199"/>
                  </a:lnTo>
                  <a:lnTo>
                    <a:pt x="11091" y="45790"/>
                  </a:lnTo>
                  <a:lnTo>
                    <a:pt x="13044" y="52189"/>
                  </a:lnTo>
                  <a:lnTo>
                    <a:pt x="16308" y="64916"/>
                  </a:lnTo>
                  <a:lnTo>
                    <a:pt x="27199" y="95572"/>
                  </a:lnTo>
                  <a:lnTo>
                    <a:pt x="33968" y="130150"/>
                  </a:lnTo>
                  <a:lnTo>
                    <a:pt x="40059" y="162535"/>
                  </a:lnTo>
                  <a:lnTo>
                    <a:pt x="43325" y="193880"/>
                  </a:lnTo>
                  <a:lnTo>
                    <a:pt x="43821" y="224760"/>
                  </a:lnTo>
                  <a:lnTo>
                    <a:pt x="44632" y="193579"/>
                  </a:lnTo>
                  <a:lnTo>
                    <a:pt x="53986" y="158806"/>
                  </a:lnTo>
                  <a:lnTo>
                    <a:pt x="64193" y="123973"/>
                  </a:lnTo>
                  <a:lnTo>
                    <a:pt x="80996" y="87999"/>
                  </a:lnTo>
                  <a:lnTo>
                    <a:pt x="104770" y="55607"/>
                  </a:lnTo>
                  <a:lnTo>
                    <a:pt x="132917" y="30202"/>
                  </a:lnTo>
                  <a:lnTo>
                    <a:pt x="155133" y="17239"/>
                  </a:lnTo>
                  <a:lnTo>
                    <a:pt x="180064" y="13558"/>
                  </a:lnTo>
                  <a:lnTo>
                    <a:pt x="199194" y="13049"/>
                  </a:lnTo>
                  <a:lnTo>
                    <a:pt x="204305" y="15186"/>
                  </a:lnTo>
                  <a:lnTo>
                    <a:pt x="215240" y="23881"/>
                  </a:lnTo>
                  <a:lnTo>
                    <a:pt x="217388" y="28115"/>
                  </a:lnTo>
                  <a:lnTo>
                    <a:pt x="221118" y="48039"/>
                  </a:lnTo>
                  <a:lnTo>
                    <a:pt x="222882" y="50966"/>
                  </a:lnTo>
                  <a:lnTo>
                    <a:pt x="225364" y="62841"/>
                  </a:lnTo>
                  <a:lnTo>
                    <a:pt x="230194" y="94882"/>
                  </a:lnTo>
                  <a:lnTo>
                    <a:pt x="237281" y="131007"/>
                  </a:lnTo>
                  <a:lnTo>
                    <a:pt x="246976" y="163612"/>
                  </a:lnTo>
                  <a:lnTo>
                    <a:pt x="248866" y="177520"/>
                  </a:lnTo>
                  <a:lnTo>
                    <a:pt x="254048" y="188081"/>
                  </a:lnTo>
                  <a:lnTo>
                    <a:pt x="255615" y="202551"/>
                  </a:lnTo>
                  <a:lnTo>
                    <a:pt x="255620" y="198913"/>
                  </a:lnTo>
                  <a:lnTo>
                    <a:pt x="253458" y="194902"/>
                  </a:lnTo>
                  <a:lnTo>
                    <a:pt x="250603" y="190414"/>
                  </a:lnTo>
                  <a:lnTo>
                    <a:pt x="248996" y="182513"/>
                  </a:lnTo>
                  <a:lnTo>
                    <a:pt x="249331" y="169442"/>
                  </a:lnTo>
                  <a:lnTo>
                    <a:pt x="254634" y="136602"/>
                  </a:lnTo>
                  <a:lnTo>
                    <a:pt x="261258" y="102816"/>
                  </a:lnTo>
                  <a:lnTo>
                    <a:pt x="272545" y="71857"/>
                  </a:lnTo>
                  <a:lnTo>
                    <a:pt x="294880" y="35778"/>
                  </a:lnTo>
                  <a:lnTo>
                    <a:pt x="309272" y="19659"/>
                  </a:lnTo>
                  <a:lnTo>
                    <a:pt x="333539" y="3818"/>
                  </a:lnTo>
                  <a:lnTo>
                    <a:pt x="352015" y="0"/>
                  </a:lnTo>
                  <a:lnTo>
                    <a:pt x="369030" y="2746"/>
                  </a:lnTo>
                  <a:lnTo>
                    <a:pt x="389321" y="11756"/>
                  </a:lnTo>
                  <a:lnTo>
                    <a:pt x="423591" y="38809"/>
                  </a:lnTo>
                  <a:lnTo>
                    <a:pt x="447520" y="65932"/>
                  </a:lnTo>
                  <a:lnTo>
                    <a:pt x="452628" y="68986"/>
                  </a:lnTo>
                  <a:lnTo>
                    <a:pt x="465971" y="71285"/>
                  </a:lnTo>
                  <a:lnTo>
                    <a:pt x="466455" y="70521"/>
                  </a:lnTo>
                  <a:lnTo>
                    <a:pt x="467339" y="58962"/>
                  </a:lnTo>
                  <a:lnTo>
                    <a:pt x="467421" y="35891"/>
                  </a:lnTo>
                  <a:lnTo>
                    <a:pt x="465259" y="29124"/>
                  </a:lnTo>
                  <a:lnTo>
                    <a:pt x="463546" y="26184"/>
                  </a:lnTo>
                  <a:lnTo>
                    <a:pt x="461593" y="24224"/>
                  </a:lnTo>
                  <a:lnTo>
                    <a:pt x="445458" y="14752"/>
                  </a:lnTo>
                  <a:lnTo>
                    <a:pt x="443042" y="14168"/>
                  </a:lnTo>
                  <a:lnTo>
                    <a:pt x="440620" y="14590"/>
                  </a:lnTo>
                  <a:lnTo>
                    <a:pt x="435765" y="17223"/>
                  </a:lnTo>
                  <a:lnTo>
                    <a:pt x="421168" y="30199"/>
                  </a:lnTo>
                  <a:lnTo>
                    <a:pt x="413866" y="45146"/>
                  </a:lnTo>
                  <a:lnTo>
                    <a:pt x="405547" y="80004"/>
                  </a:lnTo>
                  <a:lnTo>
                    <a:pt x="402455" y="113216"/>
                  </a:lnTo>
                  <a:lnTo>
                    <a:pt x="402730" y="135746"/>
                  </a:lnTo>
                  <a:lnTo>
                    <a:pt x="411888" y="163432"/>
                  </a:lnTo>
                  <a:lnTo>
                    <a:pt x="418870" y="174519"/>
                  </a:lnTo>
                  <a:lnTo>
                    <a:pt x="423664" y="178109"/>
                  </a:lnTo>
                  <a:lnTo>
                    <a:pt x="429311" y="179704"/>
                  </a:lnTo>
                  <a:lnTo>
                    <a:pt x="437230" y="180413"/>
                  </a:lnTo>
                  <a:lnTo>
                    <a:pt x="443996" y="178565"/>
                  </a:lnTo>
                  <a:lnTo>
                    <a:pt x="454952" y="170765"/>
                  </a:lnTo>
                  <a:lnTo>
                    <a:pt x="473166" y="151063"/>
                  </a:lnTo>
                  <a:lnTo>
                    <a:pt x="489198" y="116710"/>
                  </a:lnTo>
                  <a:lnTo>
                    <a:pt x="494434" y="101075"/>
                  </a:lnTo>
                  <a:lnTo>
                    <a:pt x="498150" y="86163"/>
                  </a:lnTo>
                  <a:lnTo>
                    <a:pt x="502226" y="71466"/>
                  </a:lnTo>
                  <a:lnTo>
                    <a:pt x="503897" y="36624"/>
                  </a:lnTo>
                  <a:lnTo>
                    <a:pt x="503942" y="1300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59" name="SMARTInkShape-636"/>
            <p:cNvSpPr/>
            <p:nvPr>
              <p:custDataLst>
                <p:tags r:id="rId7"/>
              </p:custDataLst>
            </p:nvPr>
          </p:nvSpPr>
          <p:spPr>
            <a:xfrm>
              <a:off x="3943898" y="4806177"/>
              <a:ext cx="197196" cy="244189"/>
            </a:xfrm>
            <a:custGeom>
              <a:avLst/>
              <a:gdLst/>
              <a:ahLst/>
              <a:cxnLst/>
              <a:rect l="0" t="0" r="0" b="0"/>
              <a:pathLst>
                <a:path w="197196" h="244189">
                  <a:moveTo>
                    <a:pt x="0" y="43356"/>
                  </a:moveTo>
                  <a:lnTo>
                    <a:pt x="0" y="43356"/>
                  </a:lnTo>
                  <a:lnTo>
                    <a:pt x="0" y="47233"/>
                  </a:lnTo>
                  <a:lnTo>
                    <a:pt x="811" y="48376"/>
                  </a:lnTo>
                  <a:lnTo>
                    <a:pt x="2164" y="49137"/>
                  </a:lnTo>
                  <a:lnTo>
                    <a:pt x="3877" y="49644"/>
                  </a:lnTo>
                  <a:lnTo>
                    <a:pt x="5019" y="51606"/>
                  </a:lnTo>
                  <a:lnTo>
                    <a:pt x="6288" y="58114"/>
                  </a:lnTo>
                  <a:lnTo>
                    <a:pt x="8250" y="61309"/>
                  </a:lnTo>
                  <a:lnTo>
                    <a:pt x="36428" y="89316"/>
                  </a:lnTo>
                  <a:lnTo>
                    <a:pt x="42158" y="97054"/>
                  </a:lnTo>
                  <a:lnTo>
                    <a:pt x="63719" y="111220"/>
                  </a:lnTo>
                  <a:lnTo>
                    <a:pt x="78029" y="114859"/>
                  </a:lnTo>
                  <a:lnTo>
                    <a:pt x="92548" y="115938"/>
                  </a:lnTo>
                  <a:lnTo>
                    <a:pt x="107129" y="112380"/>
                  </a:lnTo>
                  <a:lnTo>
                    <a:pt x="114697" y="106222"/>
                  </a:lnTo>
                  <a:lnTo>
                    <a:pt x="121577" y="98888"/>
                  </a:lnTo>
                  <a:lnTo>
                    <a:pt x="143937" y="81126"/>
                  </a:lnTo>
                  <a:lnTo>
                    <a:pt x="149179" y="72045"/>
                  </a:lnTo>
                  <a:lnTo>
                    <a:pt x="159417" y="38457"/>
                  </a:lnTo>
                  <a:lnTo>
                    <a:pt x="160303" y="23872"/>
                  </a:lnTo>
                  <a:lnTo>
                    <a:pt x="158347" y="16302"/>
                  </a:lnTo>
                  <a:lnTo>
                    <a:pt x="150479" y="4831"/>
                  </a:lnTo>
                  <a:lnTo>
                    <a:pt x="143702" y="1889"/>
                  </a:lnTo>
                  <a:lnTo>
                    <a:pt x="126126" y="0"/>
                  </a:lnTo>
                  <a:lnTo>
                    <a:pt x="118812" y="1906"/>
                  </a:lnTo>
                  <a:lnTo>
                    <a:pt x="89764" y="20593"/>
                  </a:lnTo>
                  <a:lnTo>
                    <a:pt x="71350" y="44630"/>
                  </a:lnTo>
                  <a:lnTo>
                    <a:pt x="52536" y="80042"/>
                  </a:lnTo>
                  <a:lnTo>
                    <a:pt x="46403" y="105711"/>
                  </a:lnTo>
                  <a:lnTo>
                    <a:pt x="44331" y="136824"/>
                  </a:lnTo>
                  <a:lnTo>
                    <a:pt x="46086" y="161604"/>
                  </a:lnTo>
                  <a:lnTo>
                    <a:pt x="58627" y="196211"/>
                  </a:lnTo>
                  <a:lnTo>
                    <a:pt x="67954" y="211183"/>
                  </a:lnTo>
                  <a:lnTo>
                    <a:pt x="85646" y="230783"/>
                  </a:lnTo>
                  <a:lnTo>
                    <a:pt x="95140" y="236209"/>
                  </a:lnTo>
                  <a:lnTo>
                    <a:pt x="120128" y="244188"/>
                  </a:lnTo>
                  <a:lnTo>
                    <a:pt x="138924" y="241178"/>
                  </a:lnTo>
                  <a:lnTo>
                    <a:pt x="149927" y="237314"/>
                  </a:lnTo>
                  <a:lnTo>
                    <a:pt x="165246" y="222821"/>
                  </a:lnTo>
                  <a:lnTo>
                    <a:pt x="186979" y="193481"/>
                  </a:lnTo>
                  <a:lnTo>
                    <a:pt x="197195" y="1675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1705295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Linear models with seasonal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600200"/>
                <a:ext cx="7924800" cy="4525963"/>
              </a:xfrm>
            </p:spPr>
            <p:txBody>
              <a:bodyPr>
                <a:normAutofit/>
              </a:bodyPr>
              <a:lstStyle/>
              <a:p>
                <a:pPr marL="0" indent="0">
                  <a:buNone/>
                </a:pPr>
                <a:r>
                  <a:rPr lang="en-US" dirty="0" smtClean="0"/>
                  <a:t>A simple additive decomposition model</a:t>
                </a:r>
              </a:p>
              <a:p>
                <a:pPr marL="0" indent="0">
                  <a:buNone/>
                </a:pPr>
                <a:endParaRPr lang="en-US" dirty="0" smtClean="0"/>
              </a:p>
              <a:p>
                <a:pPr marL="0" indent="0">
                  <a:buNone/>
                </a:pPr>
                <a:r>
                  <a:rPr lang="en-US" b="0"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r>
                          <a:rPr lang="en-US" b="0" i="1" smtClean="0">
                            <a:latin typeface="Cambria Math"/>
                          </a:rPr>
                          <m:t> </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𝑚</m:t>
                        </m:r>
                      </m:e>
                      <m:sub>
                        <m:r>
                          <a:rPr lang="en-US" b="0" i="1" smtClean="0">
                            <a:latin typeface="Cambria Math"/>
                          </a:rPr>
                          <m:t>𝑡</m:t>
                        </m:r>
                      </m:sub>
                    </m:sSub>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𝑠</m:t>
                        </m:r>
                      </m:e>
                      <m:sub>
                        <m:r>
                          <a:rPr lang="en-US" i="1">
                            <a:latin typeface="Cambria Math"/>
                          </a:rPr>
                          <m:t>𝑡</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𝑧</m:t>
                        </m:r>
                      </m:e>
                      <m:sub>
                        <m:r>
                          <a:rPr lang="en-US" i="1">
                            <a:latin typeface="Cambria Math"/>
                          </a:rPr>
                          <m:t>𝑡</m:t>
                        </m:r>
                      </m:sub>
                    </m:sSub>
                  </m:oMath>
                </a14:m>
                <a:endParaRPr lang="en-US" dirty="0" smtClean="0"/>
              </a:p>
              <a:p>
                <a:pPr marL="0" indent="0">
                  <a:buNone/>
                </a:pPr>
                <a:endParaRPr lang="en-US" dirty="0" smtClean="0"/>
              </a:p>
              <a:p>
                <a:pPr marL="0" indent="0">
                  <a:buNone/>
                </a:pPr>
                <a:r>
                  <a:rPr lang="en-US" dirty="0" smtClean="0"/>
                  <a:t>where, at time </a:t>
                </a:r>
                <a:r>
                  <a:rPr lang="en-US" i="1" dirty="0" smtClean="0">
                    <a:latin typeface="Times New Roman" panose="02020603050405020304" pitchFamily="18" charset="0"/>
                    <a:cs typeface="Times New Roman" panose="02020603050405020304" pitchFamily="18" charset="0"/>
                  </a:rPr>
                  <a:t>t</a:t>
                </a:r>
                <a:r>
                  <a:rPr lang="en-US" dirty="0" smtClean="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𝑦</m:t>
                        </m:r>
                      </m:e>
                      <m:sub>
                        <m:r>
                          <a:rPr lang="en-US" i="1">
                            <a:latin typeface="Cambria Math"/>
                          </a:rPr>
                          <m:t>𝑡</m:t>
                        </m:r>
                        <m:r>
                          <a:rPr lang="en-US" i="1">
                            <a:latin typeface="Cambria Math"/>
                          </a:rPr>
                          <m:t> </m:t>
                        </m:r>
                      </m:sub>
                    </m:sSub>
                  </m:oMath>
                </a14:m>
                <a:r>
                  <a:rPr lang="en-US" dirty="0" smtClean="0"/>
                  <a:t>is the observed series,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𝑚</m:t>
                        </m:r>
                      </m:e>
                      <m:sub>
                        <m:r>
                          <a:rPr lang="en-US" i="1">
                            <a:latin typeface="Cambria Math"/>
                          </a:rPr>
                          <m:t>𝑡</m:t>
                        </m:r>
                        <m:r>
                          <a:rPr lang="en-US" i="1">
                            <a:latin typeface="Cambria Math"/>
                          </a:rPr>
                          <m:t> </m:t>
                        </m:r>
                      </m:sub>
                    </m:sSub>
                  </m:oMath>
                </a14:m>
                <a:r>
                  <a:rPr lang="en-US" dirty="0" smtClean="0"/>
                  <a:t>is the trend, </a:t>
                </a:r>
                <a14:m>
                  <m:oMath xmlns:m="http://schemas.openxmlformats.org/officeDocument/2006/math">
                    <m:sSub>
                      <m:sSubPr>
                        <m:ctrlPr>
                          <a:rPr lang="en-US" i="1">
                            <a:latin typeface="Cambria Math" panose="02040503050406030204" pitchFamily="18" charset="0"/>
                          </a:rPr>
                        </m:ctrlPr>
                      </m:sSubPr>
                      <m:e>
                        <m:r>
                          <a:rPr lang="en-US" i="1">
                            <a:latin typeface="Cambria Math"/>
                          </a:rPr>
                          <m:t>𝑠</m:t>
                        </m:r>
                      </m:e>
                      <m:sub>
                        <m:r>
                          <a:rPr lang="en-US" i="1">
                            <a:latin typeface="Cambria Math"/>
                          </a:rPr>
                          <m:t>𝑡</m:t>
                        </m:r>
                      </m:sub>
                    </m:sSub>
                  </m:oMath>
                </a14:m>
                <a:r>
                  <a:rPr lang="en-US" dirty="0" smtClean="0"/>
                  <a:t>is the seasonal effect, and </a:t>
                </a:r>
                <a14:m>
                  <m:oMath xmlns:m="http://schemas.openxmlformats.org/officeDocument/2006/math">
                    <m:sSub>
                      <m:sSubPr>
                        <m:ctrlPr>
                          <a:rPr lang="en-US" i="1">
                            <a:latin typeface="Cambria Math" panose="02040503050406030204" pitchFamily="18" charset="0"/>
                          </a:rPr>
                        </m:ctrlPr>
                      </m:sSubPr>
                      <m:e>
                        <m:r>
                          <a:rPr lang="en-US" i="1">
                            <a:latin typeface="Cambria Math"/>
                          </a:rPr>
                          <m:t>𝑧</m:t>
                        </m:r>
                      </m:e>
                      <m:sub>
                        <m:r>
                          <a:rPr lang="en-US" i="1">
                            <a:latin typeface="Cambria Math"/>
                          </a:rPr>
                          <m:t>𝑡</m:t>
                        </m:r>
                      </m:sub>
                    </m:sSub>
                  </m:oMath>
                </a14:m>
                <a:r>
                  <a:rPr lang="en-US" dirty="0" smtClean="0"/>
                  <a:t> is an error term.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600200"/>
                <a:ext cx="7924800" cy="4525963"/>
              </a:xfrm>
              <a:blipFill rotWithShape="1">
                <a:blip r:embed="rId152"/>
                <a:stretch>
                  <a:fillRect l="-1923" t="-17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63B26E7-77C9-4B50-B4B2-7E20F5AE37DE}" type="slidenum">
              <a:rPr lang="en-US" smtClean="0"/>
              <a:pPr/>
              <a:t>28</a:t>
            </a:fld>
            <a:endParaRPr lang="en-US"/>
          </a:p>
        </p:txBody>
      </p:sp>
      <p:grpSp>
        <p:nvGrpSpPr>
          <p:cNvPr id="10" name="SMARTInkShape-Group157"/>
          <p:cNvGrpSpPr/>
          <p:nvPr/>
        </p:nvGrpSpPr>
        <p:grpSpPr>
          <a:xfrm>
            <a:off x="4309166" y="3250064"/>
            <a:ext cx="664071" cy="657312"/>
            <a:chOff x="4309166" y="3250064"/>
            <a:chExt cx="664071" cy="657312"/>
          </a:xfrm>
        </p:grpSpPr>
        <p:sp>
          <p:nvSpPr>
            <p:cNvPr id="5" name="SMARTInkShape-637"/>
            <p:cNvSpPr/>
            <p:nvPr>
              <p:custDataLst>
                <p:tags r:id="rId146"/>
              </p:custDataLst>
            </p:nvPr>
          </p:nvSpPr>
          <p:spPr>
            <a:xfrm>
              <a:off x="4557393" y="3425348"/>
              <a:ext cx="29215" cy="58430"/>
            </a:xfrm>
            <a:custGeom>
              <a:avLst/>
              <a:gdLst/>
              <a:ahLst/>
              <a:cxnLst/>
              <a:rect l="0" t="0" r="0" b="0"/>
              <a:pathLst>
                <a:path w="29215" h="58430">
                  <a:moveTo>
                    <a:pt x="0" y="58429"/>
                  </a:moveTo>
                  <a:lnTo>
                    <a:pt x="0" y="58429"/>
                  </a:lnTo>
                  <a:lnTo>
                    <a:pt x="3877" y="54551"/>
                  </a:lnTo>
                  <a:lnTo>
                    <a:pt x="5781" y="50484"/>
                  </a:lnTo>
                  <a:lnTo>
                    <a:pt x="12934" y="33037"/>
                  </a:lnTo>
                  <a:lnTo>
                    <a:pt x="28272" y="7711"/>
                  </a:lnTo>
                  <a:lnTo>
                    <a:pt x="2921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638"/>
            <p:cNvSpPr/>
            <p:nvPr>
              <p:custDataLst>
                <p:tags r:id="rId147"/>
              </p:custDataLst>
            </p:nvPr>
          </p:nvSpPr>
          <p:spPr>
            <a:xfrm>
              <a:off x="4382135" y="3250064"/>
              <a:ext cx="591102" cy="277495"/>
            </a:xfrm>
            <a:custGeom>
              <a:avLst/>
              <a:gdLst/>
              <a:ahLst/>
              <a:cxnLst/>
              <a:rect l="0" t="0" r="0" b="0"/>
              <a:pathLst>
                <a:path w="591102" h="277495">
                  <a:moveTo>
                    <a:pt x="7277" y="0"/>
                  </a:moveTo>
                  <a:lnTo>
                    <a:pt x="7277" y="0"/>
                  </a:lnTo>
                  <a:lnTo>
                    <a:pt x="7277" y="3877"/>
                  </a:lnTo>
                  <a:lnTo>
                    <a:pt x="6466" y="5019"/>
                  </a:lnTo>
                  <a:lnTo>
                    <a:pt x="5113" y="5781"/>
                  </a:lnTo>
                  <a:lnTo>
                    <a:pt x="989" y="7003"/>
                  </a:lnTo>
                  <a:lnTo>
                    <a:pt x="425" y="9334"/>
                  </a:lnTo>
                  <a:lnTo>
                    <a:pt x="0" y="18175"/>
                  </a:lnTo>
                  <a:lnTo>
                    <a:pt x="2149" y="22415"/>
                  </a:lnTo>
                  <a:lnTo>
                    <a:pt x="11621" y="34961"/>
                  </a:lnTo>
                  <a:lnTo>
                    <a:pt x="24631" y="70730"/>
                  </a:lnTo>
                  <a:lnTo>
                    <a:pt x="33307" y="95933"/>
                  </a:lnTo>
                  <a:lnTo>
                    <a:pt x="39949" y="127716"/>
                  </a:lnTo>
                  <a:lnTo>
                    <a:pt x="49069" y="153201"/>
                  </a:lnTo>
                  <a:lnTo>
                    <a:pt x="51008" y="162223"/>
                  </a:lnTo>
                  <a:lnTo>
                    <a:pt x="56701" y="174628"/>
                  </a:lnTo>
                  <a:lnTo>
                    <a:pt x="58458" y="179861"/>
                  </a:lnTo>
                  <a:lnTo>
                    <a:pt x="61943" y="184892"/>
                  </a:lnTo>
                  <a:lnTo>
                    <a:pt x="66197" y="187670"/>
                  </a:lnTo>
                  <a:lnTo>
                    <a:pt x="68467" y="188410"/>
                  </a:lnTo>
                  <a:lnTo>
                    <a:pt x="69981" y="189715"/>
                  </a:lnTo>
                  <a:lnTo>
                    <a:pt x="71663" y="193330"/>
                  </a:lnTo>
                  <a:lnTo>
                    <a:pt x="72923" y="194618"/>
                  </a:lnTo>
                  <a:lnTo>
                    <a:pt x="76487" y="196050"/>
                  </a:lnTo>
                  <a:lnTo>
                    <a:pt x="77762" y="195620"/>
                  </a:lnTo>
                  <a:lnTo>
                    <a:pt x="78612" y="194522"/>
                  </a:lnTo>
                  <a:lnTo>
                    <a:pt x="79179" y="192978"/>
                  </a:lnTo>
                  <a:lnTo>
                    <a:pt x="80368" y="191949"/>
                  </a:lnTo>
                  <a:lnTo>
                    <a:pt x="83854" y="190806"/>
                  </a:lnTo>
                  <a:lnTo>
                    <a:pt x="88108" y="185970"/>
                  </a:lnTo>
                  <a:lnTo>
                    <a:pt x="115320" y="152821"/>
                  </a:lnTo>
                  <a:lnTo>
                    <a:pt x="140071" y="119258"/>
                  </a:lnTo>
                  <a:lnTo>
                    <a:pt x="156526" y="100619"/>
                  </a:lnTo>
                  <a:lnTo>
                    <a:pt x="189908" y="80528"/>
                  </a:lnTo>
                  <a:lnTo>
                    <a:pt x="202321" y="75255"/>
                  </a:lnTo>
                  <a:lnTo>
                    <a:pt x="217663" y="73473"/>
                  </a:lnTo>
                  <a:lnTo>
                    <a:pt x="224671" y="75394"/>
                  </a:lnTo>
                  <a:lnTo>
                    <a:pt x="257438" y="93414"/>
                  </a:lnTo>
                  <a:lnTo>
                    <a:pt x="269606" y="110212"/>
                  </a:lnTo>
                  <a:lnTo>
                    <a:pt x="287210" y="143674"/>
                  </a:lnTo>
                  <a:lnTo>
                    <a:pt x="296165" y="163931"/>
                  </a:lnTo>
                  <a:lnTo>
                    <a:pt x="304151" y="198953"/>
                  </a:lnTo>
                  <a:lnTo>
                    <a:pt x="306496" y="233803"/>
                  </a:lnTo>
                  <a:lnTo>
                    <a:pt x="306713" y="264842"/>
                  </a:lnTo>
                  <a:lnTo>
                    <a:pt x="308882" y="269999"/>
                  </a:lnTo>
                  <a:lnTo>
                    <a:pt x="313999" y="277494"/>
                  </a:lnTo>
                  <a:lnTo>
                    <a:pt x="314836" y="252142"/>
                  </a:lnTo>
                  <a:lnTo>
                    <a:pt x="326482" y="218863"/>
                  </a:lnTo>
                  <a:lnTo>
                    <a:pt x="334396" y="202713"/>
                  </a:lnTo>
                  <a:lnTo>
                    <a:pt x="366271" y="167014"/>
                  </a:lnTo>
                  <a:lnTo>
                    <a:pt x="388364" y="151068"/>
                  </a:lnTo>
                  <a:lnTo>
                    <a:pt x="396025" y="148291"/>
                  </a:lnTo>
                  <a:lnTo>
                    <a:pt x="410290" y="146509"/>
                  </a:lnTo>
                  <a:lnTo>
                    <a:pt x="422255" y="150077"/>
                  </a:lnTo>
                  <a:lnTo>
                    <a:pt x="435008" y="158553"/>
                  </a:lnTo>
                  <a:lnTo>
                    <a:pt x="442834" y="166450"/>
                  </a:lnTo>
                  <a:lnTo>
                    <a:pt x="455197" y="184019"/>
                  </a:lnTo>
                  <a:lnTo>
                    <a:pt x="476119" y="199541"/>
                  </a:lnTo>
                  <a:lnTo>
                    <a:pt x="483718" y="202295"/>
                  </a:lnTo>
                  <a:lnTo>
                    <a:pt x="488016" y="203029"/>
                  </a:lnTo>
                  <a:lnTo>
                    <a:pt x="497120" y="201682"/>
                  </a:lnTo>
                  <a:lnTo>
                    <a:pt x="530725" y="187292"/>
                  </a:lnTo>
                  <a:lnTo>
                    <a:pt x="563869" y="161122"/>
                  </a:lnTo>
                  <a:lnTo>
                    <a:pt x="583747" y="148273"/>
                  </a:lnTo>
                  <a:lnTo>
                    <a:pt x="591101" y="146199"/>
                  </a:lnTo>
                  <a:lnTo>
                    <a:pt x="584255" y="14607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639"/>
            <p:cNvSpPr/>
            <p:nvPr>
              <p:custDataLst>
                <p:tags r:id="rId148"/>
              </p:custDataLst>
            </p:nvPr>
          </p:nvSpPr>
          <p:spPr>
            <a:xfrm>
              <a:off x="4309166" y="3542204"/>
              <a:ext cx="292049" cy="306749"/>
            </a:xfrm>
            <a:custGeom>
              <a:avLst/>
              <a:gdLst/>
              <a:ahLst/>
              <a:cxnLst/>
              <a:rect l="0" t="0" r="0" b="0"/>
              <a:pathLst>
                <a:path w="292049" h="306749">
                  <a:moveTo>
                    <a:pt x="226316" y="0"/>
                  </a:moveTo>
                  <a:lnTo>
                    <a:pt x="226316" y="0"/>
                  </a:lnTo>
                  <a:lnTo>
                    <a:pt x="219013" y="0"/>
                  </a:lnTo>
                  <a:lnTo>
                    <a:pt x="219013" y="6289"/>
                  </a:lnTo>
                  <a:lnTo>
                    <a:pt x="219824" y="6627"/>
                  </a:lnTo>
                  <a:lnTo>
                    <a:pt x="226309" y="7303"/>
                  </a:lnTo>
                  <a:lnTo>
                    <a:pt x="226316" y="41607"/>
                  </a:lnTo>
                  <a:lnTo>
                    <a:pt x="226316" y="74752"/>
                  </a:lnTo>
                  <a:lnTo>
                    <a:pt x="226316" y="110049"/>
                  </a:lnTo>
                  <a:lnTo>
                    <a:pt x="225505" y="119511"/>
                  </a:lnTo>
                  <a:lnTo>
                    <a:pt x="216151" y="143665"/>
                  </a:lnTo>
                  <a:lnTo>
                    <a:pt x="197086" y="175737"/>
                  </a:lnTo>
                  <a:lnTo>
                    <a:pt x="187630" y="190026"/>
                  </a:lnTo>
                  <a:lnTo>
                    <a:pt x="158200" y="222222"/>
                  </a:lnTo>
                  <a:lnTo>
                    <a:pt x="148337" y="235538"/>
                  </a:lnTo>
                  <a:lnTo>
                    <a:pt x="111980" y="260414"/>
                  </a:lnTo>
                  <a:lnTo>
                    <a:pt x="88053" y="275365"/>
                  </a:lnTo>
                  <a:lnTo>
                    <a:pt x="56211" y="284499"/>
                  </a:lnTo>
                  <a:lnTo>
                    <a:pt x="41321" y="284807"/>
                  </a:lnTo>
                  <a:lnTo>
                    <a:pt x="36437" y="282660"/>
                  </a:lnTo>
                  <a:lnTo>
                    <a:pt x="19235" y="273189"/>
                  </a:lnTo>
                  <a:lnTo>
                    <a:pt x="13096" y="271546"/>
                  </a:lnTo>
                  <a:lnTo>
                    <a:pt x="11134" y="270296"/>
                  </a:lnTo>
                  <a:lnTo>
                    <a:pt x="9827" y="268651"/>
                  </a:lnTo>
                  <a:lnTo>
                    <a:pt x="8374" y="264660"/>
                  </a:lnTo>
                  <a:lnTo>
                    <a:pt x="7728" y="260181"/>
                  </a:lnTo>
                  <a:lnTo>
                    <a:pt x="5276" y="255484"/>
                  </a:lnTo>
                  <a:lnTo>
                    <a:pt x="3487" y="253096"/>
                  </a:lnTo>
                  <a:lnTo>
                    <a:pt x="1498" y="246115"/>
                  </a:lnTo>
                  <a:lnTo>
                    <a:pt x="0" y="224273"/>
                  </a:lnTo>
                  <a:lnTo>
                    <a:pt x="2113" y="219238"/>
                  </a:lnTo>
                  <a:lnTo>
                    <a:pt x="4945" y="214296"/>
                  </a:lnTo>
                  <a:lnTo>
                    <a:pt x="12843" y="194616"/>
                  </a:lnTo>
                  <a:lnTo>
                    <a:pt x="31586" y="172940"/>
                  </a:lnTo>
                  <a:lnTo>
                    <a:pt x="52454" y="158251"/>
                  </a:lnTo>
                  <a:lnTo>
                    <a:pt x="60050" y="155542"/>
                  </a:lnTo>
                  <a:lnTo>
                    <a:pt x="68024" y="153526"/>
                  </a:lnTo>
                  <a:lnTo>
                    <a:pt x="79755" y="147784"/>
                  </a:lnTo>
                  <a:lnTo>
                    <a:pt x="103547" y="146171"/>
                  </a:lnTo>
                  <a:lnTo>
                    <a:pt x="115462" y="149978"/>
                  </a:lnTo>
                  <a:lnTo>
                    <a:pt x="147300" y="170454"/>
                  </a:lnTo>
                  <a:lnTo>
                    <a:pt x="182349" y="204366"/>
                  </a:lnTo>
                  <a:lnTo>
                    <a:pt x="204402" y="228570"/>
                  </a:lnTo>
                  <a:lnTo>
                    <a:pt x="219013" y="247868"/>
                  </a:lnTo>
                  <a:lnTo>
                    <a:pt x="239301" y="267778"/>
                  </a:lnTo>
                  <a:lnTo>
                    <a:pt x="275666" y="296875"/>
                  </a:lnTo>
                  <a:lnTo>
                    <a:pt x="280169" y="298303"/>
                  </a:lnTo>
                  <a:lnTo>
                    <a:pt x="281694" y="299495"/>
                  </a:lnTo>
                  <a:lnTo>
                    <a:pt x="284625" y="306418"/>
                  </a:lnTo>
                  <a:lnTo>
                    <a:pt x="292048" y="30674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640"/>
            <p:cNvSpPr/>
            <p:nvPr>
              <p:custDataLst>
                <p:tags r:id="rId149"/>
              </p:custDataLst>
            </p:nvPr>
          </p:nvSpPr>
          <p:spPr>
            <a:xfrm>
              <a:off x="4732678" y="3542204"/>
              <a:ext cx="102250" cy="365172"/>
            </a:xfrm>
            <a:custGeom>
              <a:avLst/>
              <a:gdLst/>
              <a:ahLst/>
              <a:cxnLst/>
              <a:rect l="0" t="0" r="0" b="0"/>
              <a:pathLst>
                <a:path w="102250" h="365172">
                  <a:moveTo>
                    <a:pt x="14606" y="0"/>
                  </a:moveTo>
                  <a:lnTo>
                    <a:pt x="14606" y="0"/>
                  </a:lnTo>
                  <a:lnTo>
                    <a:pt x="10729" y="0"/>
                  </a:lnTo>
                  <a:lnTo>
                    <a:pt x="9587" y="812"/>
                  </a:lnTo>
                  <a:lnTo>
                    <a:pt x="8826" y="2164"/>
                  </a:lnTo>
                  <a:lnTo>
                    <a:pt x="7604" y="10166"/>
                  </a:lnTo>
                  <a:lnTo>
                    <a:pt x="9601" y="14797"/>
                  </a:lnTo>
                  <a:lnTo>
                    <a:pt x="12382" y="19561"/>
                  </a:lnTo>
                  <a:lnTo>
                    <a:pt x="13618" y="24383"/>
                  </a:lnTo>
                  <a:lnTo>
                    <a:pt x="7922" y="58866"/>
                  </a:lnTo>
                  <a:lnTo>
                    <a:pt x="7384" y="88822"/>
                  </a:lnTo>
                  <a:lnTo>
                    <a:pt x="2300" y="122109"/>
                  </a:lnTo>
                  <a:lnTo>
                    <a:pt x="454" y="155133"/>
                  </a:lnTo>
                  <a:lnTo>
                    <a:pt x="134" y="183109"/>
                  </a:lnTo>
                  <a:lnTo>
                    <a:pt x="39" y="211957"/>
                  </a:lnTo>
                  <a:lnTo>
                    <a:pt x="11" y="241062"/>
                  </a:lnTo>
                  <a:lnTo>
                    <a:pt x="3" y="270244"/>
                  </a:lnTo>
                  <a:lnTo>
                    <a:pt x="0" y="305308"/>
                  </a:lnTo>
                  <a:lnTo>
                    <a:pt x="811" y="329847"/>
                  </a:lnTo>
                  <a:lnTo>
                    <a:pt x="7438" y="354367"/>
                  </a:lnTo>
                  <a:lnTo>
                    <a:pt x="10879" y="359831"/>
                  </a:lnTo>
                  <a:lnTo>
                    <a:pt x="15114" y="362801"/>
                  </a:lnTo>
                  <a:lnTo>
                    <a:pt x="22060" y="364472"/>
                  </a:lnTo>
                  <a:lnTo>
                    <a:pt x="58295" y="365171"/>
                  </a:lnTo>
                  <a:lnTo>
                    <a:pt x="75602" y="364364"/>
                  </a:lnTo>
                  <a:lnTo>
                    <a:pt x="94491" y="357962"/>
                  </a:lnTo>
                  <a:lnTo>
                    <a:pt x="98688" y="357899"/>
                  </a:lnTo>
                  <a:lnTo>
                    <a:pt x="99875" y="357079"/>
                  </a:lnTo>
                  <a:lnTo>
                    <a:pt x="100666" y="355720"/>
                  </a:lnTo>
                  <a:lnTo>
                    <a:pt x="102221" y="350658"/>
                  </a:lnTo>
                  <a:lnTo>
                    <a:pt x="102249" y="34326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641"/>
            <p:cNvSpPr/>
            <p:nvPr>
              <p:custDataLst>
                <p:tags r:id="rId150"/>
              </p:custDataLst>
            </p:nvPr>
          </p:nvSpPr>
          <p:spPr>
            <a:xfrm>
              <a:off x="4725374" y="3659087"/>
              <a:ext cx="189892" cy="29188"/>
            </a:xfrm>
            <a:custGeom>
              <a:avLst/>
              <a:gdLst/>
              <a:ahLst/>
              <a:cxnLst/>
              <a:rect l="0" t="0" r="0" b="0"/>
              <a:pathLst>
                <a:path w="189892" h="29188">
                  <a:moveTo>
                    <a:pt x="0" y="7277"/>
                  </a:moveTo>
                  <a:lnTo>
                    <a:pt x="0" y="7277"/>
                  </a:lnTo>
                  <a:lnTo>
                    <a:pt x="35537" y="7277"/>
                  </a:lnTo>
                  <a:lnTo>
                    <a:pt x="71653" y="275"/>
                  </a:lnTo>
                  <a:lnTo>
                    <a:pt x="106195" y="0"/>
                  </a:lnTo>
                  <a:lnTo>
                    <a:pt x="121393" y="790"/>
                  </a:lnTo>
                  <a:lnTo>
                    <a:pt x="142858" y="6600"/>
                  </a:lnTo>
                  <a:lnTo>
                    <a:pt x="151520" y="7888"/>
                  </a:lnTo>
                  <a:lnTo>
                    <a:pt x="171341" y="14698"/>
                  </a:lnTo>
                  <a:lnTo>
                    <a:pt x="172656" y="16282"/>
                  </a:lnTo>
                  <a:lnTo>
                    <a:pt x="173532" y="18149"/>
                  </a:lnTo>
                  <a:lnTo>
                    <a:pt x="174928" y="19394"/>
                  </a:lnTo>
                  <a:lnTo>
                    <a:pt x="182620" y="22477"/>
                  </a:lnTo>
                  <a:lnTo>
                    <a:pt x="189891" y="2918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 name="SMARTInkShape-Group158"/>
          <p:cNvGrpSpPr/>
          <p:nvPr/>
        </p:nvGrpSpPr>
        <p:grpSpPr>
          <a:xfrm>
            <a:off x="5229316" y="3220850"/>
            <a:ext cx="489337" cy="226410"/>
            <a:chOff x="5229316" y="3220850"/>
            <a:chExt cx="489337" cy="226410"/>
          </a:xfrm>
        </p:grpSpPr>
        <p:sp>
          <p:nvSpPr>
            <p:cNvPr id="11" name="SMARTInkShape-642"/>
            <p:cNvSpPr/>
            <p:nvPr>
              <p:custDataLst>
                <p:tags r:id="rId123"/>
              </p:custDataLst>
            </p:nvPr>
          </p:nvSpPr>
          <p:spPr>
            <a:xfrm>
              <a:off x="5484939" y="3447259"/>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643"/>
            <p:cNvSpPr/>
            <p:nvPr>
              <p:custDataLst>
                <p:tags r:id="rId124"/>
              </p:custDataLst>
            </p:nvPr>
          </p:nvSpPr>
          <p:spPr>
            <a:xfrm>
              <a:off x="5550671" y="3352313"/>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644"/>
            <p:cNvSpPr/>
            <p:nvPr>
              <p:custDataLst>
                <p:tags r:id="rId125"/>
              </p:custDataLst>
            </p:nvPr>
          </p:nvSpPr>
          <p:spPr>
            <a:xfrm>
              <a:off x="5484939" y="3432652"/>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645"/>
            <p:cNvSpPr/>
            <p:nvPr>
              <p:custDataLst>
                <p:tags r:id="rId126"/>
              </p:custDataLst>
            </p:nvPr>
          </p:nvSpPr>
          <p:spPr>
            <a:xfrm>
              <a:off x="5229316" y="3257367"/>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646"/>
            <p:cNvSpPr/>
            <p:nvPr>
              <p:custDataLst>
                <p:tags r:id="rId127"/>
              </p:custDataLst>
            </p:nvPr>
          </p:nvSpPr>
          <p:spPr>
            <a:xfrm>
              <a:off x="5229316" y="3257367"/>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647"/>
            <p:cNvSpPr/>
            <p:nvPr>
              <p:custDataLst>
                <p:tags r:id="rId128"/>
              </p:custDataLst>
            </p:nvPr>
          </p:nvSpPr>
          <p:spPr>
            <a:xfrm>
              <a:off x="5251227" y="3352313"/>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648"/>
            <p:cNvSpPr/>
            <p:nvPr>
              <p:custDataLst>
                <p:tags r:id="rId129"/>
              </p:custDataLst>
            </p:nvPr>
          </p:nvSpPr>
          <p:spPr>
            <a:xfrm>
              <a:off x="5397297" y="3345009"/>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649"/>
            <p:cNvSpPr/>
            <p:nvPr>
              <p:custDataLst>
                <p:tags r:id="rId130"/>
              </p:custDataLst>
            </p:nvPr>
          </p:nvSpPr>
          <p:spPr>
            <a:xfrm>
              <a:off x="5579885" y="3352313"/>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650"/>
            <p:cNvSpPr/>
            <p:nvPr>
              <p:custDataLst>
                <p:tags r:id="rId131"/>
              </p:custDataLst>
            </p:nvPr>
          </p:nvSpPr>
          <p:spPr>
            <a:xfrm>
              <a:off x="5594492" y="3359617"/>
              <a:ext cx="1" cy="7304"/>
            </a:xfrm>
            <a:custGeom>
              <a:avLst/>
              <a:gdLst/>
              <a:ahLst/>
              <a:cxnLst/>
              <a:rect l="0" t="0" r="0" b="0"/>
              <a:pathLst>
                <a:path w="1" h="7304">
                  <a:moveTo>
                    <a:pt x="0" y="0"/>
                  </a:moveTo>
                  <a:lnTo>
                    <a:pt x="0" y="0"/>
                  </a:lnTo>
                  <a:lnTo>
                    <a:pt x="0"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651"/>
            <p:cNvSpPr/>
            <p:nvPr>
              <p:custDataLst>
                <p:tags r:id="rId132"/>
              </p:custDataLst>
            </p:nvPr>
          </p:nvSpPr>
          <p:spPr>
            <a:xfrm>
              <a:off x="5601795" y="3374223"/>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652"/>
            <p:cNvSpPr/>
            <p:nvPr>
              <p:custDataLst>
                <p:tags r:id="rId133"/>
              </p:custDataLst>
            </p:nvPr>
          </p:nvSpPr>
          <p:spPr>
            <a:xfrm>
              <a:off x="5609099" y="3381527"/>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653"/>
            <p:cNvSpPr/>
            <p:nvPr>
              <p:custDataLst>
                <p:tags r:id="rId134"/>
              </p:custDataLst>
            </p:nvPr>
          </p:nvSpPr>
          <p:spPr>
            <a:xfrm>
              <a:off x="5616403" y="3388831"/>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654"/>
            <p:cNvSpPr/>
            <p:nvPr>
              <p:custDataLst>
                <p:tags r:id="rId135"/>
              </p:custDataLst>
            </p:nvPr>
          </p:nvSpPr>
          <p:spPr>
            <a:xfrm>
              <a:off x="5631010" y="3396134"/>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655"/>
            <p:cNvSpPr/>
            <p:nvPr>
              <p:custDataLst>
                <p:tags r:id="rId136"/>
              </p:custDataLst>
            </p:nvPr>
          </p:nvSpPr>
          <p:spPr>
            <a:xfrm>
              <a:off x="5287744" y="3228153"/>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656"/>
            <p:cNvSpPr/>
            <p:nvPr>
              <p:custDataLst>
                <p:tags r:id="rId137"/>
              </p:custDataLst>
            </p:nvPr>
          </p:nvSpPr>
          <p:spPr>
            <a:xfrm>
              <a:off x="5273137" y="3220850"/>
              <a:ext cx="7305" cy="1"/>
            </a:xfrm>
            <a:custGeom>
              <a:avLst/>
              <a:gdLst/>
              <a:ahLst/>
              <a:cxnLst/>
              <a:rect l="0" t="0" r="0" b="0"/>
              <a:pathLst>
                <a:path w="7305" h="1">
                  <a:moveTo>
                    <a:pt x="7304" y="0"/>
                  </a:moveTo>
                  <a:lnTo>
                    <a:pt x="7304" y="0"/>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657"/>
            <p:cNvSpPr/>
            <p:nvPr>
              <p:custDataLst>
                <p:tags r:id="rId138"/>
              </p:custDataLst>
            </p:nvPr>
          </p:nvSpPr>
          <p:spPr>
            <a:xfrm>
              <a:off x="5273137" y="3228153"/>
              <a:ext cx="445516" cy="204472"/>
            </a:xfrm>
            <a:custGeom>
              <a:avLst/>
              <a:gdLst/>
              <a:ahLst/>
              <a:cxnLst/>
              <a:rect l="0" t="0" r="0" b="0"/>
              <a:pathLst>
                <a:path w="445516" h="204472">
                  <a:moveTo>
                    <a:pt x="0" y="0"/>
                  </a:moveTo>
                  <a:lnTo>
                    <a:pt x="0" y="0"/>
                  </a:lnTo>
                  <a:lnTo>
                    <a:pt x="0" y="31679"/>
                  </a:lnTo>
                  <a:lnTo>
                    <a:pt x="2164" y="36531"/>
                  </a:lnTo>
                  <a:lnTo>
                    <a:pt x="5019" y="41393"/>
                  </a:lnTo>
                  <a:lnTo>
                    <a:pt x="7003" y="49683"/>
                  </a:lnTo>
                  <a:lnTo>
                    <a:pt x="7277" y="57287"/>
                  </a:lnTo>
                  <a:lnTo>
                    <a:pt x="13590" y="64617"/>
                  </a:lnTo>
                  <a:lnTo>
                    <a:pt x="16319" y="65236"/>
                  </a:lnTo>
                  <a:lnTo>
                    <a:pt x="18183" y="65401"/>
                  </a:lnTo>
                  <a:lnTo>
                    <a:pt x="19425" y="66323"/>
                  </a:lnTo>
                  <a:lnTo>
                    <a:pt x="20807" y="69511"/>
                  </a:lnTo>
                  <a:lnTo>
                    <a:pt x="21986" y="70686"/>
                  </a:lnTo>
                  <a:lnTo>
                    <a:pt x="28885" y="72944"/>
                  </a:lnTo>
                  <a:lnTo>
                    <a:pt x="64292" y="73035"/>
                  </a:lnTo>
                  <a:lnTo>
                    <a:pt x="82863" y="73035"/>
                  </a:lnTo>
                  <a:lnTo>
                    <a:pt x="87682" y="70871"/>
                  </a:lnTo>
                  <a:lnTo>
                    <a:pt x="92529" y="68016"/>
                  </a:lnTo>
                  <a:lnTo>
                    <a:pt x="102253" y="66183"/>
                  </a:lnTo>
                  <a:lnTo>
                    <a:pt x="138767" y="65733"/>
                  </a:lnTo>
                  <a:lnTo>
                    <a:pt x="171431" y="65732"/>
                  </a:lnTo>
                  <a:lnTo>
                    <a:pt x="175736" y="67896"/>
                  </a:lnTo>
                  <a:lnTo>
                    <a:pt x="188152" y="77854"/>
                  </a:lnTo>
                  <a:lnTo>
                    <a:pt x="192635" y="79235"/>
                  </a:lnTo>
                  <a:lnTo>
                    <a:pt x="194155" y="80414"/>
                  </a:lnTo>
                  <a:lnTo>
                    <a:pt x="202798" y="95093"/>
                  </a:lnTo>
                  <a:lnTo>
                    <a:pt x="203365" y="97478"/>
                  </a:lnTo>
                  <a:lnTo>
                    <a:pt x="211059" y="109408"/>
                  </a:lnTo>
                  <a:lnTo>
                    <a:pt x="213954" y="133667"/>
                  </a:lnTo>
                  <a:lnTo>
                    <a:pt x="218088" y="147498"/>
                  </a:lnTo>
                  <a:lnTo>
                    <a:pt x="219105" y="183038"/>
                  </a:lnTo>
                  <a:lnTo>
                    <a:pt x="219106" y="204471"/>
                  </a:lnTo>
                  <a:lnTo>
                    <a:pt x="219106" y="197495"/>
                  </a:lnTo>
                  <a:lnTo>
                    <a:pt x="215229" y="197284"/>
                  </a:lnTo>
                  <a:lnTo>
                    <a:pt x="214087" y="196443"/>
                  </a:lnTo>
                  <a:lnTo>
                    <a:pt x="212818" y="193344"/>
                  </a:lnTo>
                  <a:lnTo>
                    <a:pt x="211892" y="183907"/>
                  </a:lnTo>
                  <a:lnTo>
                    <a:pt x="216839" y="177017"/>
                  </a:lnTo>
                  <a:lnTo>
                    <a:pt x="228082" y="146510"/>
                  </a:lnTo>
                  <a:lnTo>
                    <a:pt x="231211" y="141396"/>
                  </a:lnTo>
                  <a:lnTo>
                    <a:pt x="233783" y="133956"/>
                  </a:lnTo>
                  <a:lnTo>
                    <a:pt x="238513" y="126612"/>
                  </a:lnTo>
                  <a:lnTo>
                    <a:pt x="239903" y="121733"/>
                  </a:lnTo>
                  <a:lnTo>
                    <a:pt x="241086" y="120108"/>
                  </a:lnTo>
                  <a:lnTo>
                    <a:pt x="242686" y="119024"/>
                  </a:lnTo>
                  <a:lnTo>
                    <a:pt x="244564" y="118302"/>
                  </a:lnTo>
                  <a:lnTo>
                    <a:pt x="245816" y="117008"/>
                  </a:lnTo>
                  <a:lnTo>
                    <a:pt x="247207" y="113407"/>
                  </a:lnTo>
                  <a:lnTo>
                    <a:pt x="248390" y="112123"/>
                  </a:lnTo>
                  <a:lnTo>
                    <a:pt x="263073" y="103923"/>
                  </a:lnTo>
                  <a:lnTo>
                    <a:pt x="272693" y="102580"/>
                  </a:lnTo>
                  <a:lnTo>
                    <a:pt x="274307" y="101658"/>
                  </a:lnTo>
                  <a:lnTo>
                    <a:pt x="275382" y="100232"/>
                  </a:lnTo>
                  <a:lnTo>
                    <a:pt x="276100" y="98470"/>
                  </a:lnTo>
                  <a:lnTo>
                    <a:pt x="277389" y="97296"/>
                  </a:lnTo>
                  <a:lnTo>
                    <a:pt x="283697" y="95255"/>
                  </a:lnTo>
                  <a:lnTo>
                    <a:pt x="288376" y="95038"/>
                  </a:lnTo>
                  <a:lnTo>
                    <a:pt x="292632" y="97151"/>
                  </a:lnTo>
                  <a:lnTo>
                    <a:pt x="298099" y="101242"/>
                  </a:lnTo>
                  <a:lnTo>
                    <a:pt x="305009" y="102050"/>
                  </a:lnTo>
                  <a:lnTo>
                    <a:pt x="309492" y="102161"/>
                  </a:lnTo>
                  <a:lnTo>
                    <a:pt x="311012" y="103002"/>
                  </a:lnTo>
                  <a:lnTo>
                    <a:pt x="312025" y="104374"/>
                  </a:lnTo>
                  <a:lnTo>
                    <a:pt x="312700" y="106100"/>
                  </a:lnTo>
                  <a:lnTo>
                    <a:pt x="313962" y="107251"/>
                  </a:lnTo>
                  <a:lnTo>
                    <a:pt x="317528" y="108530"/>
                  </a:lnTo>
                  <a:lnTo>
                    <a:pt x="318804" y="109682"/>
                  </a:lnTo>
                  <a:lnTo>
                    <a:pt x="321942" y="116931"/>
                  </a:lnTo>
                  <a:lnTo>
                    <a:pt x="325132" y="120406"/>
                  </a:lnTo>
                  <a:lnTo>
                    <a:pt x="329255" y="122492"/>
                  </a:lnTo>
                  <a:lnTo>
                    <a:pt x="331491" y="123048"/>
                  </a:lnTo>
                  <a:lnTo>
                    <a:pt x="332981" y="124230"/>
                  </a:lnTo>
                  <a:lnTo>
                    <a:pt x="334637" y="127708"/>
                  </a:lnTo>
                  <a:lnTo>
                    <a:pt x="335890" y="128960"/>
                  </a:lnTo>
                  <a:lnTo>
                    <a:pt x="339447" y="130351"/>
                  </a:lnTo>
                  <a:lnTo>
                    <a:pt x="340720" y="131533"/>
                  </a:lnTo>
                  <a:lnTo>
                    <a:pt x="342133" y="135011"/>
                  </a:lnTo>
                  <a:lnTo>
                    <a:pt x="343323" y="136263"/>
                  </a:lnTo>
                  <a:lnTo>
                    <a:pt x="357788" y="145329"/>
                  </a:lnTo>
                  <a:lnTo>
                    <a:pt x="392956" y="146070"/>
                  </a:lnTo>
                  <a:lnTo>
                    <a:pt x="411759" y="128691"/>
                  </a:lnTo>
                  <a:lnTo>
                    <a:pt x="414282" y="124009"/>
                  </a:lnTo>
                  <a:lnTo>
                    <a:pt x="416215" y="119224"/>
                  </a:lnTo>
                  <a:lnTo>
                    <a:pt x="421054" y="111968"/>
                  </a:lnTo>
                  <a:lnTo>
                    <a:pt x="423660" y="104678"/>
                  </a:lnTo>
                  <a:lnTo>
                    <a:pt x="428399" y="97379"/>
                  </a:lnTo>
                  <a:lnTo>
                    <a:pt x="430976" y="90076"/>
                  </a:lnTo>
                  <a:lnTo>
                    <a:pt x="435707" y="82773"/>
                  </a:lnTo>
                  <a:lnTo>
                    <a:pt x="437469" y="75470"/>
                  </a:lnTo>
                  <a:lnTo>
                    <a:pt x="438113" y="63297"/>
                  </a:lnTo>
                  <a:lnTo>
                    <a:pt x="440332" y="58429"/>
                  </a:lnTo>
                  <a:lnTo>
                    <a:pt x="443211" y="53559"/>
                  </a:lnTo>
                  <a:lnTo>
                    <a:pt x="445212" y="45264"/>
                  </a:lnTo>
                  <a:lnTo>
                    <a:pt x="445515" y="36518"/>
                  </a:lnTo>
                  <a:lnTo>
                    <a:pt x="445515" y="40395"/>
                  </a:lnTo>
                  <a:lnTo>
                    <a:pt x="443351" y="44462"/>
                  </a:lnTo>
                  <a:lnTo>
                    <a:pt x="430908" y="5842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658"/>
            <p:cNvSpPr/>
            <p:nvPr>
              <p:custDataLst>
                <p:tags r:id="rId139"/>
              </p:custDataLst>
            </p:nvPr>
          </p:nvSpPr>
          <p:spPr>
            <a:xfrm>
              <a:off x="5689438" y="3279278"/>
              <a:ext cx="14608" cy="14608"/>
            </a:xfrm>
            <a:custGeom>
              <a:avLst/>
              <a:gdLst/>
              <a:ahLst/>
              <a:cxnLst/>
              <a:rect l="0" t="0" r="0" b="0"/>
              <a:pathLst>
                <a:path w="14608" h="14608">
                  <a:moveTo>
                    <a:pt x="14607" y="0"/>
                  </a:moveTo>
                  <a:lnTo>
                    <a:pt x="14607" y="0"/>
                  </a:lnTo>
                  <a:lnTo>
                    <a:pt x="0"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659"/>
            <p:cNvSpPr/>
            <p:nvPr>
              <p:custDataLst>
                <p:tags r:id="rId140"/>
              </p:custDataLst>
            </p:nvPr>
          </p:nvSpPr>
          <p:spPr>
            <a:xfrm>
              <a:off x="5704045" y="3271974"/>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660"/>
            <p:cNvSpPr/>
            <p:nvPr>
              <p:custDataLst>
                <p:tags r:id="rId141"/>
              </p:custDataLst>
            </p:nvPr>
          </p:nvSpPr>
          <p:spPr>
            <a:xfrm>
              <a:off x="5704045" y="3286582"/>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661"/>
            <p:cNvSpPr/>
            <p:nvPr>
              <p:custDataLst>
                <p:tags r:id="rId142"/>
              </p:custDataLst>
            </p:nvPr>
          </p:nvSpPr>
          <p:spPr>
            <a:xfrm>
              <a:off x="5696741" y="3323099"/>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MARTInkShape-662"/>
            <p:cNvSpPr/>
            <p:nvPr>
              <p:custDataLst>
                <p:tags r:id="rId143"/>
              </p:custDataLst>
            </p:nvPr>
          </p:nvSpPr>
          <p:spPr>
            <a:xfrm>
              <a:off x="5689438" y="3352313"/>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SMARTInkShape-663"/>
            <p:cNvSpPr/>
            <p:nvPr>
              <p:custDataLst>
                <p:tags r:id="rId144"/>
              </p:custDataLst>
            </p:nvPr>
          </p:nvSpPr>
          <p:spPr>
            <a:xfrm>
              <a:off x="5667527" y="3388831"/>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SMARTInkShape-664"/>
            <p:cNvSpPr/>
            <p:nvPr>
              <p:custDataLst>
                <p:tags r:id="rId145"/>
              </p:custDataLst>
            </p:nvPr>
          </p:nvSpPr>
          <p:spPr>
            <a:xfrm>
              <a:off x="5638313" y="3403438"/>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SMARTInkShape-Group159"/>
          <p:cNvGrpSpPr/>
          <p:nvPr/>
        </p:nvGrpSpPr>
        <p:grpSpPr>
          <a:xfrm>
            <a:off x="5075942" y="3520294"/>
            <a:ext cx="3498384" cy="642710"/>
            <a:chOff x="5075942" y="3520294"/>
            <a:chExt cx="3498384" cy="642710"/>
          </a:xfrm>
        </p:grpSpPr>
        <p:sp>
          <p:nvSpPr>
            <p:cNvPr id="35" name="SMARTInkShape-665"/>
            <p:cNvSpPr/>
            <p:nvPr>
              <p:custDataLst>
                <p:tags r:id="rId84"/>
              </p:custDataLst>
            </p:nvPr>
          </p:nvSpPr>
          <p:spPr>
            <a:xfrm>
              <a:off x="7984305" y="3535339"/>
              <a:ext cx="122559" cy="510809"/>
            </a:xfrm>
            <a:custGeom>
              <a:avLst/>
              <a:gdLst/>
              <a:ahLst/>
              <a:cxnLst/>
              <a:rect l="0" t="0" r="0" b="0"/>
              <a:pathLst>
                <a:path w="122559" h="510809">
                  <a:moveTo>
                    <a:pt x="27650" y="510808"/>
                  </a:moveTo>
                  <a:lnTo>
                    <a:pt x="27650" y="510808"/>
                  </a:lnTo>
                  <a:lnTo>
                    <a:pt x="23773" y="506931"/>
                  </a:lnTo>
                  <a:lnTo>
                    <a:pt x="21869" y="500699"/>
                  </a:lnTo>
                  <a:lnTo>
                    <a:pt x="20212" y="493331"/>
                  </a:lnTo>
                  <a:lnTo>
                    <a:pt x="15528" y="482998"/>
                  </a:lnTo>
                  <a:lnTo>
                    <a:pt x="13370" y="451603"/>
                  </a:lnTo>
                  <a:lnTo>
                    <a:pt x="8089" y="422201"/>
                  </a:lnTo>
                  <a:lnTo>
                    <a:pt x="6203" y="385977"/>
                  </a:lnTo>
                  <a:lnTo>
                    <a:pt x="3713" y="355071"/>
                  </a:lnTo>
                  <a:lnTo>
                    <a:pt x="0" y="322380"/>
                  </a:lnTo>
                  <a:lnTo>
                    <a:pt x="1063" y="292136"/>
                  </a:lnTo>
                  <a:lnTo>
                    <a:pt x="4355" y="262617"/>
                  </a:lnTo>
                  <a:lnTo>
                    <a:pt x="5329" y="233312"/>
                  </a:lnTo>
                  <a:lnTo>
                    <a:pt x="7782" y="204072"/>
                  </a:lnTo>
                  <a:lnTo>
                    <a:pt x="12004" y="168988"/>
                  </a:lnTo>
                  <a:lnTo>
                    <a:pt x="18669" y="133594"/>
                  </a:lnTo>
                  <a:lnTo>
                    <a:pt x="27799" y="102319"/>
                  </a:lnTo>
                  <a:lnTo>
                    <a:pt x="42271" y="65979"/>
                  </a:lnTo>
                  <a:lnTo>
                    <a:pt x="51729" y="50890"/>
                  </a:lnTo>
                  <a:lnTo>
                    <a:pt x="73185" y="23654"/>
                  </a:lnTo>
                  <a:lnTo>
                    <a:pt x="100540" y="1782"/>
                  </a:lnTo>
                  <a:lnTo>
                    <a:pt x="110395" y="0"/>
                  </a:lnTo>
                  <a:lnTo>
                    <a:pt x="115280" y="1921"/>
                  </a:lnTo>
                  <a:lnTo>
                    <a:pt x="117718" y="3569"/>
                  </a:lnTo>
                  <a:lnTo>
                    <a:pt x="119344" y="5479"/>
                  </a:lnTo>
                  <a:lnTo>
                    <a:pt x="121151" y="9766"/>
                  </a:lnTo>
                  <a:lnTo>
                    <a:pt x="122558" y="35100"/>
                  </a:lnTo>
                  <a:lnTo>
                    <a:pt x="113578" y="66873"/>
                  </a:lnTo>
                  <a:lnTo>
                    <a:pt x="107481" y="78205"/>
                  </a:lnTo>
                  <a:lnTo>
                    <a:pt x="83634" y="111219"/>
                  </a:lnTo>
                  <a:lnTo>
                    <a:pt x="78771" y="114107"/>
                  </a:lnTo>
                  <a:lnTo>
                    <a:pt x="73904" y="116202"/>
                  </a:lnTo>
                  <a:lnTo>
                    <a:pt x="66602" y="121133"/>
                  </a:lnTo>
                  <a:lnTo>
                    <a:pt x="56902" y="123713"/>
                  </a:lnTo>
                  <a:lnTo>
                    <a:pt x="56875" y="119842"/>
                  </a:lnTo>
                  <a:lnTo>
                    <a:pt x="57683" y="118700"/>
                  </a:lnTo>
                  <a:lnTo>
                    <a:pt x="59034" y="117940"/>
                  </a:lnTo>
                  <a:lnTo>
                    <a:pt x="69323" y="115807"/>
                  </a:lnTo>
                  <a:lnTo>
                    <a:pt x="76425" y="111458"/>
                  </a:lnTo>
                  <a:lnTo>
                    <a:pt x="86095" y="109577"/>
                  </a:lnTo>
                  <a:lnTo>
                    <a:pt x="88524" y="109423"/>
                  </a:lnTo>
                  <a:lnTo>
                    <a:pt x="90143" y="110132"/>
                  </a:lnTo>
                  <a:lnTo>
                    <a:pt x="91223" y="111416"/>
                  </a:lnTo>
                  <a:lnTo>
                    <a:pt x="91943" y="113083"/>
                  </a:lnTo>
                  <a:lnTo>
                    <a:pt x="93234" y="114195"/>
                  </a:lnTo>
                  <a:lnTo>
                    <a:pt x="101137" y="118143"/>
                  </a:lnTo>
                  <a:lnTo>
                    <a:pt x="110513" y="126497"/>
                  </a:lnTo>
                  <a:lnTo>
                    <a:pt x="113167" y="133341"/>
                  </a:lnTo>
                  <a:lnTo>
                    <a:pt x="115168" y="158955"/>
                  </a:lnTo>
                  <a:lnTo>
                    <a:pt x="113074" y="165890"/>
                  </a:lnTo>
                  <a:lnTo>
                    <a:pt x="95489" y="202043"/>
                  </a:lnTo>
                  <a:lnTo>
                    <a:pt x="89921" y="217277"/>
                  </a:lnTo>
                  <a:lnTo>
                    <a:pt x="83458" y="224271"/>
                  </a:lnTo>
                  <a:lnTo>
                    <a:pt x="52049" y="251919"/>
                  </a:lnTo>
                  <a:lnTo>
                    <a:pt x="44708" y="254217"/>
                  </a:lnTo>
                  <a:lnTo>
                    <a:pt x="39830" y="254754"/>
                  </a:lnTo>
                  <a:lnTo>
                    <a:pt x="34957" y="257158"/>
                  </a:lnTo>
                  <a:lnTo>
                    <a:pt x="28077" y="262176"/>
                  </a:lnTo>
                  <a:lnTo>
                    <a:pt x="27688" y="256173"/>
                  </a:lnTo>
                  <a:lnTo>
                    <a:pt x="28487" y="255844"/>
                  </a:lnTo>
                  <a:lnTo>
                    <a:pt x="34954" y="2551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SMARTInkShape-666"/>
            <p:cNvSpPr/>
            <p:nvPr>
              <p:custDataLst>
                <p:tags r:id="rId85"/>
              </p:custDataLst>
            </p:nvPr>
          </p:nvSpPr>
          <p:spPr>
            <a:xfrm>
              <a:off x="7836690" y="3549508"/>
              <a:ext cx="29196" cy="233713"/>
            </a:xfrm>
            <a:custGeom>
              <a:avLst/>
              <a:gdLst/>
              <a:ahLst/>
              <a:cxnLst/>
              <a:rect l="0" t="0" r="0" b="0"/>
              <a:pathLst>
                <a:path w="29196" h="233713">
                  <a:moveTo>
                    <a:pt x="14587" y="0"/>
                  </a:moveTo>
                  <a:lnTo>
                    <a:pt x="14587" y="0"/>
                  </a:lnTo>
                  <a:lnTo>
                    <a:pt x="10711" y="0"/>
                  </a:lnTo>
                  <a:lnTo>
                    <a:pt x="9568" y="811"/>
                  </a:lnTo>
                  <a:lnTo>
                    <a:pt x="8806" y="2164"/>
                  </a:lnTo>
                  <a:lnTo>
                    <a:pt x="8299" y="3877"/>
                  </a:lnTo>
                  <a:lnTo>
                    <a:pt x="7149" y="5019"/>
                  </a:lnTo>
                  <a:lnTo>
                    <a:pt x="3708" y="6288"/>
                  </a:lnTo>
                  <a:lnTo>
                    <a:pt x="2466" y="7438"/>
                  </a:lnTo>
                  <a:lnTo>
                    <a:pt x="1085" y="10880"/>
                  </a:lnTo>
                  <a:lnTo>
                    <a:pt x="0" y="46560"/>
                  </a:lnTo>
                  <a:lnTo>
                    <a:pt x="794" y="81327"/>
                  </a:lnTo>
                  <a:lnTo>
                    <a:pt x="6270" y="113109"/>
                  </a:lnTo>
                  <a:lnTo>
                    <a:pt x="12932" y="146538"/>
                  </a:lnTo>
                  <a:lnTo>
                    <a:pt x="20200" y="182649"/>
                  </a:lnTo>
                  <a:lnTo>
                    <a:pt x="28298" y="211356"/>
                  </a:lnTo>
                  <a:lnTo>
                    <a:pt x="29195" y="23371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SMARTInkShape-667"/>
            <p:cNvSpPr/>
            <p:nvPr>
              <p:custDataLst>
                <p:tags r:id="rId86"/>
              </p:custDataLst>
            </p:nvPr>
          </p:nvSpPr>
          <p:spPr>
            <a:xfrm>
              <a:off x="7785546" y="3622543"/>
              <a:ext cx="131464" cy="29215"/>
            </a:xfrm>
            <a:custGeom>
              <a:avLst/>
              <a:gdLst/>
              <a:ahLst/>
              <a:cxnLst/>
              <a:rect l="0" t="0" r="0" b="0"/>
              <a:pathLst>
                <a:path w="131464" h="29215">
                  <a:moveTo>
                    <a:pt x="0" y="29214"/>
                  </a:moveTo>
                  <a:lnTo>
                    <a:pt x="0" y="29214"/>
                  </a:lnTo>
                  <a:lnTo>
                    <a:pt x="10880" y="29214"/>
                  </a:lnTo>
                  <a:lnTo>
                    <a:pt x="15114" y="27050"/>
                  </a:lnTo>
                  <a:lnTo>
                    <a:pt x="17380" y="25337"/>
                  </a:lnTo>
                  <a:lnTo>
                    <a:pt x="24225" y="23433"/>
                  </a:lnTo>
                  <a:lnTo>
                    <a:pt x="53515" y="21159"/>
                  </a:lnTo>
                  <a:lnTo>
                    <a:pt x="89033" y="8409"/>
                  </a:lnTo>
                  <a:lnTo>
                    <a:pt x="122715" y="7306"/>
                  </a:lnTo>
                  <a:lnTo>
                    <a:pt x="13146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SMARTInkShape-668"/>
            <p:cNvSpPr/>
            <p:nvPr>
              <p:custDataLst>
                <p:tags r:id="rId87"/>
              </p:custDataLst>
            </p:nvPr>
          </p:nvSpPr>
          <p:spPr>
            <a:xfrm>
              <a:off x="7595655" y="3761312"/>
              <a:ext cx="102239" cy="182246"/>
            </a:xfrm>
            <a:custGeom>
              <a:avLst/>
              <a:gdLst/>
              <a:ahLst/>
              <a:cxnLst/>
              <a:rect l="0" t="0" r="0" b="0"/>
              <a:pathLst>
                <a:path w="102239" h="182246">
                  <a:moveTo>
                    <a:pt x="0" y="14605"/>
                  </a:moveTo>
                  <a:lnTo>
                    <a:pt x="0" y="14605"/>
                  </a:lnTo>
                  <a:lnTo>
                    <a:pt x="0" y="7602"/>
                  </a:lnTo>
                  <a:lnTo>
                    <a:pt x="3877" y="3513"/>
                  </a:lnTo>
                  <a:lnTo>
                    <a:pt x="7944" y="1560"/>
                  </a:lnTo>
                  <a:lnTo>
                    <a:pt x="27616" y="59"/>
                  </a:lnTo>
                  <a:lnTo>
                    <a:pt x="50848" y="0"/>
                  </a:lnTo>
                  <a:lnTo>
                    <a:pt x="53374" y="811"/>
                  </a:lnTo>
                  <a:lnTo>
                    <a:pt x="55059" y="2163"/>
                  </a:lnTo>
                  <a:lnTo>
                    <a:pt x="56182" y="3876"/>
                  </a:lnTo>
                  <a:lnTo>
                    <a:pt x="57742" y="5017"/>
                  </a:lnTo>
                  <a:lnTo>
                    <a:pt x="66077" y="9014"/>
                  </a:lnTo>
                  <a:lnTo>
                    <a:pt x="68397" y="10878"/>
                  </a:lnTo>
                  <a:lnTo>
                    <a:pt x="70973" y="15113"/>
                  </a:lnTo>
                  <a:lnTo>
                    <a:pt x="72764" y="21825"/>
                  </a:lnTo>
                  <a:lnTo>
                    <a:pt x="72915" y="25388"/>
                  </a:lnTo>
                  <a:lnTo>
                    <a:pt x="66736" y="45330"/>
                  </a:lnTo>
                  <a:lnTo>
                    <a:pt x="65591" y="47261"/>
                  </a:lnTo>
                  <a:lnTo>
                    <a:pt x="64014" y="48548"/>
                  </a:lnTo>
                  <a:lnTo>
                    <a:pt x="60099" y="50789"/>
                  </a:lnTo>
                  <a:lnTo>
                    <a:pt x="48589" y="61137"/>
                  </a:lnTo>
                  <a:lnTo>
                    <a:pt x="45941" y="65853"/>
                  </a:lnTo>
                  <a:lnTo>
                    <a:pt x="43952" y="70653"/>
                  </a:lnTo>
                  <a:lnTo>
                    <a:pt x="33780" y="82778"/>
                  </a:lnTo>
                  <a:lnTo>
                    <a:pt x="29079" y="85480"/>
                  </a:lnTo>
                  <a:lnTo>
                    <a:pt x="23326" y="87213"/>
                  </a:lnTo>
                  <a:lnTo>
                    <a:pt x="15747" y="93891"/>
                  </a:lnTo>
                  <a:lnTo>
                    <a:pt x="16178" y="94242"/>
                  </a:lnTo>
                  <a:lnTo>
                    <a:pt x="25516" y="94916"/>
                  </a:lnTo>
                  <a:lnTo>
                    <a:pt x="29735" y="92767"/>
                  </a:lnTo>
                  <a:lnTo>
                    <a:pt x="34314" y="89919"/>
                  </a:lnTo>
                  <a:lnTo>
                    <a:pt x="42266" y="88315"/>
                  </a:lnTo>
                  <a:lnTo>
                    <a:pt x="75381" y="87648"/>
                  </a:lnTo>
                  <a:lnTo>
                    <a:pt x="80300" y="89807"/>
                  </a:lnTo>
                  <a:lnTo>
                    <a:pt x="85190" y="92661"/>
                  </a:lnTo>
                  <a:lnTo>
                    <a:pt x="92506" y="95079"/>
                  </a:lnTo>
                  <a:lnTo>
                    <a:pt x="97378" y="98520"/>
                  </a:lnTo>
                  <a:lnTo>
                    <a:pt x="100084" y="102754"/>
                  </a:lnTo>
                  <a:lnTo>
                    <a:pt x="101964" y="109467"/>
                  </a:lnTo>
                  <a:lnTo>
                    <a:pt x="102238" y="126684"/>
                  </a:lnTo>
                  <a:lnTo>
                    <a:pt x="100080" y="131502"/>
                  </a:lnTo>
                  <a:lnTo>
                    <a:pt x="97227" y="136348"/>
                  </a:lnTo>
                  <a:lnTo>
                    <a:pt x="89315" y="155958"/>
                  </a:lnTo>
                  <a:lnTo>
                    <a:pt x="77804" y="170112"/>
                  </a:lnTo>
                  <a:lnTo>
                    <a:pt x="72991" y="172984"/>
                  </a:lnTo>
                  <a:lnTo>
                    <a:pt x="68146" y="175073"/>
                  </a:lnTo>
                  <a:lnTo>
                    <a:pt x="60857" y="179999"/>
                  </a:lnTo>
                  <a:lnTo>
                    <a:pt x="53557" y="181819"/>
                  </a:lnTo>
                  <a:lnTo>
                    <a:pt x="48689" y="182245"/>
                  </a:lnTo>
                  <a:lnTo>
                    <a:pt x="47067" y="181547"/>
                  </a:lnTo>
                  <a:lnTo>
                    <a:pt x="45984" y="180270"/>
                  </a:lnTo>
                  <a:lnTo>
                    <a:pt x="44248" y="176267"/>
                  </a:lnTo>
                  <a:lnTo>
                    <a:pt x="43821" y="16797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SMARTInkShape-669"/>
            <p:cNvSpPr/>
            <p:nvPr>
              <p:custDataLst>
                <p:tags r:id="rId88"/>
              </p:custDataLst>
            </p:nvPr>
          </p:nvSpPr>
          <p:spPr>
            <a:xfrm>
              <a:off x="7434989" y="3527597"/>
              <a:ext cx="124149" cy="240981"/>
            </a:xfrm>
            <a:custGeom>
              <a:avLst/>
              <a:gdLst/>
              <a:ahLst/>
              <a:cxnLst/>
              <a:rect l="0" t="0" r="0" b="0"/>
              <a:pathLst>
                <a:path w="124149" h="240981">
                  <a:moveTo>
                    <a:pt x="124148" y="0"/>
                  </a:moveTo>
                  <a:lnTo>
                    <a:pt x="124148" y="0"/>
                  </a:lnTo>
                  <a:lnTo>
                    <a:pt x="124148" y="3877"/>
                  </a:lnTo>
                  <a:lnTo>
                    <a:pt x="123337" y="5020"/>
                  </a:lnTo>
                  <a:lnTo>
                    <a:pt x="121984" y="5781"/>
                  </a:lnTo>
                  <a:lnTo>
                    <a:pt x="117860" y="7003"/>
                  </a:lnTo>
                  <a:lnTo>
                    <a:pt x="113268" y="11092"/>
                  </a:lnTo>
                  <a:lnTo>
                    <a:pt x="92470" y="42564"/>
                  </a:lnTo>
                  <a:lnTo>
                    <a:pt x="74543" y="73831"/>
                  </a:lnTo>
                  <a:lnTo>
                    <a:pt x="60240" y="104639"/>
                  </a:lnTo>
                  <a:lnTo>
                    <a:pt x="42417" y="139082"/>
                  </a:lnTo>
                  <a:lnTo>
                    <a:pt x="29340" y="173162"/>
                  </a:lnTo>
                  <a:lnTo>
                    <a:pt x="14607" y="202148"/>
                  </a:lnTo>
                  <a:lnTo>
                    <a:pt x="1432" y="223814"/>
                  </a:lnTo>
                  <a:lnTo>
                    <a:pt x="273" y="231727"/>
                  </a:lnTo>
                  <a:lnTo>
                    <a:pt x="0" y="240606"/>
                  </a:lnTo>
                  <a:lnTo>
                    <a:pt x="6278" y="240980"/>
                  </a:lnTo>
                  <a:lnTo>
                    <a:pt x="6616" y="240181"/>
                  </a:lnTo>
                  <a:lnTo>
                    <a:pt x="7292" y="2337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SMARTInkShape-670"/>
            <p:cNvSpPr/>
            <p:nvPr>
              <p:custDataLst>
                <p:tags r:id="rId89"/>
              </p:custDataLst>
            </p:nvPr>
          </p:nvSpPr>
          <p:spPr>
            <a:xfrm>
              <a:off x="7405763" y="3578722"/>
              <a:ext cx="146072" cy="204488"/>
            </a:xfrm>
            <a:custGeom>
              <a:avLst/>
              <a:gdLst/>
              <a:ahLst/>
              <a:cxnLst/>
              <a:rect l="0" t="0" r="0" b="0"/>
              <a:pathLst>
                <a:path w="146072" h="204488">
                  <a:moveTo>
                    <a:pt x="0" y="0"/>
                  </a:moveTo>
                  <a:lnTo>
                    <a:pt x="0" y="0"/>
                  </a:lnTo>
                  <a:lnTo>
                    <a:pt x="0" y="3877"/>
                  </a:lnTo>
                  <a:lnTo>
                    <a:pt x="812" y="5019"/>
                  </a:lnTo>
                  <a:lnTo>
                    <a:pt x="2165" y="5781"/>
                  </a:lnTo>
                  <a:lnTo>
                    <a:pt x="3878" y="6288"/>
                  </a:lnTo>
                  <a:lnTo>
                    <a:pt x="5020" y="7438"/>
                  </a:lnTo>
                  <a:lnTo>
                    <a:pt x="9016" y="15114"/>
                  </a:lnTo>
                  <a:lnTo>
                    <a:pt x="31678" y="49126"/>
                  </a:lnTo>
                  <a:lnTo>
                    <a:pt x="46259" y="81819"/>
                  </a:lnTo>
                  <a:lnTo>
                    <a:pt x="64741" y="118001"/>
                  </a:lnTo>
                  <a:lnTo>
                    <a:pt x="82473" y="150612"/>
                  </a:lnTo>
                  <a:lnTo>
                    <a:pt x="107113" y="186690"/>
                  </a:lnTo>
                  <a:lnTo>
                    <a:pt x="119291" y="199528"/>
                  </a:lnTo>
                  <a:lnTo>
                    <a:pt x="124160" y="202289"/>
                  </a:lnTo>
                  <a:lnTo>
                    <a:pt x="137324" y="204369"/>
                  </a:lnTo>
                  <a:lnTo>
                    <a:pt x="144929" y="204487"/>
                  </a:lnTo>
                  <a:lnTo>
                    <a:pt x="145309" y="203679"/>
                  </a:lnTo>
                  <a:lnTo>
                    <a:pt x="146071" y="1971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SMARTInkShape-671"/>
            <p:cNvSpPr/>
            <p:nvPr>
              <p:custDataLst>
                <p:tags r:id="rId90"/>
              </p:custDataLst>
            </p:nvPr>
          </p:nvSpPr>
          <p:spPr>
            <a:xfrm>
              <a:off x="7245086" y="3783220"/>
              <a:ext cx="94910" cy="153338"/>
            </a:xfrm>
            <a:custGeom>
              <a:avLst/>
              <a:gdLst/>
              <a:ahLst/>
              <a:cxnLst/>
              <a:rect l="0" t="0" r="0" b="0"/>
              <a:pathLst>
                <a:path w="94910" h="153338">
                  <a:moveTo>
                    <a:pt x="29214" y="7304"/>
                  </a:moveTo>
                  <a:lnTo>
                    <a:pt x="29214" y="7304"/>
                  </a:lnTo>
                  <a:lnTo>
                    <a:pt x="25337" y="7304"/>
                  </a:lnTo>
                  <a:lnTo>
                    <a:pt x="24194" y="6492"/>
                  </a:lnTo>
                  <a:lnTo>
                    <a:pt x="23433" y="5140"/>
                  </a:lnTo>
                  <a:lnTo>
                    <a:pt x="21937" y="89"/>
                  </a:lnTo>
                  <a:lnTo>
                    <a:pt x="58433" y="0"/>
                  </a:lnTo>
                  <a:lnTo>
                    <a:pt x="60866" y="0"/>
                  </a:lnTo>
                  <a:lnTo>
                    <a:pt x="62488" y="812"/>
                  </a:lnTo>
                  <a:lnTo>
                    <a:pt x="63569" y="2164"/>
                  </a:lnTo>
                  <a:lnTo>
                    <a:pt x="64771" y="5831"/>
                  </a:lnTo>
                  <a:lnTo>
                    <a:pt x="65304" y="10166"/>
                  </a:lnTo>
                  <a:lnTo>
                    <a:pt x="66258" y="11646"/>
                  </a:lnTo>
                  <a:lnTo>
                    <a:pt x="67706" y="12633"/>
                  </a:lnTo>
                  <a:lnTo>
                    <a:pt x="69483" y="13291"/>
                  </a:lnTo>
                  <a:lnTo>
                    <a:pt x="70667" y="14542"/>
                  </a:lnTo>
                  <a:lnTo>
                    <a:pt x="71982" y="18094"/>
                  </a:lnTo>
                  <a:lnTo>
                    <a:pt x="66655" y="38030"/>
                  </a:lnTo>
                  <a:lnTo>
                    <a:pt x="63978" y="43411"/>
                  </a:lnTo>
                  <a:lnTo>
                    <a:pt x="62128" y="45983"/>
                  </a:lnTo>
                  <a:lnTo>
                    <a:pt x="54876" y="67127"/>
                  </a:lnTo>
                  <a:lnTo>
                    <a:pt x="50628" y="70410"/>
                  </a:lnTo>
                  <a:lnTo>
                    <a:pt x="48359" y="71285"/>
                  </a:lnTo>
                  <a:lnTo>
                    <a:pt x="46846" y="72680"/>
                  </a:lnTo>
                  <a:lnTo>
                    <a:pt x="37651" y="86281"/>
                  </a:lnTo>
                  <a:lnTo>
                    <a:pt x="34857" y="87038"/>
                  </a:lnTo>
                  <a:lnTo>
                    <a:pt x="29544" y="87607"/>
                  </a:lnTo>
                  <a:lnTo>
                    <a:pt x="33189" y="87632"/>
                  </a:lnTo>
                  <a:lnTo>
                    <a:pt x="34299" y="86824"/>
                  </a:lnTo>
                  <a:lnTo>
                    <a:pt x="35532" y="83762"/>
                  </a:lnTo>
                  <a:lnTo>
                    <a:pt x="36672" y="82621"/>
                  </a:lnTo>
                  <a:lnTo>
                    <a:pt x="44333" y="78626"/>
                  </a:lnTo>
                  <a:lnTo>
                    <a:pt x="48918" y="75520"/>
                  </a:lnTo>
                  <a:lnTo>
                    <a:pt x="56061" y="73772"/>
                  </a:lnTo>
                  <a:lnTo>
                    <a:pt x="60893" y="73363"/>
                  </a:lnTo>
                  <a:lnTo>
                    <a:pt x="65745" y="71017"/>
                  </a:lnTo>
                  <a:lnTo>
                    <a:pt x="68175" y="69255"/>
                  </a:lnTo>
                  <a:lnTo>
                    <a:pt x="70607" y="68892"/>
                  </a:lnTo>
                  <a:lnTo>
                    <a:pt x="73039" y="69462"/>
                  </a:lnTo>
                  <a:lnTo>
                    <a:pt x="77906" y="71447"/>
                  </a:lnTo>
                  <a:lnTo>
                    <a:pt x="90077" y="72826"/>
                  </a:lnTo>
                  <a:lnTo>
                    <a:pt x="91700" y="73707"/>
                  </a:lnTo>
                  <a:lnTo>
                    <a:pt x="92782" y="75107"/>
                  </a:lnTo>
                  <a:lnTo>
                    <a:pt x="93984" y="78825"/>
                  </a:lnTo>
                  <a:lnTo>
                    <a:pt x="94909" y="97416"/>
                  </a:lnTo>
                  <a:lnTo>
                    <a:pt x="92765" y="102265"/>
                  </a:lnTo>
                  <a:lnTo>
                    <a:pt x="70564" y="126595"/>
                  </a:lnTo>
                  <a:lnTo>
                    <a:pt x="37810" y="148505"/>
                  </a:lnTo>
                  <a:lnTo>
                    <a:pt x="27884" y="151932"/>
                  </a:lnTo>
                  <a:lnTo>
                    <a:pt x="4898" y="153337"/>
                  </a:lnTo>
                  <a:lnTo>
                    <a:pt x="3265" y="152538"/>
                  </a:lnTo>
                  <a:lnTo>
                    <a:pt x="2177" y="151194"/>
                  </a:lnTo>
                  <a:lnTo>
                    <a:pt x="1452" y="149486"/>
                  </a:lnTo>
                  <a:lnTo>
                    <a:pt x="0" y="1241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SMARTInkShape-672"/>
            <p:cNvSpPr/>
            <p:nvPr>
              <p:custDataLst>
                <p:tags r:id="rId91"/>
              </p:custDataLst>
            </p:nvPr>
          </p:nvSpPr>
          <p:spPr>
            <a:xfrm>
              <a:off x="5243923" y="3659061"/>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SMARTInkShape-673"/>
            <p:cNvSpPr/>
            <p:nvPr>
              <p:custDataLst>
                <p:tags r:id="rId92"/>
              </p:custDataLst>
            </p:nvPr>
          </p:nvSpPr>
          <p:spPr>
            <a:xfrm>
              <a:off x="5243923" y="3659061"/>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SMARTInkShape-674"/>
            <p:cNvSpPr/>
            <p:nvPr>
              <p:custDataLst>
                <p:tags r:id="rId93"/>
              </p:custDataLst>
            </p:nvPr>
          </p:nvSpPr>
          <p:spPr>
            <a:xfrm>
              <a:off x="5170888" y="3549508"/>
              <a:ext cx="21912" cy="219106"/>
            </a:xfrm>
            <a:custGeom>
              <a:avLst/>
              <a:gdLst/>
              <a:ahLst/>
              <a:cxnLst/>
              <a:rect l="0" t="0" r="0" b="0"/>
              <a:pathLst>
                <a:path w="21912" h="219106">
                  <a:moveTo>
                    <a:pt x="21911" y="0"/>
                  </a:moveTo>
                  <a:lnTo>
                    <a:pt x="21911" y="0"/>
                  </a:lnTo>
                  <a:lnTo>
                    <a:pt x="14908" y="0"/>
                  </a:lnTo>
                  <a:lnTo>
                    <a:pt x="12444" y="31077"/>
                  </a:lnTo>
                  <a:lnTo>
                    <a:pt x="10731" y="35325"/>
                  </a:lnTo>
                  <a:lnTo>
                    <a:pt x="10990" y="44373"/>
                  </a:lnTo>
                  <a:lnTo>
                    <a:pt x="13892" y="67283"/>
                  </a:lnTo>
                  <a:lnTo>
                    <a:pt x="8256" y="103400"/>
                  </a:lnTo>
                  <a:lnTo>
                    <a:pt x="7387" y="139883"/>
                  </a:lnTo>
                  <a:lnTo>
                    <a:pt x="7307" y="173425"/>
                  </a:lnTo>
                  <a:lnTo>
                    <a:pt x="7304" y="209167"/>
                  </a:lnTo>
                  <a:lnTo>
                    <a:pt x="7304" y="215332"/>
                  </a:lnTo>
                  <a:lnTo>
                    <a:pt x="6492" y="216590"/>
                  </a:lnTo>
                  <a:lnTo>
                    <a:pt x="5139" y="217428"/>
                  </a:lnTo>
                  <a:lnTo>
                    <a:pt x="0" y="21910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MARTInkShape-675"/>
            <p:cNvSpPr/>
            <p:nvPr>
              <p:custDataLst>
                <p:tags r:id="rId94"/>
              </p:custDataLst>
            </p:nvPr>
          </p:nvSpPr>
          <p:spPr>
            <a:xfrm>
              <a:off x="5097853" y="3600633"/>
              <a:ext cx="226410" cy="43822"/>
            </a:xfrm>
            <a:custGeom>
              <a:avLst/>
              <a:gdLst/>
              <a:ahLst/>
              <a:cxnLst/>
              <a:rect l="0" t="0" r="0" b="0"/>
              <a:pathLst>
                <a:path w="226410" h="43822">
                  <a:moveTo>
                    <a:pt x="29214" y="7303"/>
                  </a:moveTo>
                  <a:lnTo>
                    <a:pt x="29214" y="7303"/>
                  </a:lnTo>
                  <a:lnTo>
                    <a:pt x="22211" y="7303"/>
                  </a:lnTo>
                  <a:lnTo>
                    <a:pt x="22000" y="3426"/>
                  </a:lnTo>
                  <a:lnTo>
                    <a:pt x="21159" y="2284"/>
                  </a:lnTo>
                  <a:lnTo>
                    <a:pt x="14911" y="88"/>
                  </a:lnTo>
                  <a:lnTo>
                    <a:pt x="1042" y="0"/>
                  </a:lnTo>
                  <a:lnTo>
                    <a:pt x="695" y="811"/>
                  </a:lnTo>
                  <a:lnTo>
                    <a:pt x="0" y="14305"/>
                  </a:lnTo>
                  <a:lnTo>
                    <a:pt x="6288" y="14580"/>
                  </a:lnTo>
                  <a:lnTo>
                    <a:pt x="13503" y="20892"/>
                  </a:lnTo>
                  <a:lnTo>
                    <a:pt x="20799" y="21821"/>
                  </a:lnTo>
                  <a:lnTo>
                    <a:pt x="25458" y="21884"/>
                  </a:lnTo>
                  <a:lnTo>
                    <a:pt x="26710" y="22704"/>
                  </a:lnTo>
                  <a:lnTo>
                    <a:pt x="27545" y="24062"/>
                  </a:lnTo>
                  <a:lnTo>
                    <a:pt x="28101" y="25779"/>
                  </a:lnTo>
                  <a:lnTo>
                    <a:pt x="29284" y="26924"/>
                  </a:lnTo>
                  <a:lnTo>
                    <a:pt x="35405" y="28912"/>
                  </a:lnTo>
                  <a:lnTo>
                    <a:pt x="70803" y="29214"/>
                  </a:lnTo>
                  <a:lnTo>
                    <a:pt x="107119" y="29214"/>
                  </a:lnTo>
                  <a:lnTo>
                    <a:pt x="133898" y="29214"/>
                  </a:lnTo>
                  <a:lnTo>
                    <a:pt x="138767" y="27049"/>
                  </a:lnTo>
                  <a:lnTo>
                    <a:pt x="143636" y="24194"/>
                  </a:lnTo>
                  <a:lnTo>
                    <a:pt x="153374" y="22361"/>
                  </a:lnTo>
                  <a:lnTo>
                    <a:pt x="188134" y="21910"/>
                  </a:lnTo>
                  <a:lnTo>
                    <a:pt x="224101" y="21910"/>
                  </a:lnTo>
                  <a:lnTo>
                    <a:pt x="226409" y="21910"/>
                  </a:lnTo>
                  <a:lnTo>
                    <a:pt x="220121" y="21910"/>
                  </a:lnTo>
                  <a:lnTo>
                    <a:pt x="219782" y="22721"/>
                  </a:lnTo>
                  <a:lnTo>
                    <a:pt x="219406" y="25787"/>
                  </a:lnTo>
                  <a:lnTo>
                    <a:pt x="217075" y="29855"/>
                  </a:lnTo>
                  <a:lnTo>
                    <a:pt x="212844" y="35201"/>
                  </a:lnTo>
                  <a:lnTo>
                    <a:pt x="211802" y="438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SMARTInkShape-676"/>
            <p:cNvSpPr/>
            <p:nvPr>
              <p:custDataLst>
                <p:tags r:id="rId95"/>
              </p:custDataLst>
            </p:nvPr>
          </p:nvSpPr>
          <p:spPr>
            <a:xfrm>
              <a:off x="5455729" y="3538308"/>
              <a:ext cx="138744" cy="390957"/>
            </a:xfrm>
            <a:custGeom>
              <a:avLst/>
              <a:gdLst/>
              <a:ahLst/>
              <a:cxnLst/>
              <a:rect l="0" t="0" r="0" b="0"/>
              <a:pathLst>
                <a:path w="138744" h="390957">
                  <a:moveTo>
                    <a:pt x="36514" y="383679"/>
                  </a:moveTo>
                  <a:lnTo>
                    <a:pt x="36514" y="383679"/>
                  </a:lnTo>
                  <a:lnTo>
                    <a:pt x="36514" y="389967"/>
                  </a:lnTo>
                  <a:lnTo>
                    <a:pt x="35702" y="390306"/>
                  </a:lnTo>
                  <a:lnTo>
                    <a:pt x="29511" y="390956"/>
                  </a:lnTo>
                  <a:lnTo>
                    <a:pt x="29237" y="384692"/>
                  </a:lnTo>
                  <a:lnTo>
                    <a:pt x="22924" y="377480"/>
                  </a:lnTo>
                  <a:lnTo>
                    <a:pt x="11034" y="341121"/>
                  </a:lnTo>
                  <a:lnTo>
                    <a:pt x="3751" y="309099"/>
                  </a:lnTo>
                  <a:lnTo>
                    <a:pt x="326" y="272975"/>
                  </a:lnTo>
                  <a:lnTo>
                    <a:pt x="25" y="236493"/>
                  </a:lnTo>
                  <a:lnTo>
                    <a:pt x="0" y="203108"/>
                  </a:lnTo>
                  <a:lnTo>
                    <a:pt x="2161" y="184918"/>
                  </a:lnTo>
                  <a:lnTo>
                    <a:pt x="7434" y="150572"/>
                  </a:lnTo>
                  <a:lnTo>
                    <a:pt x="17376" y="119710"/>
                  </a:lnTo>
                  <a:lnTo>
                    <a:pt x="29255" y="86262"/>
                  </a:lnTo>
                  <a:lnTo>
                    <a:pt x="46408" y="55137"/>
                  </a:lnTo>
                  <a:lnTo>
                    <a:pt x="63905" y="24408"/>
                  </a:lnTo>
                  <a:lnTo>
                    <a:pt x="84510" y="7447"/>
                  </a:lnTo>
                  <a:lnTo>
                    <a:pt x="94805" y="2434"/>
                  </a:lnTo>
                  <a:lnTo>
                    <a:pt x="97285" y="487"/>
                  </a:lnTo>
                  <a:lnTo>
                    <a:pt x="99750" y="0"/>
                  </a:lnTo>
                  <a:lnTo>
                    <a:pt x="102205" y="488"/>
                  </a:lnTo>
                  <a:lnTo>
                    <a:pt x="107097" y="2381"/>
                  </a:lnTo>
                  <a:lnTo>
                    <a:pt x="114412" y="4259"/>
                  </a:lnTo>
                  <a:lnTo>
                    <a:pt x="121720" y="8783"/>
                  </a:lnTo>
                  <a:lnTo>
                    <a:pt x="126590" y="10125"/>
                  </a:lnTo>
                  <a:lnTo>
                    <a:pt x="128213" y="11295"/>
                  </a:lnTo>
                  <a:lnTo>
                    <a:pt x="129295" y="12886"/>
                  </a:lnTo>
                  <a:lnTo>
                    <a:pt x="130818" y="19003"/>
                  </a:lnTo>
                  <a:lnTo>
                    <a:pt x="131449" y="53737"/>
                  </a:lnTo>
                  <a:lnTo>
                    <a:pt x="129291" y="60672"/>
                  </a:lnTo>
                  <a:lnTo>
                    <a:pt x="126438" y="67270"/>
                  </a:lnTo>
                  <a:lnTo>
                    <a:pt x="124020" y="79298"/>
                  </a:lnTo>
                  <a:lnTo>
                    <a:pt x="111563" y="104476"/>
                  </a:lnTo>
                  <a:lnTo>
                    <a:pt x="109632" y="110272"/>
                  </a:lnTo>
                  <a:lnTo>
                    <a:pt x="99501" y="123089"/>
                  </a:lnTo>
                  <a:lnTo>
                    <a:pt x="94804" y="125849"/>
                  </a:lnTo>
                  <a:lnTo>
                    <a:pt x="90012" y="127886"/>
                  </a:lnTo>
                  <a:lnTo>
                    <a:pt x="82751" y="132785"/>
                  </a:lnTo>
                  <a:lnTo>
                    <a:pt x="74472" y="135020"/>
                  </a:lnTo>
                  <a:lnTo>
                    <a:pt x="65828" y="135357"/>
                  </a:lnTo>
                  <a:lnTo>
                    <a:pt x="65729" y="117980"/>
                  </a:lnTo>
                  <a:lnTo>
                    <a:pt x="66540" y="116470"/>
                  </a:lnTo>
                  <a:lnTo>
                    <a:pt x="67892" y="115463"/>
                  </a:lnTo>
                  <a:lnTo>
                    <a:pt x="71558" y="113533"/>
                  </a:lnTo>
                  <a:lnTo>
                    <a:pt x="85288" y="101882"/>
                  </a:lnTo>
                  <a:lnTo>
                    <a:pt x="92532" y="99743"/>
                  </a:lnTo>
                  <a:lnTo>
                    <a:pt x="119287" y="98852"/>
                  </a:lnTo>
                  <a:lnTo>
                    <a:pt x="124156" y="101011"/>
                  </a:lnTo>
                  <a:lnTo>
                    <a:pt x="126591" y="102722"/>
                  </a:lnTo>
                  <a:lnTo>
                    <a:pt x="129296" y="106788"/>
                  </a:lnTo>
                  <a:lnTo>
                    <a:pt x="131309" y="111300"/>
                  </a:lnTo>
                  <a:lnTo>
                    <a:pt x="136194" y="118403"/>
                  </a:lnTo>
                  <a:lnTo>
                    <a:pt x="137621" y="123225"/>
                  </a:lnTo>
                  <a:lnTo>
                    <a:pt x="138743" y="159655"/>
                  </a:lnTo>
                  <a:lnTo>
                    <a:pt x="137950" y="181548"/>
                  </a:lnTo>
                  <a:lnTo>
                    <a:pt x="132931" y="190612"/>
                  </a:lnTo>
                  <a:lnTo>
                    <a:pt x="114381" y="210800"/>
                  </a:lnTo>
                  <a:lnTo>
                    <a:pt x="109532" y="213522"/>
                  </a:lnTo>
                  <a:lnTo>
                    <a:pt x="107104" y="214247"/>
                  </a:lnTo>
                  <a:lnTo>
                    <a:pt x="105484" y="215542"/>
                  </a:lnTo>
                  <a:lnTo>
                    <a:pt x="102393" y="220431"/>
                  </a:lnTo>
                  <a:lnTo>
                    <a:pt x="87505" y="228632"/>
                  </a:lnTo>
                  <a:lnTo>
                    <a:pt x="85115" y="229190"/>
                  </a:lnTo>
                  <a:lnTo>
                    <a:pt x="82710" y="228750"/>
                  </a:lnTo>
                  <a:lnTo>
                    <a:pt x="73020" y="224377"/>
                  </a:lnTo>
                  <a:lnTo>
                    <a:pt x="67168" y="223274"/>
                  </a:lnTo>
                  <a:lnTo>
                    <a:pt x="66688" y="222371"/>
                  </a:lnTo>
                  <a:lnTo>
                    <a:pt x="65739" y="211912"/>
                  </a:lnTo>
                  <a:lnTo>
                    <a:pt x="67897" y="207794"/>
                  </a:lnTo>
                  <a:lnTo>
                    <a:pt x="72017" y="202415"/>
                  </a:lnTo>
                  <a:lnTo>
                    <a:pt x="74744" y="201680"/>
                  </a:lnTo>
                  <a:lnTo>
                    <a:pt x="80335" y="2010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MARTInkShape-677"/>
            <p:cNvSpPr/>
            <p:nvPr>
              <p:custDataLst>
                <p:tags r:id="rId96"/>
              </p:custDataLst>
            </p:nvPr>
          </p:nvSpPr>
          <p:spPr>
            <a:xfrm>
              <a:off x="5645617" y="3768613"/>
              <a:ext cx="7304" cy="138730"/>
            </a:xfrm>
            <a:custGeom>
              <a:avLst/>
              <a:gdLst/>
              <a:ahLst/>
              <a:cxnLst/>
              <a:rect l="0" t="0" r="0" b="0"/>
              <a:pathLst>
                <a:path w="7304" h="138730">
                  <a:moveTo>
                    <a:pt x="7303" y="0"/>
                  </a:moveTo>
                  <a:lnTo>
                    <a:pt x="7303" y="0"/>
                  </a:lnTo>
                  <a:lnTo>
                    <a:pt x="1014" y="0"/>
                  </a:lnTo>
                  <a:lnTo>
                    <a:pt x="676" y="812"/>
                  </a:lnTo>
                  <a:lnTo>
                    <a:pt x="3" y="35012"/>
                  </a:lnTo>
                  <a:lnTo>
                    <a:pt x="0" y="68393"/>
                  </a:lnTo>
                  <a:lnTo>
                    <a:pt x="0" y="103250"/>
                  </a:lnTo>
                  <a:lnTo>
                    <a:pt x="0" y="138729"/>
                  </a:lnTo>
                  <a:lnTo>
                    <a:pt x="0" y="11685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SMARTInkShape-678"/>
            <p:cNvSpPr/>
            <p:nvPr>
              <p:custDataLst>
                <p:tags r:id="rId97"/>
              </p:custDataLst>
            </p:nvPr>
          </p:nvSpPr>
          <p:spPr>
            <a:xfrm>
              <a:off x="5733259" y="3549508"/>
              <a:ext cx="116857" cy="219095"/>
            </a:xfrm>
            <a:custGeom>
              <a:avLst/>
              <a:gdLst/>
              <a:ahLst/>
              <a:cxnLst/>
              <a:rect l="0" t="0" r="0" b="0"/>
              <a:pathLst>
                <a:path w="116857" h="219095">
                  <a:moveTo>
                    <a:pt x="0" y="0"/>
                  </a:moveTo>
                  <a:lnTo>
                    <a:pt x="0" y="0"/>
                  </a:lnTo>
                  <a:lnTo>
                    <a:pt x="0" y="7002"/>
                  </a:lnTo>
                  <a:lnTo>
                    <a:pt x="5019" y="13075"/>
                  </a:lnTo>
                  <a:lnTo>
                    <a:pt x="7438" y="19743"/>
                  </a:lnTo>
                  <a:lnTo>
                    <a:pt x="12122" y="27670"/>
                  </a:lnTo>
                  <a:lnTo>
                    <a:pt x="18157" y="49128"/>
                  </a:lnTo>
                  <a:lnTo>
                    <a:pt x="38981" y="85520"/>
                  </a:lnTo>
                  <a:lnTo>
                    <a:pt x="49368" y="119309"/>
                  </a:lnTo>
                  <a:lnTo>
                    <a:pt x="65771" y="151211"/>
                  </a:lnTo>
                  <a:lnTo>
                    <a:pt x="75477" y="166562"/>
                  </a:lnTo>
                  <a:lnTo>
                    <a:pt x="81862" y="182080"/>
                  </a:lnTo>
                  <a:lnTo>
                    <a:pt x="85073" y="187231"/>
                  </a:lnTo>
                  <a:lnTo>
                    <a:pt x="87692" y="194693"/>
                  </a:lnTo>
                  <a:lnTo>
                    <a:pt x="92436" y="202044"/>
                  </a:lnTo>
                  <a:lnTo>
                    <a:pt x="95013" y="209361"/>
                  </a:lnTo>
                  <a:lnTo>
                    <a:pt x="101136" y="217662"/>
                  </a:lnTo>
                  <a:lnTo>
                    <a:pt x="103918" y="218464"/>
                  </a:lnTo>
                  <a:lnTo>
                    <a:pt x="115743" y="219094"/>
                  </a:lnTo>
                  <a:lnTo>
                    <a:pt x="116114" y="218286"/>
                  </a:lnTo>
                  <a:lnTo>
                    <a:pt x="116856" y="2118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SMARTInkShape-679"/>
            <p:cNvSpPr/>
            <p:nvPr>
              <p:custDataLst>
                <p:tags r:id="rId98"/>
              </p:custDataLst>
            </p:nvPr>
          </p:nvSpPr>
          <p:spPr>
            <a:xfrm>
              <a:off x="5236620" y="3659061"/>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SMARTInkShape-680"/>
            <p:cNvSpPr/>
            <p:nvPr>
              <p:custDataLst>
                <p:tags r:id="rId99"/>
              </p:custDataLst>
            </p:nvPr>
          </p:nvSpPr>
          <p:spPr>
            <a:xfrm>
              <a:off x="5229316" y="3659061"/>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SMARTInkShape-681"/>
            <p:cNvSpPr/>
            <p:nvPr>
              <p:custDataLst>
                <p:tags r:id="rId100"/>
              </p:custDataLst>
            </p:nvPr>
          </p:nvSpPr>
          <p:spPr>
            <a:xfrm>
              <a:off x="5192799" y="3659061"/>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SMARTInkShape-682"/>
            <p:cNvSpPr/>
            <p:nvPr>
              <p:custDataLst>
                <p:tags r:id="rId101"/>
              </p:custDataLst>
            </p:nvPr>
          </p:nvSpPr>
          <p:spPr>
            <a:xfrm>
              <a:off x="5178192" y="3659061"/>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SMARTInkShape-683"/>
            <p:cNvSpPr/>
            <p:nvPr>
              <p:custDataLst>
                <p:tags r:id="rId102"/>
              </p:custDataLst>
            </p:nvPr>
          </p:nvSpPr>
          <p:spPr>
            <a:xfrm>
              <a:off x="5148978" y="3659061"/>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SMARTInkShape-684"/>
            <p:cNvSpPr/>
            <p:nvPr>
              <p:custDataLst>
                <p:tags r:id="rId103"/>
              </p:custDataLst>
            </p:nvPr>
          </p:nvSpPr>
          <p:spPr>
            <a:xfrm>
              <a:off x="5112460" y="3659061"/>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SMARTInkShape-685"/>
            <p:cNvSpPr/>
            <p:nvPr>
              <p:custDataLst>
                <p:tags r:id="rId104"/>
              </p:custDataLst>
            </p:nvPr>
          </p:nvSpPr>
          <p:spPr>
            <a:xfrm>
              <a:off x="5075942" y="3637150"/>
              <a:ext cx="7305" cy="1"/>
            </a:xfrm>
            <a:custGeom>
              <a:avLst/>
              <a:gdLst/>
              <a:ahLst/>
              <a:cxnLst/>
              <a:rect l="0" t="0" r="0" b="0"/>
              <a:pathLst>
                <a:path w="7305" h="1">
                  <a:moveTo>
                    <a:pt x="7304" y="0"/>
                  </a:moveTo>
                  <a:lnTo>
                    <a:pt x="7304" y="0"/>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SMARTInkShape-686"/>
            <p:cNvSpPr/>
            <p:nvPr>
              <p:custDataLst>
                <p:tags r:id="rId105"/>
              </p:custDataLst>
            </p:nvPr>
          </p:nvSpPr>
          <p:spPr>
            <a:xfrm>
              <a:off x="8070421" y="3841648"/>
              <a:ext cx="109516" cy="175286"/>
            </a:xfrm>
            <a:custGeom>
              <a:avLst/>
              <a:gdLst/>
              <a:ahLst/>
              <a:cxnLst/>
              <a:rect l="0" t="0" r="0" b="0"/>
              <a:pathLst>
                <a:path w="109516" h="175286">
                  <a:moveTo>
                    <a:pt x="94908" y="0"/>
                  </a:moveTo>
                  <a:lnTo>
                    <a:pt x="94908" y="0"/>
                  </a:lnTo>
                  <a:lnTo>
                    <a:pt x="84029" y="0"/>
                  </a:lnTo>
                  <a:lnTo>
                    <a:pt x="82786" y="812"/>
                  </a:lnTo>
                  <a:lnTo>
                    <a:pt x="81957" y="2164"/>
                  </a:lnTo>
                  <a:lnTo>
                    <a:pt x="80628" y="6289"/>
                  </a:lnTo>
                  <a:lnTo>
                    <a:pt x="56174" y="40439"/>
                  </a:lnTo>
                  <a:lnTo>
                    <a:pt x="36927" y="72739"/>
                  </a:lnTo>
                  <a:lnTo>
                    <a:pt x="19464" y="107101"/>
                  </a:lnTo>
                  <a:lnTo>
                    <a:pt x="3209" y="140389"/>
                  </a:lnTo>
                  <a:lnTo>
                    <a:pt x="89" y="159109"/>
                  </a:lnTo>
                  <a:lnTo>
                    <a:pt x="0" y="164090"/>
                  </a:lnTo>
                  <a:lnTo>
                    <a:pt x="799" y="165387"/>
                  </a:lnTo>
                  <a:lnTo>
                    <a:pt x="2144" y="166252"/>
                  </a:lnTo>
                  <a:lnTo>
                    <a:pt x="6254" y="167640"/>
                  </a:lnTo>
                  <a:lnTo>
                    <a:pt x="17343" y="167951"/>
                  </a:lnTo>
                  <a:lnTo>
                    <a:pt x="22023" y="170132"/>
                  </a:lnTo>
                  <a:lnTo>
                    <a:pt x="26809" y="172995"/>
                  </a:lnTo>
                  <a:lnTo>
                    <a:pt x="36493" y="174832"/>
                  </a:lnTo>
                  <a:lnTo>
                    <a:pt x="72863" y="175281"/>
                  </a:lnTo>
                  <a:lnTo>
                    <a:pt x="105669" y="175285"/>
                  </a:lnTo>
                  <a:lnTo>
                    <a:pt x="106951" y="174474"/>
                  </a:lnTo>
                  <a:lnTo>
                    <a:pt x="107805" y="173121"/>
                  </a:lnTo>
                  <a:lnTo>
                    <a:pt x="109008" y="167340"/>
                  </a:lnTo>
                  <a:lnTo>
                    <a:pt x="109515" y="14607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SMARTInkShape-687"/>
            <p:cNvSpPr/>
            <p:nvPr>
              <p:custDataLst>
                <p:tags r:id="rId106"/>
              </p:custDataLst>
            </p:nvPr>
          </p:nvSpPr>
          <p:spPr>
            <a:xfrm>
              <a:off x="8158025" y="3856256"/>
              <a:ext cx="29216" cy="189853"/>
            </a:xfrm>
            <a:custGeom>
              <a:avLst/>
              <a:gdLst/>
              <a:ahLst/>
              <a:cxnLst/>
              <a:rect l="0" t="0" r="0" b="0"/>
              <a:pathLst>
                <a:path w="29216" h="189853">
                  <a:moveTo>
                    <a:pt x="0" y="0"/>
                  </a:moveTo>
                  <a:lnTo>
                    <a:pt x="0" y="0"/>
                  </a:lnTo>
                  <a:lnTo>
                    <a:pt x="0" y="35555"/>
                  </a:lnTo>
                  <a:lnTo>
                    <a:pt x="6627" y="69063"/>
                  </a:lnTo>
                  <a:lnTo>
                    <a:pt x="8056" y="104825"/>
                  </a:lnTo>
                  <a:lnTo>
                    <a:pt x="13926" y="139654"/>
                  </a:lnTo>
                  <a:lnTo>
                    <a:pt x="15217" y="150571"/>
                  </a:lnTo>
                  <a:lnTo>
                    <a:pt x="21217" y="172069"/>
                  </a:lnTo>
                  <a:lnTo>
                    <a:pt x="21819" y="184919"/>
                  </a:lnTo>
                  <a:lnTo>
                    <a:pt x="22662" y="186576"/>
                  </a:lnTo>
                  <a:lnTo>
                    <a:pt x="24034" y="187681"/>
                  </a:lnTo>
                  <a:lnTo>
                    <a:pt x="29125" y="189852"/>
                  </a:lnTo>
                  <a:lnTo>
                    <a:pt x="29215" y="18258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SMARTInkShape-688"/>
            <p:cNvSpPr/>
            <p:nvPr>
              <p:custDataLst>
                <p:tags r:id="rId107"/>
              </p:custDataLst>
            </p:nvPr>
          </p:nvSpPr>
          <p:spPr>
            <a:xfrm>
              <a:off x="8296793" y="3571418"/>
              <a:ext cx="131463" cy="211803"/>
            </a:xfrm>
            <a:custGeom>
              <a:avLst/>
              <a:gdLst/>
              <a:ahLst/>
              <a:cxnLst/>
              <a:rect l="0" t="0" r="0" b="0"/>
              <a:pathLst>
                <a:path w="131463" h="211803">
                  <a:moveTo>
                    <a:pt x="0" y="0"/>
                  </a:moveTo>
                  <a:lnTo>
                    <a:pt x="0" y="0"/>
                  </a:lnTo>
                  <a:lnTo>
                    <a:pt x="3876" y="0"/>
                  </a:lnTo>
                  <a:lnTo>
                    <a:pt x="5019" y="812"/>
                  </a:lnTo>
                  <a:lnTo>
                    <a:pt x="5781" y="2164"/>
                  </a:lnTo>
                  <a:lnTo>
                    <a:pt x="6288" y="3877"/>
                  </a:lnTo>
                  <a:lnTo>
                    <a:pt x="7438" y="5020"/>
                  </a:lnTo>
                  <a:lnTo>
                    <a:pt x="14682" y="7915"/>
                  </a:lnTo>
                  <a:lnTo>
                    <a:pt x="26999" y="20555"/>
                  </a:lnTo>
                  <a:lnTo>
                    <a:pt x="33336" y="32690"/>
                  </a:lnTo>
                  <a:lnTo>
                    <a:pt x="39976" y="56131"/>
                  </a:lnTo>
                  <a:lnTo>
                    <a:pt x="59937" y="91508"/>
                  </a:lnTo>
                  <a:lnTo>
                    <a:pt x="75387" y="125515"/>
                  </a:lnTo>
                  <a:lnTo>
                    <a:pt x="90069" y="157935"/>
                  </a:lnTo>
                  <a:lnTo>
                    <a:pt x="96466" y="174603"/>
                  </a:lnTo>
                  <a:lnTo>
                    <a:pt x="120313" y="207856"/>
                  </a:lnTo>
                  <a:lnTo>
                    <a:pt x="124614" y="210048"/>
                  </a:lnTo>
                  <a:lnTo>
                    <a:pt x="131462" y="2118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SMARTInkShape-689"/>
            <p:cNvSpPr/>
            <p:nvPr>
              <p:custDataLst>
                <p:tags r:id="rId108"/>
              </p:custDataLst>
            </p:nvPr>
          </p:nvSpPr>
          <p:spPr>
            <a:xfrm>
              <a:off x="8289589" y="3542204"/>
              <a:ext cx="153275" cy="299445"/>
            </a:xfrm>
            <a:custGeom>
              <a:avLst/>
              <a:gdLst/>
              <a:ahLst/>
              <a:cxnLst/>
              <a:rect l="0" t="0" r="0" b="0"/>
              <a:pathLst>
                <a:path w="153275" h="299445">
                  <a:moveTo>
                    <a:pt x="153274" y="0"/>
                  </a:moveTo>
                  <a:lnTo>
                    <a:pt x="153274" y="0"/>
                  </a:lnTo>
                  <a:lnTo>
                    <a:pt x="153274" y="3878"/>
                  </a:lnTo>
                  <a:lnTo>
                    <a:pt x="152462" y="5020"/>
                  </a:lnTo>
                  <a:lnTo>
                    <a:pt x="151109" y="5781"/>
                  </a:lnTo>
                  <a:lnTo>
                    <a:pt x="149396" y="6289"/>
                  </a:lnTo>
                  <a:lnTo>
                    <a:pt x="140005" y="13746"/>
                  </a:lnTo>
                  <a:lnTo>
                    <a:pt x="125527" y="30006"/>
                  </a:lnTo>
                  <a:lnTo>
                    <a:pt x="107417" y="66442"/>
                  </a:lnTo>
                  <a:lnTo>
                    <a:pt x="85651" y="102343"/>
                  </a:lnTo>
                  <a:lnTo>
                    <a:pt x="70893" y="138779"/>
                  </a:lnTo>
                  <a:lnTo>
                    <a:pt x="52599" y="175286"/>
                  </a:lnTo>
                  <a:lnTo>
                    <a:pt x="38248" y="210991"/>
                  </a:lnTo>
                  <a:lnTo>
                    <a:pt x="17636" y="243166"/>
                  </a:lnTo>
                  <a:lnTo>
                    <a:pt x="10656" y="257974"/>
                  </a:lnTo>
                  <a:lnTo>
                    <a:pt x="410" y="293021"/>
                  </a:lnTo>
                  <a:lnTo>
                    <a:pt x="0" y="298176"/>
                  </a:lnTo>
                  <a:lnTo>
                    <a:pt x="778" y="298598"/>
                  </a:lnTo>
                  <a:lnTo>
                    <a:pt x="7204" y="29944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SMARTInkShape-690"/>
            <p:cNvSpPr/>
            <p:nvPr>
              <p:custDataLst>
                <p:tags r:id="rId109"/>
              </p:custDataLst>
            </p:nvPr>
          </p:nvSpPr>
          <p:spPr>
            <a:xfrm>
              <a:off x="8421290" y="3819738"/>
              <a:ext cx="153036" cy="138759"/>
            </a:xfrm>
            <a:custGeom>
              <a:avLst/>
              <a:gdLst/>
              <a:ahLst/>
              <a:cxnLst/>
              <a:rect l="0" t="0" r="0" b="0"/>
              <a:pathLst>
                <a:path w="153036" h="138759">
                  <a:moveTo>
                    <a:pt x="72697" y="0"/>
                  </a:moveTo>
                  <a:lnTo>
                    <a:pt x="72697" y="0"/>
                  </a:lnTo>
                  <a:lnTo>
                    <a:pt x="72697" y="3877"/>
                  </a:lnTo>
                  <a:lnTo>
                    <a:pt x="71886" y="5019"/>
                  </a:lnTo>
                  <a:lnTo>
                    <a:pt x="70533" y="5780"/>
                  </a:lnTo>
                  <a:lnTo>
                    <a:pt x="62532" y="7002"/>
                  </a:lnTo>
                  <a:lnTo>
                    <a:pt x="61051" y="7914"/>
                  </a:lnTo>
                  <a:lnTo>
                    <a:pt x="60064" y="9334"/>
                  </a:lnTo>
                  <a:lnTo>
                    <a:pt x="58156" y="13075"/>
                  </a:lnTo>
                  <a:lnTo>
                    <a:pt x="28864" y="45990"/>
                  </a:lnTo>
                  <a:lnTo>
                    <a:pt x="9129" y="78682"/>
                  </a:lnTo>
                  <a:lnTo>
                    <a:pt x="7115" y="84471"/>
                  </a:lnTo>
                  <a:lnTo>
                    <a:pt x="2231" y="93104"/>
                  </a:lnTo>
                  <a:lnTo>
                    <a:pt x="0" y="107066"/>
                  </a:lnTo>
                  <a:lnTo>
                    <a:pt x="1976" y="110611"/>
                  </a:lnTo>
                  <a:lnTo>
                    <a:pt x="5980" y="115623"/>
                  </a:lnTo>
                  <a:lnTo>
                    <a:pt x="6673" y="120368"/>
                  </a:lnTo>
                  <a:lnTo>
                    <a:pt x="7582" y="121632"/>
                  </a:lnTo>
                  <a:lnTo>
                    <a:pt x="8999" y="122474"/>
                  </a:lnTo>
                  <a:lnTo>
                    <a:pt x="10757" y="123036"/>
                  </a:lnTo>
                  <a:lnTo>
                    <a:pt x="21751" y="129792"/>
                  </a:lnTo>
                  <a:lnTo>
                    <a:pt x="33769" y="132055"/>
                  </a:lnTo>
                  <a:lnTo>
                    <a:pt x="41867" y="136417"/>
                  </a:lnTo>
                  <a:lnTo>
                    <a:pt x="74728" y="138726"/>
                  </a:lnTo>
                  <a:lnTo>
                    <a:pt x="88697" y="138758"/>
                  </a:lnTo>
                  <a:lnTo>
                    <a:pt x="94145" y="136599"/>
                  </a:lnTo>
                  <a:lnTo>
                    <a:pt x="96733" y="134887"/>
                  </a:lnTo>
                  <a:lnTo>
                    <a:pt x="108132" y="132477"/>
                  </a:lnTo>
                  <a:lnTo>
                    <a:pt x="141156" y="131466"/>
                  </a:lnTo>
                  <a:lnTo>
                    <a:pt x="142682" y="130653"/>
                  </a:lnTo>
                  <a:lnTo>
                    <a:pt x="143697" y="129300"/>
                  </a:lnTo>
                  <a:lnTo>
                    <a:pt x="144376" y="127587"/>
                  </a:lnTo>
                  <a:lnTo>
                    <a:pt x="145640" y="126444"/>
                  </a:lnTo>
                  <a:lnTo>
                    <a:pt x="151901" y="124460"/>
                  </a:lnTo>
                  <a:lnTo>
                    <a:pt x="152532" y="122129"/>
                  </a:lnTo>
                  <a:lnTo>
                    <a:pt x="153035" y="10955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SMARTInkShape-691"/>
            <p:cNvSpPr/>
            <p:nvPr>
              <p:custDataLst>
                <p:tags r:id="rId110"/>
              </p:custDataLst>
            </p:nvPr>
          </p:nvSpPr>
          <p:spPr>
            <a:xfrm>
              <a:off x="8472077" y="3790524"/>
              <a:ext cx="43821" cy="372480"/>
            </a:xfrm>
            <a:custGeom>
              <a:avLst/>
              <a:gdLst/>
              <a:ahLst/>
              <a:cxnLst/>
              <a:rect l="0" t="0" r="0" b="0"/>
              <a:pathLst>
                <a:path w="43821" h="372480">
                  <a:moveTo>
                    <a:pt x="43820" y="0"/>
                  </a:moveTo>
                  <a:lnTo>
                    <a:pt x="43820" y="0"/>
                  </a:lnTo>
                  <a:lnTo>
                    <a:pt x="43820" y="6288"/>
                  </a:lnTo>
                  <a:lnTo>
                    <a:pt x="32174" y="20513"/>
                  </a:lnTo>
                  <a:lnTo>
                    <a:pt x="23040" y="56129"/>
                  </a:lnTo>
                  <a:lnTo>
                    <a:pt x="16278" y="88301"/>
                  </a:lnTo>
                  <a:lnTo>
                    <a:pt x="14937" y="116986"/>
                  </a:lnTo>
                  <a:lnTo>
                    <a:pt x="9653" y="151927"/>
                  </a:lnTo>
                  <a:lnTo>
                    <a:pt x="7999" y="180446"/>
                  </a:lnTo>
                  <a:lnTo>
                    <a:pt x="7509" y="209454"/>
                  </a:lnTo>
                  <a:lnTo>
                    <a:pt x="7364" y="238607"/>
                  </a:lnTo>
                  <a:lnTo>
                    <a:pt x="7321" y="268615"/>
                  </a:lnTo>
                  <a:lnTo>
                    <a:pt x="6497" y="302031"/>
                  </a:lnTo>
                  <a:lnTo>
                    <a:pt x="1016" y="337194"/>
                  </a:lnTo>
                  <a:lnTo>
                    <a:pt x="0" y="37247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SMARTInkShape-692"/>
            <p:cNvSpPr/>
            <p:nvPr>
              <p:custDataLst>
                <p:tags r:id="rId111"/>
              </p:custDataLst>
            </p:nvPr>
          </p:nvSpPr>
          <p:spPr>
            <a:xfrm>
              <a:off x="5769804" y="3520294"/>
              <a:ext cx="109526" cy="233714"/>
            </a:xfrm>
            <a:custGeom>
              <a:avLst/>
              <a:gdLst/>
              <a:ahLst/>
              <a:cxnLst/>
              <a:rect l="0" t="0" r="0" b="0"/>
              <a:pathLst>
                <a:path w="109526" h="233714">
                  <a:moveTo>
                    <a:pt x="109525" y="0"/>
                  </a:moveTo>
                  <a:lnTo>
                    <a:pt x="109525" y="0"/>
                  </a:lnTo>
                  <a:lnTo>
                    <a:pt x="81684" y="30006"/>
                  </a:lnTo>
                  <a:lnTo>
                    <a:pt x="63350" y="63343"/>
                  </a:lnTo>
                  <a:lnTo>
                    <a:pt x="47044" y="97382"/>
                  </a:lnTo>
                  <a:lnTo>
                    <a:pt x="36039" y="131463"/>
                  </a:lnTo>
                  <a:lnTo>
                    <a:pt x="24007" y="160677"/>
                  </a:lnTo>
                  <a:lnTo>
                    <a:pt x="22016" y="169604"/>
                  </a:lnTo>
                  <a:lnTo>
                    <a:pt x="17144" y="180003"/>
                  </a:lnTo>
                  <a:lnTo>
                    <a:pt x="14528" y="192191"/>
                  </a:lnTo>
                  <a:lnTo>
                    <a:pt x="8949" y="203991"/>
                  </a:lnTo>
                  <a:lnTo>
                    <a:pt x="6684" y="216604"/>
                  </a:lnTo>
                  <a:lnTo>
                    <a:pt x="1017" y="224957"/>
                  </a:lnTo>
                  <a:lnTo>
                    <a:pt x="0" y="233374"/>
                  </a:lnTo>
                  <a:lnTo>
                    <a:pt x="7276" y="2337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SMARTInkShape-693"/>
            <p:cNvSpPr/>
            <p:nvPr>
              <p:custDataLst>
                <p:tags r:id="rId112"/>
              </p:custDataLst>
            </p:nvPr>
          </p:nvSpPr>
          <p:spPr>
            <a:xfrm>
              <a:off x="5915847" y="3754007"/>
              <a:ext cx="7304" cy="153363"/>
            </a:xfrm>
            <a:custGeom>
              <a:avLst/>
              <a:gdLst/>
              <a:ahLst/>
              <a:cxnLst/>
              <a:rect l="0" t="0" r="0" b="0"/>
              <a:pathLst>
                <a:path w="7304" h="153363">
                  <a:moveTo>
                    <a:pt x="7303" y="0"/>
                  </a:moveTo>
                  <a:lnTo>
                    <a:pt x="7303" y="0"/>
                  </a:lnTo>
                  <a:lnTo>
                    <a:pt x="7303" y="3876"/>
                  </a:lnTo>
                  <a:lnTo>
                    <a:pt x="5139" y="7944"/>
                  </a:lnTo>
                  <a:lnTo>
                    <a:pt x="3426" y="10165"/>
                  </a:lnTo>
                  <a:lnTo>
                    <a:pt x="1523" y="16960"/>
                  </a:lnTo>
                  <a:lnTo>
                    <a:pt x="26" y="52458"/>
                  </a:lnTo>
                  <a:lnTo>
                    <a:pt x="0" y="87788"/>
                  </a:lnTo>
                  <a:lnTo>
                    <a:pt x="0" y="122450"/>
                  </a:lnTo>
                  <a:lnTo>
                    <a:pt x="0" y="151921"/>
                  </a:lnTo>
                  <a:lnTo>
                    <a:pt x="811" y="152405"/>
                  </a:lnTo>
                  <a:lnTo>
                    <a:pt x="7214" y="153362"/>
                  </a:lnTo>
                  <a:lnTo>
                    <a:pt x="7303" y="14607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SMARTInkShape-694"/>
            <p:cNvSpPr/>
            <p:nvPr>
              <p:custDataLst>
                <p:tags r:id="rId113"/>
              </p:custDataLst>
            </p:nvPr>
          </p:nvSpPr>
          <p:spPr>
            <a:xfrm>
              <a:off x="6032703" y="3622543"/>
              <a:ext cx="153375" cy="7305"/>
            </a:xfrm>
            <a:custGeom>
              <a:avLst/>
              <a:gdLst/>
              <a:ahLst/>
              <a:cxnLst/>
              <a:rect l="0" t="0" r="0" b="0"/>
              <a:pathLst>
                <a:path w="153375" h="7305">
                  <a:moveTo>
                    <a:pt x="0" y="7304"/>
                  </a:moveTo>
                  <a:lnTo>
                    <a:pt x="0" y="7304"/>
                  </a:lnTo>
                  <a:lnTo>
                    <a:pt x="6288" y="7304"/>
                  </a:lnTo>
                  <a:lnTo>
                    <a:pt x="12934" y="2284"/>
                  </a:lnTo>
                  <a:lnTo>
                    <a:pt x="17380" y="1015"/>
                  </a:lnTo>
                  <a:lnTo>
                    <a:pt x="53515" y="18"/>
                  </a:lnTo>
                  <a:lnTo>
                    <a:pt x="89033" y="0"/>
                  </a:lnTo>
                  <a:lnTo>
                    <a:pt x="124156" y="0"/>
                  </a:lnTo>
                  <a:lnTo>
                    <a:pt x="15337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SMARTInkShape-695"/>
            <p:cNvSpPr/>
            <p:nvPr>
              <p:custDataLst>
                <p:tags r:id="rId114"/>
              </p:custDataLst>
            </p:nvPr>
          </p:nvSpPr>
          <p:spPr>
            <a:xfrm>
              <a:off x="6127652" y="3542204"/>
              <a:ext cx="14604" cy="233714"/>
            </a:xfrm>
            <a:custGeom>
              <a:avLst/>
              <a:gdLst/>
              <a:ahLst/>
              <a:cxnLst/>
              <a:rect l="0" t="0" r="0" b="0"/>
              <a:pathLst>
                <a:path w="14604" h="233714">
                  <a:moveTo>
                    <a:pt x="7300" y="0"/>
                  </a:moveTo>
                  <a:lnTo>
                    <a:pt x="7300" y="0"/>
                  </a:lnTo>
                  <a:lnTo>
                    <a:pt x="7300" y="6289"/>
                  </a:lnTo>
                  <a:lnTo>
                    <a:pt x="2281" y="12934"/>
                  </a:lnTo>
                  <a:lnTo>
                    <a:pt x="1012" y="17380"/>
                  </a:lnTo>
                  <a:lnTo>
                    <a:pt x="36" y="53492"/>
                  </a:lnTo>
                  <a:lnTo>
                    <a:pt x="0" y="89374"/>
                  </a:lnTo>
                  <a:lnTo>
                    <a:pt x="809" y="123577"/>
                  </a:lnTo>
                  <a:lnTo>
                    <a:pt x="6284" y="154420"/>
                  </a:lnTo>
                  <a:lnTo>
                    <a:pt x="9330" y="184249"/>
                  </a:lnTo>
                  <a:lnTo>
                    <a:pt x="14398" y="218585"/>
                  </a:lnTo>
                  <a:lnTo>
                    <a:pt x="14603" y="2337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SMARTInkShape-696"/>
            <p:cNvSpPr/>
            <p:nvPr>
              <p:custDataLst>
                <p:tags r:id="rId115"/>
              </p:custDataLst>
            </p:nvPr>
          </p:nvSpPr>
          <p:spPr>
            <a:xfrm>
              <a:off x="6259114" y="3543449"/>
              <a:ext cx="159525" cy="385843"/>
            </a:xfrm>
            <a:custGeom>
              <a:avLst/>
              <a:gdLst/>
              <a:ahLst/>
              <a:cxnLst/>
              <a:rect l="0" t="0" r="0" b="0"/>
              <a:pathLst>
                <a:path w="159525" h="385843">
                  <a:moveTo>
                    <a:pt x="29212" y="385842"/>
                  </a:moveTo>
                  <a:lnTo>
                    <a:pt x="29212" y="385842"/>
                  </a:lnTo>
                  <a:lnTo>
                    <a:pt x="25335" y="385842"/>
                  </a:lnTo>
                  <a:lnTo>
                    <a:pt x="24192" y="385030"/>
                  </a:lnTo>
                  <a:lnTo>
                    <a:pt x="23431" y="383678"/>
                  </a:lnTo>
                  <a:lnTo>
                    <a:pt x="22923" y="381964"/>
                  </a:lnTo>
                  <a:lnTo>
                    <a:pt x="16261" y="371045"/>
                  </a:lnTo>
                  <a:lnTo>
                    <a:pt x="8414" y="340140"/>
                  </a:lnTo>
                  <a:lnTo>
                    <a:pt x="1667" y="305255"/>
                  </a:lnTo>
                  <a:lnTo>
                    <a:pt x="327" y="276240"/>
                  </a:lnTo>
                  <a:lnTo>
                    <a:pt x="63" y="241235"/>
                  </a:lnTo>
                  <a:lnTo>
                    <a:pt x="11" y="205226"/>
                  </a:lnTo>
                  <a:lnTo>
                    <a:pt x="0" y="170552"/>
                  </a:lnTo>
                  <a:lnTo>
                    <a:pt x="5018" y="137464"/>
                  </a:lnTo>
                  <a:lnTo>
                    <a:pt x="9014" y="102677"/>
                  </a:lnTo>
                  <a:lnTo>
                    <a:pt x="17378" y="75998"/>
                  </a:lnTo>
                  <a:lnTo>
                    <a:pt x="35037" y="44333"/>
                  </a:lnTo>
                  <a:lnTo>
                    <a:pt x="41539" y="34431"/>
                  </a:lnTo>
                  <a:lnTo>
                    <a:pt x="63371" y="11943"/>
                  </a:lnTo>
                  <a:lnTo>
                    <a:pt x="85275" y="1556"/>
                  </a:lnTo>
                  <a:lnTo>
                    <a:pt x="93622" y="0"/>
                  </a:lnTo>
                  <a:lnTo>
                    <a:pt x="100578" y="1473"/>
                  </a:lnTo>
                  <a:lnTo>
                    <a:pt x="106374" y="4021"/>
                  </a:lnTo>
                  <a:lnTo>
                    <a:pt x="111655" y="5153"/>
                  </a:lnTo>
                  <a:lnTo>
                    <a:pt x="113389" y="7078"/>
                  </a:lnTo>
                  <a:lnTo>
                    <a:pt x="118333" y="19665"/>
                  </a:lnTo>
                  <a:lnTo>
                    <a:pt x="120275" y="22433"/>
                  </a:lnTo>
                  <a:lnTo>
                    <a:pt x="123007" y="34083"/>
                  </a:lnTo>
                  <a:lnTo>
                    <a:pt x="121482" y="40966"/>
                  </a:lnTo>
                  <a:lnTo>
                    <a:pt x="118911" y="47541"/>
                  </a:lnTo>
                  <a:lnTo>
                    <a:pt x="113247" y="69689"/>
                  </a:lnTo>
                  <a:lnTo>
                    <a:pt x="90054" y="105930"/>
                  </a:lnTo>
                  <a:lnTo>
                    <a:pt x="82765" y="117161"/>
                  </a:lnTo>
                  <a:lnTo>
                    <a:pt x="59568" y="136398"/>
                  </a:lnTo>
                  <a:lnTo>
                    <a:pt x="59187" y="135961"/>
                  </a:lnTo>
                  <a:lnTo>
                    <a:pt x="58455" y="130490"/>
                  </a:lnTo>
                  <a:lnTo>
                    <a:pt x="68594" y="120077"/>
                  </a:lnTo>
                  <a:lnTo>
                    <a:pt x="73224" y="117597"/>
                  </a:lnTo>
                  <a:lnTo>
                    <a:pt x="82557" y="116200"/>
                  </a:lnTo>
                  <a:lnTo>
                    <a:pt x="118185" y="115622"/>
                  </a:lnTo>
                  <a:lnTo>
                    <a:pt x="130143" y="119492"/>
                  </a:lnTo>
                  <a:lnTo>
                    <a:pt x="140087" y="125778"/>
                  </a:lnTo>
                  <a:lnTo>
                    <a:pt x="148173" y="136657"/>
                  </a:lnTo>
                  <a:lnTo>
                    <a:pt x="158087" y="162636"/>
                  </a:lnTo>
                  <a:lnTo>
                    <a:pt x="159524" y="171947"/>
                  </a:lnTo>
                  <a:lnTo>
                    <a:pt x="158000" y="179331"/>
                  </a:lnTo>
                  <a:lnTo>
                    <a:pt x="155429" y="186130"/>
                  </a:lnTo>
                  <a:lnTo>
                    <a:pt x="149765" y="208432"/>
                  </a:lnTo>
                  <a:lnTo>
                    <a:pt x="136227" y="231076"/>
                  </a:lnTo>
                  <a:lnTo>
                    <a:pt x="129251" y="238071"/>
                  </a:lnTo>
                  <a:lnTo>
                    <a:pt x="109998" y="252065"/>
                  </a:lnTo>
                  <a:lnTo>
                    <a:pt x="107414" y="252836"/>
                  </a:lnTo>
                  <a:lnTo>
                    <a:pt x="105692" y="254162"/>
                  </a:lnTo>
                  <a:lnTo>
                    <a:pt x="102457" y="259093"/>
                  </a:lnTo>
                  <a:lnTo>
                    <a:pt x="95284" y="261581"/>
                  </a:lnTo>
                  <a:lnTo>
                    <a:pt x="95044" y="257775"/>
                  </a:lnTo>
                  <a:lnTo>
                    <a:pt x="95822" y="256643"/>
                  </a:lnTo>
                  <a:lnTo>
                    <a:pt x="97153" y="255888"/>
                  </a:lnTo>
                  <a:lnTo>
                    <a:pt x="102247" y="25437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SMARTInkShape-697"/>
            <p:cNvSpPr/>
            <p:nvPr>
              <p:custDataLst>
                <p:tags r:id="rId116"/>
              </p:custDataLst>
            </p:nvPr>
          </p:nvSpPr>
          <p:spPr>
            <a:xfrm>
              <a:off x="6412612" y="3806243"/>
              <a:ext cx="116731" cy="152225"/>
            </a:xfrm>
            <a:custGeom>
              <a:avLst/>
              <a:gdLst/>
              <a:ahLst/>
              <a:cxnLst/>
              <a:rect l="0" t="0" r="0" b="0"/>
              <a:pathLst>
                <a:path w="116731" h="152225">
                  <a:moveTo>
                    <a:pt x="72909" y="28102"/>
                  </a:moveTo>
                  <a:lnTo>
                    <a:pt x="72909" y="28102"/>
                  </a:lnTo>
                  <a:lnTo>
                    <a:pt x="47456" y="28102"/>
                  </a:lnTo>
                  <a:lnTo>
                    <a:pt x="46202" y="27290"/>
                  </a:lnTo>
                  <a:lnTo>
                    <a:pt x="45367" y="25938"/>
                  </a:lnTo>
                  <a:lnTo>
                    <a:pt x="44809" y="24225"/>
                  </a:lnTo>
                  <a:lnTo>
                    <a:pt x="43626" y="23083"/>
                  </a:lnTo>
                  <a:lnTo>
                    <a:pt x="37504" y="21099"/>
                  </a:lnTo>
                  <a:lnTo>
                    <a:pt x="39050" y="18768"/>
                  </a:lnTo>
                  <a:lnTo>
                    <a:pt x="47300" y="9926"/>
                  </a:lnTo>
                  <a:lnTo>
                    <a:pt x="51518" y="7851"/>
                  </a:lnTo>
                  <a:lnTo>
                    <a:pt x="53779" y="7298"/>
                  </a:lnTo>
                  <a:lnTo>
                    <a:pt x="55287" y="6118"/>
                  </a:lnTo>
                  <a:lnTo>
                    <a:pt x="56962" y="2642"/>
                  </a:lnTo>
                  <a:lnTo>
                    <a:pt x="58220" y="1390"/>
                  </a:lnTo>
                  <a:lnTo>
                    <a:pt x="61782" y="0"/>
                  </a:lnTo>
                  <a:lnTo>
                    <a:pt x="63868" y="441"/>
                  </a:lnTo>
                  <a:lnTo>
                    <a:pt x="71492" y="4127"/>
                  </a:lnTo>
                  <a:lnTo>
                    <a:pt x="82858" y="6391"/>
                  </a:lnTo>
                  <a:lnTo>
                    <a:pt x="88962" y="9797"/>
                  </a:lnTo>
                  <a:lnTo>
                    <a:pt x="92217" y="14015"/>
                  </a:lnTo>
                  <a:lnTo>
                    <a:pt x="93662" y="19406"/>
                  </a:lnTo>
                  <a:lnTo>
                    <a:pt x="94799" y="55664"/>
                  </a:lnTo>
                  <a:lnTo>
                    <a:pt x="93999" y="62262"/>
                  </a:lnTo>
                  <a:lnTo>
                    <a:pt x="88986" y="74290"/>
                  </a:lnTo>
                  <a:lnTo>
                    <a:pt x="65589" y="110110"/>
                  </a:lnTo>
                  <a:lnTo>
                    <a:pt x="59917" y="118109"/>
                  </a:lnTo>
                  <a:lnTo>
                    <a:pt x="48411" y="126363"/>
                  </a:lnTo>
                  <a:lnTo>
                    <a:pt x="36842" y="131727"/>
                  </a:lnTo>
                  <a:lnTo>
                    <a:pt x="24278" y="141894"/>
                  </a:lnTo>
                  <a:lnTo>
                    <a:pt x="16933" y="144050"/>
                  </a:lnTo>
                  <a:lnTo>
                    <a:pt x="12054" y="144555"/>
                  </a:lnTo>
                  <a:lnTo>
                    <a:pt x="7181" y="142615"/>
                  </a:lnTo>
                  <a:lnTo>
                    <a:pt x="1317" y="138634"/>
                  </a:lnTo>
                  <a:lnTo>
                    <a:pt x="515" y="135926"/>
                  </a:lnTo>
                  <a:lnTo>
                    <a:pt x="0" y="131452"/>
                  </a:lnTo>
                  <a:lnTo>
                    <a:pt x="10050" y="120282"/>
                  </a:lnTo>
                  <a:lnTo>
                    <a:pt x="14676" y="117761"/>
                  </a:lnTo>
                  <a:lnTo>
                    <a:pt x="19436" y="115829"/>
                  </a:lnTo>
                  <a:lnTo>
                    <a:pt x="26679" y="110991"/>
                  </a:lnTo>
                  <a:lnTo>
                    <a:pt x="31533" y="109574"/>
                  </a:lnTo>
                  <a:lnTo>
                    <a:pt x="52418" y="114828"/>
                  </a:lnTo>
                  <a:lnTo>
                    <a:pt x="57851" y="117501"/>
                  </a:lnTo>
                  <a:lnTo>
                    <a:pt x="88927" y="140120"/>
                  </a:lnTo>
                  <a:lnTo>
                    <a:pt x="92200" y="144972"/>
                  </a:lnTo>
                  <a:lnTo>
                    <a:pt x="93073" y="147402"/>
                  </a:lnTo>
                  <a:lnTo>
                    <a:pt x="94467" y="149022"/>
                  </a:lnTo>
                  <a:lnTo>
                    <a:pt x="98179" y="150822"/>
                  </a:lnTo>
                  <a:lnTo>
                    <a:pt x="115311" y="152224"/>
                  </a:lnTo>
                  <a:lnTo>
                    <a:pt x="115784" y="151425"/>
                  </a:lnTo>
                  <a:lnTo>
                    <a:pt x="116730" y="14495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SMARTInkShape-698"/>
            <p:cNvSpPr/>
            <p:nvPr>
              <p:custDataLst>
                <p:tags r:id="rId117"/>
              </p:custDataLst>
            </p:nvPr>
          </p:nvSpPr>
          <p:spPr>
            <a:xfrm>
              <a:off x="6595073" y="3593329"/>
              <a:ext cx="102251" cy="189551"/>
            </a:xfrm>
            <a:custGeom>
              <a:avLst/>
              <a:gdLst/>
              <a:ahLst/>
              <a:cxnLst/>
              <a:rect l="0" t="0" r="0" b="0"/>
              <a:pathLst>
                <a:path w="102251" h="189551">
                  <a:moveTo>
                    <a:pt x="0" y="0"/>
                  </a:moveTo>
                  <a:lnTo>
                    <a:pt x="0" y="0"/>
                  </a:lnTo>
                  <a:lnTo>
                    <a:pt x="19561" y="32494"/>
                  </a:lnTo>
                  <a:lnTo>
                    <a:pt x="34091" y="65956"/>
                  </a:lnTo>
                  <a:lnTo>
                    <a:pt x="47880" y="102206"/>
                  </a:lnTo>
                  <a:lnTo>
                    <a:pt x="56671" y="133680"/>
                  </a:lnTo>
                  <a:lnTo>
                    <a:pt x="63702" y="153331"/>
                  </a:lnTo>
                  <a:lnTo>
                    <a:pt x="65641" y="162281"/>
                  </a:lnTo>
                  <a:lnTo>
                    <a:pt x="71295" y="171882"/>
                  </a:lnTo>
                  <a:lnTo>
                    <a:pt x="75779" y="177289"/>
                  </a:lnTo>
                  <a:lnTo>
                    <a:pt x="80476" y="180233"/>
                  </a:lnTo>
                  <a:lnTo>
                    <a:pt x="82865" y="181018"/>
                  </a:lnTo>
                  <a:lnTo>
                    <a:pt x="84457" y="182353"/>
                  </a:lnTo>
                  <a:lnTo>
                    <a:pt x="87511" y="187297"/>
                  </a:lnTo>
                  <a:lnTo>
                    <a:pt x="93806" y="189550"/>
                  </a:lnTo>
                  <a:lnTo>
                    <a:pt x="102250" y="1825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SMARTInkShape-699"/>
            <p:cNvSpPr/>
            <p:nvPr>
              <p:custDataLst>
                <p:tags r:id="rId118"/>
              </p:custDataLst>
            </p:nvPr>
          </p:nvSpPr>
          <p:spPr>
            <a:xfrm>
              <a:off x="6581519" y="3581818"/>
              <a:ext cx="108501" cy="215964"/>
            </a:xfrm>
            <a:custGeom>
              <a:avLst/>
              <a:gdLst/>
              <a:ahLst/>
              <a:cxnLst/>
              <a:rect l="0" t="0" r="0" b="0"/>
              <a:pathLst>
                <a:path w="108501" h="215964">
                  <a:moveTo>
                    <a:pt x="108500" y="4208"/>
                  </a:moveTo>
                  <a:lnTo>
                    <a:pt x="108500" y="4208"/>
                  </a:lnTo>
                  <a:lnTo>
                    <a:pt x="104623" y="330"/>
                  </a:lnTo>
                  <a:lnTo>
                    <a:pt x="103481" y="0"/>
                  </a:lnTo>
                  <a:lnTo>
                    <a:pt x="102719" y="591"/>
                  </a:lnTo>
                  <a:lnTo>
                    <a:pt x="102211" y="1797"/>
                  </a:lnTo>
                  <a:lnTo>
                    <a:pt x="101061" y="2600"/>
                  </a:lnTo>
                  <a:lnTo>
                    <a:pt x="95566" y="4543"/>
                  </a:lnTo>
                  <a:lnTo>
                    <a:pt x="91120" y="7873"/>
                  </a:lnTo>
                  <a:lnTo>
                    <a:pt x="88603" y="12058"/>
                  </a:lnTo>
                  <a:lnTo>
                    <a:pt x="76542" y="42627"/>
                  </a:lnTo>
                  <a:lnTo>
                    <a:pt x="62474" y="77493"/>
                  </a:lnTo>
                  <a:lnTo>
                    <a:pt x="45874" y="112981"/>
                  </a:lnTo>
                  <a:lnTo>
                    <a:pt x="33118" y="143994"/>
                  </a:lnTo>
                  <a:lnTo>
                    <a:pt x="18432" y="176719"/>
                  </a:lnTo>
                  <a:lnTo>
                    <a:pt x="9499" y="191447"/>
                  </a:lnTo>
                  <a:lnTo>
                    <a:pt x="5724" y="211996"/>
                  </a:lnTo>
                  <a:lnTo>
                    <a:pt x="4277" y="213334"/>
                  </a:lnTo>
                  <a:lnTo>
                    <a:pt x="0" y="215481"/>
                  </a:lnTo>
                  <a:lnTo>
                    <a:pt x="461" y="215657"/>
                  </a:lnTo>
                  <a:lnTo>
                    <a:pt x="5328" y="215963"/>
                  </a:lnTo>
                  <a:lnTo>
                    <a:pt x="28161" y="19409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SMARTInkShape-700"/>
            <p:cNvSpPr/>
            <p:nvPr>
              <p:custDataLst>
                <p:tags r:id="rId119"/>
              </p:custDataLst>
            </p:nvPr>
          </p:nvSpPr>
          <p:spPr>
            <a:xfrm>
              <a:off x="6697442" y="3812443"/>
              <a:ext cx="138648" cy="152930"/>
            </a:xfrm>
            <a:custGeom>
              <a:avLst/>
              <a:gdLst/>
              <a:ahLst/>
              <a:cxnLst/>
              <a:rect l="0" t="0" r="0" b="0"/>
              <a:pathLst>
                <a:path w="138648" h="152930">
                  <a:moveTo>
                    <a:pt x="43702" y="14599"/>
                  </a:moveTo>
                  <a:lnTo>
                    <a:pt x="43702" y="14599"/>
                  </a:lnTo>
                  <a:lnTo>
                    <a:pt x="39824" y="14599"/>
                  </a:lnTo>
                  <a:lnTo>
                    <a:pt x="35757" y="16762"/>
                  </a:lnTo>
                  <a:lnTo>
                    <a:pt x="30411" y="20887"/>
                  </a:lnTo>
                  <a:lnTo>
                    <a:pt x="25607" y="21601"/>
                  </a:lnTo>
                  <a:lnTo>
                    <a:pt x="21323" y="19604"/>
                  </a:lnTo>
                  <a:lnTo>
                    <a:pt x="14888" y="14892"/>
                  </a:lnTo>
                  <a:lnTo>
                    <a:pt x="14523" y="8336"/>
                  </a:lnTo>
                  <a:lnTo>
                    <a:pt x="20779" y="1098"/>
                  </a:lnTo>
                  <a:lnTo>
                    <a:pt x="25369" y="319"/>
                  </a:lnTo>
                  <a:lnTo>
                    <a:pt x="46166" y="0"/>
                  </a:lnTo>
                  <a:lnTo>
                    <a:pt x="51019" y="2159"/>
                  </a:lnTo>
                  <a:lnTo>
                    <a:pt x="60746" y="10158"/>
                  </a:lnTo>
                  <a:lnTo>
                    <a:pt x="63449" y="14789"/>
                  </a:lnTo>
                  <a:lnTo>
                    <a:pt x="64972" y="24122"/>
                  </a:lnTo>
                  <a:lnTo>
                    <a:pt x="66139" y="31815"/>
                  </a:lnTo>
                  <a:lnTo>
                    <a:pt x="69363" y="37939"/>
                  </a:lnTo>
                  <a:lnTo>
                    <a:pt x="69736" y="40709"/>
                  </a:lnTo>
                  <a:lnTo>
                    <a:pt x="59921" y="75729"/>
                  </a:lnTo>
                  <a:lnTo>
                    <a:pt x="43654" y="107396"/>
                  </a:lnTo>
                  <a:lnTo>
                    <a:pt x="17733" y="143402"/>
                  </a:lnTo>
                  <a:lnTo>
                    <a:pt x="15930" y="148396"/>
                  </a:lnTo>
                  <a:lnTo>
                    <a:pt x="14638" y="150052"/>
                  </a:lnTo>
                  <a:lnTo>
                    <a:pt x="11038" y="151893"/>
                  </a:lnTo>
                  <a:lnTo>
                    <a:pt x="4449" y="152929"/>
                  </a:lnTo>
                  <a:lnTo>
                    <a:pt x="2927" y="152263"/>
                  </a:lnTo>
                  <a:lnTo>
                    <a:pt x="1910" y="151007"/>
                  </a:lnTo>
                  <a:lnTo>
                    <a:pt x="282" y="147039"/>
                  </a:lnTo>
                  <a:lnTo>
                    <a:pt x="0" y="142474"/>
                  </a:lnTo>
                  <a:lnTo>
                    <a:pt x="2097" y="138245"/>
                  </a:lnTo>
                  <a:lnTo>
                    <a:pt x="10057" y="128919"/>
                  </a:lnTo>
                  <a:lnTo>
                    <a:pt x="33312" y="112784"/>
                  </a:lnTo>
                  <a:lnTo>
                    <a:pt x="41074" y="110504"/>
                  </a:lnTo>
                  <a:lnTo>
                    <a:pt x="75047" y="109555"/>
                  </a:lnTo>
                  <a:lnTo>
                    <a:pt x="80085" y="111713"/>
                  </a:lnTo>
                  <a:lnTo>
                    <a:pt x="85029" y="114565"/>
                  </a:lnTo>
                  <a:lnTo>
                    <a:pt x="94815" y="116397"/>
                  </a:lnTo>
                  <a:lnTo>
                    <a:pt x="131209" y="116844"/>
                  </a:lnTo>
                  <a:lnTo>
                    <a:pt x="137178" y="116847"/>
                  </a:lnTo>
                  <a:lnTo>
                    <a:pt x="137668" y="116035"/>
                  </a:lnTo>
                  <a:lnTo>
                    <a:pt x="138647" y="10954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SMARTInkShape-701"/>
            <p:cNvSpPr/>
            <p:nvPr>
              <p:custDataLst>
                <p:tags r:id="rId120"/>
              </p:custDataLst>
            </p:nvPr>
          </p:nvSpPr>
          <p:spPr>
            <a:xfrm>
              <a:off x="6887214" y="3637150"/>
              <a:ext cx="131464" cy="7305"/>
            </a:xfrm>
            <a:custGeom>
              <a:avLst/>
              <a:gdLst/>
              <a:ahLst/>
              <a:cxnLst/>
              <a:rect l="0" t="0" r="0" b="0"/>
              <a:pathLst>
                <a:path w="131464" h="7305">
                  <a:moveTo>
                    <a:pt x="0" y="0"/>
                  </a:moveTo>
                  <a:lnTo>
                    <a:pt x="0" y="0"/>
                  </a:lnTo>
                  <a:lnTo>
                    <a:pt x="17168" y="0"/>
                  </a:lnTo>
                  <a:lnTo>
                    <a:pt x="53511" y="7103"/>
                  </a:lnTo>
                  <a:lnTo>
                    <a:pt x="89747" y="7301"/>
                  </a:lnTo>
                  <a:lnTo>
                    <a:pt x="119288" y="7304"/>
                  </a:lnTo>
                  <a:lnTo>
                    <a:pt x="124160" y="5140"/>
                  </a:lnTo>
                  <a:lnTo>
                    <a:pt x="13146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SMARTInkShape-702"/>
            <p:cNvSpPr/>
            <p:nvPr>
              <p:custDataLst>
                <p:tags r:id="rId121"/>
              </p:custDataLst>
            </p:nvPr>
          </p:nvSpPr>
          <p:spPr>
            <a:xfrm>
              <a:off x="6945706" y="3564115"/>
              <a:ext cx="29151" cy="241017"/>
            </a:xfrm>
            <a:custGeom>
              <a:avLst/>
              <a:gdLst/>
              <a:ahLst/>
              <a:cxnLst/>
              <a:rect l="0" t="0" r="0" b="0"/>
              <a:pathLst>
                <a:path w="29151" h="241017">
                  <a:moveTo>
                    <a:pt x="14543" y="0"/>
                  </a:moveTo>
                  <a:lnTo>
                    <a:pt x="14543" y="0"/>
                  </a:lnTo>
                  <a:lnTo>
                    <a:pt x="10666" y="3877"/>
                  </a:lnTo>
                  <a:lnTo>
                    <a:pt x="8762" y="7944"/>
                  </a:lnTo>
                  <a:lnTo>
                    <a:pt x="8254" y="10165"/>
                  </a:lnTo>
                  <a:lnTo>
                    <a:pt x="1592" y="21967"/>
                  </a:lnTo>
                  <a:lnTo>
                    <a:pt x="0" y="53846"/>
                  </a:lnTo>
                  <a:lnTo>
                    <a:pt x="2113" y="75255"/>
                  </a:lnTo>
                  <a:lnTo>
                    <a:pt x="6564" y="109845"/>
                  </a:lnTo>
                  <a:lnTo>
                    <a:pt x="11028" y="146109"/>
                  </a:lnTo>
                  <a:lnTo>
                    <a:pt x="16244" y="182593"/>
                  </a:lnTo>
                  <a:lnTo>
                    <a:pt x="21518" y="215793"/>
                  </a:lnTo>
                  <a:lnTo>
                    <a:pt x="29150"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SMARTInkShape-703"/>
            <p:cNvSpPr/>
            <p:nvPr>
              <p:custDataLst>
                <p:tags r:id="rId122"/>
              </p:custDataLst>
            </p:nvPr>
          </p:nvSpPr>
          <p:spPr>
            <a:xfrm>
              <a:off x="7084500" y="3545605"/>
              <a:ext cx="160460" cy="369080"/>
            </a:xfrm>
            <a:custGeom>
              <a:avLst/>
              <a:gdLst/>
              <a:ahLst/>
              <a:cxnLst/>
              <a:rect l="0" t="0" r="0" b="0"/>
              <a:pathLst>
                <a:path w="160460" h="369080">
                  <a:moveTo>
                    <a:pt x="21819" y="369079"/>
                  </a:moveTo>
                  <a:lnTo>
                    <a:pt x="21819" y="369079"/>
                  </a:lnTo>
                  <a:lnTo>
                    <a:pt x="21819" y="365202"/>
                  </a:lnTo>
                  <a:lnTo>
                    <a:pt x="19656" y="361134"/>
                  </a:lnTo>
                  <a:lnTo>
                    <a:pt x="16800" y="356621"/>
                  </a:lnTo>
                  <a:lnTo>
                    <a:pt x="8869" y="329739"/>
                  </a:lnTo>
                  <a:lnTo>
                    <a:pt x="6619" y="299880"/>
                  </a:lnTo>
                  <a:lnTo>
                    <a:pt x="1475" y="267828"/>
                  </a:lnTo>
                  <a:lnTo>
                    <a:pt x="218" y="233935"/>
                  </a:lnTo>
                  <a:lnTo>
                    <a:pt x="0" y="205598"/>
                  </a:lnTo>
                  <a:lnTo>
                    <a:pt x="739" y="171961"/>
                  </a:lnTo>
                  <a:lnTo>
                    <a:pt x="5694" y="137064"/>
                  </a:lnTo>
                  <a:lnTo>
                    <a:pt x="10789" y="106488"/>
                  </a:lnTo>
                  <a:lnTo>
                    <a:pt x="21970" y="75459"/>
                  </a:lnTo>
                  <a:lnTo>
                    <a:pt x="27567" y="62485"/>
                  </a:lnTo>
                  <a:lnTo>
                    <a:pt x="53170" y="27334"/>
                  </a:lnTo>
                  <a:lnTo>
                    <a:pt x="74337" y="9119"/>
                  </a:lnTo>
                  <a:lnTo>
                    <a:pt x="81949" y="6221"/>
                  </a:lnTo>
                  <a:lnTo>
                    <a:pt x="89930" y="4122"/>
                  </a:lnTo>
                  <a:lnTo>
                    <a:pt x="96182" y="484"/>
                  </a:lnTo>
                  <a:lnTo>
                    <a:pt x="98986" y="0"/>
                  </a:lnTo>
                  <a:lnTo>
                    <a:pt x="101666" y="489"/>
                  </a:lnTo>
                  <a:lnTo>
                    <a:pt x="109315" y="2892"/>
                  </a:lnTo>
                  <a:lnTo>
                    <a:pt x="111799" y="3229"/>
                  </a:lnTo>
                  <a:lnTo>
                    <a:pt x="113454" y="4265"/>
                  </a:lnTo>
                  <a:lnTo>
                    <a:pt x="114558" y="5767"/>
                  </a:lnTo>
                  <a:lnTo>
                    <a:pt x="115785" y="9600"/>
                  </a:lnTo>
                  <a:lnTo>
                    <a:pt x="116754" y="41849"/>
                  </a:lnTo>
                  <a:lnTo>
                    <a:pt x="114596" y="47277"/>
                  </a:lnTo>
                  <a:lnTo>
                    <a:pt x="89961" y="81601"/>
                  </a:lnTo>
                  <a:lnTo>
                    <a:pt x="68074" y="102901"/>
                  </a:lnTo>
                  <a:lnTo>
                    <a:pt x="58374" y="106141"/>
                  </a:lnTo>
                  <a:lnTo>
                    <a:pt x="62225" y="106149"/>
                  </a:lnTo>
                  <a:lnTo>
                    <a:pt x="66286" y="103987"/>
                  </a:lnTo>
                  <a:lnTo>
                    <a:pt x="70797" y="101132"/>
                  </a:lnTo>
                  <a:lnTo>
                    <a:pt x="77898" y="98714"/>
                  </a:lnTo>
                  <a:lnTo>
                    <a:pt x="85141" y="94030"/>
                  </a:lnTo>
                  <a:lnTo>
                    <a:pt x="93239" y="92281"/>
                  </a:lnTo>
                  <a:lnTo>
                    <a:pt x="122776" y="91574"/>
                  </a:lnTo>
                  <a:lnTo>
                    <a:pt x="129716" y="93722"/>
                  </a:lnTo>
                  <a:lnTo>
                    <a:pt x="145834" y="104179"/>
                  </a:lnTo>
                  <a:lnTo>
                    <a:pt x="148317" y="104837"/>
                  </a:lnTo>
                  <a:lnTo>
                    <a:pt x="153240" y="109896"/>
                  </a:lnTo>
                  <a:lnTo>
                    <a:pt x="157322" y="116742"/>
                  </a:lnTo>
                  <a:lnTo>
                    <a:pt x="159619" y="125159"/>
                  </a:lnTo>
                  <a:lnTo>
                    <a:pt x="160459" y="141616"/>
                  </a:lnTo>
                  <a:lnTo>
                    <a:pt x="158366" y="148423"/>
                  </a:lnTo>
                  <a:lnTo>
                    <a:pt x="155542" y="154153"/>
                  </a:lnTo>
                  <a:lnTo>
                    <a:pt x="153140" y="161942"/>
                  </a:lnTo>
                  <a:lnTo>
                    <a:pt x="143205" y="174291"/>
                  </a:lnTo>
                  <a:lnTo>
                    <a:pt x="111279" y="197851"/>
                  </a:lnTo>
                  <a:lnTo>
                    <a:pt x="90679" y="200813"/>
                  </a:lnTo>
                  <a:lnTo>
                    <a:pt x="62193" y="201097"/>
                  </a:lnTo>
                  <a:lnTo>
                    <a:pt x="60908" y="200286"/>
                  </a:lnTo>
                  <a:lnTo>
                    <a:pt x="60052" y="198933"/>
                  </a:lnTo>
                  <a:lnTo>
                    <a:pt x="59479" y="197220"/>
                  </a:lnTo>
                  <a:lnTo>
                    <a:pt x="59910" y="196078"/>
                  </a:lnTo>
                  <a:lnTo>
                    <a:pt x="61010" y="195317"/>
                  </a:lnTo>
                  <a:lnTo>
                    <a:pt x="66433" y="194245"/>
                  </a:lnTo>
                  <a:lnTo>
                    <a:pt x="68603" y="194095"/>
                  </a:lnTo>
                  <a:lnTo>
                    <a:pt x="73179" y="191764"/>
                  </a:lnTo>
                  <a:lnTo>
                    <a:pt x="78851" y="187532"/>
                  </a:lnTo>
                  <a:lnTo>
                    <a:pt x="87551" y="1864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0" name="SMARTInkShape-Group160"/>
          <p:cNvGrpSpPr/>
          <p:nvPr/>
        </p:nvGrpSpPr>
        <p:grpSpPr>
          <a:xfrm>
            <a:off x="8610851" y="3432652"/>
            <a:ext cx="394383" cy="712539"/>
            <a:chOff x="8610851" y="3432652"/>
            <a:chExt cx="394383" cy="712539"/>
          </a:xfrm>
        </p:grpSpPr>
        <p:sp>
          <p:nvSpPr>
            <p:cNvPr id="75" name="SMARTInkShape-704"/>
            <p:cNvSpPr/>
            <p:nvPr>
              <p:custDataLst>
                <p:tags r:id="rId79"/>
              </p:custDataLst>
            </p:nvPr>
          </p:nvSpPr>
          <p:spPr>
            <a:xfrm>
              <a:off x="8610851" y="3629847"/>
              <a:ext cx="138760" cy="29188"/>
            </a:xfrm>
            <a:custGeom>
              <a:avLst/>
              <a:gdLst/>
              <a:ahLst/>
              <a:cxnLst/>
              <a:rect l="0" t="0" r="0" b="0"/>
              <a:pathLst>
                <a:path w="138760" h="29188">
                  <a:moveTo>
                    <a:pt x="7296" y="21910"/>
                  </a:moveTo>
                  <a:lnTo>
                    <a:pt x="7296" y="21910"/>
                  </a:lnTo>
                  <a:lnTo>
                    <a:pt x="0" y="14615"/>
                  </a:lnTo>
                  <a:lnTo>
                    <a:pt x="6995" y="14607"/>
                  </a:lnTo>
                  <a:lnTo>
                    <a:pt x="14291" y="21609"/>
                  </a:lnTo>
                  <a:lnTo>
                    <a:pt x="47272" y="21910"/>
                  </a:lnTo>
                  <a:lnTo>
                    <a:pt x="51572" y="24074"/>
                  </a:lnTo>
                  <a:lnTo>
                    <a:pt x="56188" y="26929"/>
                  </a:lnTo>
                  <a:lnTo>
                    <a:pt x="65764" y="28762"/>
                  </a:lnTo>
                  <a:lnTo>
                    <a:pt x="82768" y="29187"/>
                  </a:lnTo>
                  <a:lnTo>
                    <a:pt x="87635" y="27038"/>
                  </a:lnTo>
                  <a:lnTo>
                    <a:pt x="92504" y="24189"/>
                  </a:lnTo>
                  <a:lnTo>
                    <a:pt x="100799" y="22210"/>
                  </a:lnTo>
                  <a:lnTo>
                    <a:pt x="112280" y="21936"/>
                  </a:lnTo>
                  <a:lnTo>
                    <a:pt x="116982" y="19757"/>
                  </a:lnTo>
                  <a:lnTo>
                    <a:pt x="122735" y="15624"/>
                  </a:lnTo>
                  <a:lnTo>
                    <a:pt x="130316" y="14696"/>
                  </a:lnTo>
                  <a:lnTo>
                    <a:pt x="134995" y="14633"/>
                  </a:lnTo>
                  <a:lnTo>
                    <a:pt x="136250" y="13813"/>
                  </a:lnTo>
                  <a:lnTo>
                    <a:pt x="137086" y="12454"/>
                  </a:lnTo>
                  <a:lnTo>
                    <a:pt x="138756" y="7311"/>
                  </a:lnTo>
                  <a:lnTo>
                    <a:pt x="138759"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SMARTInkShape-705"/>
            <p:cNvSpPr/>
            <p:nvPr>
              <p:custDataLst>
                <p:tags r:id="rId80"/>
              </p:custDataLst>
            </p:nvPr>
          </p:nvSpPr>
          <p:spPr>
            <a:xfrm>
              <a:off x="8691182" y="3556812"/>
              <a:ext cx="7304" cy="277407"/>
            </a:xfrm>
            <a:custGeom>
              <a:avLst/>
              <a:gdLst/>
              <a:ahLst/>
              <a:cxnLst/>
              <a:rect l="0" t="0" r="0" b="0"/>
              <a:pathLst>
                <a:path w="7304" h="277407">
                  <a:moveTo>
                    <a:pt x="7303" y="0"/>
                  </a:moveTo>
                  <a:lnTo>
                    <a:pt x="7303" y="0"/>
                  </a:lnTo>
                  <a:lnTo>
                    <a:pt x="1015" y="0"/>
                  </a:lnTo>
                  <a:lnTo>
                    <a:pt x="677" y="811"/>
                  </a:lnTo>
                  <a:lnTo>
                    <a:pt x="26" y="17168"/>
                  </a:lnTo>
                  <a:lnTo>
                    <a:pt x="2175" y="21966"/>
                  </a:lnTo>
                  <a:lnTo>
                    <a:pt x="3885" y="24382"/>
                  </a:lnTo>
                  <a:lnTo>
                    <a:pt x="6290" y="35536"/>
                  </a:lnTo>
                  <a:lnTo>
                    <a:pt x="7215" y="69712"/>
                  </a:lnTo>
                  <a:lnTo>
                    <a:pt x="7292" y="102773"/>
                  </a:lnTo>
                  <a:lnTo>
                    <a:pt x="7303" y="133816"/>
                  </a:lnTo>
                  <a:lnTo>
                    <a:pt x="7303" y="169660"/>
                  </a:lnTo>
                  <a:lnTo>
                    <a:pt x="7303" y="204453"/>
                  </a:lnTo>
                  <a:lnTo>
                    <a:pt x="6492" y="214216"/>
                  </a:lnTo>
                  <a:lnTo>
                    <a:pt x="301" y="249310"/>
                  </a:lnTo>
                  <a:lnTo>
                    <a:pt x="0" y="277406"/>
                  </a:lnTo>
                  <a:lnTo>
                    <a:pt x="7303" y="2702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SMARTInkShape-706"/>
            <p:cNvSpPr/>
            <p:nvPr>
              <p:custDataLst>
                <p:tags r:id="rId81"/>
              </p:custDataLst>
            </p:nvPr>
          </p:nvSpPr>
          <p:spPr>
            <a:xfrm>
              <a:off x="8808042" y="3432652"/>
              <a:ext cx="131461" cy="420217"/>
            </a:xfrm>
            <a:custGeom>
              <a:avLst/>
              <a:gdLst/>
              <a:ahLst/>
              <a:cxnLst/>
              <a:rect l="0" t="0" r="0" b="0"/>
              <a:pathLst>
                <a:path w="131461" h="420217">
                  <a:moveTo>
                    <a:pt x="29211" y="0"/>
                  </a:moveTo>
                  <a:lnTo>
                    <a:pt x="29211" y="0"/>
                  </a:lnTo>
                  <a:lnTo>
                    <a:pt x="29211" y="3877"/>
                  </a:lnTo>
                  <a:lnTo>
                    <a:pt x="28398" y="5019"/>
                  </a:lnTo>
                  <a:lnTo>
                    <a:pt x="27046" y="5780"/>
                  </a:lnTo>
                  <a:lnTo>
                    <a:pt x="22207" y="7214"/>
                  </a:lnTo>
                  <a:lnTo>
                    <a:pt x="21996" y="11154"/>
                  </a:lnTo>
                  <a:lnTo>
                    <a:pt x="21155" y="12305"/>
                  </a:lnTo>
                  <a:lnTo>
                    <a:pt x="14906" y="14517"/>
                  </a:lnTo>
                  <a:lnTo>
                    <a:pt x="14630" y="24764"/>
                  </a:lnTo>
                  <a:lnTo>
                    <a:pt x="16779" y="29400"/>
                  </a:lnTo>
                  <a:lnTo>
                    <a:pt x="19627" y="34166"/>
                  </a:lnTo>
                  <a:lnTo>
                    <a:pt x="21457" y="43837"/>
                  </a:lnTo>
                  <a:lnTo>
                    <a:pt x="21607" y="46266"/>
                  </a:lnTo>
                  <a:lnTo>
                    <a:pt x="23937" y="51129"/>
                  </a:lnTo>
                  <a:lnTo>
                    <a:pt x="25695" y="53562"/>
                  </a:lnTo>
                  <a:lnTo>
                    <a:pt x="29812" y="56265"/>
                  </a:lnTo>
                  <a:lnTo>
                    <a:pt x="32046" y="56986"/>
                  </a:lnTo>
                  <a:lnTo>
                    <a:pt x="33535" y="58278"/>
                  </a:lnTo>
                  <a:lnTo>
                    <a:pt x="39999" y="68466"/>
                  </a:lnTo>
                  <a:lnTo>
                    <a:pt x="44284" y="71005"/>
                  </a:lnTo>
                  <a:lnTo>
                    <a:pt x="53648" y="72634"/>
                  </a:lnTo>
                  <a:lnTo>
                    <a:pt x="60886" y="72916"/>
                  </a:lnTo>
                  <a:lnTo>
                    <a:pt x="65740" y="70818"/>
                  </a:lnTo>
                  <a:lnTo>
                    <a:pt x="76482" y="62152"/>
                  </a:lnTo>
                  <a:lnTo>
                    <a:pt x="78623" y="57919"/>
                  </a:lnTo>
                  <a:lnTo>
                    <a:pt x="79194" y="55654"/>
                  </a:lnTo>
                  <a:lnTo>
                    <a:pt x="85966" y="43776"/>
                  </a:lnTo>
                  <a:lnTo>
                    <a:pt x="87626" y="14606"/>
                  </a:lnTo>
                  <a:lnTo>
                    <a:pt x="87631" y="12172"/>
                  </a:lnTo>
                  <a:lnTo>
                    <a:pt x="86821" y="10549"/>
                  </a:lnTo>
                  <a:lnTo>
                    <a:pt x="85471" y="9467"/>
                  </a:lnTo>
                  <a:lnTo>
                    <a:pt x="83759" y="8746"/>
                  </a:lnTo>
                  <a:lnTo>
                    <a:pt x="82618" y="7454"/>
                  </a:lnTo>
                  <a:lnTo>
                    <a:pt x="81349" y="3853"/>
                  </a:lnTo>
                  <a:lnTo>
                    <a:pt x="80200" y="2569"/>
                  </a:lnTo>
                  <a:lnTo>
                    <a:pt x="76758" y="1142"/>
                  </a:lnTo>
                  <a:lnTo>
                    <a:pt x="63192" y="100"/>
                  </a:lnTo>
                  <a:lnTo>
                    <a:pt x="58380" y="2208"/>
                  </a:lnTo>
                  <a:lnTo>
                    <a:pt x="53536" y="5039"/>
                  </a:lnTo>
                  <a:lnTo>
                    <a:pt x="46246" y="7444"/>
                  </a:lnTo>
                  <a:lnTo>
                    <a:pt x="41380" y="10882"/>
                  </a:lnTo>
                  <a:lnTo>
                    <a:pt x="14603" y="45864"/>
                  </a:lnTo>
                  <a:lnTo>
                    <a:pt x="9464" y="56869"/>
                  </a:lnTo>
                  <a:lnTo>
                    <a:pt x="758" y="90300"/>
                  </a:lnTo>
                  <a:lnTo>
                    <a:pt x="64" y="124329"/>
                  </a:lnTo>
                  <a:lnTo>
                    <a:pt x="0" y="160544"/>
                  </a:lnTo>
                  <a:lnTo>
                    <a:pt x="809" y="169544"/>
                  </a:lnTo>
                  <a:lnTo>
                    <a:pt x="5777" y="184099"/>
                  </a:lnTo>
                  <a:lnTo>
                    <a:pt x="7435" y="192186"/>
                  </a:lnTo>
                  <a:lnTo>
                    <a:pt x="10876" y="198485"/>
                  </a:lnTo>
                  <a:lnTo>
                    <a:pt x="15110" y="201825"/>
                  </a:lnTo>
                  <a:lnTo>
                    <a:pt x="19697" y="204122"/>
                  </a:lnTo>
                  <a:lnTo>
                    <a:pt x="26843" y="209166"/>
                  </a:lnTo>
                  <a:lnTo>
                    <a:pt x="34099" y="211832"/>
                  </a:lnTo>
                  <a:lnTo>
                    <a:pt x="41388" y="216590"/>
                  </a:lnTo>
                  <a:lnTo>
                    <a:pt x="48689" y="218360"/>
                  </a:lnTo>
                  <a:lnTo>
                    <a:pt x="56982" y="219007"/>
                  </a:lnTo>
                  <a:lnTo>
                    <a:pt x="70874" y="212808"/>
                  </a:lnTo>
                  <a:lnTo>
                    <a:pt x="71594" y="211661"/>
                  </a:lnTo>
                  <a:lnTo>
                    <a:pt x="72392" y="208223"/>
                  </a:lnTo>
                  <a:lnTo>
                    <a:pt x="73417" y="206981"/>
                  </a:lnTo>
                  <a:lnTo>
                    <a:pt x="76720" y="205602"/>
                  </a:lnTo>
                  <a:lnTo>
                    <a:pt x="77924" y="204422"/>
                  </a:lnTo>
                  <a:lnTo>
                    <a:pt x="80333" y="197203"/>
                  </a:lnTo>
                  <a:lnTo>
                    <a:pt x="74046" y="197195"/>
                  </a:lnTo>
                  <a:lnTo>
                    <a:pt x="73707" y="198007"/>
                  </a:lnTo>
                  <a:lnTo>
                    <a:pt x="73121" y="203483"/>
                  </a:lnTo>
                  <a:lnTo>
                    <a:pt x="61390" y="217708"/>
                  </a:lnTo>
                  <a:lnTo>
                    <a:pt x="56846" y="232234"/>
                  </a:lnTo>
                  <a:lnTo>
                    <a:pt x="54938" y="235161"/>
                  </a:lnTo>
                  <a:lnTo>
                    <a:pt x="45490" y="270382"/>
                  </a:lnTo>
                  <a:lnTo>
                    <a:pt x="42150" y="284882"/>
                  </a:lnTo>
                  <a:lnTo>
                    <a:pt x="39019" y="295406"/>
                  </a:lnTo>
                  <a:lnTo>
                    <a:pt x="36734" y="330417"/>
                  </a:lnTo>
                  <a:lnTo>
                    <a:pt x="36527" y="365136"/>
                  </a:lnTo>
                  <a:lnTo>
                    <a:pt x="37327" y="388704"/>
                  </a:lnTo>
                  <a:lnTo>
                    <a:pt x="45530" y="408806"/>
                  </a:lnTo>
                  <a:lnTo>
                    <a:pt x="47393" y="411304"/>
                  </a:lnTo>
                  <a:lnTo>
                    <a:pt x="51628" y="414079"/>
                  </a:lnTo>
                  <a:lnTo>
                    <a:pt x="56215" y="416125"/>
                  </a:lnTo>
                  <a:lnTo>
                    <a:pt x="60959" y="419738"/>
                  </a:lnTo>
                  <a:lnTo>
                    <a:pt x="63360" y="420216"/>
                  </a:lnTo>
                  <a:lnTo>
                    <a:pt x="65772" y="419722"/>
                  </a:lnTo>
                  <a:lnTo>
                    <a:pt x="70617" y="417821"/>
                  </a:lnTo>
                  <a:lnTo>
                    <a:pt x="77906" y="415939"/>
                  </a:lnTo>
                  <a:lnTo>
                    <a:pt x="97376" y="399149"/>
                  </a:lnTo>
                  <a:lnTo>
                    <a:pt x="100081" y="394341"/>
                  </a:lnTo>
                  <a:lnTo>
                    <a:pt x="102095" y="389499"/>
                  </a:lnTo>
                  <a:lnTo>
                    <a:pt x="114822" y="372478"/>
                  </a:lnTo>
                  <a:lnTo>
                    <a:pt x="116761" y="367609"/>
                  </a:lnTo>
                  <a:lnTo>
                    <a:pt x="121604" y="360306"/>
                  </a:lnTo>
                  <a:lnTo>
                    <a:pt x="123820" y="352011"/>
                  </a:lnTo>
                  <a:lnTo>
                    <a:pt x="124056" y="347119"/>
                  </a:lnTo>
                  <a:lnTo>
                    <a:pt x="124901" y="345834"/>
                  </a:lnTo>
                  <a:lnTo>
                    <a:pt x="126276" y="344978"/>
                  </a:lnTo>
                  <a:lnTo>
                    <a:pt x="131156" y="343365"/>
                  </a:lnTo>
                  <a:lnTo>
                    <a:pt x="131460" y="33596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SMARTInkShape-707"/>
            <p:cNvSpPr/>
            <p:nvPr>
              <p:custDataLst>
                <p:tags r:id="rId82"/>
              </p:custDataLst>
            </p:nvPr>
          </p:nvSpPr>
          <p:spPr>
            <a:xfrm>
              <a:off x="8946805" y="3746703"/>
              <a:ext cx="58429" cy="398488"/>
            </a:xfrm>
            <a:custGeom>
              <a:avLst/>
              <a:gdLst/>
              <a:ahLst/>
              <a:cxnLst/>
              <a:rect l="0" t="0" r="0" b="0"/>
              <a:pathLst>
                <a:path w="58429" h="398488">
                  <a:moveTo>
                    <a:pt x="7303" y="0"/>
                  </a:moveTo>
                  <a:lnTo>
                    <a:pt x="7303" y="0"/>
                  </a:lnTo>
                  <a:lnTo>
                    <a:pt x="7303" y="3877"/>
                  </a:lnTo>
                  <a:lnTo>
                    <a:pt x="6492" y="5019"/>
                  </a:lnTo>
                  <a:lnTo>
                    <a:pt x="5139" y="5780"/>
                  </a:lnTo>
                  <a:lnTo>
                    <a:pt x="89" y="7277"/>
                  </a:lnTo>
                  <a:lnTo>
                    <a:pt x="1" y="41851"/>
                  </a:lnTo>
                  <a:lnTo>
                    <a:pt x="0" y="73737"/>
                  </a:lnTo>
                  <a:lnTo>
                    <a:pt x="0" y="102388"/>
                  </a:lnTo>
                  <a:lnTo>
                    <a:pt x="812" y="137321"/>
                  </a:lnTo>
                  <a:lnTo>
                    <a:pt x="5781" y="173315"/>
                  </a:lnTo>
                  <a:lnTo>
                    <a:pt x="7004" y="207987"/>
                  </a:lnTo>
                  <a:lnTo>
                    <a:pt x="7214" y="236459"/>
                  </a:lnTo>
                  <a:lnTo>
                    <a:pt x="7286" y="269330"/>
                  </a:lnTo>
                  <a:lnTo>
                    <a:pt x="9464" y="299266"/>
                  </a:lnTo>
                  <a:lnTo>
                    <a:pt x="13929" y="335127"/>
                  </a:lnTo>
                  <a:lnTo>
                    <a:pt x="15359" y="367323"/>
                  </a:lnTo>
                  <a:lnTo>
                    <a:pt x="21821" y="393832"/>
                  </a:lnTo>
                  <a:lnTo>
                    <a:pt x="25761" y="398101"/>
                  </a:lnTo>
                  <a:lnTo>
                    <a:pt x="26912" y="398487"/>
                  </a:lnTo>
                  <a:lnTo>
                    <a:pt x="27679" y="397933"/>
                  </a:lnTo>
                  <a:lnTo>
                    <a:pt x="28191" y="396752"/>
                  </a:lnTo>
                  <a:lnTo>
                    <a:pt x="29343" y="395964"/>
                  </a:lnTo>
                  <a:lnTo>
                    <a:pt x="35413" y="394597"/>
                  </a:lnTo>
                  <a:lnTo>
                    <a:pt x="40067" y="394451"/>
                  </a:lnTo>
                  <a:lnTo>
                    <a:pt x="41318" y="393619"/>
                  </a:lnTo>
                  <a:lnTo>
                    <a:pt x="42153" y="392253"/>
                  </a:lnTo>
                  <a:lnTo>
                    <a:pt x="43491" y="388107"/>
                  </a:lnTo>
                  <a:lnTo>
                    <a:pt x="45838" y="387540"/>
                  </a:lnTo>
                  <a:lnTo>
                    <a:pt x="47601" y="387388"/>
                  </a:lnTo>
                  <a:lnTo>
                    <a:pt x="48775" y="386476"/>
                  </a:lnTo>
                  <a:lnTo>
                    <a:pt x="50816" y="380825"/>
                  </a:lnTo>
                  <a:lnTo>
                    <a:pt x="51098" y="373586"/>
                  </a:lnTo>
                  <a:lnTo>
                    <a:pt x="57411" y="366288"/>
                  </a:lnTo>
                  <a:lnTo>
                    <a:pt x="58428" y="35787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SMARTInkShape-708"/>
            <p:cNvSpPr/>
            <p:nvPr>
              <p:custDataLst>
                <p:tags r:id="rId83"/>
              </p:custDataLst>
            </p:nvPr>
          </p:nvSpPr>
          <p:spPr>
            <a:xfrm>
              <a:off x="8924905" y="3973112"/>
              <a:ext cx="80329" cy="29215"/>
            </a:xfrm>
            <a:custGeom>
              <a:avLst/>
              <a:gdLst/>
              <a:ahLst/>
              <a:cxnLst/>
              <a:rect l="0" t="0" r="0" b="0"/>
              <a:pathLst>
                <a:path w="80329" h="29215">
                  <a:moveTo>
                    <a:pt x="21900" y="29214"/>
                  </a:moveTo>
                  <a:lnTo>
                    <a:pt x="21900" y="29214"/>
                  </a:lnTo>
                  <a:lnTo>
                    <a:pt x="0" y="29214"/>
                  </a:lnTo>
                  <a:lnTo>
                    <a:pt x="3869" y="25337"/>
                  </a:lnTo>
                  <a:lnTo>
                    <a:pt x="7936" y="23433"/>
                  </a:lnTo>
                  <a:lnTo>
                    <a:pt x="26794" y="21158"/>
                  </a:lnTo>
                  <a:lnTo>
                    <a:pt x="36512" y="16141"/>
                  </a:lnTo>
                  <a:lnTo>
                    <a:pt x="71493" y="7400"/>
                  </a:lnTo>
                  <a:lnTo>
                    <a:pt x="80328"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1" name="SMARTInkShape-709"/>
          <p:cNvSpPr/>
          <p:nvPr>
            <p:custDataLst>
              <p:tags r:id="rId1"/>
            </p:custDataLst>
          </p:nvPr>
        </p:nvSpPr>
        <p:spPr>
          <a:xfrm>
            <a:off x="6251808" y="2870293"/>
            <a:ext cx="2658480" cy="445173"/>
          </a:xfrm>
          <a:custGeom>
            <a:avLst/>
            <a:gdLst/>
            <a:ahLst/>
            <a:cxnLst/>
            <a:rect l="0" t="0" r="0" b="0"/>
            <a:pathLst>
              <a:path w="2658480" h="445173">
                <a:moveTo>
                  <a:pt x="0" y="219093"/>
                </a:moveTo>
                <a:lnTo>
                  <a:pt x="0" y="219093"/>
                </a:lnTo>
                <a:lnTo>
                  <a:pt x="0" y="208928"/>
                </a:lnTo>
                <a:lnTo>
                  <a:pt x="2165" y="204296"/>
                </a:lnTo>
                <a:lnTo>
                  <a:pt x="5019" y="199533"/>
                </a:lnTo>
                <a:lnTo>
                  <a:pt x="7003" y="191311"/>
                </a:lnTo>
                <a:lnTo>
                  <a:pt x="7304" y="182578"/>
                </a:lnTo>
                <a:lnTo>
                  <a:pt x="35111" y="182576"/>
                </a:lnTo>
                <a:lnTo>
                  <a:pt x="42882" y="177557"/>
                </a:lnTo>
                <a:lnTo>
                  <a:pt x="62680" y="174661"/>
                </a:lnTo>
                <a:lnTo>
                  <a:pt x="72914" y="169531"/>
                </a:lnTo>
                <a:lnTo>
                  <a:pt x="93412" y="165942"/>
                </a:lnTo>
                <a:lnTo>
                  <a:pt x="99945" y="163011"/>
                </a:lnTo>
                <a:lnTo>
                  <a:pt x="133830" y="159915"/>
                </a:lnTo>
                <a:lnTo>
                  <a:pt x="147740" y="154897"/>
                </a:lnTo>
                <a:lnTo>
                  <a:pt x="161173" y="151653"/>
                </a:lnTo>
                <a:lnTo>
                  <a:pt x="175431" y="147716"/>
                </a:lnTo>
                <a:lnTo>
                  <a:pt x="189935" y="144385"/>
                </a:lnTo>
                <a:lnTo>
                  <a:pt x="204512" y="140423"/>
                </a:lnTo>
                <a:lnTo>
                  <a:pt x="219110" y="137085"/>
                </a:lnTo>
                <a:lnTo>
                  <a:pt x="233714" y="133121"/>
                </a:lnTo>
                <a:lnTo>
                  <a:pt x="265091" y="129434"/>
                </a:lnTo>
                <a:lnTo>
                  <a:pt x="298994" y="122448"/>
                </a:lnTo>
                <a:lnTo>
                  <a:pt x="309793" y="119335"/>
                </a:lnTo>
                <a:lnTo>
                  <a:pt x="345816" y="111232"/>
                </a:lnTo>
                <a:lnTo>
                  <a:pt x="372984" y="104255"/>
                </a:lnTo>
                <a:lnTo>
                  <a:pt x="409063" y="96672"/>
                </a:lnTo>
                <a:lnTo>
                  <a:pt x="445524" y="88981"/>
                </a:lnTo>
                <a:lnTo>
                  <a:pt x="482033" y="82027"/>
                </a:lnTo>
                <a:lnTo>
                  <a:pt x="518549" y="75531"/>
                </a:lnTo>
                <a:lnTo>
                  <a:pt x="555067" y="69476"/>
                </a:lnTo>
                <a:lnTo>
                  <a:pt x="591585" y="64050"/>
                </a:lnTo>
                <a:lnTo>
                  <a:pt x="628102" y="58346"/>
                </a:lnTo>
                <a:lnTo>
                  <a:pt x="659480" y="52782"/>
                </a:lnTo>
                <a:lnTo>
                  <a:pt x="692819" y="47565"/>
                </a:lnTo>
                <a:lnTo>
                  <a:pt x="727867" y="43740"/>
                </a:lnTo>
                <a:lnTo>
                  <a:pt x="761239" y="38175"/>
                </a:lnTo>
                <a:lnTo>
                  <a:pt x="794971" y="32958"/>
                </a:lnTo>
                <a:lnTo>
                  <a:pt x="830097" y="29133"/>
                </a:lnTo>
                <a:lnTo>
                  <a:pt x="863485" y="23568"/>
                </a:lnTo>
                <a:lnTo>
                  <a:pt x="897219" y="22229"/>
                </a:lnTo>
                <a:lnTo>
                  <a:pt x="932346" y="16944"/>
                </a:lnTo>
                <a:lnTo>
                  <a:pt x="965734" y="15059"/>
                </a:lnTo>
                <a:lnTo>
                  <a:pt x="993772" y="14733"/>
                </a:lnTo>
                <a:lnTo>
                  <a:pt x="1022639" y="12472"/>
                </a:lnTo>
                <a:lnTo>
                  <a:pt x="1057595" y="8315"/>
                </a:lnTo>
                <a:lnTo>
                  <a:pt x="1093775" y="7494"/>
                </a:lnTo>
                <a:lnTo>
                  <a:pt x="1122509" y="7352"/>
                </a:lnTo>
                <a:lnTo>
                  <a:pt x="1151580" y="7309"/>
                </a:lnTo>
                <a:lnTo>
                  <a:pt x="1179941" y="7297"/>
                </a:lnTo>
                <a:lnTo>
                  <a:pt x="1213910" y="7293"/>
                </a:lnTo>
                <a:lnTo>
                  <a:pt x="1242050" y="7292"/>
                </a:lnTo>
                <a:lnTo>
                  <a:pt x="1270945" y="5128"/>
                </a:lnTo>
                <a:lnTo>
                  <a:pt x="1300065" y="1511"/>
                </a:lnTo>
                <a:lnTo>
                  <a:pt x="1329252" y="439"/>
                </a:lnTo>
                <a:lnTo>
                  <a:pt x="1358457" y="122"/>
                </a:lnTo>
                <a:lnTo>
                  <a:pt x="1387668" y="28"/>
                </a:lnTo>
                <a:lnTo>
                  <a:pt x="1416882" y="0"/>
                </a:lnTo>
                <a:lnTo>
                  <a:pt x="1446096" y="2156"/>
                </a:lnTo>
                <a:lnTo>
                  <a:pt x="1475309" y="5770"/>
                </a:lnTo>
                <a:lnTo>
                  <a:pt x="1504525" y="6841"/>
                </a:lnTo>
                <a:lnTo>
                  <a:pt x="1533738" y="7158"/>
                </a:lnTo>
                <a:lnTo>
                  <a:pt x="1562952" y="7252"/>
                </a:lnTo>
                <a:lnTo>
                  <a:pt x="1592166" y="9444"/>
                </a:lnTo>
                <a:lnTo>
                  <a:pt x="1627241" y="13577"/>
                </a:lnTo>
                <a:lnTo>
                  <a:pt x="1657922" y="14293"/>
                </a:lnTo>
                <a:lnTo>
                  <a:pt x="1688832" y="18383"/>
                </a:lnTo>
                <a:lnTo>
                  <a:pt x="1718549" y="20857"/>
                </a:lnTo>
                <a:lnTo>
                  <a:pt x="1747911" y="21590"/>
                </a:lnTo>
                <a:lnTo>
                  <a:pt x="1777170" y="25684"/>
                </a:lnTo>
                <a:lnTo>
                  <a:pt x="1806397" y="28160"/>
                </a:lnTo>
                <a:lnTo>
                  <a:pt x="1835615" y="32770"/>
                </a:lnTo>
                <a:lnTo>
                  <a:pt x="1869549" y="36579"/>
                </a:lnTo>
                <a:lnTo>
                  <a:pt x="1897157" y="41306"/>
                </a:lnTo>
                <a:lnTo>
                  <a:pt x="1925894" y="43879"/>
                </a:lnTo>
                <a:lnTo>
                  <a:pt x="1954967" y="48609"/>
                </a:lnTo>
                <a:lnTo>
                  <a:pt x="1983328" y="51182"/>
                </a:lnTo>
                <a:lnTo>
                  <a:pt x="2017297" y="58911"/>
                </a:lnTo>
                <a:lnTo>
                  <a:pt x="2045437" y="65867"/>
                </a:lnTo>
                <a:lnTo>
                  <a:pt x="2080149" y="71609"/>
                </a:lnTo>
                <a:lnTo>
                  <a:pt x="2116280" y="78575"/>
                </a:lnTo>
                <a:lnTo>
                  <a:pt x="2152510" y="87765"/>
                </a:lnTo>
                <a:lnTo>
                  <a:pt x="2183350" y="93518"/>
                </a:lnTo>
                <a:lnTo>
                  <a:pt x="2212886" y="105504"/>
                </a:lnTo>
                <a:lnTo>
                  <a:pt x="2242163" y="116528"/>
                </a:lnTo>
                <a:lnTo>
                  <a:pt x="2271390" y="126520"/>
                </a:lnTo>
                <a:lnTo>
                  <a:pt x="2300606" y="136308"/>
                </a:lnTo>
                <a:lnTo>
                  <a:pt x="2333248" y="148491"/>
                </a:lnTo>
                <a:lnTo>
                  <a:pt x="2364627" y="162829"/>
                </a:lnTo>
                <a:lnTo>
                  <a:pt x="2400321" y="184709"/>
                </a:lnTo>
                <a:lnTo>
                  <a:pt x="2435916" y="205879"/>
                </a:lnTo>
                <a:lnTo>
                  <a:pt x="2468999" y="232137"/>
                </a:lnTo>
                <a:lnTo>
                  <a:pt x="2477698" y="238686"/>
                </a:lnTo>
                <a:lnTo>
                  <a:pt x="2492057" y="253951"/>
                </a:lnTo>
                <a:lnTo>
                  <a:pt x="2514238" y="268376"/>
                </a:lnTo>
                <a:lnTo>
                  <a:pt x="2539110" y="301811"/>
                </a:lnTo>
                <a:lnTo>
                  <a:pt x="2565967" y="334929"/>
                </a:lnTo>
                <a:lnTo>
                  <a:pt x="2583414" y="370905"/>
                </a:lnTo>
                <a:lnTo>
                  <a:pt x="2585353" y="376642"/>
                </a:lnTo>
                <a:lnTo>
                  <a:pt x="2590196" y="384434"/>
                </a:lnTo>
                <a:lnTo>
                  <a:pt x="2591992" y="391882"/>
                </a:lnTo>
                <a:lnTo>
                  <a:pt x="2592748" y="427440"/>
                </a:lnTo>
                <a:lnTo>
                  <a:pt x="2592748" y="430592"/>
                </a:lnTo>
                <a:lnTo>
                  <a:pt x="2588870" y="430806"/>
                </a:lnTo>
                <a:lnTo>
                  <a:pt x="2587728" y="430024"/>
                </a:lnTo>
                <a:lnTo>
                  <a:pt x="2586966" y="428691"/>
                </a:lnTo>
                <a:lnTo>
                  <a:pt x="2586459" y="426991"/>
                </a:lnTo>
                <a:lnTo>
                  <a:pt x="2585310" y="425859"/>
                </a:lnTo>
                <a:lnTo>
                  <a:pt x="2581868" y="424599"/>
                </a:lnTo>
                <a:lnTo>
                  <a:pt x="2558458" y="422786"/>
                </a:lnTo>
                <a:lnTo>
                  <a:pt x="2548886" y="417812"/>
                </a:lnTo>
                <a:lnTo>
                  <a:pt x="2546465" y="417304"/>
                </a:lnTo>
                <a:lnTo>
                  <a:pt x="2544851" y="416154"/>
                </a:lnTo>
                <a:lnTo>
                  <a:pt x="2543775" y="414575"/>
                </a:lnTo>
                <a:lnTo>
                  <a:pt x="2543057" y="412712"/>
                </a:lnTo>
                <a:lnTo>
                  <a:pt x="2541768" y="411470"/>
                </a:lnTo>
                <a:lnTo>
                  <a:pt x="2533867" y="407312"/>
                </a:lnTo>
                <a:lnTo>
                  <a:pt x="2520846" y="395491"/>
                </a:lnTo>
                <a:lnTo>
                  <a:pt x="2519125" y="388767"/>
                </a:lnTo>
                <a:lnTo>
                  <a:pt x="2513454" y="381116"/>
                </a:lnTo>
                <a:lnTo>
                  <a:pt x="2510710" y="380368"/>
                </a:lnTo>
                <a:lnTo>
                  <a:pt x="2508842" y="380169"/>
                </a:lnTo>
                <a:lnTo>
                  <a:pt x="2507596" y="379225"/>
                </a:lnTo>
                <a:lnTo>
                  <a:pt x="2505171" y="372675"/>
                </a:lnTo>
                <a:lnTo>
                  <a:pt x="2505106" y="372468"/>
                </a:lnTo>
                <a:lnTo>
                  <a:pt x="2508983" y="372468"/>
                </a:lnTo>
                <a:lnTo>
                  <a:pt x="2510125" y="373279"/>
                </a:lnTo>
                <a:lnTo>
                  <a:pt x="2510887" y="374631"/>
                </a:lnTo>
                <a:lnTo>
                  <a:pt x="2511394" y="376344"/>
                </a:lnTo>
                <a:lnTo>
                  <a:pt x="2512544" y="377487"/>
                </a:lnTo>
                <a:lnTo>
                  <a:pt x="2515986" y="378756"/>
                </a:lnTo>
                <a:lnTo>
                  <a:pt x="2517227" y="379906"/>
                </a:lnTo>
                <a:lnTo>
                  <a:pt x="2518609" y="383347"/>
                </a:lnTo>
                <a:lnTo>
                  <a:pt x="2519788" y="384589"/>
                </a:lnTo>
                <a:lnTo>
                  <a:pt x="2523263" y="385970"/>
                </a:lnTo>
                <a:lnTo>
                  <a:pt x="2524514" y="387150"/>
                </a:lnTo>
                <a:lnTo>
                  <a:pt x="2530564" y="397143"/>
                </a:lnTo>
                <a:lnTo>
                  <a:pt x="2534815" y="399664"/>
                </a:lnTo>
                <a:lnTo>
                  <a:pt x="2537084" y="400337"/>
                </a:lnTo>
                <a:lnTo>
                  <a:pt x="2538597" y="401596"/>
                </a:lnTo>
                <a:lnTo>
                  <a:pt x="2554002" y="421218"/>
                </a:lnTo>
                <a:lnTo>
                  <a:pt x="2566992" y="434348"/>
                </a:lnTo>
                <a:lnTo>
                  <a:pt x="2571292" y="436487"/>
                </a:lnTo>
                <a:lnTo>
                  <a:pt x="2573575" y="437058"/>
                </a:lnTo>
                <a:lnTo>
                  <a:pt x="2585484" y="443830"/>
                </a:lnTo>
                <a:lnTo>
                  <a:pt x="2591313" y="445172"/>
                </a:lnTo>
                <a:lnTo>
                  <a:pt x="2598910" y="439185"/>
                </a:lnTo>
                <a:lnTo>
                  <a:pt x="2612442" y="424988"/>
                </a:lnTo>
                <a:lnTo>
                  <a:pt x="2618781" y="413636"/>
                </a:lnTo>
                <a:lnTo>
                  <a:pt x="2628126" y="381864"/>
                </a:lnTo>
                <a:lnTo>
                  <a:pt x="2640845" y="347291"/>
                </a:lnTo>
                <a:lnTo>
                  <a:pt x="2647351" y="313609"/>
                </a:lnTo>
                <a:lnTo>
                  <a:pt x="2658479" y="2848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8" name="SMARTInkShape-Group162"/>
          <p:cNvGrpSpPr/>
          <p:nvPr/>
        </p:nvGrpSpPr>
        <p:grpSpPr>
          <a:xfrm>
            <a:off x="4820327" y="4893455"/>
            <a:ext cx="912933" cy="843902"/>
            <a:chOff x="4820327" y="4893455"/>
            <a:chExt cx="912933" cy="843902"/>
          </a:xfrm>
        </p:grpSpPr>
        <p:sp>
          <p:nvSpPr>
            <p:cNvPr id="82" name="SMARTInkShape-710"/>
            <p:cNvSpPr/>
            <p:nvPr>
              <p:custDataLst>
                <p:tags r:id="rId73"/>
              </p:custDataLst>
            </p:nvPr>
          </p:nvSpPr>
          <p:spPr>
            <a:xfrm>
              <a:off x="4820327" y="4995611"/>
              <a:ext cx="211796" cy="248283"/>
            </a:xfrm>
            <a:custGeom>
              <a:avLst/>
              <a:gdLst/>
              <a:ahLst/>
              <a:cxnLst/>
              <a:rect l="0" t="0" r="0" b="0"/>
              <a:pathLst>
                <a:path w="211796" h="248283">
                  <a:moveTo>
                    <a:pt x="14600" y="7296"/>
                  </a:moveTo>
                  <a:lnTo>
                    <a:pt x="14600" y="7296"/>
                  </a:lnTo>
                  <a:lnTo>
                    <a:pt x="8311" y="7296"/>
                  </a:lnTo>
                  <a:lnTo>
                    <a:pt x="7973" y="6485"/>
                  </a:lnTo>
                  <a:lnTo>
                    <a:pt x="7597" y="3420"/>
                  </a:lnTo>
                  <a:lnTo>
                    <a:pt x="6685" y="2277"/>
                  </a:lnTo>
                  <a:lnTo>
                    <a:pt x="20" y="0"/>
                  </a:lnTo>
                  <a:lnTo>
                    <a:pt x="0" y="3872"/>
                  </a:lnTo>
                  <a:lnTo>
                    <a:pt x="810" y="5013"/>
                  </a:lnTo>
                  <a:lnTo>
                    <a:pt x="2160" y="5774"/>
                  </a:lnTo>
                  <a:lnTo>
                    <a:pt x="3872" y="6281"/>
                  </a:lnTo>
                  <a:lnTo>
                    <a:pt x="10159" y="10873"/>
                  </a:lnTo>
                  <a:lnTo>
                    <a:pt x="12626" y="15108"/>
                  </a:lnTo>
                  <a:lnTo>
                    <a:pt x="13284" y="17373"/>
                  </a:lnTo>
                  <a:lnTo>
                    <a:pt x="38736" y="49833"/>
                  </a:lnTo>
                  <a:lnTo>
                    <a:pt x="49453" y="67575"/>
                  </a:lnTo>
                  <a:lnTo>
                    <a:pt x="71015" y="90123"/>
                  </a:lnTo>
                  <a:lnTo>
                    <a:pt x="97262" y="126448"/>
                  </a:lnTo>
                  <a:lnTo>
                    <a:pt x="122481" y="160662"/>
                  </a:lnTo>
                  <a:lnTo>
                    <a:pt x="147385" y="194752"/>
                  </a:lnTo>
                  <a:lnTo>
                    <a:pt x="179926" y="230510"/>
                  </a:lnTo>
                  <a:lnTo>
                    <a:pt x="196043" y="247161"/>
                  </a:lnTo>
                  <a:lnTo>
                    <a:pt x="204160" y="248282"/>
                  </a:lnTo>
                  <a:lnTo>
                    <a:pt x="208270" y="244426"/>
                  </a:lnTo>
                  <a:lnTo>
                    <a:pt x="210228" y="240364"/>
                  </a:lnTo>
                  <a:lnTo>
                    <a:pt x="211795" y="2264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SMARTInkShape-711"/>
            <p:cNvSpPr/>
            <p:nvPr>
              <p:custDataLst>
                <p:tags r:id="rId74"/>
              </p:custDataLst>
            </p:nvPr>
          </p:nvSpPr>
          <p:spPr>
            <a:xfrm>
              <a:off x="4871783" y="4915362"/>
              <a:ext cx="196857" cy="350345"/>
            </a:xfrm>
            <a:custGeom>
              <a:avLst/>
              <a:gdLst/>
              <a:ahLst/>
              <a:cxnLst/>
              <a:rect l="0" t="0" r="0" b="0"/>
              <a:pathLst>
                <a:path w="196857" h="350345">
                  <a:moveTo>
                    <a:pt x="196856" y="14510"/>
                  </a:moveTo>
                  <a:lnTo>
                    <a:pt x="196856" y="14510"/>
                  </a:lnTo>
                  <a:lnTo>
                    <a:pt x="196856" y="10633"/>
                  </a:lnTo>
                  <a:lnTo>
                    <a:pt x="196044" y="9491"/>
                  </a:lnTo>
                  <a:lnTo>
                    <a:pt x="194692" y="8729"/>
                  </a:lnTo>
                  <a:lnTo>
                    <a:pt x="192979" y="8222"/>
                  </a:lnTo>
                  <a:lnTo>
                    <a:pt x="191837" y="7072"/>
                  </a:lnTo>
                  <a:lnTo>
                    <a:pt x="190568" y="3630"/>
                  </a:lnTo>
                  <a:lnTo>
                    <a:pt x="189418" y="2388"/>
                  </a:lnTo>
                  <a:lnTo>
                    <a:pt x="183353" y="230"/>
                  </a:lnTo>
                  <a:lnTo>
                    <a:pt x="178699" y="0"/>
                  </a:lnTo>
                  <a:lnTo>
                    <a:pt x="177448" y="779"/>
                  </a:lnTo>
                  <a:lnTo>
                    <a:pt x="176614" y="2110"/>
                  </a:lnTo>
                  <a:lnTo>
                    <a:pt x="171398" y="13954"/>
                  </a:lnTo>
                  <a:lnTo>
                    <a:pt x="150827" y="46413"/>
                  </a:lnTo>
                  <a:lnTo>
                    <a:pt x="131571" y="82000"/>
                  </a:lnTo>
                  <a:lnTo>
                    <a:pt x="113991" y="116179"/>
                  </a:lnTo>
                  <a:lnTo>
                    <a:pt x="96435" y="148954"/>
                  </a:lnTo>
                  <a:lnTo>
                    <a:pt x="75825" y="185037"/>
                  </a:lnTo>
                  <a:lnTo>
                    <a:pt x="63366" y="210044"/>
                  </a:lnTo>
                  <a:lnTo>
                    <a:pt x="52349" y="227984"/>
                  </a:lnTo>
                  <a:lnTo>
                    <a:pt x="33800" y="262238"/>
                  </a:lnTo>
                  <a:lnTo>
                    <a:pt x="19465" y="293088"/>
                  </a:lnTo>
                  <a:lnTo>
                    <a:pt x="5455" y="327771"/>
                  </a:lnTo>
                  <a:lnTo>
                    <a:pt x="2236" y="333079"/>
                  </a:lnTo>
                  <a:lnTo>
                    <a:pt x="170" y="343099"/>
                  </a:lnTo>
                  <a:lnTo>
                    <a:pt x="0" y="345556"/>
                  </a:lnTo>
                  <a:lnTo>
                    <a:pt x="699" y="347195"/>
                  </a:lnTo>
                  <a:lnTo>
                    <a:pt x="1976" y="348287"/>
                  </a:lnTo>
                  <a:lnTo>
                    <a:pt x="6673" y="350344"/>
                  </a:lnTo>
                  <a:lnTo>
                    <a:pt x="14268" y="34316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SMARTInkShape-712"/>
            <p:cNvSpPr/>
            <p:nvPr>
              <p:custDataLst>
                <p:tags r:id="rId75"/>
              </p:custDataLst>
            </p:nvPr>
          </p:nvSpPr>
          <p:spPr>
            <a:xfrm>
              <a:off x="5156281" y="5207405"/>
              <a:ext cx="7305" cy="277096"/>
            </a:xfrm>
            <a:custGeom>
              <a:avLst/>
              <a:gdLst/>
              <a:ahLst/>
              <a:cxnLst/>
              <a:rect l="0" t="0" r="0" b="0"/>
              <a:pathLst>
                <a:path w="7305" h="277096">
                  <a:moveTo>
                    <a:pt x="0" y="0"/>
                  </a:moveTo>
                  <a:lnTo>
                    <a:pt x="0" y="0"/>
                  </a:lnTo>
                  <a:lnTo>
                    <a:pt x="0" y="35325"/>
                  </a:lnTo>
                  <a:lnTo>
                    <a:pt x="0" y="69695"/>
                  </a:lnTo>
                  <a:lnTo>
                    <a:pt x="0" y="102772"/>
                  </a:lnTo>
                  <a:lnTo>
                    <a:pt x="0" y="138836"/>
                  </a:lnTo>
                  <a:lnTo>
                    <a:pt x="0" y="175294"/>
                  </a:lnTo>
                  <a:lnTo>
                    <a:pt x="0" y="209640"/>
                  </a:lnTo>
                  <a:lnTo>
                    <a:pt x="0" y="245759"/>
                  </a:lnTo>
                  <a:lnTo>
                    <a:pt x="2164" y="253404"/>
                  </a:lnTo>
                  <a:lnTo>
                    <a:pt x="5019" y="259506"/>
                  </a:lnTo>
                  <a:lnTo>
                    <a:pt x="7277" y="277095"/>
                  </a:lnTo>
                  <a:lnTo>
                    <a:pt x="7304" y="2702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SMARTInkShape-713"/>
            <p:cNvSpPr/>
            <p:nvPr>
              <p:custDataLst>
                <p:tags r:id="rId76"/>
              </p:custDataLst>
            </p:nvPr>
          </p:nvSpPr>
          <p:spPr>
            <a:xfrm>
              <a:off x="5287744" y="5090551"/>
              <a:ext cx="94947" cy="29213"/>
            </a:xfrm>
            <a:custGeom>
              <a:avLst/>
              <a:gdLst/>
              <a:ahLst/>
              <a:cxnLst/>
              <a:rect l="0" t="0" r="0" b="0"/>
              <a:pathLst>
                <a:path w="94947" h="29213">
                  <a:moveTo>
                    <a:pt x="0" y="7302"/>
                  </a:moveTo>
                  <a:lnTo>
                    <a:pt x="0" y="7302"/>
                  </a:lnTo>
                  <a:lnTo>
                    <a:pt x="0" y="3425"/>
                  </a:lnTo>
                  <a:lnTo>
                    <a:pt x="811" y="2283"/>
                  </a:lnTo>
                  <a:lnTo>
                    <a:pt x="2165" y="1521"/>
                  </a:lnTo>
                  <a:lnTo>
                    <a:pt x="10166" y="300"/>
                  </a:lnTo>
                  <a:lnTo>
                    <a:pt x="38956" y="0"/>
                  </a:lnTo>
                  <a:lnTo>
                    <a:pt x="43823" y="2163"/>
                  </a:lnTo>
                  <a:lnTo>
                    <a:pt x="48692" y="5018"/>
                  </a:lnTo>
                  <a:lnTo>
                    <a:pt x="55994" y="7437"/>
                  </a:lnTo>
                  <a:lnTo>
                    <a:pt x="63298" y="12120"/>
                  </a:lnTo>
                  <a:lnTo>
                    <a:pt x="70601" y="13869"/>
                  </a:lnTo>
                  <a:lnTo>
                    <a:pt x="75470" y="14278"/>
                  </a:lnTo>
                  <a:lnTo>
                    <a:pt x="80339" y="16624"/>
                  </a:lnTo>
                  <a:lnTo>
                    <a:pt x="82774" y="18385"/>
                  </a:lnTo>
                  <a:lnTo>
                    <a:pt x="85478" y="22507"/>
                  </a:lnTo>
                  <a:lnTo>
                    <a:pt x="87215" y="27888"/>
                  </a:lnTo>
                  <a:lnTo>
                    <a:pt x="88169" y="28330"/>
                  </a:lnTo>
                  <a:lnTo>
                    <a:pt x="94946" y="2921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SMARTInkShape-714"/>
            <p:cNvSpPr/>
            <p:nvPr>
              <p:custDataLst>
                <p:tags r:id="rId77"/>
              </p:custDataLst>
            </p:nvPr>
          </p:nvSpPr>
          <p:spPr>
            <a:xfrm>
              <a:off x="5324262" y="5170888"/>
              <a:ext cx="80339" cy="21912"/>
            </a:xfrm>
            <a:custGeom>
              <a:avLst/>
              <a:gdLst/>
              <a:ahLst/>
              <a:cxnLst/>
              <a:rect l="0" t="0" r="0" b="0"/>
              <a:pathLst>
                <a:path w="80339" h="21912">
                  <a:moveTo>
                    <a:pt x="0" y="0"/>
                  </a:moveTo>
                  <a:lnTo>
                    <a:pt x="0" y="0"/>
                  </a:lnTo>
                  <a:lnTo>
                    <a:pt x="31659" y="0"/>
                  </a:lnTo>
                  <a:lnTo>
                    <a:pt x="36522" y="2164"/>
                  </a:lnTo>
                  <a:lnTo>
                    <a:pt x="41388" y="5019"/>
                  </a:lnTo>
                  <a:lnTo>
                    <a:pt x="48691" y="7439"/>
                  </a:lnTo>
                  <a:lnTo>
                    <a:pt x="55994" y="12122"/>
                  </a:lnTo>
                  <a:lnTo>
                    <a:pt x="63297" y="13871"/>
                  </a:lnTo>
                  <a:lnTo>
                    <a:pt x="71592" y="14510"/>
                  </a:lnTo>
                  <a:lnTo>
                    <a:pt x="80338" y="2191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SMARTInkShape-715"/>
            <p:cNvSpPr/>
            <p:nvPr>
              <p:custDataLst>
                <p:tags r:id="rId78"/>
              </p:custDataLst>
            </p:nvPr>
          </p:nvSpPr>
          <p:spPr>
            <a:xfrm>
              <a:off x="5550701" y="4893455"/>
              <a:ext cx="182559" cy="843902"/>
            </a:xfrm>
            <a:custGeom>
              <a:avLst/>
              <a:gdLst/>
              <a:ahLst/>
              <a:cxnLst/>
              <a:rect l="0" t="0" r="0" b="0"/>
              <a:pathLst>
                <a:path w="182559" h="843902">
                  <a:moveTo>
                    <a:pt x="116826" y="65631"/>
                  </a:moveTo>
                  <a:lnTo>
                    <a:pt x="116826" y="65631"/>
                  </a:lnTo>
                  <a:lnTo>
                    <a:pt x="123114" y="65631"/>
                  </a:lnTo>
                  <a:lnTo>
                    <a:pt x="129760" y="70650"/>
                  </a:lnTo>
                  <a:lnTo>
                    <a:pt x="136528" y="72257"/>
                  </a:lnTo>
                  <a:lnTo>
                    <a:pt x="149499" y="72908"/>
                  </a:lnTo>
                  <a:lnTo>
                    <a:pt x="150780" y="72105"/>
                  </a:lnTo>
                  <a:lnTo>
                    <a:pt x="151635" y="70759"/>
                  </a:lnTo>
                  <a:lnTo>
                    <a:pt x="152204" y="69050"/>
                  </a:lnTo>
                  <a:lnTo>
                    <a:pt x="153396" y="67910"/>
                  </a:lnTo>
                  <a:lnTo>
                    <a:pt x="156883" y="66644"/>
                  </a:lnTo>
                  <a:lnTo>
                    <a:pt x="158138" y="65495"/>
                  </a:lnTo>
                  <a:lnTo>
                    <a:pt x="166281" y="50873"/>
                  </a:lnTo>
                  <a:lnTo>
                    <a:pt x="167921" y="26676"/>
                  </a:lnTo>
                  <a:lnTo>
                    <a:pt x="165774" y="21809"/>
                  </a:lnTo>
                  <a:lnTo>
                    <a:pt x="162926" y="16941"/>
                  </a:lnTo>
                  <a:lnTo>
                    <a:pt x="161660" y="12072"/>
                  </a:lnTo>
                  <a:lnTo>
                    <a:pt x="160511" y="10449"/>
                  </a:lnTo>
                  <a:lnTo>
                    <a:pt x="158933" y="9367"/>
                  </a:lnTo>
                  <a:lnTo>
                    <a:pt x="157070" y="8646"/>
                  </a:lnTo>
                  <a:lnTo>
                    <a:pt x="155828" y="7354"/>
                  </a:lnTo>
                  <a:lnTo>
                    <a:pt x="154448" y="3753"/>
                  </a:lnTo>
                  <a:lnTo>
                    <a:pt x="153268" y="2469"/>
                  </a:lnTo>
                  <a:lnTo>
                    <a:pt x="149794" y="1042"/>
                  </a:lnTo>
                  <a:lnTo>
                    <a:pt x="136204" y="0"/>
                  </a:lnTo>
                  <a:lnTo>
                    <a:pt x="131389" y="2108"/>
                  </a:lnTo>
                  <a:lnTo>
                    <a:pt x="126545" y="4938"/>
                  </a:lnTo>
                  <a:lnTo>
                    <a:pt x="119254" y="7344"/>
                  </a:lnTo>
                  <a:lnTo>
                    <a:pt x="107087" y="17280"/>
                  </a:lnTo>
                  <a:lnTo>
                    <a:pt x="104383" y="24125"/>
                  </a:lnTo>
                  <a:lnTo>
                    <a:pt x="96057" y="56028"/>
                  </a:lnTo>
                  <a:lnTo>
                    <a:pt x="88728" y="88996"/>
                  </a:lnTo>
                  <a:lnTo>
                    <a:pt x="87021" y="117854"/>
                  </a:lnTo>
                  <a:lnTo>
                    <a:pt x="81875" y="151808"/>
                  </a:lnTo>
                  <a:lnTo>
                    <a:pt x="80618" y="182198"/>
                  </a:lnTo>
                  <a:lnTo>
                    <a:pt x="80370" y="211644"/>
                  </a:lnTo>
                  <a:lnTo>
                    <a:pt x="78157" y="240904"/>
                  </a:lnTo>
                  <a:lnTo>
                    <a:pt x="70145" y="270127"/>
                  </a:lnTo>
                  <a:lnTo>
                    <a:pt x="65768" y="299343"/>
                  </a:lnTo>
                  <a:lnTo>
                    <a:pt x="57930" y="328558"/>
                  </a:lnTo>
                  <a:lnTo>
                    <a:pt x="46164" y="360056"/>
                  </a:lnTo>
                  <a:lnTo>
                    <a:pt x="31613" y="395962"/>
                  </a:lnTo>
                  <a:lnTo>
                    <a:pt x="19445" y="417091"/>
                  </a:lnTo>
                  <a:lnTo>
                    <a:pt x="14577" y="420654"/>
                  </a:lnTo>
                  <a:lnTo>
                    <a:pt x="12142" y="421604"/>
                  </a:lnTo>
                  <a:lnTo>
                    <a:pt x="10519" y="423048"/>
                  </a:lnTo>
                  <a:lnTo>
                    <a:pt x="7424" y="428147"/>
                  </a:lnTo>
                  <a:lnTo>
                    <a:pt x="0" y="430798"/>
                  </a:lnTo>
                  <a:lnTo>
                    <a:pt x="6261" y="424517"/>
                  </a:lnTo>
                  <a:lnTo>
                    <a:pt x="10851" y="423804"/>
                  </a:lnTo>
                  <a:lnTo>
                    <a:pt x="31648" y="423511"/>
                  </a:lnTo>
                  <a:lnTo>
                    <a:pt x="36501" y="425671"/>
                  </a:lnTo>
                  <a:lnTo>
                    <a:pt x="46228" y="433669"/>
                  </a:lnTo>
                  <a:lnTo>
                    <a:pt x="60832" y="458052"/>
                  </a:lnTo>
                  <a:lnTo>
                    <a:pt x="67224" y="489937"/>
                  </a:lnTo>
                  <a:lnTo>
                    <a:pt x="71863" y="518588"/>
                  </a:lnTo>
                  <a:lnTo>
                    <a:pt x="77798" y="553521"/>
                  </a:lnTo>
                  <a:lnTo>
                    <a:pt x="79565" y="582039"/>
                  </a:lnTo>
                  <a:lnTo>
                    <a:pt x="80089" y="611047"/>
                  </a:lnTo>
                  <a:lnTo>
                    <a:pt x="80243" y="640199"/>
                  </a:lnTo>
                  <a:lnTo>
                    <a:pt x="80289" y="670207"/>
                  </a:lnTo>
                  <a:lnTo>
                    <a:pt x="80303" y="702812"/>
                  </a:lnTo>
                  <a:lnTo>
                    <a:pt x="82471" y="738626"/>
                  </a:lnTo>
                  <a:lnTo>
                    <a:pt x="86597" y="772841"/>
                  </a:lnTo>
                  <a:lnTo>
                    <a:pt x="89642" y="802483"/>
                  </a:lnTo>
                  <a:lnTo>
                    <a:pt x="93353" y="817655"/>
                  </a:lnTo>
                  <a:lnTo>
                    <a:pt x="95033" y="826714"/>
                  </a:lnTo>
                  <a:lnTo>
                    <a:pt x="98484" y="833445"/>
                  </a:lnTo>
                  <a:lnTo>
                    <a:pt x="100541" y="835564"/>
                  </a:lnTo>
                  <a:lnTo>
                    <a:pt x="104990" y="837920"/>
                  </a:lnTo>
                  <a:lnTo>
                    <a:pt x="112057" y="839245"/>
                  </a:lnTo>
                  <a:lnTo>
                    <a:pt x="113646" y="840243"/>
                  </a:lnTo>
                  <a:lnTo>
                    <a:pt x="114706" y="841719"/>
                  </a:lnTo>
                  <a:lnTo>
                    <a:pt x="115413" y="843515"/>
                  </a:lnTo>
                  <a:lnTo>
                    <a:pt x="116696" y="843901"/>
                  </a:lnTo>
                  <a:lnTo>
                    <a:pt x="118361" y="843347"/>
                  </a:lnTo>
                  <a:lnTo>
                    <a:pt x="122378" y="841378"/>
                  </a:lnTo>
                  <a:lnTo>
                    <a:pt x="129200" y="839459"/>
                  </a:lnTo>
                  <a:lnTo>
                    <a:pt x="136362" y="834922"/>
                  </a:lnTo>
                  <a:lnTo>
                    <a:pt x="143624" y="832406"/>
                  </a:lnTo>
                  <a:lnTo>
                    <a:pt x="148483" y="828941"/>
                  </a:lnTo>
                  <a:lnTo>
                    <a:pt x="162812" y="811965"/>
                  </a:lnTo>
                  <a:lnTo>
                    <a:pt x="182558" y="79598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6" name="SMARTInkShape-Group163"/>
          <p:cNvGrpSpPr/>
          <p:nvPr/>
        </p:nvGrpSpPr>
        <p:grpSpPr>
          <a:xfrm>
            <a:off x="5952465" y="4827623"/>
            <a:ext cx="1161159" cy="821690"/>
            <a:chOff x="5952465" y="4827623"/>
            <a:chExt cx="1161159" cy="821690"/>
          </a:xfrm>
        </p:grpSpPr>
        <p:sp>
          <p:nvSpPr>
            <p:cNvPr id="89" name="SMARTInkShape-716"/>
            <p:cNvSpPr/>
            <p:nvPr>
              <p:custDataLst>
                <p:tags r:id="rId56"/>
              </p:custDataLst>
            </p:nvPr>
          </p:nvSpPr>
          <p:spPr>
            <a:xfrm>
              <a:off x="5966971" y="4864441"/>
              <a:ext cx="21912" cy="255323"/>
            </a:xfrm>
            <a:custGeom>
              <a:avLst/>
              <a:gdLst/>
              <a:ahLst/>
              <a:cxnLst/>
              <a:rect l="0" t="0" r="0" b="0"/>
              <a:pathLst>
                <a:path w="21912" h="255323">
                  <a:moveTo>
                    <a:pt x="21911" y="7003"/>
                  </a:moveTo>
                  <a:lnTo>
                    <a:pt x="21911" y="7003"/>
                  </a:lnTo>
                  <a:lnTo>
                    <a:pt x="14908" y="0"/>
                  </a:lnTo>
                  <a:lnTo>
                    <a:pt x="14609" y="32941"/>
                  </a:lnTo>
                  <a:lnTo>
                    <a:pt x="14607" y="65962"/>
                  </a:lnTo>
                  <a:lnTo>
                    <a:pt x="12443" y="94750"/>
                  </a:lnTo>
                  <a:lnTo>
                    <a:pt x="7981" y="126157"/>
                  </a:lnTo>
                  <a:lnTo>
                    <a:pt x="7363" y="162051"/>
                  </a:lnTo>
                  <a:lnTo>
                    <a:pt x="7305" y="194966"/>
                  </a:lnTo>
                  <a:lnTo>
                    <a:pt x="7304" y="220927"/>
                  </a:lnTo>
                  <a:lnTo>
                    <a:pt x="5140" y="225969"/>
                  </a:lnTo>
                  <a:lnTo>
                    <a:pt x="2284" y="230915"/>
                  </a:lnTo>
                  <a:lnTo>
                    <a:pt x="452" y="240703"/>
                  </a:lnTo>
                  <a:lnTo>
                    <a:pt x="0" y="2553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SMARTInkShape-717"/>
            <p:cNvSpPr/>
            <p:nvPr>
              <p:custDataLst>
                <p:tags r:id="rId57"/>
              </p:custDataLst>
            </p:nvPr>
          </p:nvSpPr>
          <p:spPr>
            <a:xfrm>
              <a:off x="5952465" y="5413078"/>
              <a:ext cx="116756" cy="236235"/>
            </a:xfrm>
            <a:custGeom>
              <a:avLst/>
              <a:gdLst/>
              <a:ahLst/>
              <a:cxnLst/>
              <a:rect l="0" t="0" r="0" b="0"/>
              <a:pathLst>
                <a:path w="116756" h="236235">
                  <a:moveTo>
                    <a:pt x="102148" y="35344"/>
                  </a:moveTo>
                  <a:lnTo>
                    <a:pt x="102148" y="35344"/>
                  </a:lnTo>
                  <a:lnTo>
                    <a:pt x="91268" y="24463"/>
                  </a:lnTo>
                  <a:lnTo>
                    <a:pt x="87034" y="22393"/>
                  </a:lnTo>
                  <a:lnTo>
                    <a:pt x="70470" y="20833"/>
                  </a:lnTo>
                  <a:lnTo>
                    <a:pt x="55890" y="20745"/>
                  </a:lnTo>
                  <a:lnTo>
                    <a:pt x="51023" y="22904"/>
                  </a:lnTo>
                  <a:lnTo>
                    <a:pt x="27694" y="37905"/>
                  </a:lnTo>
                  <a:lnTo>
                    <a:pt x="12160" y="58685"/>
                  </a:lnTo>
                  <a:lnTo>
                    <a:pt x="9406" y="66275"/>
                  </a:lnTo>
                  <a:lnTo>
                    <a:pt x="1043" y="98741"/>
                  </a:lnTo>
                  <a:lnTo>
                    <a:pt x="0" y="134152"/>
                  </a:lnTo>
                  <a:lnTo>
                    <a:pt x="2077" y="161534"/>
                  </a:lnTo>
                  <a:lnTo>
                    <a:pt x="8917" y="195558"/>
                  </a:lnTo>
                  <a:lnTo>
                    <a:pt x="15014" y="208327"/>
                  </a:lnTo>
                  <a:lnTo>
                    <a:pt x="28222" y="223788"/>
                  </a:lnTo>
                  <a:lnTo>
                    <a:pt x="34938" y="228650"/>
                  </a:lnTo>
                  <a:lnTo>
                    <a:pt x="43282" y="233550"/>
                  </a:lnTo>
                  <a:lnTo>
                    <a:pt x="45863" y="235648"/>
                  </a:lnTo>
                  <a:lnTo>
                    <a:pt x="49207" y="236234"/>
                  </a:lnTo>
                  <a:lnTo>
                    <a:pt x="67025" y="233185"/>
                  </a:lnTo>
                  <a:lnTo>
                    <a:pt x="72472" y="230662"/>
                  </a:lnTo>
                  <a:lnTo>
                    <a:pt x="90065" y="219307"/>
                  </a:lnTo>
                  <a:lnTo>
                    <a:pt x="106812" y="193280"/>
                  </a:lnTo>
                  <a:lnTo>
                    <a:pt x="113448" y="178888"/>
                  </a:lnTo>
                  <a:lnTo>
                    <a:pt x="116465" y="144738"/>
                  </a:lnTo>
                  <a:lnTo>
                    <a:pt x="116730" y="112636"/>
                  </a:lnTo>
                  <a:lnTo>
                    <a:pt x="116753" y="77425"/>
                  </a:lnTo>
                  <a:lnTo>
                    <a:pt x="116755" y="43369"/>
                  </a:lnTo>
                  <a:lnTo>
                    <a:pt x="115944" y="31320"/>
                  </a:lnTo>
                  <a:lnTo>
                    <a:pt x="109317" y="10198"/>
                  </a:lnTo>
                  <a:lnTo>
                    <a:pt x="107739" y="8841"/>
                  </a:lnTo>
                  <a:lnTo>
                    <a:pt x="105876" y="7938"/>
                  </a:lnTo>
                  <a:lnTo>
                    <a:pt x="104633" y="6523"/>
                  </a:lnTo>
                  <a:lnTo>
                    <a:pt x="103253" y="2788"/>
                  </a:lnTo>
                  <a:lnTo>
                    <a:pt x="102073" y="1467"/>
                  </a:lnTo>
                  <a:lnTo>
                    <a:pt x="98598" y="0"/>
                  </a:lnTo>
                  <a:lnTo>
                    <a:pt x="97347" y="420"/>
                  </a:lnTo>
                  <a:lnTo>
                    <a:pt x="96513" y="1512"/>
                  </a:lnTo>
                  <a:lnTo>
                    <a:pt x="95174" y="5218"/>
                  </a:lnTo>
                  <a:lnTo>
                    <a:pt x="92827" y="5725"/>
                  </a:lnTo>
                  <a:lnTo>
                    <a:pt x="87542" y="61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SMARTInkShape-718"/>
            <p:cNvSpPr/>
            <p:nvPr>
              <p:custDataLst>
                <p:tags r:id="rId58"/>
              </p:custDataLst>
            </p:nvPr>
          </p:nvSpPr>
          <p:spPr>
            <a:xfrm>
              <a:off x="6317540" y="4966390"/>
              <a:ext cx="7304" cy="146071"/>
            </a:xfrm>
            <a:custGeom>
              <a:avLst/>
              <a:gdLst/>
              <a:ahLst/>
              <a:cxnLst/>
              <a:rect l="0" t="0" r="0" b="0"/>
              <a:pathLst>
                <a:path w="7304" h="146071">
                  <a:moveTo>
                    <a:pt x="0" y="0"/>
                  </a:moveTo>
                  <a:lnTo>
                    <a:pt x="0" y="0"/>
                  </a:lnTo>
                  <a:lnTo>
                    <a:pt x="0" y="32635"/>
                  </a:lnTo>
                  <a:lnTo>
                    <a:pt x="0" y="67953"/>
                  </a:lnTo>
                  <a:lnTo>
                    <a:pt x="812" y="80514"/>
                  </a:lnTo>
                  <a:lnTo>
                    <a:pt x="7003" y="115349"/>
                  </a:lnTo>
                  <a:lnTo>
                    <a:pt x="7303" y="14607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SMARTInkShape-719"/>
            <p:cNvSpPr/>
            <p:nvPr>
              <p:custDataLst>
                <p:tags r:id="rId59"/>
              </p:custDataLst>
            </p:nvPr>
          </p:nvSpPr>
          <p:spPr>
            <a:xfrm>
              <a:off x="6324843" y="4827623"/>
              <a:ext cx="7305" cy="14608"/>
            </a:xfrm>
            <a:custGeom>
              <a:avLst/>
              <a:gdLst/>
              <a:ahLst/>
              <a:cxnLst/>
              <a:rect l="0" t="0" r="0" b="0"/>
              <a:pathLst>
                <a:path w="7305" h="14608">
                  <a:moveTo>
                    <a:pt x="0" y="14607"/>
                  </a:moveTo>
                  <a:lnTo>
                    <a:pt x="0" y="14607"/>
                  </a:lnTo>
                  <a:lnTo>
                    <a:pt x="0" y="7604"/>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SMARTInkShape-720"/>
            <p:cNvSpPr/>
            <p:nvPr>
              <p:custDataLst>
                <p:tags r:id="rId60"/>
              </p:custDataLst>
            </p:nvPr>
          </p:nvSpPr>
          <p:spPr>
            <a:xfrm>
              <a:off x="6412485" y="4849571"/>
              <a:ext cx="58394" cy="292104"/>
            </a:xfrm>
            <a:custGeom>
              <a:avLst/>
              <a:gdLst/>
              <a:ahLst/>
              <a:cxnLst/>
              <a:rect l="0" t="0" r="0" b="0"/>
              <a:pathLst>
                <a:path w="58394" h="292104">
                  <a:moveTo>
                    <a:pt x="0" y="80301"/>
                  </a:moveTo>
                  <a:lnTo>
                    <a:pt x="0" y="80301"/>
                  </a:lnTo>
                  <a:lnTo>
                    <a:pt x="3878" y="80301"/>
                  </a:lnTo>
                  <a:lnTo>
                    <a:pt x="7945" y="82465"/>
                  </a:lnTo>
                  <a:lnTo>
                    <a:pt x="12458" y="85320"/>
                  </a:lnTo>
                  <a:lnTo>
                    <a:pt x="21968" y="87153"/>
                  </a:lnTo>
                  <a:lnTo>
                    <a:pt x="31660" y="87515"/>
                  </a:lnTo>
                  <a:lnTo>
                    <a:pt x="36523" y="85401"/>
                  </a:lnTo>
                  <a:lnTo>
                    <a:pt x="53861" y="70224"/>
                  </a:lnTo>
                  <a:lnTo>
                    <a:pt x="56398" y="65544"/>
                  </a:lnTo>
                  <a:lnTo>
                    <a:pt x="57827" y="56182"/>
                  </a:lnTo>
                  <a:lnTo>
                    <a:pt x="58393" y="34344"/>
                  </a:lnTo>
                  <a:lnTo>
                    <a:pt x="56249" y="29309"/>
                  </a:lnTo>
                  <a:lnTo>
                    <a:pt x="53403" y="24366"/>
                  </a:lnTo>
                  <a:lnTo>
                    <a:pt x="50989" y="17021"/>
                  </a:lnTo>
                  <a:lnTo>
                    <a:pt x="46306" y="9706"/>
                  </a:lnTo>
                  <a:lnTo>
                    <a:pt x="44926" y="4834"/>
                  </a:lnTo>
                  <a:lnTo>
                    <a:pt x="43747" y="3210"/>
                  </a:lnTo>
                  <a:lnTo>
                    <a:pt x="42148" y="2127"/>
                  </a:lnTo>
                  <a:lnTo>
                    <a:pt x="36023" y="604"/>
                  </a:lnTo>
                  <a:lnTo>
                    <a:pt x="25736" y="0"/>
                  </a:lnTo>
                  <a:lnTo>
                    <a:pt x="24461" y="799"/>
                  </a:lnTo>
                  <a:lnTo>
                    <a:pt x="23611" y="2143"/>
                  </a:lnTo>
                  <a:lnTo>
                    <a:pt x="23044" y="3851"/>
                  </a:lnTo>
                  <a:lnTo>
                    <a:pt x="17116" y="13234"/>
                  </a:lnTo>
                  <a:lnTo>
                    <a:pt x="14539" y="24543"/>
                  </a:lnTo>
                  <a:lnTo>
                    <a:pt x="9808" y="34205"/>
                  </a:lnTo>
                  <a:lnTo>
                    <a:pt x="7450" y="68009"/>
                  </a:lnTo>
                  <a:lnTo>
                    <a:pt x="7324" y="102517"/>
                  </a:lnTo>
                  <a:lnTo>
                    <a:pt x="7308" y="133650"/>
                  </a:lnTo>
                  <a:lnTo>
                    <a:pt x="11182" y="166940"/>
                  </a:lnTo>
                  <a:lnTo>
                    <a:pt x="14156" y="202165"/>
                  </a:lnTo>
                  <a:lnTo>
                    <a:pt x="14582" y="238409"/>
                  </a:lnTo>
                  <a:lnTo>
                    <a:pt x="14607" y="274774"/>
                  </a:lnTo>
                  <a:lnTo>
                    <a:pt x="14608" y="2921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SMARTInkShape-721"/>
            <p:cNvSpPr/>
            <p:nvPr>
              <p:custDataLst>
                <p:tags r:id="rId61"/>
              </p:custDataLst>
            </p:nvPr>
          </p:nvSpPr>
          <p:spPr>
            <a:xfrm>
              <a:off x="6383272" y="4995604"/>
              <a:ext cx="160678" cy="29215"/>
            </a:xfrm>
            <a:custGeom>
              <a:avLst/>
              <a:gdLst/>
              <a:ahLst/>
              <a:cxnLst/>
              <a:rect l="0" t="0" r="0" b="0"/>
              <a:pathLst>
                <a:path w="160678" h="29215">
                  <a:moveTo>
                    <a:pt x="0" y="29214"/>
                  </a:moveTo>
                  <a:lnTo>
                    <a:pt x="0" y="29214"/>
                  </a:lnTo>
                  <a:lnTo>
                    <a:pt x="0" y="22925"/>
                  </a:lnTo>
                  <a:lnTo>
                    <a:pt x="811" y="22587"/>
                  </a:lnTo>
                  <a:lnTo>
                    <a:pt x="3877" y="22211"/>
                  </a:lnTo>
                  <a:lnTo>
                    <a:pt x="7944" y="19880"/>
                  </a:lnTo>
                  <a:lnTo>
                    <a:pt x="17168" y="11771"/>
                  </a:lnTo>
                  <a:lnTo>
                    <a:pt x="24130" y="9289"/>
                  </a:lnTo>
                  <a:lnTo>
                    <a:pt x="37175" y="5728"/>
                  </a:lnTo>
                  <a:lnTo>
                    <a:pt x="51319" y="1697"/>
                  </a:lnTo>
                  <a:lnTo>
                    <a:pt x="86136" y="148"/>
                  </a:lnTo>
                  <a:lnTo>
                    <a:pt x="122505" y="13"/>
                  </a:lnTo>
                  <a:lnTo>
                    <a:pt x="160677"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SMARTInkShape-722"/>
            <p:cNvSpPr/>
            <p:nvPr>
              <p:custDataLst>
                <p:tags r:id="rId62"/>
              </p:custDataLst>
            </p:nvPr>
          </p:nvSpPr>
          <p:spPr>
            <a:xfrm>
              <a:off x="6697548" y="4856848"/>
              <a:ext cx="138257" cy="254332"/>
            </a:xfrm>
            <a:custGeom>
              <a:avLst/>
              <a:gdLst/>
              <a:ahLst/>
              <a:cxnLst/>
              <a:rect l="0" t="0" r="0" b="0"/>
              <a:pathLst>
                <a:path w="138257" h="254332">
                  <a:moveTo>
                    <a:pt x="80113" y="43810"/>
                  </a:moveTo>
                  <a:lnTo>
                    <a:pt x="80113" y="43810"/>
                  </a:lnTo>
                  <a:lnTo>
                    <a:pt x="80113" y="32930"/>
                  </a:lnTo>
                  <a:lnTo>
                    <a:pt x="82278" y="28696"/>
                  </a:lnTo>
                  <a:lnTo>
                    <a:pt x="85133" y="24108"/>
                  </a:lnTo>
                  <a:lnTo>
                    <a:pt x="86402" y="19364"/>
                  </a:lnTo>
                  <a:lnTo>
                    <a:pt x="85929" y="16963"/>
                  </a:lnTo>
                  <a:lnTo>
                    <a:pt x="81503" y="7279"/>
                  </a:lnTo>
                  <a:lnTo>
                    <a:pt x="81040" y="4849"/>
                  </a:lnTo>
                  <a:lnTo>
                    <a:pt x="79919" y="3229"/>
                  </a:lnTo>
                  <a:lnTo>
                    <a:pt x="78361" y="2149"/>
                  </a:lnTo>
                  <a:lnTo>
                    <a:pt x="73907" y="415"/>
                  </a:lnTo>
                  <a:lnTo>
                    <a:pt x="55670" y="0"/>
                  </a:lnTo>
                  <a:lnTo>
                    <a:pt x="44558" y="3870"/>
                  </a:lnTo>
                  <a:lnTo>
                    <a:pt x="29435" y="14786"/>
                  </a:lnTo>
                  <a:lnTo>
                    <a:pt x="24318" y="20361"/>
                  </a:lnTo>
                  <a:lnTo>
                    <a:pt x="11973" y="37937"/>
                  </a:lnTo>
                  <a:lnTo>
                    <a:pt x="9253" y="47691"/>
                  </a:lnTo>
                  <a:lnTo>
                    <a:pt x="5559" y="64707"/>
                  </a:lnTo>
                  <a:lnTo>
                    <a:pt x="1489" y="82191"/>
                  </a:lnTo>
                  <a:lnTo>
                    <a:pt x="0" y="117090"/>
                  </a:lnTo>
                  <a:lnTo>
                    <a:pt x="1983" y="148272"/>
                  </a:lnTo>
                  <a:lnTo>
                    <a:pt x="6072" y="181571"/>
                  </a:lnTo>
                  <a:lnTo>
                    <a:pt x="10657" y="204190"/>
                  </a:lnTo>
                  <a:lnTo>
                    <a:pt x="30508" y="238117"/>
                  </a:lnTo>
                  <a:lnTo>
                    <a:pt x="35886" y="243779"/>
                  </a:lnTo>
                  <a:lnTo>
                    <a:pt x="53431" y="252732"/>
                  </a:lnTo>
                  <a:lnTo>
                    <a:pt x="59598" y="254331"/>
                  </a:lnTo>
                  <a:lnTo>
                    <a:pt x="67208" y="252879"/>
                  </a:lnTo>
                  <a:lnTo>
                    <a:pt x="78454" y="247499"/>
                  </a:lnTo>
                  <a:lnTo>
                    <a:pt x="97087" y="235218"/>
                  </a:lnTo>
                  <a:lnTo>
                    <a:pt x="111433" y="213784"/>
                  </a:lnTo>
                  <a:lnTo>
                    <a:pt x="126339" y="178684"/>
                  </a:lnTo>
                  <a:lnTo>
                    <a:pt x="135289" y="157613"/>
                  </a:lnTo>
                  <a:lnTo>
                    <a:pt x="138256" y="122408"/>
                  </a:lnTo>
                  <a:lnTo>
                    <a:pt x="137646" y="107313"/>
                  </a:lnTo>
                  <a:lnTo>
                    <a:pt x="131096" y="83742"/>
                  </a:lnTo>
                  <a:lnTo>
                    <a:pt x="121161" y="70719"/>
                  </a:lnTo>
                  <a:lnTo>
                    <a:pt x="106863" y="55994"/>
                  </a:lnTo>
                  <a:lnTo>
                    <a:pt x="102011" y="53283"/>
                  </a:lnTo>
                  <a:lnTo>
                    <a:pt x="88859" y="51241"/>
                  </a:lnTo>
                  <a:lnTo>
                    <a:pt x="80113" y="5111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SMARTInkShape-723"/>
            <p:cNvSpPr/>
            <p:nvPr>
              <p:custDataLst>
                <p:tags r:id="rId63"/>
              </p:custDataLst>
            </p:nvPr>
          </p:nvSpPr>
          <p:spPr>
            <a:xfrm>
              <a:off x="6668108" y="4966390"/>
              <a:ext cx="146072" cy="36518"/>
            </a:xfrm>
            <a:custGeom>
              <a:avLst/>
              <a:gdLst/>
              <a:ahLst/>
              <a:cxnLst/>
              <a:rect l="0" t="0" r="0" b="0"/>
              <a:pathLst>
                <a:path w="146072" h="36518">
                  <a:moveTo>
                    <a:pt x="0" y="36517"/>
                  </a:moveTo>
                  <a:lnTo>
                    <a:pt x="0" y="36517"/>
                  </a:lnTo>
                  <a:lnTo>
                    <a:pt x="6289" y="30229"/>
                  </a:lnTo>
                  <a:lnTo>
                    <a:pt x="17954" y="28603"/>
                  </a:lnTo>
                  <a:lnTo>
                    <a:pt x="53805" y="10470"/>
                  </a:lnTo>
                  <a:lnTo>
                    <a:pt x="87657" y="1708"/>
                  </a:lnTo>
                  <a:lnTo>
                    <a:pt x="122639" y="149"/>
                  </a:lnTo>
                  <a:lnTo>
                    <a:pt x="14607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SMARTInkShape-724"/>
            <p:cNvSpPr/>
            <p:nvPr>
              <p:custDataLst>
                <p:tags r:id="rId64"/>
              </p:custDataLst>
            </p:nvPr>
          </p:nvSpPr>
          <p:spPr>
            <a:xfrm>
              <a:off x="6945643" y="4937175"/>
              <a:ext cx="14607" cy="218797"/>
            </a:xfrm>
            <a:custGeom>
              <a:avLst/>
              <a:gdLst/>
              <a:ahLst/>
              <a:cxnLst/>
              <a:rect l="0" t="0" r="0" b="0"/>
              <a:pathLst>
                <a:path w="14607" h="218797">
                  <a:moveTo>
                    <a:pt x="14606" y="14608"/>
                  </a:moveTo>
                  <a:lnTo>
                    <a:pt x="14606" y="14608"/>
                  </a:lnTo>
                  <a:lnTo>
                    <a:pt x="8317" y="14608"/>
                  </a:lnTo>
                  <a:lnTo>
                    <a:pt x="7979" y="13796"/>
                  </a:lnTo>
                  <a:lnTo>
                    <a:pt x="7392" y="8319"/>
                  </a:lnTo>
                  <a:lnTo>
                    <a:pt x="5178" y="7755"/>
                  </a:lnTo>
                  <a:lnTo>
                    <a:pt x="3451" y="7605"/>
                  </a:lnTo>
                  <a:lnTo>
                    <a:pt x="2301" y="6693"/>
                  </a:lnTo>
                  <a:lnTo>
                    <a:pt x="2" y="13"/>
                  </a:lnTo>
                  <a:lnTo>
                    <a:pt x="0" y="0"/>
                  </a:lnTo>
                  <a:lnTo>
                    <a:pt x="7302" y="0"/>
                  </a:lnTo>
                  <a:lnTo>
                    <a:pt x="7302" y="35537"/>
                  </a:lnTo>
                  <a:lnTo>
                    <a:pt x="7302" y="69714"/>
                  </a:lnTo>
                  <a:lnTo>
                    <a:pt x="7302" y="106026"/>
                  </a:lnTo>
                  <a:lnTo>
                    <a:pt x="8114" y="131398"/>
                  </a:lnTo>
                  <a:lnTo>
                    <a:pt x="14155" y="167835"/>
                  </a:lnTo>
                  <a:lnTo>
                    <a:pt x="14605" y="204324"/>
                  </a:lnTo>
                  <a:lnTo>
                    <a:pt x="14605" y="207937"/>
                  </a:lnTo>
                  <a:lnTo>
                    <a:pt x="13794" y="209226"/>
                  </a:lnTo>
                  <a:lnTo>
                    <a:pt x="12442" y="210084"/>
                  </a:lnTo>
                  <a:lnTo>
                    <a:pt x="8317" y="211463"/>
                  </a:lnTo>
                  <a:lnTo>
                    <a:pt x="7754" y="213816"/>
                  </a:lnTo>
                  <a:lnTo>
                    <a:pt x="7604" y="215579"/>
                  </a:lnTo>
                  <a:lnTo>
                    <a:pt x="6692" y="216755"/>
                  </a:lnTo>
                  <a:lnTo>
                    <a:pt x="1042" y="218796"/>
                  </a:lnTo>
                  <a:lnTo>
                    <a:pt x="693" y="218088"/>
                  </a:lnTo>
                  <a:lnTo>
                    <a:pt x="0" y="2118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SMARTInkShape-725"/>
            <p:cNvSpPr/>
            <p:nvPr>
              <p:custDataLst>
                <p:tags r:id="rId65"/>
              </p:custDataLst>
            </p:nvPr>
          </p:nvSpPr>
          <p:spPr>
            <a:xfrm>
              <a:off x="6354058" y="5360868"/>
              <a:ext cx="14605" cy="207430"/>
            </a:xfrm>
            <a:custGeom>
              <a:avLst/>
              <a:gdLst/>
              <a:ahLst/>
              <a:cxnLst/>
              <a:rect l="0" t="0" r="0" b="0"/>
              <a:pathLst>
                <a:path w="14605" h="207430">
                  <a:moveTo>
                    <a:pt x="7303" y="7215"/>
                  </a:moveTo>
                  <a:lnTo>
                    <a:pt x="7303" y="7215"/>
                  </a:lnTo>
                  <a:lnTo>
                    <a:pt x="300" y="7215"/>
                  </a:lnTo>
                  <a:lnTo>
                    <a:pt x="2" y="0"/>
                  </a:lnTo>
                  <a:lnTo>
                    <a:pt x="0" y="30646"/>
                  </a:lnTo>
                  <a:lnTo>
                    <a:pt x="6627" y="66025"/>
                  </a:lnTo>
                  <a:lnTo>
                    <a:pt x="8055" y="102130"/>
                  </a:lnTo>
                  <a:lnTo>
                    <a:pt x="13924" y="138612"/>
                  </a:lnTo>
                  <a:lnTo>
                    <a:pt x="14566" y="172886"/>
                  </a:lnTo>
                  <a:lnTo>
                    <a:pt x="14604" y="198390"/>
                  </a:lnTo>
                  <a:lnTo>
                    <a:pt x="12441" y="203899"/>
                  </a:lnTo>
                  <a:lnTo>
                    <a:pt x="10729" y="206504"/>
                  </a:lnTo>
                  <a:lnTo>
                    <a:pt x="9587" y="207429"/>
                  </a:lnTo>
                  <a:lnTo>
                    <a:pt x="8825" y="207234"/>
                  </a:lnTo>
                  <a:lnTo>
                    <a:pt x="7303" y="20441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SMARTInkShape-726"/>
            <p:cNvSpPr/>
            <p:nvPr>
              <p:custDataLst>
                <p:tags r:id="rId66"/>
              </p:custDataLst>
            </p:nvPr>
          </p:nvSpPr>
          <p:spPr>
            <a:xfrm>
              <a:off x="6368665" y="5222013"/>
              <a:ext cx="21911" cy="14608"/>
            </a:xfrm>
            <a:custGeom>
              <a:avLst/>
              <a:gdLst/>
              <a:ahLst/>
              <a:cxnLst/>
              <a:rect l="0" t="0" r="0" b="0"/>
              <a:pathLst>
                <a:path w="21911" h="14608">
                  <a:moveTo>
                    <a:pt x="0" y="14607"/>
                  </a:moveTo>
                  <a:lnTo>
                    <a:pt x="0" y="14607"/>
                  </a:lnTo>
                  <a:lnTo>
                    <a:pt x="0" y="1041"/>
                  </a:lnTo>
                  <a:lnTo>
                    <a:pt x="811" y="694"/>
                  </a:lnTo>
                  <a:lnTo>
                    <a:pt x="2191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SMARTInkShape-727"/>
            <p:cNvSpPr/>
            <p:nvPr>
              <p:custDataLst>
                <p:tags r:id="rId67"/>
              </p:custDataLst>
            </p:nvPr>
          </p:nvSpPr>
          <p:spPr>
            <a:xfrm>
              <a:off x="6471966" y="5222414"/>
              <a:ext cx="71653" cy="281108"/>
            </a:xfrm>
            <a:custGeom>
              <a:avLst/>
              <a:gdLst/>
              <a:ahLst/>
              <a:cxnLst/>
              <a:rect l="0" t="0" r="0" b="0"/>
              <a:pathLst>
                <a:path w="71653" h="281108">
                  <a:moveTo>
                    <a:pt x="6251" y="36116"/>
                  </a:moveTo>
                  <a:lnTo>
                    <a:pt x="6251" y="36116"/>
                  </a:lnTo>
                  <a:lnTo>
                    <a:pt x="10128" y="36116"/>
                  </a:lnTo>
                  <a:lnTo>
                    <a:pt x="11270" y="36928"/>
                  </a:lnTo>
                  <a:lnTo>
                    <a:pt x="12032" y="38280"/>
                  </a:lnTo>
                  <a:lnTo>
                    <a:pt x="12539" y="39993"/>
                  </a:lnTo>
                  <a:lnTo>
                    <a:pt x="13689" y="41136"/>
                  </a:lnTo>
                  <a:lnTo>
                    <a:pt x="17131" y="42405"/>
                  </a:lnTo>
                  <a:lnTo>
                    <a:pt x="33097" y="44172"/>
                  </a:lnTo>
                  <a:lnTo>
                    <a:pt x="42782" y="49189"/>
                  </a:lnTo>
                  <a:lnTo>
                    <a:pt x="60826" y="50697"/>
                  </a:lnTo>
                  <a:lnTo>
                    <a:pt x="62110" y="49894"/>
                  </a:lnTo>
                  <a:lnTo>
                    <a:pt x="62967" y="48547"/>
                  </a:lnTo>
                  <a:lnTo>
                    <a:pt x="63537" y="46838"/>
                  </a:lnTo>
                  <a:lnTo>
                    <a:pt x="64730" y="45699"/>
                  </a:lnTo>
                  <a:lnTo>
                    <a:pt x="68219" y="44433"/>
                  </a:lnTo>
                  <a:lnTo>
                    <a:pt x="69473" y="43283"/>
                  </a:lnTo>
                  <a:lnTo>
                    <a:pt x="70867" y="39843"/>
                  </a:lnTo>
                  <a:lnTo>
                    <a:pt x="71652" y="33343"/>
                  </a:lnTo>
                  <a:lnTo>
                    <a:pt x="69672" y="28662"/>
                  </a:lnTo>
                  <a:lnTo>
                    <a:pt x="66898" y="23877"/>
                  </a:lnTo>
                  <a:lnTo>
                    <a:pt x="65665" y="19044"/>
                  </a:lnTo>
                  <a:lnTo>
                    <a:pt x="64525" y="17432"/>
                  </a:lnTo>
                  <a:lnTo>
                    <a:pt x="62954" y="16356"/>
                  </a:lnTo>
                  <a:lnTo>
                    <a:pt x="61094" y="15640"/>
                  </a:lnTo>
                  <a:lnTo>
                    <a:pt x="59855" y="14350"/>
                  </a:lnTo>
                  <a:lnTo>
                    <a:pt x="55702" y="6449"/>
                  </a:lnTo>
                  <a:lnTo>
                    <a:pt x="53825" y="4166"/>
                  </a:lnTo>
                  <a:lnTo>
                    <a:pt x="49576" y="1629"/>
                  </a:lnTo>
                  <a:lnTo>
                    <a:pt x="40237" y="0"/>
                  </a:lnTo>
                  <a:lnTo>
                    <a:pt x="35421" y="1941"/>
                  </a:lnTo>
                  <a:lnTo>
                    <a:pt x="24710" y="10489"/>
                  </a:lnTo>
                  <a:lnTo>
                    <a:pt x="9438" y="33884"/>
                  </a:lnTo>
                  <a:lnTo>
                    <a:pt x="4274" y="67648"/>
                  </a:lnTo>
                  <a:lnTo>
                    <a:pt x="0" y="91125"/>
                  </a:lnTo>
                  <a:lnTo>
                    <a:pt x="4867" y="124270"/>
                  </a:lnTo>
                  <a:lnTo>
                    <a:pt x="6069" y="160343"/>
                  </a:lnTo>
                  <a:lnTo>
                    <a:pt x="6227" y="192925"/>
                  </a:lnTo>
                  <a:lnTo>
                    <a:pt x="6249" y="228359"/>
                  </a:lnTo>
                  <a:lnTo>
                    <a:pt x="6251" y="263513"/>
                  </a:lnTo>
                  <a:lnTo>
                    <a:pt x="6251" y="280660"/>
                  </a:lnTo>
                  <a:lnTo>
                    <a:pt x="7063" y="281107"/>
                  </a:lnTo>
                  <a:lnTo>
                    <a:pt x="8415" y="280593"/>
                  </a:lnTo>
                  <a:lnTo>
                    <a:pt x="13555" y="27713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SMARTInkShape-728"/>
            <p:cNvSpPr/>
            <p:nvPr>
              <p:custDataLst>
                <p:tags r:id="rId68"/>
              </p:custDataLst>
            </p:nvPr>
          </p:nvSpPr>
          <p:spPr>
            <a:xfrm>
              <a:off x="6470914" y="5309655"/>
              <a:ext cx="94946" cy="36519"/>
            </a:xfrm>
            <a:custGeom>
              <a:avLst/>
              <a:gdLst/>
              <a:ahLst/>
              <a:cxnLst/>
              <a:rect l="0" t="0" r="0" b="0"/>
              <a:pathLst>
                <a:path w="94946" h="36519">
                  <a:moveTo>
                    <a:pt x="0" y="36518"/>
                  </a:moveTo>
                  <a:lnTo>
                    <a:pt x="0" y="36518"/>
                  </a:lnTo>
                  <a:lnTo>
                    <a:pt x="24130" y="14551"/>
                  </a:lnTo>
                  <a:lnTo>
                    <a:pt x="35011" y="9451"/>
                  </a:lnTo>
                  <a:lnTo>
                    <a:pt x="71022" y="507"/>
                  </a:lnTo>
                  <a:lnTo>
                    <a:pt x="94945"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SMARTInkShape-729"/>
            <p:cNvSpPr/>
            <p:nvPr>
              <p:custDataLst>
                <p:tags r:id="rId69"/>
              </p:custDataLst>
            </p:nvPr>
          </p:nvSpPr>
          <p:spPr>
            <a:xfrm>
              <a:off x="6675413" y="5273137"/>
              <a:ext cx="167981" cy="197196"/>
            </a:xfrm>
            <a:custGeom>
              <a:avLst/>
              <a:gdLst/>
              <a:ahLst/>
              <a:cxnLst/>
              <a:rect l="0" t="0" r="0" b="0"/>
              <a:pathLst>
                <a:path w="167981" h="197196">
                  <a:moveTo>
                    <a:pt x="0" y="0"/>
                  </a:moveTo>
                  <a:lnTo>
                    <a:pt x="0" y="0"/>
                  </a:lnTo>
                  <a:lnTo>
                    <a:pt x="0" y="3877"/>
                  </a:lnTo>
                  <a:lnTo>
                    <a:pt x="810" y="5019"/>
                  </a:lnTo>
                  <a:lnTo>
                    <a:pt x="2163" y="5781"/>
                  </a:lnTo>
                  <a:lnTo>
                    <a:pt x="3876" y="6288"/>
                  </a:lnTo>
                  <a:lnTo>
                    <a:pt x="5019" y="7438"/>
                  </a:lnTo>
                  <a:lnTo>
                    <a:pt x="12121" y="25533"/>
                  </a:lnTo>
                  <a:lnTo>
                    <a:pt x="14461" y="58497"/>
                  </a:lnTo>
                  <a:lnTo>
                    <a:pt x="14593" y="93429"/>
                  </a:lnTo>
                  <a:lnTo>
                    <a:pt x="15412" y="104010"/>
                  </a:lnTo>
                  <a:lnTo>
                    <a:pt x="21233" y="138858"/>
                  </a:lnTo>
                  <a:lnTo>
                    <a:pt x="21884" y="173774"/>
                  </a:lnTo>
                  <a:lnTo>
                    <a:pt x="21910" y="189523"/>
                  </a:lnTo>
                  <a:lnTo>
                    <a:pt x="25786" y="185905"/>
                  </a:lnTo>
                  <a:lnTo>
                    <a:pt x="27691" y="181898"/>
                  </a:lnTo>
                  <a:lnTo>
                    <a:pt x="28198" y="179694"/>
                  </a:lnTo>
                  <a:lnTo>
                    <a:pt x="40800" y="157254"/>
                  </a:lnTo>
                  <a:lnTo>
                    <a:pt x="51588" y="124102"/>
                  </a:lnTo>
                  <a:lnTo>
                    <a:pt x="68192" y="90074"/>
                  </a:lnTo>
                  <a:lnTo>
                    <a:pt x="87492" y="54656"/>
                  </a:lnTo>
                  <a:lnTo>
                    <a:pt x="89164" y="53479"/>
                  </a:lnTo>
                  <a:lnTo>
                    <a:pt x="93187" y="51360"/>
                  </a:lnTo>
                  <a:lnTo>
                    <a:pt x="97680" y="47713"/>
                  </a:lnTo>
                  <a:lnTo>
                    <a:pt x="104546" y="45551"/>
                  </a:lnTo>
                  <a:lnTo>
                    <a:pt x="108649" y="44974"/>
                  </a:lnTo>
                  <a:lnTo>
                    <a:pt x="111384" y="45402"/>
                  </a:lnTo>
                  <a:lnTo>
                    <a:pt x="113208" y="46498"/>
                  </a:lnTo>
                  <a:lnTo>
                    <a:pt x="114424" y="48040"/>
                  </a:lnTo>
                  <a:lnTo>
                    <a:pt x="117938" y="49754"/>
                  </a:lnTo>
                  <a:lnTo>
                    <a:pt x="120012" y="50211"/>
                  </a:lnTo>
                  <a:lnTo>
                    <a:pt x="126807" y="54732"/>
                  </a:lnTo>
                  <a:lnTo>
                    <a:pt x="129393" y="58949"/>
                  </a:lnTo>
                  <a:lnTo>
                    <a:pt x="130849" y="68050"/>
                  </a:lnTo>
                  <a:lnTo>
                    <a:pt x="132001" y="75689"/>
                  </a:lnTo>
                  <a:lnTo>
                    <a:pt x="136401" y="85363"/>
                  </a:lnTo>
                  <a:lnTo>
                    <a:pt x="143723" y="119223"/>
                  </a:lnTo>
                  <a:lnTo>
                    <a:pt x="146009" y="150198"/>
                  </a:lnTo>
                  <a:lnTo>
                    <a:pt x="146061" y="163014"/>
                  </a:lnTo>
                  <a:lnTo>
                    <a:pt x="148229" y="167937"/>
                  </a:lnTo>
                  <a:lnTo>
                    <a:pt x="151087" y="172831"/>
                  </a:lnTo>
                  <a:lnTo>
                    <a:pt x="153507" y="180148"/>
                  </a:lnTo>
                  <a:lnTo>
                    <a:pt x="158192" y="187455"/>
                  </a:lnTo>
                  <a:lnTo>
                    <a:pt x="160350" y="195752"/>
                  </a:lnTo>
                  <a:lnTo>
                    <a:pt x="161270" y="196233"/>
                  </a:lnTo>
                  <a:lnTo>
                    <a:pt x="167980" y="1971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SMARTInkShape-730"/>
            <p:cNvSpPr/>
            <p:nvPr>
              <p:custDataLst>
                <p:tags r:id="rId70"/>
              </p:custDataLst>
            </p:nvPr>
          </p:nvSpPr>
          <p:spPr>
            <a:xfrm>
              <a:off x="6872758" y="5331565"/>
              <a:ext cx="72573" cy="130222"/>
            </a:xfrm>
            <a:custGeom>
              <a:avLst/>
              <a:gdLst/>
              <a:ahLst/>
              <a:cxnLst/>
              <a:rect l="0" t="0" r="0" b="0"/>
              <a:pathLst>
                <a:path w="72573" h="130222">
                  <a:moveTo>
                    <a:pt x="50974" y="7304"/>
                  </a:moveTo>
                  <a:lnTo>
                    <a:pt x="50974" y="7304"/>
                  </a:lnTo>
                  <a:lnTo>
                    <a:pt x="47096" y="7304"/>
                  </a:lnTo>
                  <a:lnTo>
                    <a:pt x="45954" y="6492"/>
                  </a:lnTo>
                  <a:lnTo>
                    <a:pt x="45193" y="5140"/>
                  </a:lnTo>
                  <a:lnTo>
                    <a:pt x="43970" y="1015"/>
                  </a:lnTo>
                  <a:lnTo>
                    <a:pt x="41640" y="451"/>
                  </a:lnTo>
                  <a:lnTo>
                    <a:pt x="32799" y="27"/>
                  </a:lnTo>
                  <a:lnTo>
                    <a:pt x="28559" y="2176"/>
                  </a:lnTo>
                  <a:lnTo>
                    <a:pt x="19225" y="10168"/>
                  </a:lnTo>
                  <a:lnTo>
                    <a:pt x="11992" y="21046"/>
                  </a:lnTo>
                  <a:lnTo>
                    <a:pt x="2416" y="53652"/>
                  </a:lnTo>
                  <a:lnTo>
                    <a:pt x="0" y="87648"/>
                  </a:lnTo>
                  <a:lnTo>
                    <a:pt x="680" y="106969"/>
                  </a:lnTo>
                  <a:lnTo>
                    <a:pt x="3735" y="115437"/>
                  </a:lnTo>
                  <a:lnTo>
                    <a:pt x="5686" y="118345"/>
                  </a:lnTo>
                  <a:lnTo>
                    <a:pt x="19410" y="128668"/>
                  </a:lnTo>
                  <a:lnTo>
                    <a:pt x="24232" y="130221"/>
                  </a:lnTo>
                  <a:lnTo>
                    <a:pt x="26653" y="129824"/>
                  </a:lnTo>
                  <a:lnTo>
                    <a:pt x="31508" y="127218"/>
                  </a:lnTo>
                  <a:lnTo>
                    <a:pt x="50974" y="100466"/>
                  </a:lnTo>
                  <a:lnTo>
                    <a:pt x="63416" y="75043"/>
                  </a:lnTo>
                  <a:lnTo>
                    <a:pt x="71305" y="38544"/>
                  </a:lnTo>
                  <a:lnTo>
                    <a:pt x="72572" y="27180"/>
                  </a:lnTo>
                  <a:lnTo>
                    <a:pt x="70581" y="22089"/>
                  </a:lnTo>
                  <a:lnTo>
                    <a:pt x="58603" y="7643"/>
                  </a:lnTo>
                  <a:lnTo>
                    <a:pt x="51283" y="7313"/>
                  </a:lnTo>
                  <a:lnTo>
                    <a:pt x="5097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SMARTInkShape-731"/>
            <p:cNvSpPr/>
            <p:nvPr>
              <p:custDataLst>
                <p:tags r:id="rId71"/>
              </p:custDataLst>
            </p:nvPr>
          </p:nvSpPr>
          <p:spPr>
            <a:xfrm>
              <a:off x="7004070" y="5200102"/>
              <a:ext cx="21912" cy="305508"/>
            </a:xfrm>
            <a:custGeom>
              <a:avLst/>
              <a:gdLst/>
              <a:ahLst/>
              <a:cxnLst/>
              <a:rect l="0" t="0" r="0" b="0"/>
              <a:pathLst>
                <a:path w="21912" h="305508">
                  <a:moveTo>
                    <a:pt x="0" y="0"/>
                  </a:moveTo>
                  <a:lnTo>
                    <a:pt x="0" y="0"/>
                  </a:lnTo>
                  <a:lnTo>
                    <a:pt x="3877" y="3877"/>
                  </a:lnTo>
                  <a:lnTo>
                    <a:pt x="5781" y="7944"/>
                  </a:lnTo>
                  <a:lnTo>
                    <a:pt x="13044" y="39339"/>
                  </a:lnTo>
                  <a:lnTo>
                    <a:pt x="14471" y="74805"/>
                  </a:lnTo>
                  <a:lnTo>
                    <a:pt x="14580" y="106476"/>
                  </a:lnTo>
                  <a:lnTo>
                    <a:pt x="14602" y="138971"/>
                  </a:lnTo>
                  <a:lnTo>
                    <a:pt x="14606" y="173641"/>
                  </a:lnTo>
                  <a:lnTo>
                    <a:pt x="14607" y="204174"/>
                  </a:lnTo>
                  <a:lnTo>
                    <a:pt x="14607" y="235193"/>
                  </a:lnTo>
                  <a:lnTo>
                    <a:pt x="15419" y="247355"/>
                  </a:lnTo>
                  <a:lnTo>
                    <a:pt x="21235" y="272303"/>
                  </a:lnTo>
                  <a:lnTo>
                    <a:pt x="21909" y="305507"/>
                  </a:lnTo>
                  <a:lnTo>
                    <a:pt x="21911" y="29944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SMARTInkShape-732"/>
            <p:cNvSpPr/>
            <p:nvPr>
              <p:custDataLst>
                <p:tags r:id="rId72"/>
              </p:custDataLst>
            </p:nvPr>
          </p:nvSpPr>
          <p:spPr>
            <a:xfrm>
              <a:off x="6967853" y="5309655"/>
              <a:ext cx="145771" cy="7304"/>
            </a:xfrm>
            <a:custGeom>
              <a:avLst/>
              <a:gdLst/>
              <a:ahLst/>
              <a:cxnLst/>
              <a:rect l="0" t="0" r="0" b="0"/>
              <a:pathLst>
                <a:path w="145771" h="7304">
                  <a:moveTo>
                    <a:pt x="7003" y="7303"/>
                  </a:moveTo>
                  <a:lnTo>
                    <a:pt x="7003" y="7303"/>
                  </a:lnTo>
                  <a:lnTo>
                    <a:pt x="3125" y="7303"/>
                  </a:lnTo>
                  <a:lnTo>
                    <a:pt x="1984" y="6492"/>
                  </a:lnTo>
                  <a:lnTo>
                    <a:pt x="1222" y="5139"/>
                  </a:lnTo>
                  <a:lnTo>
                    <a:pt x="0" y="1015"/>
                  </a:lnTo>
                  <a:lnTo>
                    <a:pt x="712" y="677"/>
                  </a:lnTo>
                  <a:lnTo>
                    <a:pt x="34311" y="2"/>
                  </a:lnTo>
                  <a:lnTo>
                    <a:pt x="67897" y="0"/>
                  </a:lnTo>
                  <a:lnTo>
                    <a:pt x="102102" y="0"/>
                  </a:lnTo>
                  <a:lnTo>
                    <a:pt x="129204" y="0"/>
                  </a:lnTo>
                  <a:lnTo>
                    <a:pt x="145770"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2" name="SMARTInkShape-Group164"/>
          <p:cNvGrpSpPr/>
          <p:nvPr/>
        </p:nvGrpSpPr>
        <p:grpSpPr>
          <a:xfrm>
            <a:off x="4842319" y="6018095"/>
            <a:ext cx="540372" cy="290970"/>
            <a:chOff x="4842319" y="6018095"/>
            <a:chExt cx="540372" cy="290970"/>
          </a:xfrm>
        </p:grpSpPr>
        <p:sp>
          <p:nvSpPr>
            <p:cNvPr id="107" name="SMARTInkShape-733"/>
            <p:cNvSpPr/>
            <p:nvPr>
              <p:custDataLst>
                <p:tags r:id="rId51"/>
              </p:custDataLst>
            </p:nvPr>
          </p:nvSpPr>
          <p:spPr>
            <a:xfrm>
              <a:off x="4842319" y="6098434"/>
              <a:ext cx="138679" cy="210631"/>
            </a:xfrm>
            <a:custGeom>
              <a:avLst/>
              <a:gdLst/>
              <a:ahLst/>
              <a:cxnLst/>
              <a:rect l="0" t="0" r="0" b="0"/>
              <a:pathLst>
                <a:path w="138679" h="210631">
                  <a:moveTo>
                    <a:pt x="7214" y="0"/>
                  </a:moveTo>
                  <a:lnTo>
                    <a:pt x="7214" y="0"/>
                  </a:lnTo>
                  <a:lnTo>
                    <a:pt x="7214" y="3877"/>
                  </a:lnTo>
                  <a:lnTo>
                    <a:pt x="6403" y="5020"/>
                  </a:lnTo>
                  <a:lnTo>
                    <a:pt x="5051" y="5781"/>
                  </a:lnTo>
                  <a:lnTo>
                    <a:pt x="0" y="7278"/>
                  </a:lnTo>
                  <a:lnTo>
                    <a:pt x="3815" y="11173"/>
                  </a:lnTo>
                  <a:lnTo>
                    <a:pt x="7868" y="13081"/>
                  </a:lnTo>
                  <a:lnTo>
                    <a:pt x="10084" y="13590"/>
                  </a:lnTo>
                  <a:lnTo>
                    <a:pt x="11562" y="14741"/>
                  </a:lnTo>
                  <a:lnTo>
                    <a:pt x="31652" y="49148"/>
                  </a:lnTo>
                  <a:lnTo>
                    <a:pt x="45908" y="73095"/>
                  </a:lnTo>
                  <a:lnTo>
                    <a:pt x="53626" y="83612"/>
                  </a:lnTo>
                  <a:lnTo>
                    <a:pt x="70311" y="118617"/>
                  </a:lnTo>
                  <a:lnTo>
                    <a:pt x="85101" y="153465"/>
                  </a:lnTo>
                  <a:lnTo>
                    <a:pt x="98306" y="188381"/>
                  </a:lnTo>
                  <a:lnTo>
                    <a:pt x="109373" y="204117"/>
                  </a:lnTo>
                  <a:lnTo>
                    <a:pt x="112940" y="207846"/>
                  </a:lnTo>
                  <a:lnTo>
                    <a:pt x="117230" y="210044"/>
                  </a:lnTo>
                  <a:lnTo>
                    <a:pt x="119510" y="210630"/>
                  </a:lnTo>
                  <a:lnTo>
                    <a:pt x="121030" y="210210"/>
                  </a:lnTo>
                  <a:lnTo>
                    <a:pt x="122044" y="209117"/>
                  </a:lnTo>
                  <a:lnTo>
                    <a:pt x="123981" y="205740"/>
                  </a:lnTo>
                  <a:lnTo>
                    <a:pt x="128823" y="199276"/>
                  </a:lnTo>
                  <a:lnTo>
                    <a:pt x="131430" y="192222"/>
                  </a:lnTo>
                  <a:lnTo>
                    <a:pt x="134916" y="187411"/>
                  </a:lnTo>
                  <a:lnTo>
                    <a:pt x="137563" y="172386"/>
                  </a:lnTo>
                  <a:lnTo>
                    <a:pt x="138634" y="136249"/>
                  </a:lnTo>
                  <a:lnTo>
                    <a:pt x="138678" y="1241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SMARTInkShape-734"/>
            <p:cNvSpPr/>
            <p:nvPr>
              <p:custDataLst>
                <p:tags r:id="rId52"/>
              </p:custDataLst>
            </p:nvPr>
          </p:nvSpPr>
          <p:spPr>
            <a:xfrm>
              <a:off x="4879078" y="6018095"/>
              <a:ext cx="145741" cy="182589"/>
            </a:xfrm>
            <a:custGeom>
              <a:avLst/>
              <a:gdLst/>
              <a:ahLst/>
              <a:cxnLst/>
              <a:rect l="0" t="0" r="0" b="0"/>
              <a:pathLst>
                <a:path w="145741" h="182589">
                  <a:moveTo>
                    <a:pt x="145740" y="0"/>
                  </a:moveTo>
                  <a:lnTo>
                    <a:pt x="145740" y="0"/>
                  </a:lnTo>
                  <a:lnTo>
                    <a:pt x="138737" y="0"/>
                  </a:lnTo>
                  <a:lnTo>
                    <a:pt x="134649" y="3878"/>
                  </a:lnTo>
                  <a:lnTo>
                    <a:pt x="132695" y="7945"/>
                  </a:lnTo>
                  <a:lnTo>
                    <a:pt x="132174" y="10166"/>
                  </a:lnTo>
                  <a:lnTo>
                    <a:pt x="113992" y="41826"/>
                  </a:lnTo>
                  <a:lnTo>
                    <a:pt x="93187" y="76928"/>
                  </a:lnTo>
                  <a:lnTo>
                    <a:pt x="71374" y="113321"/>
                  </a:lnTo>
                  <a:lnTo>
                    <a:pt x="46667" y="147629"/>
                  </a:lnTo>
                  <a:lnTo>
                    <a:pt x="26478" y="170287"/>
                  </a:lnTo>
                  <a:lnTo>
                    <a:pt x="21593" y="173064"/>
                  </a:lnTo>
                  <a:lnTo>
                    <a:pt x="19154" y="173805"/>
                  </a:lnTo>
                  <a:lnTo>
                    <a:pt x="17529" y="175110"/>
                  </a:lnTo>
                  <a:lnTo>
                    <a:pt x="14429" y="180012"/>
                  </a:lnTo>
                  <a:lnTo>
                    <a:pt x="8116" y="182249"/>
                  </a:lnTo>
                  <a:lnTo>
                    <a:pt x="0" y="182580"/>
                  </a:lnTo>
                  <a:lnTo>
                    <a:pt x="6681" y="182588"/>
                  </a:lnTo>
                  <a:lnTo>
                    <a:pt x="6973" y="1752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SMARTInkShape-735"/>
            <p:cNvSpPr/>
            <p:nvPr>
              <p:custDataLst>
                <p:tags r:id="rId53"/>
              </p:custDataLst>
            </p:nvPr>
          </p:nvSpPr>
          <p:spPr>
            <a:xfrm>
              <a:off x="5046728" y="6113079"/>
              <a:ext cx="131465" cy="182120"/>
            </a:xfrm>
            <a:custGeom>
              <a:avLst/>
              <a:gdLst/>
              <a:ahLst/>
              <a:cxnLst/>
              <a:rect l="0" t="0" r="0" b="0"/>
              <a:pathLst>
                <a:path w="131465" h="182120">
                  <a:moveTo>
                    <a:pt x="14607" y="43784"/>
                  </a:moveTo>
                  <a:lnTo>
                    <a:pt x="14607" y="43784"/>
                  </a:lnTo>
                  <a:lnTo>
                    <a:pt x="10730" y="47660"/>
                  </a:lnTo>
                  <a:lnTo>
                    <a:pt x="9588" y="47991"/>
                  </a:lnTo>
                  <a:lnTo>
                    <a:pt x="8827" y="47400"/>
                  </a:lnTo>
                  <a:lnTo>
                    <a:pt x="7330" y="43846"/>
                  </a:lnTo>
                  <a:lnTo>
                    <a:pt x="7305" y="26617"/>
                  </a:lnTo>
                  <a:lnTo>
                    <a:pt x="9468" y="21817"/>
                  </a:lnTo>
                  <a:lnTo>
                    <a:pt x="12323" y="16979"/>
                  </a:lnTo>
                  <a:lnTo>
                    <a:pt x="14742" y="9693"/>
                  </a:lnTo>
                  <a:lnTo>
                    <a:pt x="18184" y="4828"/>
                  </a:lnTo>
                  <a:lnTo>
                    <a:pt x="22418" y="2125"/>
                  </a:lnTo>
                  <a:lnTo>
                    <a:pt x="29131" y="247"/>
                  </a:lnTo>
                  <a:lnTo>
                    <a:pt x="35385" y="0"/>
                  </a:lnTo>
                  <a:lnTo>
                    <a:pt x="40060" y="3851"/>
                  </a:lnTo>
                  <a:lnTo>
                    <a:pt x="46584" y="14008"/>
                  </a:lnTo>
                  <a:lnTo>
                    <a:pt x="49780" y="23420"/>
                  </a:lnTo>
                  <a:lnTo>
                    <a:pt x="51007" y="49002"/>
                  </a:lnTo>
                  <a:lnTo>
                    <a:pt x="43680" y="82756"/>
                  </a:lnTo>
                  <a:lnTo>
                    <a:pt x="34844" y="118984"/>
                  </a:lnTo>
                  <a:lnTo>
                    <a:pt x="27545" y="150721"/>
                  </a:lnTo>
                  <a:lnTo>
                    <a:pt x="16625" y="167713"/>
                  </a:lnTo>
                  <a:lnTo>
                    <a:pt x="14693" y="172710"/>
                  </a:lnTo>
                  <a:lnTo>
                    <a:pt x="11129" y="177636"/>
                  </a:lnTo>
                  <a:lnTo>
                    <a:pt x="6840" y="180366"/>
                  </a:lnTo>
                  <a:lnTo>
                    <a:pt x="1351" y="182119"/>
                  </a:lnTo>
                  <a:lnTo>
                    <a:pt x="901" y="181452"/>
                  </a:lnTo>
                  <a:lnTo>
                    <a:pt x="53" y="173517"/>
                  </a:lnTo>
                  <a:lnTo>
                    <a:pt x="0" y="143589"/>
                  </a:lnTo>
                  <a:lnTo>
                    <a:pt x="812" y="141969"/>
                  </a:lnTo>
                  <a:lnTo>
                    <a:pt x="2165" y="140889"/>
                  </a:lnTo>
                  <a:lnTo>
                    <a:pt x="5831" y="138878"/>
                  </a:lnTo>
                  <a:lnTo>
                    <a:pt x="12458" y="133994"/>
                  </a:lnTo>
                  <a:lnTo>
                    <a:pt x="17169" y="132567"/>
                  </a:lnTo>
                  <a:lnTo>
                    <a:pt x="28260" y="131764"/>
                  </a:lnTo>
                  <a:lnTo>
                    <a:pt x="35012" y="133740"/>
                  </a:lnTo>
                  <a:lnTo>
                    <a:pt x="40718" y="136512"/>
                  </a:lnTo>
                  <a:lnTo>
                    <a:pt x="57349" y="142314"/>
                  </a:lnTo>
                  <a:lnTo>
                    <a:pt x="92585" y="164717"/>
                  </a:lnTo>
                  <a:lnTo>
                    <a:pt x="100930" y="166509"/>
                  </a:lnTo>
                  <a:lnTo>
                    <a:pt x="107885" y="165142"/>
                  </a:lnTo>
                  <a:lnTo>
                    <a:pt x="116362" y="159809"/>
                  </a:lnTo>
                  <a:lnTo>
                    <a:pt x="131464" y="14603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SMARTInkShape-736"/>
            <p:cNvSpPr/>
            <p:nvPr>
              <p:custDataLst>
                <p:tags r:id="rId54"/>
              </p:custDataLst>
            </p:nvPr>
          </p:nvSpPr>
          <p:spPr>
            <a:xfrm>
              <a:off x="5265834" y="6018095"/>
              <a:ext cx="94947" cy="14609"/>
            </a:xfrm>
            <a:custGeom>
              <a:avLst/>
              <a:gdLst/>
              <a:ahLst/>
              <a:cxnLst/>
              <a:rect l="0" t="0" r="0" b="0"/>
              <a:pathLst>
                <a:path w="94947" h="14609">
                  <a:moveTo>
                    <a:pt x="0" y="0"/>
                  </a:moveTo>
                  <a:lnTo>
                    <a:pt x="0" y="0"/>
                  </a:lnTo>
                  <a:lnTo>
                    <a:pt x="34918" y="0"/>
                  </a:lnTo>
                  <a:lnTo>
                    <a:pt x="52547" y="0"/>
                  </a:lnTo>
                  <a:lnTo>
                    <a:pt x="57978" y="2164"/>
                  </a:lnTo>
                  <a:lnTo>
                    <a:pt x="63097" y="5020"/>
                  </a:lnTo>
                  <a:lnTo>
                    <a:pt x="72995" y="6853"/>
                  </a:lnTo>
                  <a:lnTo>
                    <a:pt x="75443" y="7004"/>
                  </a:lnTo>
                  <a:lnTo>
                    <a:pt x="80327" y="9335"/>
                  </a:lnTo>
                  <a:lnTo>
                    <a:pt x="87214" y="14299"/>
                  </a:lnTo>
                  <a:lnTo>
                    <a:pt x="94946" y="1460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SMARTInkShape-737"/>
            <p:cNvSpPr/>
            <p:nvPr>
              <p:custDataLst>
                <p:tags r:id="rId55"/>
              </p:custDataLst>
            </p:nvPr>
          </p:nvSpPr>
          <p:spPr>
            <a:xfrm>
              <a:off x="5287771" y="6076524"/>
              <a:ext cx="94920" cy="14608"/>
            </a:xfrm>
            <a:custGeom>
              <a:avLst/>
              <a:gdLst/>
              <a:ahLst/>
              <a:cxnLst/>
              <a:rect l="0" t="0" r="0" b="0"/>
              <a:pathLst>
                <a:path w="94920" h="14608">
                  <a:moveTo>
                    <a:pt x="7277" y="0"/>
                  </a:moveTo>
                  <a:lnTo>
                    <a:pt x="7277" y="0"/>
                  </a:lnTo>
                  <a:lnTo>
                    <a:pt x="0" y="0"/>
                  </a:lnTo>
                  <a:lnTo>
                    <a:pt x="24357" y="0"/>
                  </a:lnTo>
                  <a:lnTo>
                    <a:pt x="29204" y="2164"/>
                  </a:lnTo>
                  <a:lnTo>
                    <a:pt x="31633" y="3877"/>
                  </a:lnTo>
                  <a:lnTo>
                    <a:pt x="49577" y="9016"/>
                  </a:lnTo>
                  <a:lnTo>
                    <a:pt x="52518" y="10880"/>
                  </a:lnTo>
                  <a:lnTo>
                    <a:pt x="64413" y="13503"/>
                  </a:lnTo>
                  <a:lnTo>
                    <a:pt x="94919"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3" name="SMARTInkShape-738"/>
          <p:cNvSpPr/>
          <p:nvPr>
            <p:custDataLst>
              <p:tags r:id="rId2"/>
            </p:custDataLst>
          </p:nvPr>
        </p:nvSpPr>
        <p:spPr>
          <a:xfrm>
            <a:off x="5544412" y="5828605"/>
            <a:ext cx="181544" cy="671482"/>
          </a:xfrm>
          <a:custGeom>
            <a:avLst/>
            <a:gdLst/>
            <a:ahLst/>
            <a:cxnLst/>
            <a:rect l="0" t="0" r="0" b="0"/>
            <a:pathLst>
              <a:path w="181544" h="671482">
                <a:moveTo>
                  <a:pt x="20866" y="36117"/>
                </a:moveTo>
                <a:lnTo>
                  <a:pt x="20866" y="36117"/>
                </a:lnTo>
                <a:lnTo>
                  <a:pt x="24743" y="39994"/>
                </a:lnTo>
                <a:lnTo>
                  <a:pt x="28811" y="41898"/>
                </a:lnTo>
                <a:lnTo>
                  <a:pt x="54956" y="44214"/>
                </a:lnTo>
                <a:lnTo>
                  <a:pt x="63066" y="48435"/>
                </a:lnTo>
                <a:lnTo>
                  <a:pt x="74576" y="50857"/>
                </a:lnTo>
                <a:lnTo>
                  <a:pt x="86147" y="56371"/>
                </a:lnTo>
                <a:lnTo>
                  <a:pt x="103612" y="57930"/>
                </a:lnTo>
                <a:lnTo>
                  <a:pt x="108496" y="55820"/>
                </a:lnTo>
                <a:lnTo>
                  <a:pt x="110935" y="54121"/>
                </a:lnTo>
                <a:lnTo>
                  <a:pt x="113644" y="50070"/>
                </a:lnTo>
                <a:lnTo>
                  <a:pt x="115660" y="45564"/>
                </a:lnTo>
                <a:lnTo>
                  <a:pt x="120546" y="38466"/>
                </a:lnTo>
                <a:lnTo>
                  <a:pt x="122354" y="31222"/>
                </a:lnTo>
                <a:lnTo>
                  <a:pt x="123085" y="15648"/>
                </a:lnTo>
                <a:lnTo>
                  <a:pt x="118090" y="8660"/>
                </a:lnTo>
                <a:lnTo>
                  <a:pt x="116825" y="4168"/>
                </a:lnTo>
                <a:lnTo>
                  <a:pt x="115675" y="2645"/>
                </a:lnTo>
                <a:lnTo>
                  <a:pt x="112235" y="953"/>
                </a:lnTo>
                <a:lnTo>
                  <a:pt x="105735" y="0"/>
                </a:lnTo>
                <a:lnTo>
                  <a:pt x="101054" y="1941"/>
                </a:lnTo>
                <a:lnTo>
                  <a:pt x="91436" y="9800"/>
                </a:lnTo>
                <a:lnTo>
                  <a:pt x="88748" y="14412"/>
                </a:lnTo>
                <a:lnTo>
                  <a:pt x="71857" y="50919"/>
                </a:lnTo>
                <a:lnTo>
                  <a:pt x="67873" y="61360"/>
                </a:lnTo>
                <a:lnTo>
                  <a:pt x="61230" y="94984"/>
                </a:lnTo>
                <a:lnTo>
                  <a:pt x="58143" y="128865"/>
                </a:lnTo>
                <a:lnTo>
                  <a:pt x="57534" y="162007"/>
                </a:lnTo>
                <a:lnTo>
                  <a:pt x="53536" y="195693"/>
                </a:lnTo>
                <a:lnTo>
                  <a:pt x="50763" y="225791"/>
                </a:lnTo>
                <a:lnTo>
                  <a:pt x="50215" y="255179"/>
                </a:lnTo>
                <a:lnTo>
                  <a:pt x="47956" y="274956"/>
                </a:lnTo>
                <a:lnTo>
                  <a:pt x="44311" y="293259"/>
                </a:lnTo>
                <a:lnTo>
                  <a:pt x="41067" y="311936"/>
                </a:lnTo>
                <a:lnTo>
                  <a:pt x="34967" y="325586"/>
                </a:lnTo>
                <a:lnTo>
                  <a:pt x="15713" y="356951"/>
                </a:lnTo>
                <a:lnTo>
                  <a:pt x="14996" y="359559"/>
                </a:lnTo>
                <a:lnTo>
                  <a:pt x="13707" y="361297"/>
                </a:lnTo>
                <a:lnTo>
                  <a:pt x="12036" y="362457"/>
                </a:lnTo>
                <a:lnTo>
                  <a:pt x="6597" y="364639"/>
                </a:lnTo>
                <a:lnTo>
                  <a:pt x="2482" y="364735"/>
                </a:lnTo>
                <a:lnTo>
                  <a:pt x="1306" y="363937"/>
                </a:lnTo>
                <a:lnTo>
                  <a:pt x="523" y="362593"/>
                </a:lnTo>
                <a:lnTo>
                  <a:pt x="0" y="360886"/>
                </a:lnTo>
                <a:lnTo>
                  <a:pt x="464" y="358937"/>
                </a:lnTo>
                <a:lnTo>
                  <a:pt x="5335" y="351483"/>
                </a:lnTo>
                <a:lnTo>
                  <a:pt x="11095" y="344597"/>
                </a:lnTo>
                <a:lnTo>
                  <a:pt x="12466" y="340118"/>
                </a:lnTo>
                <a:lnTo>
                  <a:pt x="13643" y="338599"/>
                </a:lnTo>
                <a:lnTo>
                  <a:pt x="17115" y="336911"/>
                </a:lnTo>
                <a:lnTo>
                  <a:pt x="23632" y="335961"/>
                </a:lnTo>
                <a:lnTo>
                  <a:pt x="28317" y="337903"/>
                </a:lnTo>
                <a:lnTo>
                  <a:pt x="37937" y="345762"/>
                </a:lnTo>
                <a:lnTo>
                  <a:pt x="45220" y="356617"/>
                </a:lnTo>
                <a:lnTo>
                  <a:pt x="53531" y="388267"/>
                </a:lnTo>
                <a:lnTo>
                  <a:pt x="61642" y="421231"/>
                </a:lnTo>
                <a:lnTo>
                  <a:pt x="66249" y="454192"/>
                </a:lnTo>
                <a:lnTo>
                  <a:pt x="72453" y="482157"/>
                </a:lnTo>
                <a:lnTo>
                  <a:pt x="77267" y="511001"/>
                </a:lnTo>
                <a:lnTo>
                  <a:pt x="82771" y="545951"/>
                </a:lnTo>
                <a:lnTo>
                  <a:pt x="85841" y="581317"/>
                </a:lnTo>
                <a:lnTo>
                  <a:pt x="88612" y="610424"/>
                </a:lnTo>
                <a:lnTo>
                  <a:pt x="95601" y="642074"/>
                </a:lnTo>
                <a:lnTo>
                  <a:pt x="101708" y="654682"/>
                </a:lnTo>
                <a:lnTo>
                  <a:pt x="105486" y="660792"/>
                </a:lnTo>
                <a:lnTo>
                  <a:pt x="107165" y="666213"/>
                </a:lnTo>
                <a:lnTo>
                  <a:pt x="108424" y="667983"/>
                </a:lnTo>
                <a:lnTo>
                  <a:pt x="110075" y="669162"/>
                </a:lnTo>
                <a:lnTo>
                  <a:pt x="114074" y="670474"/>
                </a:lnTo>
                <a:lnTo>
                  <a:pt x="132880" y="671481"/>
                </a:lnTo>
                <a:lnTo>
                  <a:pt x="137734" y="669340"/>
                </a:lnTo>
                <a:lnTo>
                  <a:pt x="147463" y="661354"/>
                </a:lnTo>
                <a:lnTo>
                  <a:pt x="173413" y="627099"/>
                </a:lnTo>
                <a:lnTo>
                  <a:pt x="181543" y="6057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6" name="SMARTInkShape-Group166"/>
          <p:cNvGrpSpPr/>
          <p:nvPr/>
        </p:nvGrpSpPr>
        <p:grpSpPr>
          <a:xfrm>
            <a:off x="5930792" y="5769777"/>
            <a:ext cx="116519" cy="725984"/>
            <a:chOff x="5930792" y="5769777"/>
            <a:chExt cx="116519" cy="725984"/>
          </a:xfrm>
        </p:grpSpPr>
        <p:sp>
          <p:nvSpPr>
            <p:cNvPr id="114" name="SMARTInkShape-739"/>
            <p:cNvSpPr/>
            <p:nvPr>
              <p:custDataLst>
                <p:tags r:id="rId49"/>
              </p:custDataLst>
            </p:nvPr>
          </p:nvSpPr>
          <p:spPr>
            <a:xfrm>
              <a:off x="5959668" y="5769777"/>
              <a:ext cx="29215" cy="182588"/>
            </a:xfrm>
            <a:custGeom>
              <a:avLst/>
              <a:gdLst/>
              <a:ahLst/>
              <a:cxnLst/>
              <a:rect l="0" t="0" r="0" b="0"/>
              <a:pathLst>
                <a:path w="29215" h="182588">
                  <a:moveTo>
                    <a:pt x="0" y="0"/>
                  </a:moveTo>
                  <a:lnTo>
                    <a:pt x="0" y="0"/>
                  </a:lnTo>
                  <a:lnTo>
                    <a:pt x="7214" y="0"/>
                  </a:lnTo>
                  <a:lnTo>
                    <a:pt x="13584" y="6287"/>
                  </a:lnTo>
                  <a:lnTo>
                    <a:pt x="14580" y="39202"/>
                  </a:lnTo>
                  <a:lnTo>
                    <a:pt x="14605" y="70408"/>
                  </a:lnTo>
                  <a:lnTo>
                    <a:pt x="16770" y="102864"/>
                  </a:lnTo>
                  <a:lnTo>
                    <a:pt x="21233" y="138036"/>
                  </a:lnTo>
                  <a:lnTo>
                    <a:pt x="22662" y="160910"/>
                  </a:lnTo>
                  <a:lnTo>
                    <a:pt x="29214" y="18258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SMARTInkShape-740"/>
            <p:cNvSpPr/>
            <p:nvPr>
              <p:custDataLst>
                <p:tags r:id="rId50"/>
              </p:custDataLst>
            </p:nvPr>
          </p:nvSpPr>
          <p:spPr>
            <a:xfrm>
              <a:off x="5930792" y="6266415"/>
              <a:ext cx="116519" cy="229346"/>
            </a:xfrm>
            <a:custGeom>
              <a:avLst/>
              <a:gdLst/>
              <a:ahLst/>
              <a:cxnLst/>
              <a:rect l="0" t="0" r="0" b="0"/>
              <a:pathLst>
                <a:path w="116519" h="229346">
                  <a:moveTo>
                    <a:pt x="101911" y="36518"/>
                  </a:moveTo>
                  <a:lnTo>
                    <a:pt x="101911" y="36518"/>
                  </a:lnTo>
                  <a:lnTo>
                    <a:pt x="94908" y="43520"/>
                  </a:lnTo>
                  <a:lnTo>
                    <a:pt x="77230" y="43819"/>
                  </a:lnTo>
                  <a:lnTo>
                    <a:pt x="72547" y="41657"/>
                  </a:lnTo>
                  <a:lnTo>
                    <a:pt x="66806" y="37533"/>
                  </a:lnTo>
                  <a:lnTo>
                    <a:pt x="59030" y="36718"/>
                  </a:lnTo>
                  <a:lnTo>
                    <a:pt x="51475" y="36606"/>
                  </a:lnTo>
                  <a:lnTo>
                    <a:pt x="44870" y="38721"/>
                  </a:lnTo>
                  <a:lnTo>
                    <a:pt x="39231" y="41555"/>
                  </a:lnTo>
                  <a:lnTo>
                    <a:pt x="31493" y="43961"/>
                  </a:lnTo>
                  <a:lnTo>
                    <a:pt x="26522" y="47400"/>
                  </a:lnTo>
                  <a:lnTo>
                    <a:pt x="11841" y="71129"/>
                  </a:lnTo>
                  <a:lnTo>
                    <a:pt x="2231" y="98900"/>
                  </a:lnTo>
                  <a:lnTo>
                    <a:pt x="0" y="131984"/>
                  </a:lnTo>
                  <a:lnTo>
                    <a:pt x="5487" y="168050"/>
                  </a:lnTo>
                  <a:lnTo>
                    <a:pt x="5979" y="175330"/>
                  </a:lnTo>
                  <a:lnTo>
                    <a:pt x="10855" y="187748"/>
                  </a:lnTo>
                  <a:lnTo>
                    <a:pt x="33611" y="222929"/>
                  </a:lnTo>
                  <a:lnTo>
                    <a:pt x="38554" y="228378"/>
                  </a:lnTo>
                  <a:lnTo>
                    <a:pt x="41820" y="229345"/>
                  </a:lnTo>
                  <a:lnTo>
                    <a:pt x="49777" y="228255"/>
                  </a:lnTo>
                  <a:lnTo>
                    <a:pt x="59504" y="223079"/>
                  </a:lnTo>
                  <a:lnTo>
                    <a:pt x="82525" y="201050"/>
                  </a:lnTo>
                  <a:lnTo>
                    <a:pt x="94144" y="180223"/>
                  </a:lnTo>
                  <a:lnTo>
                    <a:pt x="99610" y="162141"/>
                  </a:lnTo>
                  <a:lnTo>
                    <a:pt x="103873" y="125811"/>
                  </a:lnTo>
                  <a:lnTo>
                    <a:pt x="108159" y="105010"/>
                  </a:lnTo>
                  <a:lnTo>
                    <a:pt x="109187" y="71037"/>
                  </a:lnTo>
                  <a:lnTo>
                    <a:pt x="109215" y="36425"/>
                  </a:lnTo>
                  <a:lnTo>
                    <a:pt x="109215" y="34021"/>
                  </a:lnTo>
                  <a:lnTo>
                    <a:pt x="116518"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1" name="SMARTInkShape-Group167"/>
          <p:cNvGrpSpPr/>
          <p:nvPr/>
        </p:nvGrpSpPr>
        <p:grpSpPr>
          <a:xfrm>
            <a:off x="6354058" y="5550697"/>
            <a:ext cx="847208" cy="831121"/>
            <a:chOff x="6354058" y="5550697"/>
            <a:chExt cx="847208" cy="831121"/>
          </a:xfrm>
        </p:grpSpPr>
        <p:sp>
          <p:nvSpPr>
            <p:cNvPr id="117" name="SMARTInkShape-741"/>
            <p:cNvSpPr/>
            <p:nvPr>
              <p:custDataLst>
                <p:tags r:id="rId35"/>
              </p:custDataLst>
            </p:nvPr>
          </p:nvSpPr>
          <p:spPr>
            <a:xfrm>
              <a:off x="6354058" y="5696741"/>
              <a:ext cx="7304" cy="167982"/>
            </a:xfrm>
            <a:custGeom>
              <a:avLst/>
              <a:gdLst/>
              <a:ahLst/>
              <a:cxnLst/>
              <a:rect l="0" t="0" r="0" b="0"/>
              <a:pathLst>
                <a:path w="7304" h="167982">
                  <a:moveTo>
                    <a:pt x="0" y="0"/>
                  </a:moveTo>
                  <a:lnTo>
                    <a:pt x="0" y="0"/>
                  </a:lnTo>
                  <a:lnTo>
                    <a:pt x="0" y="32636"/>
                  </a:lnTo>
                  <a:lnTo>
                    <a:pt x="2163" y="67954"/>
                  </a:lnTo>
                  <a:lnTo>
                    <a:pt x="6851" y="103967"/>
                  </a:lnTo>
                  <a:lnTo>
                    <a:pt x="7264" y="138276"/>
                  </a:lnTo>
                  <a:lnTo>
                    <a:pt x="7303" y="16798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SMARTInkShape-742"/>
            <p:cNvSpPr/>
            <p:nvPr>
              <p:custDataLst>
                <p:tags r:id="rId36"/>
              </p:custDataLst>
            </p:nvPr>
          </p:nvSpPr>
          <p:spPr>
            <a:xfrm>
              <a:off x="6368665" y="5550697"/>
              <a:ext cx="167651" cy="321199"/>
            </a:xfrm>
            <a:custGeom>
              <a:avLst/>
              <a:gdLst/>
              <a:ahLst/>
              <a:cxnLst/>
              <a:rect l="0" t="0" r="0" b="0"/>
              <a:pathLst>
                <a:path w="167651" h="321199">
                  <a:moveTo>
                    <a:pt x="0" y="7277"/>
                  </a:moveTo>
                  <a:lnTo>
                    <a:pt x="0" y="7277"/>
                  </a:lnTo>
                  <a:lnTo>
                    <a:pt x="6288" y="7277"/>
                  </a:lnTo>
                  <a:lnTo>
                    <a:pt x="12933" y="2258"/>
                  </a:lnTo>
                  <a:lnTo>
                    <a:pt x="19701" y="651"/>
                  </a:lnTo>
                  <a:lnTo>
                    <a:pt x="38960" y="0"/>
                  </a:lnTo>
                  <a:lnTo>
                    <a:pt x="43824" y="2149"/>
                  </a:lnTo>
                  <a:lnTo>
                    <a:pt x="57437" y="14018"/>
                  </a:lnTo>
                  <a:lnTo>
                    <a:pt x="77703" y="46339"/>
                  </a:lnTo>
                  <a:lnTo>
                    <a:pt x="89766" y="65727"/>
                  </a:lnTo>
                  <a:lnTo>
                    <a:pt x="98550" y="78155"/>
                  </a:lnTo>
                  <a:lnTo>
                    <a:pt x="99783" y="81309"/>
                  </a:lnTo>
                  <a:lnTo>
                    <a:pt x="105481" y="86977"/>
                  </a:lnTo>
                  <a:lnTo>
                    <a:pt x="123802" y="100003"/>
                  </a:lnTo>
                  <a:lnTo>
                    <a:pt x="136284" y="101931"/>
                  </a:lnTo>
                  <a:lnTo>
                    <a:pt x="141180" y="102093"/>
                  </a:lnTo>
                  <a:lnTo>
                    <a:pt x="146061" y="100001"/>
                  </a:lnTo>
                  <a:lnTo>
                    <a:pt x="148498" y="98307"/>
                  </a:lnTo>
                  <a:lnTo>
                    <a:pt x="151207" y="94262"/>
                  </a:lnTo>
                  <a:lnTo>
                    <a:pt x="153222" y="89758"/>
                  </a:lnTo>
                  <a:lnTo>
                    <a:pt x="158107" y="82660"/>
                  </a:lnTo>
                  <a:lnTo>
                    <a:pt x="167237" y="54207"/>
                  </a:lnTo>
                  <a:lnTo>
                    <a:pt x="167650" y="48964"/>
                  </a:lnTo>
                  <a:lnTo>
                    <a:pt x="160523" y="25013"/>
                  </a:lnTo>
                  <a:lnTo>
                    <a:pt x="157092" y="19758"/>
                  </a:lnTo>
                  <a:lnTo>
                    <a:pt x="152862" y="16882"/>
                  </a:lnTo>
                  <a:lnTo>
                    <a:pt x="145918" y="15262"/>
                  </a:lnTo>
                  <a:lnTo>
                    <a:pt x="135308" y="14621"/>
                  </a:lnTo>
                  <a:lnTo>
                    <a:pt x="133214" y="16231"/>
                  </a:lnTo>
                  <a:lnTo>
                    <a:pt x="121635" y="31038"/>
                  </a:lnTo>
                  <a:lnTo>
                    <a:pt x="118980" y="40559"/>
                  </a:lnTo>
                  <a:lnTo>
                    <a:pt x="115321" y="57443"/>
                  </a:lnTo>
                  <a:lnTo>
                    <a:pt x="111262" y="74889"/>
                  </a:lnTo>
                  <a:lnTo>
                    <a:pt x="104758" y="110585"/>
                  </a:lnTo>
                  <a:lnTo>
                    <a:pt x="102745" y="146734"/>
                  </a:lnTo>
                  <a:lnTo>
                    <a:pt x="102346" y="181255"/>
                  </a:lnTo>
                  <a:lnTo>
                    <a:pt x="103080" y="216537"/>
                  </a:lnTo>
                  <a:lnTo>
                    <a:pt x="108033" y="247791"/>
                  </a:lnTo>
                  <a:lnTo>
                    <a:pt x="109419" y="284126"/>
                  </a:lnTo>
                  <a:lnTo>
                    <a:pt x="109552" y="320339"/>
                  </a:lnTo>
                  <a:lnTo>
                    <a:pt x="109552" y="321198"/>
                  </a:lnTo>
                  <a:lnTo>
                    <a:pt x="109552" y="3140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9" name="SMARTInkShape-743"/>
            <p:cNvSpPr/>
            <p:nvPr>
              <p:custDataLst>
                <p:tags r:id="rId37"/>
              </p:custDataLst>
            </p:nvPr>
          </p:nvSpPr>
          <p:spPr>
            <a:xfrm>
              <a:off x="6463610" y="5705156"/>
              <a:ext cx="146071" cy="20800"/>
            </a:xfrm>
            <a:custGeom>
              <a:avLst/>
              <a:gdLst/>
              <a:ahLst/>
              <a:cxnLst/>
              <a:rect l="0" t="0" r="0" b="0"/>
              <a:pathLst>
                <a:path w="146071" h="20800">
                  <a:moveTo>
                    <a:pt x="0" y="20799"/>
                  </a:moveTo>
                  <a:lnTo>
                    <a:pt x="0" y="20799"/>
                  </a:lnTo>
                  <a:lnTo>
                    <a:pt x="6289" y="20799"/>
                  </a:lnTo>
                  <a:lnTo>
                    <a:pt x="12934" y="15780"/>
                  </a:lnTo>
                  <a:lnTo>
                    <a:pt x="19702" y="13361"/>
                  </a:lnTo>
                  <a:lnTo>
                    <a:pt x="27658" y="8677"/>
                  </a:lnTo>
                  <a:lnTo>
                    <a:pt x="63426" y="0"/>
                  </a:lnTo>
                  <a:lnTo>
                    <a:pt x="96400" y="5275"/>
                  </a:lnTo>
                  <a:lnTo>
                    <a:pt x="130286" y="6138"/>
                  </a:lnTo>
                  <a:lnTo>
                    <a:pt x="146070" y="619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SMARTInkShape-744"/>
            <p:cNvSpPr/>
            <p:nvPr>
              <p:custDataLst>
                <p:tags r:id="rId38"/>
              </p:custDataLst>
            </p:nvPr>
          </p:nvSpPr>
          <p:spPr>
            <a:xfrm>
              <a:off x="6713503" y="5579893"/>
              <a:ext cx="122578" cy="248146"/>
            </a:xfrm>
            <a:custGeom>
              <a:avLst/>
              <a:gdLst/>
              <a:ahLst/>
              <a:cxnLst/>
              <a:rect l="0" t="0" r="0" b="0"/>
              <a:pathLst>
                <a:path w="122578" h="248146">
                  <a:moveTo>
                    <a:pt x="86069" y="14599"/>
                  </a:moveTo>
                  <a:lnTo>
                    <a:pt x="86069" y="14599"/>
                  </a:lnTo>
                  <a:lnTo>
                    <a:pt x="86069" y="8311"/>
                  </a:lnTo>
                  <a:lnTo>
                    <a:pt x="82192" y="3719"/>
                  </a:lnTo>
                  <a:lnTo>
                    <a:pt x="78124" y="1648"/>
                  </a:lnTo>
                  <a:lnTo>
                    <a:pt x="61687" y="88"/>
                  </a:lnTo>
                  <a:lnTo>
                    <a:pt x="50990" y="0"/>
                  </a:lnTo>
                  <a:lnTo>
                    <a:pt x="42223" y="3872"/>
                  </a:lnTo>
                  <a:lnTo>
                    <a:pt x="36016" y="10101"/>
                  </a:lnTo>
                  <a:lnTo>
                    <a:pt x="20432" y="33139"/>
                  </a:lnTo>
                  <a:lnTo>
                    <a:pt x="7902" y="67592"/>
                  </a:lnTo>
                  <a:lnTo>
                    <a:pt x="997" y="102487"/>
                  </a:lnTo>
                  <a:lnTo>
                    <a:pt x="0" y="124225"/>
                  </a:lnTo>
                  <a:lnTo>
                    <a:pt x="8693" y="160679"/>
                  </a:lnTo>
                  <a:lnTo>
                    <a:pt x="16790" y="191407"/>
                  </a:lnTo>
                  <a:lnTo>
                    <a:pt x="34632" y="225893"/>
                  </a:lnTo>
                  <a:lnTo>
                    <a:pt x="44621" y="241899"/>
                  </a:lnTo>
                  <a:lnTo>
                    <a:pt x="51687" y="245462"/>
                  </a:lnTo>
                  <a:lnTo>
                    <a:pt x="77471" y="248145"/>
                  </a:lnTo>
                  <a:lnTo>
                    <a:pt x="84412" y="246073"/>
                  </a:lnTo>
                  <a:lnTo>
                    <a:pt x="98023" y="235844"/>
                  </a:lnTo>
                  <a:lnTo>
                    <a:pt x="105480" y="227936"/>
                  </a:lnTo>
                  <a:lnTo>
                    <a:pt x="112018" y="215675"/>
                  </a:lnTo>
                  <a:lnTo>
                    <a:pt x="120872" y="182522"/>
                  </a:lnTo>
                  <a:lnTo>
                    <a:pt x="122436" y="147579"/>
                  </a:lnTo>
                  <a:lnTo>
                    <a:pt x="122577" y="112068"/>
                  </a:lnTo>
                  <a:lnTo>
                    <a:pt x="115148" y="76294"/>
                  </a:lnTo>
                  <a:lnTo>
                    <a:pt x="106306" y="51664"/>
                  </a:lnTo>
                  <a:lnTo>
                    <a:pt x="96398" y="39016"/>
                  </a:lnTo>
                  <a:lnTo>
                    <a:pt x="93771" y="30658"/>
                  </a:lnTo>
                  <a:lnTo>
                    <a:pt x="92827" y="30174"/>
                  </a:lnTo>
                  <a:lnTo>
                    <a:pt x="86069" y="2920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SMARTInkShape-745"/>
            <p:cNvSpPr/>
            <p:nvPr>
              <p:custDataLst>
                <p:tags r:id="rId39"/>
              </p:custDataLst>
            </p:nvPr>
          </p:nvSpPr>
          <p:spPr>
            <a:xfrm>
              <a:off x="6748447" y="5667618"/>
              <a:ext cx="87643" cy="14517"/>
            </a:xfrm>
            <a:custGeom>
              <a:avLst/>
              <a:gdLst/>
              <a:ahLst/>
              <a:cxnLst/>
              <a:rect l="0" t="0" r="0" b="0"/>
              <a:pathLst>
                <a:path w="87643" h="14517">
                  <a:moveTo>
                    <a:pt x="0" y="14516"/>
                  </a:moveTo>
                  <a:lnTo>
                    <a:pt x="0" y="14516"/>
                  </a:lnTo>
                  <a:lnTo>
                    <a:pt x="6289" y="8227"/>
                  </a:lnTo>
                  <a:lnTo>
                    <a:pt x="12934" y="6602"/>
                  </a:lnTo>
                  <a:lnTo>
                    <a:pt x="20513" y="2253"/>
                  </a:lnTo>
                  <a:lnTo>
                    <a:pt x="49841" y="0"/>
                  </a:lnTo>
                  <a:lnTo>
                    <a:pt x="63638" y="3813"/>
                  </a:lnTo>
                  <a:lnTo>
                    <a:pt x="79924" y="13641"/>
                  </a:lnTo>
                  <a:lnTo>
                    <a:pt x="87642" y="145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SMARTInkShape-746"/>
            <p:cNvSpPr/>
            <p:nvPr>
              <p:custDataLst>
                <p:tags r:id="rId40"/>
              </p:custDataLst>
            </p:nvPr>
          </p:nvSpPr>
          <p:spPr>
            <a:xfrm>
              <a:off x="6872937" y="5711350"/>
              <a:ext cx="79699" cy="248319"/>
            </a:xfrm>
            <a:custGeom>
              <a:avLst/>
              <a:gdLst/>
              <a:ahLst/>
              <a:cxnLst/>
              <a:rect l="0" t="0" r="0" b="0"/>
              <a:pathLst>
                <a:path w="79699" h="248319">
                  <a:moveTo>
                    <a:pt x="65402" y="7302"/>
                  </a:moveTo>
                  <a:lnTo>
                    <a:pt x="65402" y="7302"/>
                  </a:lnTo>
                  <a:lnTo>
                    <a:pt x="50823" y="7302"/>
                  </a:lnTo>
                  <a:lnTo>
                    <a:pt x="50803" y="3424"/>
                  </a:lnTo>
                  <a:lnTo>
                    <a:pt x="51612" y="2283"/>
                  </a:lnTo>
                  <a:lnTo>
                    <a:pt x="52962" y="1521"/>
                  </a:lnTo>
                  <a:lnTo>
                    <a:pt x="58234" y="198"/>
                  </a:lnTo>
                  <a:lnTo>
                    <a:pt x="72307" y="0"/>
                  </a:lnTo>
                  <a:lnTo>
                    <a:pt x="77646" y="10848"/>
                  </a:lnTo>
                  <a:lnTo>
                    <a:pt x="79698" y="24169"/>
                  </a:lnTo>
                  <a:lnTo>
                    <a:pt x="79179" y="47205"/>
                  </a:lnTo>
                  <a:lnTo>
                    <a:pt x="65210" y="80393"/>
                  </a:lnTo>
                  <a:lnTo>
                    <a:pt x="45918" y="114272"/>
                  </a:lnTo>
                  <a:lnTo>
                    <a:pt x="26449" y="147149"/>
                  </a:lnTo>
                  <a:lnTo>
                    <a:pt x="21580" y="150606"/>
                  </a:lnTo>
                  <a:lnTo>
                    <a:pt x="19146" y="151528"/>
                  </a:lnTo>
                  <a:lnTo>
                    <a:pt x="17523" y="152954"/>
                  </a:lnTo>
                  <a:lnTo>
                    <a:pt x="14427" y="158027"/>
                  </a:lnTo>
                  <a:lnTo>
                    <a:pt x="8115" y="160326"/>
                  </a:lnTo>
                  <a:lnTo>
                    <a:pt x="785" y="154356"/>
                  </a:lnTo>
                  <a:lnTo>
                    <a:pt x="165" y="151646"/>
                  </a:lnTo>
                  <a:lnTo>
                    <a:pt x="0" y="149786"/>
                  </a:lnTo>
                  <a:lnTo>
                    <a:pt x="702" y="148547"/>
                  </a:lnTo>
                  <a:lnTo>
                    <a:pt x="1981" y="147721"/>
                  </a:lnTo>
                  <a:lnTo>
                    <a:pt x="3645" y="147170"/>
                  </a:lnTo>
                  <a:lnTo>
                    <a:pt x="4754" y="145991"/>
                  </a:lnTo>
                  <a:lnTo>
                    <a:pt x="5987" y="142517"/>
                  </a:lnTo>
                  <a:lnTo>
                    <a:pt x="6682" y="135999"/>
                  </a:lnTo>
                  <a:lnTo>
                    <a:pt x="7590" y="134487"/>
                  </a:lnTo>
                  <a:lnTo>
                    <a:pt x="9008" y="133478"/>
                  </a:lnTo>
                  <a:lnTo>
                    <a:pt x="12747" y="132358"/>
                  </a:lnTo>
                  <a:lnTo>
                    <a:pt x="24133" y="131579"/>
                  </a:lnTo>
                  <a:lnTo>
                    <a:pt x="28937" y="133678"/>
                  </a:lnTo>
                  <a:lnTo>
                    <a:pt x="31354" y="135373"/>
                  </a:lnTo>
                  <a:lnTo>
                    <a:pt x="34039" y="139422"/>
                  </a:lnTo>
                  <a:lnTo>
                    <a:pt x="41736" y="156043"/>
                  </a:lnTo>
                  <a:lnTo>
                    <a:pt x="62173" y="191740"/>
                  </a:lnTo>
                  <a:lnTo>
                    <a:pt x="71945" y="227425"/>
                  </a:lnTo>
                  <a:lnTo>
                    <a:pt x="72706" y="24831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SMARTInkShape-747"/>
            <p:cNvSpPr/>
            <p:nvPr>
              <p:custDataLst>
                <p:tags r:id="rId41"/>
              </p:custDataLst>
            </p:nvPr>
          </p:nvSpPr>
          <p:spPr>
            <a:xfrm>
              <a:off x="6383274" y="6120345"/>
              <a:ext cx="14605" cy="204031"/>
            </a:xfrm>
            <a:custGeom>
              <a:avLst/>
              <a:gdLst/>
              <a:ahLst/>
              <a:cxnLst/>
              <a:rect l="0" t="0" r="0" b="0"/>
              <a:pathLst>
                <a:path w="14605" h="204031">
                  <a:moveTo>
                    <a:pt x="14604" y="0"/>
                  </a:moveTo>
                  <a:lnTo>
                    <a:pt x="14604" y="0"/>
                  </a:lnTo>
                  <a:lnTo>
                    <a:pt x="1314" y="0"/>
                  </a:lnTo>
                  <a:lnTo>
                    <a:pt x="875" y="812"/>
                  </a:lnTo>
                  <a:lnTo>
                    <a:pt x="0" y="34611"/>
                  </a:lnTo>
                  <a:lnTo>
                    <a:pt x="5017" y="64514"/>
                  </a:lnTo>
                  <a:lnTo>
                    <a:pt x="6850" y="94705"/>
                  </a:lnTo>
                  <a:lnTo>
                    <a:pt x="7212" y="124112"/>
                  </a:lnTo>
                  <a:lnTo>
                    <a:pt x="7289" y="158507"/>
                  </a:lnTo>
                  <a:lnTo>
                    <a:pt x="7300" y="193714"/>
                  </a:lnTo>
                  <a:lnTo>
                    <a:pt x="7301" y="204030"/>
                  </a:lnTo>
                  <a:lnTo>
                    <a:pt x="7301" y="18989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SMARTInkShape-748"/>
            <p:cNvSpPr/>
            <p:nvPr>
              <p:custDataLst>
                <p:tags r:id="rId42"/>
              </p:custDataLst>
            </p:nvPr>
          </p:nvSpPr>
          <p:spPr>
            <a:xfrm>
              <a:off x="6412485" y="5981605"/>
              <a:ext cx="14609" cy="7278"/>
            </a:xfrm>
            <a:custGeom>
              <a:avLst/>
              <a:gdLst/>
              <a:ahLst/>
              <a:cxnLst/>
              <a:rect l="0" t="0" r="0" b="0"/>
              <a:pathLst>
                <a:path w="14609" h="7278">
                  <a:moveTo>
                    <a:pt x="0" y="7277"/>
                  </a:moveTo>
                  <a:lnTo>
                    <a:pt x="0" y="7277"/>
                  </a:lnTo>
                  <a:lnTo>
                    <a:pt x="0" y="62"/>
                  </a:lnTo>
                  <a:lnTo>
                    <a:pt x="3878" y="0"/>
                  </a:lnTo>
                  <a:lnTo>
                    <a:pt x="7945" y="2149"/>
                  </a:lnTo>
                  <a:lnTo>
                    <a:pt x="14608" y="72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SMARTInkShape-749"/>
            <p:cNvSpPr/>
            <p:nvPr>
              <p:custDataLst>
                <p:tags r:id="rId43"/>
              </p:custDataLst>
            </p:nvPr>
          </p:nvSpPr>
          <p:spPr>
            <a:xfrm>
              <a:off x="6478685" y="6040132"/>
              <a:ext cx="87166" cy="341686"/>
            </a:xfrm>
            <a:custGeom>
              <a:avLst/>
              <a:gdLst/>
              <a:ahLst/>
              <a:cxnLst/>
              <a:rect l="0" t="0" r="0" b="0"/>
              <a:pathLst>
                <a:path w="87166" h="341686">
                  <a:moveTo>
                    <a:pt x="36050" y="36392"/>
                  </a:moveTo>
                  <a:lnTo>
                    <a:pt x="36050" y="36392"/>
                  </a:lnTo>
                  <a:lnTo>
                    <a:pt x="39927" y="36392"/>
                  </a:lnTo>
                  <a:lnTo>
                    <a:pt x="43994" y="38556"/>
                  </a:lnTo>
                  <a:lnTo>
                    <a:pt x="56228" y="48514"/>
                  </a:lnTo>
                  <a:lnTo>
                    <a:pt x="63037" y="50263"/>
                  </a:lnTo>
                  <a:lnTo>
                    <a:pt x="83323" y="50990"/>
                  </a:lnTo>
                  <a:lnTo>
                    <a:pt x="84607" y="50182"/>
                  </a:lnTo>
                  <a:lnTo>
                    <a:pt x="85462" y="48831"/>
                  </a:lnTo>
                  <a:lnTo>
                    <a:pt x="86667" y="43053"/>
                  </a:lnTo>
                  <a:lnTo>
                    <a:pt x="87165" y="19339"/>
                  </a:lnTo>
                  <a:lnTo>
                    <a:pt x="85006" y="14476"/>
                  </a:lnTo>
                  <a:lnTo>
                    <a:pt x="82153" y="9610"/>
                  </a:lnTo>
                  <a:lnTo>
                    <a:pt x="80885" y="4742"/>
                  </a:lnTo>
                  <a:lnTo>
                    <a:pt x="78924" y="3119"/>
                  </a:lnTo>
                  <a:lnTo>
                    <a:pt x="67384" y="302"/>
                  </a:lnTo>
                  <a:lnTo>
                    <a:pt x="62015" y="0"/>
                  </a:lnTo>
                  <a:lnTo>
                    <a:pt x="57598" y="2095"/>
                  </a:lnTo>
                  <a:lnTo>
                    <a:pt x="48151" y="10051"/>
                  </a:lnTo>
                  <a:lnTo>
                    <a:pt x="26310" y="42414"/>
                  </a:lnTo>
                  <a:lnTo>
                    <a:pt x="11704" y="74454"/>
                  </a:lnTo>
                  <a:lnTo>
                    <a:pt x="7476" y="103850"/>
                  </a:lnTo>
                  <a:lnTo>
                    <a:pt x="1901" y="138868"/>
                  </a:lnTo>
                  <a:lnTo>
                    <a:pt x="0" y="170064"/>
                  </a:lnTo>
                  <a:lnTo>
                    <a:pt x="1835" y="195560"/>
                  </a:lnTo>
                  <a:lnTo>
                    <a:pt x="5848" y="229862"/>
                  </a:lnTo>
                  <a:lnTo>
                    <a:pt x="8869" y="263833"/>
                  </a:lnTo>
                  <a:lnTo>
                    <a:pt x="13677" y="298768"/>
                  </a:lnTo>
                  <a:lnTo>
                    <a:pt x="14048" y="314809"/>
                  </a:lnTo>
                  <a:lnTo>
                    <a:pt x="16263" y="320539"/>
                  </a:lnTo>
                  <a:lnTo>
                    <a:pt x="19140" y="325792"/>
                  </a:lnTo>
                  <a:lnTo>
                    <a:pt x="20988" y="335775"/>
                  </a:lnTo>
                  <a:lnTo>
                    <a:pt x="21353" y="341685"/>
                  </a:lnTo>
                  <a:lnTo>
                    <a:pt x="21443" y="33583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SMARTInkShape-750"/>
            <p:cNvSpPr/>
            <p:nvPr>
              <p:custDataLst>
                <p:tags r:id="rId44"/>
              </p:custDataLst>
            </p:nvPr>
          </p:nvSpPr>
          <p:spPr>
            <a:xfrm>
              <a:off x="6463911" y="6178773"/>
              <a:ext cx="109253" cy="14608"/>
            </a:xfrm>
            <a:custGeom>
              <a:avLst/>
              <a:gdLst/>
              <a:ahLst/>
              <a:cxnLst/>
              <a:rect l="0" t="0" r="0" b="0"/>
              <a:pathLst>
                <a:path w="109253" h="14608">
                  <a:moveTo>
                    <a:pt x="7003" y="7304"/>
                  </a:moveTo>
                  <a:lnTo>
                    <a:pt x="7003" y="7304"/>
                  </a:lnTo>
                  <a:lnTo>
                    <a:pt x="714" y="7304"/>
                  </a:lnTo>
                  <a:lnTo>
                    <a:pt x="376" y="6492"/>
                  </a:lnTo>
                  <a:lnTo>
                    <a:pt x="0" y="3426"/>
                  </a:lnTo>
                  <a:lnTo>
                    <a:pt x="711" y="2284"/>
                  </a:lnTo>
                  <a:lnTo>
                    <a:pt x="1997" y="1523"/>
                  </a:lnTo>
                  <a:lnTo>
                    <a:pt x="7155" y="200"/>
                  </a:lnTo>
                  <a:lnTo>
                    <a:pt x="43524" y="0"/>
                  </a:lnTo>
                  <a:lnTo>
                    <a:pt x="45958" y="0"/>
                  </a:lnTo>
                  <a:lnTo>
                    <a:pt x="78745" y="7002"/>
                  </a:lnTo>
                  <a:lnTo>
                    <a:pt x="109252"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SMARTInkShape-751"/>
            <p:cNvSpPr/>
            <p:nvPr>
              <p:custDataLst>
                <p:tags r:id="rId45"/>
              </p:custDataLst>
            </p:nvPr>
          </p:nvSpPr>
          <p:spPr>
            <a:xfrm>
              <a:off x="6741144" y="6134952"/>
              <a:ext cx="131464" cy="167982"/>
            </a:xfrm>
            <a:custGeom>
              <a:avLst/>
              <a:gdLst/>
              <a:ahLst/>
              <a:cxnLst/>
              <a:rect l="0" t="0" r="0" b="0"/>
              <a:pathLst>
                <a:path w="131464" h="167982">
                  <a:moveTo>
                    <a:pt x="0" y="0"/>
                  </a:moveTo>
                  <a:lnTo>
                    <a:pt x="0" y="0"/>
                  </a:lnTo>
                  <a:lnTo>
                    <a:pt x="0" y="10880"/>
                  </a:lnTo>
                  <a:lnTo>
                    <a:pt x="2164" y="15114"/>
                  </a:lnTo>
                  <a:lnTo>
                    <a:pt x="3877" y="17380"/>
                  </a:lnTo>
                  <a:lnTo>
                    <a:pt x="5781" y="24225"/>
                  </a:lnTo>
                  <a:lnTo>
                    <a:pt x="7214" y="56129"/>
                  </a:lnTo>
                  <a:lnTo>
                    <a:pt x="9456" y="82520"/>
                  </a:lnTo>
                  <a:lnTo>
                    <a:pt x="13589" y="106107"/>
                  </a:lnTo>
                  <a:lnTo>
                    <a:pt x="7921" y="140331"/>
                  </a:lnTo>
                  <a:lnTo>
                    <a:pt x="7305" y="160539"/>
                  </a:lnTo>
                  <a:lnTo>
                    <a:pt x="11181" y="156759"/>
                  </a:lnTo>
                  <a:lnTo>
                    <a:pt x="13084" y="152714"/>
                  </a:lnTo>
                  <a:lnTo>
                    <a:pt x="13592" y="150500"/>
                  </a:lnTo>
                  <a:lnTo>
                    <a:pt x="19426" y="140303"/>
                  </a:lnTo>
                  <a:lnTo>
                    <a:pt x="27523" y="109110"/>
                  </a:lnTo>
                  <a:lnTo>
                    <a:pt x="34501" y="88036"/>
                  </a:lnTo>
                  <a:lnTo>
                    <a:pt x="42082" y="58330"/>
                  </a:lnTo>
                  <a:lnTo>
                    <a:pt x="51262" y="39143"/>
                  </a:lnTo>
                  <a:lnTo>
                    <a:pt x="68174" y="13341"/>
                  </a:lnTo>
                  <a:lnTo>
                    <a:pt x="73038" y="9987"/>
                  </a:lnTo>
                  <a:lnTo>
                    <a:pt x="80339" y="8099"/>
                  </a:lnTo>
                  <a:lnTo>
                    <a:pt x="90076" y="7461"/>
                  </a:lnTo>
                  <a:lnTo>
                    <a:pt x="91699" y="8220"/>
                  </a:lnTo>
                  <a:lnTo>
                    <a:pt x="92782" y="9537"/>
                  </a:lnTo>
                  <a:lnTo>
                    <a:pt x="94795" y="13165"/>
                  </a:lnTo>
                  <a:lnTo>
                    <a:pt x="98395" y="17483"/>
                  </a:lnTo>
                  <a:lnTo>
                    <a:pt x="100536" y="24270"/>
                  </a:lnTo>
                  <a:lnTo>
                    <a:pt x="102300" y="31886"/>
                  </a:lnTo>
                  <a:lnTo>
                    <a:pt x="107043" y="41547"/>
                  </a:lnTo>
                  <a:lnTo>
                    <a:pt x="115743" y="78005"/>
                  </a:lnTo>
                  <a:lnTo>
                    <a:pt x="116791" y="111181"/>
                  </a:lnTo>
                  <a:lnTo>
                    <a:pt x="117648" y="121577"/>
                  </a:lnTo>
                  <a:lnTo>
                    <a:pt x="125871" y="145562"/>
                  </a:lnTo>
                  <a:lnTo>
                    <a:pt x="128978" y="150714"/>
                  </a:lnTo>
                  <a:lnTo>
                    <a:pt x="131136" y="159205"/>
                  </a:lnTo>
                  <a:lnTo>
                    <a:pt x="131463" y="16798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SMARTInkShape-752"/>
            <p:cNvSpPr/>
            <p:nvPr>
              <p:custDataLst>
                <p:tags r:id="rId46"/>
              </p:custDataLst>
            </p:nvPr>
          </p:nvSpPr>
          <p:spPr>
            <a:xfrm>
              <a:off x="6924776" y="6134952"/>
              <a:ext cx="71662" cy="159107"/>
            </a:xfrm>
            <a:custGeom>
              <a:avLst/>
              <a:gdLst/>
              <a:ahLst/>
              <a:cxnLst/>
              <a:rect l="0" t="0" r="0" b="0"/>
              <a:pathLst>
                <a:path w="71662" h="159107">
                  <a:moveTo>
                    <a:pt x="42777" y="0"/>
                  </a:moveTo>
                  <a:lnTo>
                    <a:pt x="42777" y="0"/>
                  </a:lnTo>
                  <a:lnTo>
                    <a:pt x="35774" y="7003"/>
                  </a:lnTo>
                  <a:lnTo>
                    <a:pt x="31685" y="7214"/>
                  </a:lnTo>
                  <a:lnTo>
                    <a:pt x="27569" y="5100"/>
                  </a:lnTo>
                  <a:lnTo>
                    <a:pt x="25334" y="3400"/>
                  </a:lnTo>
                  <a:lnTo>
                    <a:pt x="23845" y="3078"/>
                  </a:lnTo>
                  <a:lnTo>
                    <a:pt x="22853" y="3675"/>
                  </a:lnTo>
                  <a:lnTo>
                    <a:pt x="22190" y="4884"/>
                  </a:lnTo>
                  <a:lnTo>
                    <a:pt x="20937" y="5691"/>
                  </a:lnTo>
                  <a:lnTo>
                    <a:pt x="17381" y="6586"/>
                  </a:lnTo>
                  <a:lnTo>
                    <a:pt x="16109" y="7637"/>
                  </a:lnTo>
                  <a:lnTo>
                    <a:pt x="7931" y="22073"/>
                  </a:lnTo>
                  <a:lnTo>
                    <a:pt x="2480" y="55415"/>
                  </a:lnTo>
                  <a:lnTo>
                    <a:pt x="0" y="70429"/>
                  </a:lnTo>
                  <a:lnTo>
                    <a:pt x="5335" y="106088"/>
                  </a:lnTo>
                  <a:lnTo>
                    <a:pt x="13644" y="140329"/>
                  </a:lnTo>
                  <a:lnTo>
                    <a:pt x="19177" y="149960"/>
                  </a:lnTo>
                  <a:lnTo>
                    <a:pt x="23632" y="155373"/>
                  </a:lnTo>
                  <a:lnTo>
                    <a:pt x="28317" y="158320"/>
                  </a:lnTo>
                  <a:lnTo>
                    <a:pt x="30703" y="159106"/>
                  </a:lnTo>
                  <a:lnTo>
                    <a:pt x="33104" y="158818"/>
                  </a:lnTo>
                  <a:lnTo>
                    <a:pt x="37937" y="156335"/>
                  </a:lnTo>
                  <a:lnTo>
                    <a:pt x="45219" y="150374"/>
                  </a:lnTo>
                  <a:lnTo>
                    <a:pt x="47920" y="145819"/>
                  </a:lnTo>
                  <a:lnTo>
                    <a:pt x="49932" y="141089"/>
                  </a:lnTo>
                  <a:lnTo>
                    <a:pt x="53531" y="136283"/>
                  </a:lnTo>
                  <a:lnTo>
                    <a:pt x="55671" y="129277"/>
                  </a:lnTo>
                  <a:lnTo>
                    <a:pt x="59040" y="116208"/>
                  </a:lnTo>
                  <a:lnTo>
                    <a:pt x="63015" y="102057"/>
                  </a:lnTo>
                  <a:lnTo>
                    <a:pt x="66355" y="87586"/>
                  </a:lnTo>
                  <a:lnTo>
                    <a:pt x="70878" y="72032"/>
                  </a:lnTo>
                  <a:lnTo>
                    <a:pt x="71661" y="59844"/>
                  </a:lnTo>
                  <a:lnTo>
                    <a:pt x="69679" y="52836"/>
                  </a:lnTo>
                  <a:lnTo>
                    <a:pt x="66906" y="46204"/>
                  </a:lnTo>
                  <a:lnTo>
                    <a:pt x="63934" y="23888"/>
                  </a:lnTo>
                  <a:lnTo>
                    <a:pt x="58406" y="15990"/>
                  </a:lnTo>
                  <a:lnTo>
                    <a:pt x="57410" y="7640"/>
                  </a:lnTo>
                  <a:lnTo>
                    <a:pt x="5738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SMARTInkShape-753"/>
            <p:cNvSpPr/>
            <p:nvPr>
              <p:custDataLst>
                <p:tags r:id="rId47"/>
              </p:custDataLst>
            </p:nvPr>
          </p:nvSpPr>
          <p:spPr>
            <a:xfrm>
              <a:off x="7069802" y="5937757"/>
              <a:ext cx="29213" cy="372432"/>
            </a:xfrm>
            <a:custGeom>
              <a:avLst/>
              <a:gdLst/>
              <a:ahLst/>
              <a:cxnLst/>
              <a:rect l="0" t="0" r="0" b="0"/>
              <a:pathLst>
                <a:path w="29213" h="372432">
                  <a:moveTo>
                    <a:pt x="0" y="0"/>
                  </a:moveTo>
                  <a:lnTo>
                    <a:pt x="0" y="0"/>
                  </a:lnTo>
                  <a:lnTo>
                    <a:pt x="0" y="10880"/>
                  </a:lnTo>
                  <a:lnTo>
                    <a:pt x="7438" y="45135"/>
                  </a:lnTo>
                  <a:lnTo>
                    <a:pt x="13503" y="80512"/>
                  </a:lnTo>
                  <a:lnTo>
                    <a:pt x="19408" y="116229"/>
                  </a:lnTo>
                  <a:lnTo>
                    <a:pt x="21169" y="148950"/>
                  </a:lnTo>
                  <a:lnTo>
                    <a:pt x="21691" y="179564"/>
                  </a:lnTo>
                  <a:lnTo>
                    <a:pt x="21846" y="209193"/>
                  </a:lnTo>
                  <a:lnTo>
                    <a:pt x="21891" y="238530"/>
                  </a:lnTo>
                  <a:lnTo>
                    <a:pt x="21905" y="266969"/>
                  </a:lnTo>
                  <a:lnTo>
                    <a:pt x="21909" y="298800"/>
                  </a:lnTo>
                  <a:lnTo>
                    <a:pt x="22722" y="330046"/>
                  </a:lnTo>
                  <a:lnTo>
                    <a:pt x="28914" y="366127"/>
                  </a:lnTo>
                  <a:lnTo>
                    <a:pt x="29212" y="372431"/>
                  </a:lnTo>
                  <a:lnTo>
                    <a:pt x="21911" y="36517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SMARTInkShape-754"/>
            <p:cNvSpPr/>
            <p:nvPr>
              <p:custDataLst>
                <p:tags r:id="rId48"/>
              </p:custDataLst>
            </p:nvPr>
          </p:nvSpPr>
          <p:spPr>
            <a:xfrm>
              <a:off x="7040587" y="6069220"/>
              <a:ext cx="160679" cy="21912"/>
            </a:xfrm>
            <a:custGeom>
              <a:avLst/>
              <a:gdLst/>
              <a:ahLst/>
              <a:cxnLst/>
              <a:rect l="0" t="0" r="0" b="0"/>
              <a:pathLst>
                <a:path w="160679" h="21912">
                  <a:moveTo>
                    <a:pt x="0" y="21911"/>
                  </a:moveTo>
                  <a:lnTo>
                    <a:pt x="0" y="21911"/>
                  </a:lnTo>
                  <a:lnTo>
                    <a:pt x="32677" y="21911"/>
                  </a:lnTo>
                  <a:lnTo>
                    <a:pt x="45749" y="21100"/>
                  </a:lnTo>
                  <a:lnTo>
                    <a:pt x="56746" y="16891"/>
                  </a:lnTo>
                  <a:lnTo>
                    <a:pt x="88854" y="14740"/>
                  </a:lnTo>
                  <a:lnTo>
                    <a:pt x="111336" y="13813"/>
                  </a:lnTo>
                  <a:lnTo>
                    <a:pt x="125714" y="8830"/>
                  </a:lnTo>
                  <a:lnTo>
                    <a:pt x="144292" y="7393"/>
                  </a:lnTo>
                  <a:lnTo>
                    <a:pt x="160678"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4" name="SMARTInkShape-Group168"/>
          <p:cNvGrpSpPr/>
          <p:nvPr/>
        </p:nvGrpSpPr>
        <p:grpSpPr>
          <a:xfrm>
            <a:off x="7624869" y="4951783"/>
            <a:ext cx="14608" cy="284838"/>
            <a:chOff x="7624869" y="4951783"/>
            <a:chExt cx="14608" cy="284838"/>
          </a:xfrm>
        </p:grpSpPr>
        <p:sp>
          <p:nvSpPr>
            <p:cNvPr id="132" name="SMARTInkShape-755"/>
            <p:cNvSpPr/>
            <p:nvPr>
              <p:custDataLst>
                <p:tags r:id="rId33"/>
              </p:custDataLst>
            </p:nvPr>
          </p:nvSpPr>
          <p:spPr>
            <a:xfrm>
              <a:off x="7624869" y="4951783"/>
              <a:ext cx="1" cy="14608"/>
            </a:xfrm>
            <a:custGeom>
              <a:avLst/>
              <a:gdLst/>
              <a:ahLst/>
              <a:cxnLst/>
              <a:rect l="0" t="0" r="0" b="0"/>
              <a:pathLst>
                <a:path w="1" h="14608">
                  <a:moveTo>
                    <a:pt x="0" y="0"/>
                  </a:moveTo>
                  <a:lnTo>
                    <a:pt x="0" y="0"/>
                  </a:lnTo>
                  <a:lnTo>
                    <a:pt x="0"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SMARTInkShape-756"/>
            <p:cNvSpPr/>
            <p:nvPr>
              <p:custDataLst>
                <p:tags r:id="rId34"/>
              </p:custDataLst>
            </p:nvPr>
          </p:nvSpPr>
          <p:spPr>
            <a:xfrm>
              <a:off x="7632173" y="5229316"/>
              <a:ext cx="7304" cy="7305"/>
            </a:xfrm>
            <a:custGeom>
              <a:avLst/>
              <a:gdLst/>
              <a:ahLst/>
              <a:cxnLst/>
              <a:rect l="0" t="0" r="0" b="0"/>
              <a:pathLst>
                <a:path w="7304" h="7305">
                  <a:moveTo>
                    <a:pt x="0" y="0"/>
                  </a:moveTo>
                  <a:lnTo>
                    <a:pt x="0" y="0"/>
                  </a:lnTo>
                  <a:lnTo>
                    <a:pt x="6288" y="0"/>
                  </a:lnTo>
                  <a:lnTo>
                    <a:pt x="6627" y="812"/>
                  </a:lnTo>
                  <a:lnTo>
                    <a:pt x="7303" y="73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4" name="SMARTInkShape-Group169"/>
          <p:cNvGrpSpPr/>
          <p:nvPr/>
        </p:nvGrpSpPr>
        <p:grpSpPr>
          <a:xfrm>
            <a:off x="7464529" y="5127067"/>
            <a:ext cx="773689" cy="1021930"/>
            <a:chOff x="7464529" y="5127067"/>
            <a:chExt cx="773689" cy="1021930"/>
          </a:xfrm>
        </p:grpSpPr>
        <p:sp>
          <p:nvSpPr>
            <p:cNvPr id="135" name="SMARTInkShape-757"/>
            <p:cNvSpPr/>
            <p:nvPr>
              <p:custDataLst>
                <p:tags r:id="rId24"/>
              </p:custDataLst>
            </p:nvPr>
          </p:nvSpPr>
          <p:spPr>
            <a:xfrm>
              <a:off x="7486128" y="5660223"/>
              <a:ext cx="109528" cy="204400"/>
            </a:xfrm>
            <a:custGeom>
              <a:avLst/>
              <a:gdLst/>
              <a:ahLst/>
              <a:cxnLst/>
              <a:rect l="0" t="0" r="0" b="0"/>
              <a:pathLst>
                <a:path w="109528" h="204400">
                  <a:moveTo>
                    <a:pt x="7277" y="0"/>
                  </a:moveTo>
                  <a:lnTo>
                    <a:pt x="7277" y="0"/>
                  </a:lnTo>
                  <a:lnTo>
                    <a:pt x="63" y="0"/>
                  </a:lnTo>
                  <a:lnTo>
                    <a:pt x="0" y="3878"/>
                  </a:lnTo>
                  <a:lnTo>
                    <a:pt x="2149" y="7945"/>
                  </a:lnTo>
                  <a:lnTo>
                    <a:pt x="4998" y="12458"/>
                  </a:lnTo>
                  <a:lnTo>
                    <a:pt x="19676" y="47360"/>
                  </a:lnTo>
                  <a:lnTo>
                    <a:pt x="34077" y="82934"/>
                  </a:lnTo>
                  <a:lnTo>
                    <a:pt x="46232" y="117199"/>
                  </a:lnTo>
                  <a:lnTo>
                    <a:pt x="58402" y="143310"/>
                  </a:lnTo>
                  <a:lnTo>
                    <a:pt x="69763" y="162899"/>
                  </a:lnTo>
                  <a:lnTo>
                    <a:pt x="72859" y="172066"/>
                  </a:lnTo>
                  <a:lnTo>
                    <a:pt x="77744" y="179921"/>
                  </a:lnTo>
                  <a:lnTo>
                    <a:pt x="80363" y="187389"/>
                  </a:lnTo>
                  <a:lnTo>
                    <a:pt x="86501" y="195744"/>
                  </a:lnTo>
                  <a:lnTo>
                    <a:pt x="87286" y="200643"/>
                  </a:lnTo>
                  <a:lnTo>
                    <a:pt x="88208" y="201928"/>
                  </a:lnTo>
                  <a:lnTo>
                    <a:pt x="89634" y="202785"/>
                  </a:lnTo>
                  <a:lnTo>
                    <a:pt x="95035" y="204273"/>
                  </a:lnTo>
                  <a:lnTo>
                    <a:pt x="98487" y="204399"/>
                  </a:lnTo>
                  <a:lnTo>
                    <a:pt x="99733" y="203620"/>
                  </a:lnTo>
                  <a:lnTo>
                    <a:pt x="100563" y="202290"/>
                  </a:lnTo>
                  <a:lnTo>
                    <a:pt x="101486" y="197837"/>
                  </a:lnTo>
                  <a:lnTo>
                    <a:pt x="102817" y="186205"/>
                  </a:lnTo>
                  <a:lnTo>
                    <a:pt x="108831" y="168172"/>
                  </a:lnTo>
                  <a:lnTo>
                    <a:pt x="109527" y="15337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SMARTInkShape-758"/>
            <p:cNvSpPr/>
            <p:nvPr>
              <p:custDataLst>
                <p:tags r:id="rId25"/>
              </p:custDataLst>
            </p:nvPr>
          </p:nvSpPr>
          <p:spPr>
            <a:xfrm>
              <a:off x="7464529" y="5616403"/>
              <a:ext cx="153037" cy="204469"/>
            </a:xfrm>
            <a:custGeom>
              <a:avLst/>
              <a:gdLst/>
              <a:ahLst/>
              <a:cxnLst/>
              <a:rect l="0" t="0" r="0" b="0"/>
              <a:pathLst>
                <a:path w="153037" h="204469">
                  <a:moveTo>
                    <a:pt x="153036" y="0"/>
                  </a:moveTo>
                  <a:lnTo>
                    <a:pt x="153036" y="0"/>
                  </a:lnTo>
                  <a:lnTo>
                    <a:pt x="146748" y="0"/>
                  </a:lnTo>
                  <a:lnTo>
                    <a:pt x="128361" y="17379"/>
                  </a:lnTo>
                  <a:lnTo>
                    <a:pt x="118076" y="31865"/>
                  </a:lnTo>
                  <a:lnTo>
                    <a:pt x="106611" y="42352"/>
                  </a:lnTo>
                  <a:lnTo>
                    <a:pt x="89126" y="75831"/>
                  </a:lnTo>
                  <a:lnTo>
                    <a:pt x="63503" y="111271"/>
                  </a:lnTo>
                  <a:lnTo>
                    <a:pt x="41493" y="146028"/>
                  </a:lnTo>
                  <a:lnTo>
                    <a:pt x="32615" y="158500"/>
                  </a:lnTo>
                  <a:lnTo>
                    <a:pt x="23538" y="177582"/>
                  </a:lnTo>
                  <a:lnTo>
                    <a:pt x="0" y="204157"/>
                  </a:lnTo>
                  <a:lnTo>
                    <a:pt x="5981" y="204468"/>
                  </a:lnTo>
                  <a:lnTo>
                    <a:pt x="12602" y="199473"/>
                  </a:lnTo>
                  <a:lnTo>
                    <a:pt x="20231" y="197494"/>
                  </a:lnTo>
                  <a:lnTo>
                    <a:pt x="28876" y="1898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SMARTInkShape-759"/>
            <p:cNvSpPr/>
            <p:nvPr>
              <p:custDataLst>
                <p:tags r:id="rId26"/>
              </p:custDataLst>
            </p:nvPr>
          </p:nvSpPr>
          <p:spPr>
            <a:xfrm>
              <a:off x="7595755" y="5740562"/>
              <a:ext cx="116427" cy="146072"/>
            </a:xfrm>
            <a:custGeom>
              <a:avLst/>
              <a:gdLst/>
              <a:ahLst/>
              <a:cxnLst/>
              <a:rect l="0" t="0" r="0" b="0"/>
              <a:pathLst>
                <a:path w="116427" h="146072">
                  <a:moveTo>
                    <a:pt x="87542" y="0"/>
                  </a:moveTo>
                  <a:lnTo>
                    <a:pt x="87542" y="0"/>
                  </a:lnTo>
                  <a:lnTo>
                    <a:pt x="81253" y="0"/>
                  </a:lnTo>
                  <a:lnTo>
                    <a:pt x="80915" y="812"/>
                  </a:lnTo>
                  <a:lnTo>
                    <a:pt x="80539" y="3877"/>
                  </a:lnTo>
                  <a:lnTo>
                    <a:pt x="79628" y="5019"/>
                  </a:lnTo>
                  <a:lnTo>
                    <a:pt x="70100" y="10880"/>
                  </a:lnTo>
                  <a:lnTo>
                    <a:pt x="53435" y="27658"/>
                  </a:lnTo>
                  <a:lnTo>
                    <a:pt x="27694" y="63426"/>
                  </a:lnTo>
                  <a:lnTo>
                    <a:pt x="10509" y="96576"/>
                  </a:lnTo>
                  <a:lnTo>
                    <a:pt x="7372" y="106159"/>
                  </a:lnTo>
                  <a:lnTo>
                    <a:pt x="1044" y="115287"/>
                  </a:lnTo>
                  <a:lnTo>
                    <a:pt x="0" y="123007"/>
                  </a:lnTo>
                  <a:lnTo>
                    <a:pt x="13403" y="137654"/>
                  </a:lnTo>
                  <a:lnTo>
                    <a:pt x="25139" y="139358"/>
                  </a:lnTo>
                  <a:lnTo>
                    <a:pt x="36112" y="144504"/>
                  </a:lnTo>
                  <a:lnTo>
                    <a:pt x="72482" y="146059"/>
                  </a:lnTo>
                  <a:lnTo>
                    <a:pt x="108313" y="146071"/>
                  </a:lnTo>
                  <a:lnTo>
                    <a:pt x="112992" y="142194"/>
                  </a:lnTo>
                  <a:lnTo>
                    <a:pt x="115083" y="138126"/>
                  </a:lnTo>
                  <a:lnTo>
                    <a:pt x="116426" y="128902"/>
                  </a:lnTo>
                  <a:lnTo>
                    <a:pt x="114446" y="124104"/>
                  </a:lnTo>
                  <a:lnTo>
                    <a:pt x="110439" y="118288"/>
                  </a:lnTo>
                  <a:lnTo>
                    <a:pt x="109452" y="10955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SMARTInkShape-760"/>
            <p:cNvSpPr/>
            <p:nvPr>
              <p:custDataLst>
                <p:tags r:id="rId27"/>
              </p:custDataLst>
            </p:nvPr>
          </p:nvSpPr>
          <p:spPr>
            <a:xfrm>
              <a:off x="7646780" y="5689438"/>
              <a:ext cx="21911" cy="225971"/>
            </a:xfrm>
            <a:custGeom>
              <a:avLst/>
              <a:gdLst/>
              <a:ahLst/>
              <a:cxnLst/>
              <a:rect l="0" t="0" r="0" b="0"/>
              <a:pathLst>
                <a:path w="21911" h="225971">
                  <a:moveTo>
                    <a:pt x="21910" y="0"/>
                  </a:moveTo>
                  <a:lnTo>
                    <a:pt x="21910" y="0"/>
                  </a:lnTo>
                  <a:lnTo>
                    <a:pt x="18033" y="0"/>
                  </a:lnTo>
                  <a:lnTo>
                    <a:pt x="16890" y="811"/>
                  </a:lnTo>
                  <a:lnTo>
                    <a:pt x="16129" y="2163"/>
                  </a:lnTo>
                  <a:lnTo>
                    <a:pt x="14807" y="7438"/>
                  </a:lnTo>
                  <a:lnTo>
                    <a:pt x="14611" y="39304"/>
                  </a:lnTo>
                  <a:lnTo>
                    <a:pt x="12444" y="60661"/>
                  </a:lnTo>
                  <a:lnTo>
                    <a:pt x="7980" y="95239"/>
                  </a:lnTo>
                  <a:lnTo>
                    <a:pt x="5272" y="122053"/>
                  </a:lnTo>
                  <a:lnTo>
                    <a:pt x="1562" y="140307"/>
                  </a:lnTo>
                  <a:lnTo>
                    <a:pt x="136" y="174778"/>
                  </a:lnTo>
                  <a:lnTo>
                    <a:pt x="3" y="211147"/>
                  </a:lnTo>
                  <a:lnTo>
                    <a:pt x="0" y="221411"/>
                  </a:lnTo>
                  <a:lnTo>
                    <a:pt x="811" y="223076"/>
                  </a:lnTo>
                  <a:lnTo>
                    <a:pt x="2164" y="224187"/>
                  </a:lnTo>
                  <a:lnTo>
                    <a:pt x="5830" y="225421"/>
                  </a:lnTo>
                  <a:lnTo>
                    <a:pt x="10165" y="225970"/>
                  </a:lnTo>
                  <a:lnTo>
                    <a:pt x="11646" y="225304"/>
                  </a:lnTo>
                  <a:lnTo>
                    <a:pt x="12632" y="224050"/>
                  </a:lnTo>
                  <a:lnTo>
                    <a:pt x="14541" y="220491"/>
                  </a:lnTo>
                  <a:lnTo>
                    <a:pt x="20779" y="213106"/>
                  </a:lnTo>
                  <a:lnTo>
                    <a:pt x="21910" y="1971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SMARTInkShape-761"/>
            <p:cNvSpPr/>
            <p:nvPr>
              <p:custDataLst>
                <p:tags r:id="rId28"/>
              </p:custDataLst>
            </p:nvPr>
          </p:nvSpPr>
          <p:spPr>
            <a:xfrm>
              <a:off x="7792850" y="5602810"/>
              <a:ext cx="80339" cy="35504"/>
            </a:xfrm>
            <a:custGeom>
              <a:avLst/>
              <a:gdLst/>
              <a:ahLst/>
              <a:cxnLst/>
              <a:rect l="0" t="0" r="0" b="0"/>
              <a:pathLst>
                <a:path w="80339" h="35504">
                  <a:moveTo>
                    <a:pt x="0" y="6289"/>
                  </a:moveTo>
                  <a:lnTo>
                    <a:pt x="0" y="6289"/>
                  </a:lnTo>
                  <a:lnTo>
                    <a:pt x="3877" y="6289"/>
                  </a:lnTo>
                  <a:lnTo>
                    <a:pt x="7944" y="4125"/>
                  </a:lnTo>
                  <a:lnTo>
                    <a:pt x="13291" y="0"/>
                  </a:lnTo>
                  <a:lnTo>
                    <a:pt x="14541" y="474"/>
                  </a:lnTo>
                  <a:lnTo>
                    <a:pt x="20178" y="4205"/>
                  </a:lnTo>
                  <a:lnTo>
                    <a:pt x="29353" y="5877"/>
                  </a:lnTo>
                  <a:lnTo>
                    <a:pt x="31741" y="6014"/>
                  </a:lnTo>
                  <a:lnTo>
                    <a:pt x="36559" y="8330"/>
                  </a:lnTo>
                  <a:lnTo>
                    <a:pt x="41404" y="11254"/>
                  </a:lnTo>
                  <a:lnTo>
                    <a:pt x="51128" y="13130"/>
                  </a:lnTo>
                  <a:lnTo>
                    <a:pt x="53561" y="13284"/>
                  </a:lnTo>
                  <a:lnTo>
                    <a:pt x="58429" y="15620"/>
                  </a:lnTo>
                  <a:lnTo>
                    <a:pt x="63297" y="18551"/>
                  </a:lnTo>
                  <a:lnTo>
                    <a:pt x="70600" y="21013"/>
                  </a:lnTo>
                  <a:lnTo>
                    <a:pt x="79911" y="27871"/>
                  </a:lnTo>
                  <a:lnTo>
                    <a:pt x="80338" y="355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SMARTInkShape-762"/>
            <p:cNvSpPr/>
            <p:nvPr>
              <p:custDataLst>
                <p:tags r:id="rId29"/>
              </p:custDataLst>
            </p:nvPr>
          </p:nvSpPr>
          <p:spPr>
            <a:xfrm>
              <a:off x="7814760" y="5652920"/>
              <a:ext cx="80340" cy="7215"/>
            </a:xfrm>
            <a:custGeom>
              <a:avLst/>
              <a:gdLst/>
              <a:ahLst/>
              <a:cxnLst/>
              <a:rect l="0" t="0" r="0" b="0"/>
              <a:pathLst>
                <a:path w="80340" h="7215">
                  <a:moveTo>
                    <a:pt x="0" y="0"/>
                  </a:moveTo>
                  <a:lnTo>
                    <a:pt x="0" y="0"/>
                  </a:lnTo>
                  <a:lnTo>
                    <a:pt x="34104" y="0"/>
                  </a:lnTo>
                  <a:lnTo>
                    <a:pt x="46259" y="0"/>
                  </a:lnTo>
                  <a:lnTo>
                    <a:pt x="51126" y="2164"/>
                  </a:lnTo>
                  <a:lnTo>
                    <a:pt x="55994" y="5019"/>
                  </a:lnTo>
                  <a:lnTo>
                    <a:pt x="65732" y="6852"/>
                  </a:lnTo>
                  <a:lnTo>
                    <a:pt x="71593" y="7214"/>
                  </a:lnTo>
                  <a:lnTo>
                    <a:pt x="80339"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SMARTInkShape-763"/>
            <p:cNvSpPr/>
            <p:nvPr>
              <p:custDataLst>
                <p:tags r:id="rId30"/>
              </p:custDataLst>
            </p:nvPr>
          </p:nvSpPr>
          <p:spPr>
            <a:xfrm>
              <a:off x="7927434" y="5290924"/>
              <a:ext cx="164861" cy="851302"/>
            </a:xfrm>
            <a:custGeom>
              <a:avLst/>
              <a:gdLst/>
              <a:ahLst/>
              <a:cxnLst/>
              <a:rect l="0" t="0" r="0" b="0"/>
              <a:pathLst>
                <a:path w="164861" h="851302">
                  <a:moveTo>
                    <a:pt x="106431" y="55249"/>
                  </a:moveTo>
                  <a:lnTo>
                    <a:pt x="106431" y="55249"/>
                  </a:lnTo>
                  <a:lnTo>
                    <a:pt x="112720" y="55249"/>
                  </a:lnTo>
                  <a:lnTo>
                    <a:pt x="113058" y="56060"/>
                  </a:lnTo>
                  <a:lnTo>
                    <a:pt x="113435" y="59125"/>
                  </a:lnTo>
                  <a:lnTo>
                    <a:pt x="114346" y="60267"/>
                  </a:lnTo>
                  <a:lnTo>
                    <a:pt x="117523" y="61537"/>
                  </a:lnTo>
                  <a:lnTo>
                    <a:pt x="138116" y="62525"/>
                  </a:lnTo>
                  <a:lnTo>
                    <a:pt x="142965" y="60376"/>
                  </a:lnTo>
                  <a:lnTo>
                    <a:pt x="148813" y="56261"/>
                  </a:lnTo>
                  <a:lnTo>
                    <a:pt x="149613" y="53535"/>
                  </a:lnTo>
                  <a:lnTo>
                    <a:pt x="149826" y="51672"/>
                  </a:lnTo>
                  <a:lnTo>
                    <a:pt x="152228" y="47437"/>
                  </a:lnTo>
                  <a:lnTo>
                    <a:pt x="156504" y="41984"/>
                  </a:lnTo>
                  <a:lnTo>
                    <a:pt x="157348" y="35076"/>
                  </a:lnTo>
                  <a:lnTo>
                    <a:pt x="157529" y="23508"/>
                  </a:lnTo>
                  <a:lnTo>
                    <a:pt x="155380" y="18690"/>
                  </a:lnTo>
                  <a:lnTo>
                    <a:pt x="152532" y="13844"/>
                  </a:lnTo>
                  <a:lnTo>
                    <a:pt x="151265" y="8984"/>
                  </a:lnTo>
                  <a:lnTo>
                    <a:pt x="150116" y="7364"/>
                  </a:lnTo>
                  <a:lnTo>
                    <a:pt x="148539" y="6284"/>
                  </a:lnTo>
                  <a:lnTo>
                    <a:pt x="133128" y="0"/>
                  </a:lnTo>
                  <a:lnTo>
                    <a:pt x="131533" y="563"/>
                  </a:lnTo>
                  <a:lnTo>
                    <a:pt x="130470" y="1750"/>
                  </a:lnTo>
                  <a:lnTo>
                    <a:pt x="127124" y="3068"/>
                  </a:lnTo>
                  <a:lnTo>
                    <a:pt x="125096" y="3420"/>
                  </a:lnTo>
                  <a:lnTo>
                    <a:pt x="118364" y="7793"/>
                  </a:lnTo>
                  <a:lnTo>
                    <a:pt x="94255" y="43859"/>
                  </a:lnTo>
                  <a:lnTo>
                    <a:pt x="87766" y="58726"/>
                  </a:lnTo>
                  <a:lnTo>
                    <a:pt x="82998" y="87314"/>
                  </a:lnTo>
                  <a:lnTo>
                    <a:pt x="78930" y="114521"/>
                  </a:lnTo>
                  <a:lnTo>
                    <a:pt x="77725" y="143141"/>
                  </a:lnTo>
                  <a:lnTo>
                    <a:pt x="75204" y="174343"/>
                  </a:lnTo>
                  <a:lnTo>
                    <a:pt x="71482" y="207121"/>
                  </a:lnTo>
                  <a:lnTo>
                    <a:pt x="70379" y="239555"/>
                  </a:lnTo>
                  <a:lnTo>
                    <a:pt x="70052" y="272699"/>
                  </a:lnTo>
                  <a:lnTo>
                    <a:pt x="69955" y="303078"/>
                  </a:lnTo>
                  <a:lnTo>
                    <a:pt x="69922" y="338546"/>
                  </a:lnTo>
                  <a:lnTo>
                    <a:pt x="64897" y="368995"/>
                  </a:lnTo>
                  <a:lnTo>
                    <a:pt x="59034" y="401900"/>
                  </a:lnTo>
                  <a:lnTo>
                    <a:pt x="51757" y="432466"/>
                  </a:lnTo>
                  <a:lnTo>
                    <a:pt x="42914" y="446216"/>
                  </a:lnTo>
                  <a:lnTo>
                    <a:pt x="38167" y="451634"/>
                  </a:lnTo>
                  <a:lnTo>
                    <a:pt x="35517" y="458910"/>
                  </a:lnTo>
                  <a:lnTo>
                    <a:pt x="34810" y="463123"/>
                  </a:lnTo>
                  <a:lnTo>
                    <a:pt x="33528" y="465932"/>
                  </a:lnTo>
                  <a:lnTo>
                    <a:pt x="31861" y="467804"/>
                  </a:lnTo>
                  <a:lnTo>
                    <a:pt x="18655" y="477001"/>
                  </a:lnTo>
                  <a:lnTo>
                    <a:pt x="4308" y="478842"/>
                  </a:lnTo>
                  <a:lnTo>
                    <a:pt x="343" y="474972"/>
                  </a:lnTo>
                  <a:lnTo>
                    <a:pt x="0" y="473020"/>
                  </a:lnTo>
                  <a:lnTo>
                    <a:pt x="582" y="470906"/>
                  </a:lnTo>
                  <a:lnTo>
                    <a:pt x="2583" y="466394"/>
                  </a:lnTo>
                  <a:lnTo>
                    <a:pt x="4853" y="452048"/>
                  </a:lnTo>
                  <a:lnTo>
                    <a:pt x="9935" y="442330"/>
                  </a:lnTo>
                  <a:lnTo>
                    <a:pt x="10452" y="439897"/>
                  </a:lnTo>
                  <a:lnTo>
                    <a:pt x="15056" y="432596"/>
                  </a:lnTo>
                  <a:lnTo>
                    <a:pt x="19294" y="429891"/>
                  </a:lnTo>
                  <a:lnTo>
                    <a:pt x="28628" y="428155"/>
                  </a:lnTo>
                  <a:lnTo>
                    <a:pt x="35861" y="427854"/>
                  </a:lnTo>
                  <a:lnTo>
                    <a:pt x="40714" y="429948"/>
                  </a:lnTo>
                  <a:lnTo>
                    <a:pt x="57742" y="444899"/>
                  </a:lnTo>
                  <a:lnTo>
                    <a:pt x="60447" y="451860"/>
                  </a:lnTo>
                  <a:lnTo>
                    <a:pt x="68772" y="487729"/>
                  </a:lnTo>
                  <a:lnTo>
                    <a:pt x="69763" y="522880"/>
                  </a:lnTo>
                  <a:lnTo>
                    <a:pt x="69885" y="555805"/>
                  </a:lnTo>
                  <a:lnTo>
                    <a:pt x="69905" y="583976"/>
                  </a:lnTo>
                  <a:lnTo>
                    <a:pt x="69912" y="612880"/>
                  </a:lnTo>
                  <a:lnTo>
                    <a:pt x="69914" y="642003"/>
                  </a:lnTo>
                  <a:lnTo>
                    <a:pt x="69914" y="675066"/>
                  </a:lnTo>
                  <a:lnTo>
                    <a:pt x="69914" y="706684"/>
                  </a:lnTo>
                  <a:lnTo>
                    <a:pt x="69914" y="736610"/>
                  </a:lnTo>
                  <a:lnTo>
                    <a:pt x="74933" y="769972"/>
                  </a:lnTo>
                  <a:lnTo>
                    <a:pt x="80794" y="803499"/>
                  </a:lnTo>
                  <a:lnTo>
                    <a:pt x="86195" y="827049"/>
                  </a:lnTo>
                  <a:lnTo>
                    <a:pt x="94590" y="838691"/>
                  </a:lnTo>
                  <a:lnTo>
                    <a:pt x="99275" y="841656"/>
                  </a:lnTo>
                  <a:lnTo>
                    <a:pt x="104063" y="843785"/>
                  </a:lnTo>
                  <a:lnTo>
                    <a:pt x="112302" y="850177"/>
                  </a:lnTo>
                  <a:lnTo>
                    <a:pt x="117188" y="850989"/>
                  </a:lnTo>
                  <a:lnTo>
                    <a:pt x="130866" y="851301"/>
                  </a:lnTo>
                  <a:lnTo>
                    <a:pt x="135685" y="849154"/>
                  </a:lnTo>
                  <a:lnTo>
                    <a:pt x="146401" y="840451"/>
                  </a:lnTo>
                  <a:lnTo>
                    <a:pt x="160080" y="816721"/>
                  </a:lnTo>
                  <a:lnTo>
                    <a:pt x="164440" y="795742"/>
                  </a:lnTo>
                  <a:lnTo>
                    <a:pt x="164860" y="77099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SMARTInkShape-764"/>
            <p:cNvSpPr/>
            <p:nvPr>
              <p:custDataLst>
                <p:tags r:id="rId31"/>
              </p:custDataLst>
            </p:nvPr>
          </p:nvSpPr>
          <p:spPr>
            <a:xfrm>
              <a:off x="8187240" y="5127067"/>
              <a:ext cx="43821" cy="277534"/>
            </a:xfrm>
            <a:custGeom>
              <a:avLst/>
              <a:gdLst/>
              <a:ahLst/>
              <a:cxnLst/>
              <a:rect l="0" t="0" r="0" b="0"/>
              <a:pathLst>
                <a:path w="43821" h="277534">
                  <a:moveTo>
                    <a:pt x="43820" y="0"/>
                  </a:moveTo>
                  <a:lnTo>
                    <a:pt x="43820" y="0"/>
                  </a:lnTo>
                  <a:lnTo>
                    <a:pt x="39943" y="0"/>
                  </a:lnTo>
                  <a:lnTo>
                    <a:pt x="38801" y="811"/>
                  </a:lnTo>
                  <a:lnTo>
                    <a:pt x="38039" y="2163"/>
                  </a:lnTo>
                  <a:lnTo>
                    <a:pt x="36968" y="10109"/>
                  </a:lnTo>
                  <a:lnTo>
                    <a:pt x="35906" y="17476"/>
                  </a:lnTo>
                  <a:lnTo>
                    <a:pt x="31558" y="27810"/>
                  </a:lnTo>
                  <a:lnTo>
                    <a:pt x="24400" y="61230"/>
                  </a:lnTo>
                  <a:lnTo>
                    <a:pt x="18361" y="95315"/>
                  </a:lnTo>
                  <a:lnTo>
                    <a:pt x="9320" y="131512"/>
                  </a:lnTo>
                  <a:lnTo>
                    <a:pt x="2549" y="167987"/>
                  </a:lnTo>
                  <a:lnTo>
                    <a:pt x="335" y="204499"/>
                  </a:lnTo>
                  <a:lnTo>
                    <a:pt x="44" y="241016"/>
                  </a:lnTo>
                  <a:lnTo>
                    <a:pt x="0" y="27753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SMARTInkShape-765"/>
            <p:cNvSpPr/>
            <p:nvPr>
              <p:custDataLst>
                <p:tags r:id="rId32"/>
              </p:custDataLst>
            </p:nvPr>
          </p:nvSpPr>
          <p:spPr>
            <a:xfrm>
              <a:off x="8114489" y="5872025"/>
              <a:ext cx="123729" cy="276972"/>
            </a:xfrm>
            <a:custGeom>
              <a:avLst/>
              <a:gdLst/>
              <a:ahLst/>
              <a:cxnLst/>
              <a:rect l="0" t="0" r="0" b="0"/>
              <a:pathLst>
                <a:path w="123729" h="276972">
                  <a:moveTo>
                    <a:pt x="101965" y="94946"/>
                  </a:moveTo>
                  <a:lnTo>
                    <a:pt x="101965" y="94946"/>
                  </a:lnTo>
                  <a:lnTo>
                    <a:pt x="90873" y="94946"/>
                  </a:lnTo>
                  <a:lnTo>
                    <a:pt x="89701" y="94135"/>
                  </a:lnTo>
                  <a:lnTo>
                    <a:pt x="88920" y="92782"/>
                  </a:lnTo>
                  <a:lnTo>
                    <a:pt x="87820" y="87001"/>
                  </a:lnTo>
                  <a:lnTo>
                    <a:pt x="87666" y="84780"/>
                  </a:lnTo>
                  <a:lnTo>
                    <a:pt x="85330" y="80150"/>
                  </a:lnTo>
                  <a:lnTo>
                    <a:pt x="83572" y="77778"/>
                  </a:lnTo>
                  <a:lnTo>
                    <a:pt x="79453" y="75143"/>
                  </a:lnTo>
                  <a:lnTo>
                    <a:pt x="77219" y="74441"/>
                  </a:lnTo>
                  <a:lnTo>
                    <a:pt x="75730" y="73161"/>
                  </a:lnTo>
                  <a:lnTo>
                    <a:pt x="74075" y="69574"/>
                  </a:lnTo>
                  <a:lnTo>
                    <a:pt x="72822" y="68294"/>
                  </a:lnTo>
                  <a:lnTo>
                    <a:pt x="69266" y="66871"/>
                  </a:lnTo>
                  <a:lnTo>
                    <a:pt x="49328" y="65832"/>
                  </a:lnTo>
                  <a:lnTo>
                    <a:pt x="43946" y="67940"/>
                  </a:lnTo>
                  <a:lnTo>
                    <a:pt x="33880" y="75906"/>
                  </a:lnTo>
                  <a:lnTo>
                    <a:pt x="11890" y="108272"/>
                  </a:lnTo>
                  <a:lnTo>
                    <a:pt x="2961" y="126823"/>
                  </a:lnTo>
                  <a:lnTo>
                    <a:pt x="0" y="160848"/>
                  </a:lnTo>
                  <a:lnTo>
                    <a:pt x="552" y="197147"/>
                  </a:lnTo>
                  <a:lnTo>
                    <a:pt x="9883" y="227525"/>
                  </a:lnTo>
                  <a:lnTo>
                    <a:pt x="30387" y="260163"/>
                  </a:lnTo>
                  <a:lnTo>
                    <a:pt x="38378" y="271124"/>
                  </a:lnTo>
                  <a:lnTo>
                    <a:pt x="45572" y="274685"/>
                  </a:lnTo>
                  <a:lnTo>
                    <a:pt x="59537" y="276971"/>
                  </a:lnTo>
                  <a:lnTo>
                    <a:pt x="64985" y="275120"/>
                  </a:lnTo>
                  <a:lnTo>
                    <a:pt x="75093" y="267319"/>
                  </a:lnTo>
                  <a:lnTo>
                    <a:pt x="100438" y="233504"/>
                  </a:lnTo>
                  <a:lnTo>
                    <a:pt x="105343" y="223070"/>
                  </a:lnTo>
                  <a:lnTo>
                    <a:pt x="112629" y="189452"/>
                  </a:lnTo>
                  <a:lnTo>
                    <a:pt x="118216" y="155480"/>
                  </a:lnTo>
                  <a:lnTo>
                    <a:pt x="122198" y="137227"/>
                  </a:lnTo>
                  <a:lnTo>
                    <a:pt x="123728" y="102756"/>
                  </a:lnTo>
                  <a:lnTo>
                    <a:pt x="123044" y="73763"/>
                  </a:lnTo>
                  <a:lnTo>
                    <a:pt x="117247" y="49031"/>
                  </a:lnTo>
                  <a:lnTo>
                    <a:pt x="116577" y="14168"/>
                  </a:lnTo>
                  <a:lnTo>
                    <a:pt x="11657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SMARTInkShape-Group170"/>
          <p:cNvGrpSpPr/>
          <p:nvPr/>
        </p:nvGrpSpPr>
        <p:grpSpPr>
          <a:xfrm>
            <a:off x="8420952" y="4915265"/>
            <a:ext cx="533157" cy="1168563"/>
            <a:chOff x="8420952" y="4915265"/>
            <a:chExt cx="533157" cy="1168563"/>
          </a:xfrm>
        </p:grpSpPr>
        <p:sp>
          <p:nvSpPr>
            <p:cNvPr id="145" name="SMARTInkShape-766"/>
            <p:cNvSpPr/>
            <p:nvPr>
              <p:custDataLst>
                <p:tags r:id="rId12"/>
              </p:custDataLst>
            </p:nvPr>
          </p:nvSpPr>
          <p:spPr>
            <a:xfrm>
              <a:off x="8420952" y="5046728"/>
              <a:ext cx="14607" cy="255625"/>
            </a:xfrm>
            <a:custGeom>
              <a:avLst/>
              <a:gdLst/>
              <a:ahLst/>
              <a:cxnLst/>
              <a:rect l="0" t="0" r="0" b="0"/>
              <a:pathLst>
                <a:path w="14607" h="255625">
                  <a:moveTo>
                    <a:pt x="7303" y="0"/>
                  </a:moveTo>
                  <a:lnTo>
                    <a:pt x="7303" y="0"/>
                  </a:lnTo>
                  <a:lnTo>
                    <a:pt x="8115" y="18765"/>
                  </a:lnTo>
                  <a:lnTo>
                    <a:pt x="13592" y="41614"/>
                  </a:lnTo>
                  <a:lnTo>
                    <a:pt x="14473" y="75870"/>
                  </a:lnTo>
                  <a:lnTo>
                    <a:pt x="14581" y="108670"/>
                  </a:lnTo>
                  <a:lnTo>
                    <a:pt x="14601" y="138593"/>
                  </a:lnTo>
                  <a:lnTo>
                    <a:pt x="14606" y="167947"/>
                  </a:lnTo>
                  <a:lnTo>
                    <a:pt x="13795" y="198663"/>
                  </a:lnTo>
                  <a:lnTo>
                    <a:pt x="7604" y="234667"/>
                  </a:lnTo>
                  <a:lnTo>
                    <a:pt x="7330" y="246747"/>
                  </a:lnTo>
                  <a:lnTo>
                    <a:pt x="0" y="25562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SMARTInkShape-767"/>
            <p:cNvSpPr/>
            <p:nvPr>
              <p:custDataLst>
                <p:tags r:id="rId13"/>
              </p:custDataLst>
            </p:nvPr>
          </p:nvSpPr>
          <p:spPr>
            <a:xfrm>
              <a:off x="8472077" y="4915265"/>
              <a:ext cx="14608" cy="1"/>
            </a:xfrm>
            <a:custGeom>
              <a:avLst/>
              <a:gdLst/>
              <a:ahLst/>
              <a:cxnLst/>
              <a:rect l="0" t="0" r="0" b="0"/>
              <a:pathLst>
                <a:path w="14608" h="1">
                  <a:moveTo>
                    <a:pt x="0" y="0"/>
                  </a:moveTo>
                  <a:lnTo>
                    <a:pt x="0" y="0"/>
                  </a:lnTo>
                  <a:lnTo>
                    <a:pt x="14607"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SMARTInkShape-768"/>
            <p:cNvSpPr/>
            <p:nvPr>
              <p:custDataLst>
                <p:tags r:id="rId14"/>
              </p:custDataLst>
            </p:nvPr>
          </p:nvSpPr>
          <p:spPr>
            <a:xfrm>
              <a:off x="8523201" y="4955181"/>
              <a:ext cx="94917" cy="376385"/>
            </a:xfrm>
            <a:custGeom>
              <a:avLst/>
              <a:gdLst/>
              <a:ahLst/>
              <a:cxnLst/>
              <a:rect l="0" t="0" r="0" b="0"/>
              <a:pathLst>
                <a:path w="94917" h="376385">
                  <a:moveTo>
                    <a:pt x="43822" y="40423"/>
                  </a:moveTo>
                  <a:lnTo>
                    <a:pt x="43822" y="40423"/>
                  </a:lnTo>
                  <a:lnTo>
                    <a:pt x="43822" y="50588"/>
                  </a:lnTo>
                  <a:lnTo>
                    <a:pt x="45985" y="55219"/>
                  </a:lnTo>
                  <a:lnTo>
                    <a:pt x="48841" y="59983"/>
                  </a:lnTo>
                  <a:lnTo>
                    <a:pt x="50110" y="64805"/>
                  </a:lnTo>
                  <a:lnTo>
                    <a:pt x="51260" y="66416"/>
                  </a:lnTo>
                  <a:lnTo>
                    <a:pt x="52837" y="67490"/>
                  </a:lnTo>
                  <a:lnTo>
                    <a:pt x="56755" y="69494"/>
                  </a:lnTo>
                  <a:lnTo>
                    <a:pt x="63523" y="74373"/>
                  </a:lnTo>
                  <a:lnTo>
                    <a:pt x="70667" y="76180"/>
                  </a:lnTo>
                  <a:lnTo>
                    <a:pt x="83791" y="76911"/>
                  </a:lnTo>
                  <a:lnTo>
                    <a:pt x="85075" y="76109"/>
                  </a:lnTo>
                  <a:lnTo>
                    <a:pt x="85931" y="74763"/>
                  </a:lnTo>
                  <a:lnTo>
                    <a:pt x="86501" y="73054"/>
                  </a:lnTo>
                  <a:lnTo>
                    <a:pt x="93830" y="63649"/>
                  </a:lnTo>
                  <a:lnTo>
                    <a:pt x="94916" y="38197"/>
                  </a:lnTo>
                  <a:lnTo>
                    <a:pt x="87506" y="14332"/>
                  </a:lnTo>
                  <a:lnTo>
                    <a:pt x="84065" y="9080"/>
                  </a:lnTo>
                  <a:lnTo>
                    <a:pt x="79830" y="6205"/>
                  </a:lnTo>
                  <a:lnTo>
                    <a:pt x="75244" y="4116"/>
                  </a:lnTo>
                  <a:lnTo>
                    <a:pt x="70501" y="482"/>
                  </a:lnTo>
                  <a:lnTo>
                    <a:pt x="68099" y="0"/>
                  </a:lnTo>
                  <a:lnTo>
                    <a:pt x="65687" y="490"/>
                  </a:lnTo>
                  <a:lnTo>
                    <a:pt x="60843" y="2387"/>
                  </a:lnTo>
                  <a:lnTo>
                    <a:pt x="53553" y="4267"/>
                  </a:lnTo>
                  <a:lnTo>
                    <a:pt x="41386" y="14012"/>
                  </a:lnTo>
                  <a:lnTo>
                    <a:pt x="21911" y="47931"/>
                  </a:lnTo>
                  <a:lnTo>
                    <a:pt x="12173" y="71120"/>
                  </a:lnTo>
                  <a:lnTo>
                    <a:pt x="7945" y="106350"/>
                  </a:lnTo>
                  <a:lnTo>
                    <a:pt x="3553" y="139284"/>
                  </a:lnTo>
                  <a:lnTo>
                    <a:pt x="702" y="172028"/>
                  </a:lnTo>
                  <a:lnTo>
                    <a:pt x="208" y="199429"/>
                  </a:lnTo>
                  <a:lnTo>
                    <a:pt x="2206" y="235604"/>
                  </a:lnTo>
                  <a:lnTo>
                    <a:pt x="6297" y="266434"/>
                  </a:lnTo>
                  <a:lnTo>
                    <a:pt x="7105" y="295967"/>
                  </a:lnTo>
                  <a:lnTo>
                    <a:pt x="7278" y="328676"/>
                  </a:lnTo>
                  <a:lnTo>
                    <a:pt x="7303" y="363032"/>
                  </a:lnTo>
                  <a:lnTo>
                    <a:pt x="7304" y="375926"/>
                  </a:lnTo>
                  <a:lnTo>
                    <a:pt x="0" y="37638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SMARTInkShape-769"/>
            <p:cNvSpPr/>
            <p:nvPr>
              <p:custDataLst>
                <p:tags r:id="rId15"/>
              </p:custDataLst>
            </p:nvPr>
          </p:nvSpPr>
          <p:spPr>
            <a:xfrm>
              <a:off x="8508594" y="5148978"/>
              <a:ext cx="138768" cy="14607"/>
            </a:xfrm>
            <a:custGeom>
              <a:avLst/>
              <a:gdLst/>
              <a:ahLst/>
              <a:cxnLst/>
              <a:rect l="0" t="0" r="0" b="0"/>
              <a:pathLst>
                <a:path w="138768" h="14607">
                  <a:moveTo>
                    <a:pt x="0" y="14606"/>
                  </a:moveTo>
                  <a:lnTo>
                    <a:pt x="0" y="14606"/>
                  </a:lnTo>
                  <a:lnTo>
                    <a:pt x="6289" y="14606"/>
                  </a:lnTo>
                  <a:lnTo>
                    <a:pt x="12934" y="9587"/>
                  </a:lnTo>
                  <a:lnTo>
                    <a:pt x="17380" y="8318"/>
                  </a:lnTo>
                  <a:lnTo>
                    <a:pt x="53718" y="7329"/>
                  </a:lnTo>
                  <a:lnTo>
                    <a:pt x="88885" y="1017"/>
                  </a:lnTo>
                  <a:lnTo>
                    <a:pt x="121924" y="39"/>
                  </a:lnTo>
                  <a:lnTo>
                    <a:pt x="138767"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 name="SMARTInkShape-770"/>
            <p:cNvSpPr/>
            <p:nvPr>
              <p:custDataLst>
                <p:tags r:id="rId16"/>
              </p:custDataLst>
            </p:nvPr>
          </p:nvSpPr>
          <p:spPr>
            <a:xfrm>
              <a:off x="8750706" y="5002936"/>
              <a:ext cx="108455" cy="269642"/>
            </a:xfrm>
            <a:custGeom>
              <a:avLst/>
              <a:gdLst/>
              <a:ahLst/>
              <a:cxnLst/>
              <a:rect l="0" t="0" r="0" b="0"/>
              <a:pathLst>
                <a:path w="108455" h="269642">
                  <a:moveTo>
                    <a:pt x="79243" y="14578"/>
                  </a:moveTo>
                  <a:lnTo>
                    <a:pt x="79243" y="14578"/>
                  </a:lnTo>
                  <a:lnTo>
                    <a:pt x="79243" y="8290"/>
                  </a:lnTo>
                  <a:lnTo>
                    <a:pt x="72954" y="1076"/>
                  </a:lnTo>
                  <a:lnTo>
                    <a:pt x="68363" y="299"/>
                  </a:lnTo>
                  <a:lnTo>
                    <a:pt x="54797" y="0"/>
                  </a:lnTo>
                  <a:lnTo>
                    <a:pt x="49984" y="2148"/>
                  </a:lnTo>
                  <a:lnTo>
                    <a:pt x="47565" y="3857"/>
                  </a:lnTo>
                  <a:lnTo>
                    <a:pt x="35417" y="22714"/>
                  </a:lnTo>
                  <a:lnTo>
                    <a:pt x="20814" y="59114"/>
                  </a:lnTo>
                  <a:lnTo>
                    <a:pt x="8642" y="95011"/>
                  </a:lnTo>
                  <a:lnTo>
                    <a:pt x="1068" y="124149"/>
                  </a:lnTo>
                  <a:lnTo>
                    <a:pt x="0" y="160651"/>
                  </a:lnTo>
                  <a:lnTo>
                    <a:pt x="6905" y="192027"/>
                  </a:lnTo>
                  <a:lnTo>
                    <a:pt x="17660" y="227176"/>
                  </a:lnTo>
                  <a:lnTo>
                    <a:pt x="21504" y="242936"/>
                  </a:lnTo>
                  <a:lnTo>
                    <a:pt x="37145" y="263825"/>
                  </a:lnTo>
                  <a:lnTo>
                    <a:pt x="42409" y="267368"/>
                  </a:lnTo>
                  <a:lnTo>
                    <a:pt x="49935" y="269362"/>
                  </a:lnTo>
                  <a:lnTo>
                    <a:pt x="52401" y="269641"/>
                  </a:lnTo>
                  <a:lnTo>
                    <a:pt x="57304" y="267789"/>
                  </a:lnTo>
                  <a:lnTo>
                    <a:pt x="74520" y="256900"/>
                  </a:lnTo>
                  <a:lnTo>
                    <a:pt x="98659" y="223176"/>
                  </a:lnTo>
                  <a:lnTo>
                    <a:pt x="105193" y="208299"/>
                  </a:lnTo>
                  <a:lnTo>
                    <a:pt x="108170" y="172666"/>
                  </a:lnTo>
                  <a:lnTo>
                    <a:pt x="108420" y="138397"/>
                  </a:lnTo>
                  <a:lnTo>
                    <a:pt x="108454" y="105052"/>
                  </a:lnTo>
                  <a:lnTo>
                    <a:pt x="107645" y="81050"/>
                  </a:lnTo>
                  <a:lnTo>
                    <a:pt x="101830" y="56307"/>
                  </a:lnTo>
                  <a:lnTo>
                    <a:pt x="101454" y="49896"/>
                  </a:lnTo>
                  <a:lnTo>
                    <a:pt x="100542" y="47861"/>
                  </a:lnTo>
                  <a:lnTo>
                    <a:pt x="99123" y="46505"/>
                  </a:lnTo>
                  <a:lnTo>
                    <a:pt x="94892" y="44328"/>
                  </a:lnTo>
                  <a:lnTo>
                    <a:pt x="94313" y="41867"/>
                  </a:lnTo>
                  <a:lnTo>
                    <a:pt x="93850" y="3648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SMARTInkShape-771"/>
            <p:cNvSpPr/>
            <p:nvPr>
              <p:custDataLst>
                <p:tags r:id="rId17"/>
              </p:custDataLst>
            </p:nvPr>
          </p:nvSpPr>
          <p:spPr>
            <a:xfrm>
              <a:off x="8786127" y="5163584"/>
              <a:ext cx="73037" cy="1"/>
            </a:xfrm>
            <a:custGeom>
              <a:avLst/>
              <a:gdLst/>
              <a:ahLst/>
              <a:cxnLst/>
              <a:rect l="0" t="0" r="0" b="0"/>
              <a:pathLst>
                <a:path w="73037" h="1">
                  <a:moveTo>
                    <a:pt x="0" y="0"/>
                  </a:moveTo>
                  <a:lnTo>
                    <a:pt x="0" y="0"/>
                  </a:lnTo>
                  <a:lnTo>
                    <a:pt x="32635" y="0"/>
                  </a:lnTo>
                  <a:lnTo>
                    <a:pt x="68106" y="0"/>
                  </a:lnTo>
                  <a:lnTo>
                    <a:pt x="73036"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SMARTInkShape-772"/>
            <p:cNvSpPr/>
            <p:nvPr>
              <p:custDataLst>
                <p:tags r:id="rId18"/>
              </p:custDataLst>
            </p:nvPr>
          </p:nvSpPr>
          <p:spPr>
            <a:xfrm>
              <a:off x="8844593" y="5127067"/>
              <a:ext cx="109516" cy="211803"/>
            </a:xfrm>
            <a:custGeom>
              <a:avLst/>
              <a:gdLst/>
              <a:ahLst/>
              <a:cxnLst/>
              <a:rect l="0" t="0" r="0" b="0"/>
              <a:pathLst>
                <a:path w="109516" h="211803">
                  <a:moveTo>
                    <a:pt x="109515" y="0"/>
                  </a:moveTo>
                  <a:lnTo>
                    <a:pt x="109515" y="0"/>
                  </a:lnTo>
                  <a:lnTo>
                    <a:pt x="80285" y="31394"/>
                  </a:lnTo>
                  <a:lnTo>
                    <a:pt x="59382" y="67302"/>
                  </a:lnTo>
                  <a:lnTo>
                    <a:pt x="41650" y="103402"/>
                  </a:lnTo>
                  <a:lnTo>
                    <a:pt x="20481" y="136006"/>
                  </a:lnTo>
                  <a:lnTo>
                    <a:pt x="2168" y="167327"/>
                  </a:lnTo>
                  <a:lnTo>
                    <a:pt x="92" y="181107"/>
                  </a:lnTo>
                  <a:lnTo>
                    <a:pt x="0" y="186026"/>
                  </a:lnTo>
                  <a:lnTo>
                    <a:pt x="800" y="187314"/>
                  </a:lnTo>
                  <a:lnTo>
                    <a:pt x="2144" y="188174"/>
                  </a:lnTo>
                  <a:lnTo>
                    <a:pt x="3851" y="188747"/>
                  </a:lnTo>
                  <a:lnTo>
                    <a:pt x="14761" y="195521"/>
                  </a:lnTo>
                  <a:lnTo>
                    <a:pt x="17132" y="196079"/>
                  </a:lnTo>
                  <a:lnTo>
                    <a:pt x="29193" y="202829"/>
                  </a:lnTo>
                  <a:lnTo>
                    <a:pt x="41351" y="205090"/>
                  </a:lnTo>
                  <a:lnTo>
                    <a:pt x="49466" y="209453"/>
                  </a:lnTo>
                  <a:lnTo>
                    <a:pt x="85231" y="211800"/>
                  </a:lnTo>
                  <a:lnTo>
                    <a:pt x="87604" y="2118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SMARTInkShape-773"/>
            <p:cNvSpPr/>
            <p:nvPr>
              <p:custDataLst>
                <p:tags r:id="rId19"/>
              </p:custDataLst>
            </p:nvPr>
          </p:nvSpPr>
          <p:spPr>
            <a:xfrm>
              <a:off x="8881073" y="5156281"/>
              <a:ext cx="29215" cy="292142"/>
            </a:xfrm>
            <a:custGeom>
              <a:avLst/>
              <a:gdLst/>
              <a:ahLst/>
              <a:cxnLst/>
              <a:rect l="0" t="0" r="0" b="0"/>
              <a:pathLst>
                <a:path w="29215" h="292142">
                  <a:moveTo>
                    <a:pt x="29214" y="0"/>
                  </a:moveTo>
                  <a:lnTo>
                    <a:pt x="29214" y="0"/>
                  </a:lnTo>
                  <a:lnTo>
                    <a:pt x="25337" y="0"/>
                  </a:lnTo>
                  <a:lnTo>
                    <a:pt x="24195" y="812"/>
                  </a:lnTo>
                  <a:lnTo>
                    <a:pt x="23433" y="2164"/>
                  </a:lnTo>
                  <a:lnTo>
                    <a:pt x="22211" y="6288"/>
                  </a:lnTo>
                  <a:lnTo>
                    <a:pt x="19759" y="33241"/>
                  </a:lnTo>
                  <a:lnTo>
                    <a:pt x="15624" y="59224"/>
                  </a:lnTo>
                  <a:lnTo>
                    <a:pt x="14809" y="88610"/>
                  </a:lnTo>
                  <a:lnTo>
                    <a:pt x="14667" y="116241"/>
                  </a:lnTo>
                  <a:lnTo>
                    <a:pt x="14624" y="148954"/>
                  </a:lnTo>
                  <a:lnTo>
                    <a:pt x="13801" y="179565"/>
                  </a:lnTo>
                  <a:lnTo>
                    <a:pt x="9590" y="209193"/>
                  </a:lnTo>
                  <a:lnTo>
                    <a:pt x="7981" y="237718"/>
                  </a:lnTo>
                  <a:lnTo>
                    <a:pt x="6552" y="269489"/>
                  </a:lnTo>
                  <a:lnTo>
                    <a:pt x="0" y="29214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SMARTInkShape-774"/>
            <p:cNvSpPr/>
            <p:nvPr>
              <p:custDataLst>
                <p:tags r:id="rId20"/>
              </p:custDataLst>
            </p:nvPr>
          </p:nvSpPr>
          <p:spPr>
            <a:xfrm>
              <a:off x="8661967" y="5806432"/>
              <a:ext cx="146072" cy="153237"/>
            </a:xfrm>
            <a:custGeom>
              <a:avLst/>
              <a:gdLst/>
              <a:ahLst/>
              <a:cxnLst/>
              <a:rect l="0" t="0" r="0" b="0"/>
              <a:pathLst>
                <a:path w="146072" h="153237">
                  <a:moveTo>
                    <a:pt x="0" y="7165"/>
                  </a:moveTo>
                  <a:lnTo>
                    <a:pt x="0" y="7165"/>
                  </a:lnTo>
                  <a:lnTo>
                    <a:pt x="0" y="11042"/>
                  </a:lnTo>
                  <a:lnTo>
                    <a:pt x="813" y="12184"/>
                  </a:lnTo>
                  <a:lnTo>
                    <a:pt x="2165" y="12946"/>
                  </a:lnTo>
                  <a:lnTo>
                    <a:pt x="6289" y="14168"/>
                  </a:lnTo>
                  <a:lnTo>
                    <a:pt x="18157" y="25341"/>
                  </a:lnTo>
                  <a:lnTo>
                    <a:pt x="20243" y="29580"/>
                  </a:lnTo>
                  <a:lnTo>
                    <a:pt x="26865" y="61841"/>
                  </a:lnTo>
                  <a:lnTo>
                    <a:pt x="34028" y="96592"/>
                  </a:lnTo>
                  <a:lnTo>
                    <a:pt x="36373" y="131287"/>
                  </a:lnTo>
                  <a:lnTo>
                    <a:pt x="36518" y="153221"/>
                  </a:lnTo>
                  <a:lnTo>
                    <a:pt x="40396" y="149354"/>
                  </a:lnTo>
                  <a:lnTo>
                    <a:pt x="42299" y="143125"/>
                  </a:lnTo>
                  <a:lnTo>
                    <a:pt x="47610" y="111685"/>
                  </a:lnTo>
                  <a:lnTo>
                    <a:pt x="54694" y="76332"/>
                  </a:lnTo>
                  <a:lnTo>
                    <a:pt x="61978" y="39917"/>
                  </a:lnTo>
                  <a:lnTo>
                    <a:pt x="74603" y="7850"/>
                  </a:lnTo>
                  <a:lnTo>
                    <a:pt x="79206" y="1440"/>
                  </a:lnTo>
                  <a:lnTo>
                    <a:pt x="82000" y="563"/>
                  </a:lnTo>
                  <a:lnTo>
                    <a:pt x="90406" y="0"/>
                  </a:lnTo>
                  <a:lnTo>
                    <a:pt x="91920" y="765"/>
                  </a:lnTo>
                  <a:lnTo>
                    <a:pt x="92928" y="2087"/>
                  </a:lnTo>
                  <a:lnTo>
                    <a:pt x="94861" y="5720"/>
                  </a:lnTo>
                  <a:lnTo>
                    <a:pt x="104994" y="20911"/>
                  </a:lnTo>
                  <a:lnTo>
                    <a:pt x="108203" y="34411"/>
                  </a:lnTo>
                  <a:lnTo>
                    <a:pt x="111539" y="58351"/>
                  </a:lnTo>
                  <a:lnTo>
                    <a:pt x="115282" y="72915"/>
                  </a:lnTo>
                  <a:lnTo>
                    <a:pt x="118882" y="107893"/>
                  </a:lnTo>
                  <a:lnTo>
                    <a:pt x="124760" y="121407"/>
                  </a:lnTo>
                  <a:lnTo>
                    <a:pt x="135601" y="140869"/>
                  </a:lnTo>
                  <a:lnTo>
                    <a:pt x="138351" y="151447"/>
                  </a:lnTo>
                  <a:lnTo>
                    <a:pt x="139301" y="152043"/>
                  </a:lnTo>
                  <a:lnTo>
                    <a:pt x="146071" y="15323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SMARTInkShape-775"/>
            <p:cNvSpPr/>
            <p:nvPr>
              <p:custDataLst>
                <p:tags r:id="rId21"/>
              </p:custDataLst>
            </p:nvPr>
          </p:nvSpPr>
          <p:spPr>
            <a:xfrm>
              <a:off x="8808090" y="5828204"/>
              <a:ext cx="36465" cy="188312"/>
            </a:xfrm>
            <a:custGeom>
              <a:avLst/>
              <a:gdLst/>
              <a:ahLst/>
              <a:cxnLst/>
              <a:rect l="0" t="0" r="0" b="0"/>
              <a:pathLst>
                <a:path w="36465" h="188312">
                  <a:moveTo>
                    <a:pt x="29163" y="0"/>
                  </a:moveTo>
                  <a:lnTo>
                    <a:pt x="29163" y="0"/>
                  </a:lnTo>
                  <a:lnTo>
                    <a:pt x="29163" y="3877"/>
                  </a:lnTo>
                  <a:lnTo>
                    <a:pt x="28350" y="5020"/>
                  </a:lnTo>
                  <a:lnTo>
                    <a:pt x="26998" y="5781"/>
                  </a:lnTo>
                  <a:lnTo>
                    <a:pt x="25285" y="6289"/>
                  </a:lnTo>
                  <a:lnTo>
                    <a:pt x="24143" y="7439"/>
                  </a:lnTo>
                  <a:lnTo>
                    <a:pt x="20146" y="15115"/>
                  </a:lnTo>
                  <a:lnTo>
                    <a:pt x="18282" y="17380"/>
                  </a:lnTo>
                  <a:lnTo>
                    <a:pt x="16212" y="24226"/>
                  </a:lnTo>
                  <a:lnTo>
                    <a:pt x="14480" y="31866"/>
                  </a:lnTo>
                  <a:lnTo>
                    <a:pt x="2974" y="55138"/>
                  </a:lnTo>
                  <a:lnTo>
                    <a:pt x="347" y="88171"/>
                  </a:lnTo>
                  <a:lnTo>
                    <a:pt x="0" y="124230"/>
                  </a:lnTo>
                  <a:lnTo>
                    <a:pt x="783" y="137986"/>
                  </a:lnTo>
                  <a:lnTo>
                    <a:pt x="8966" y="172933"/>
                  </a:lnTo>
                  <a:lnTo>
                    <a:pt x="20517" y="188311"/>
                  </a:lnTo>
                  <a:lnTo>
                    <a:pt x="21775" y="188026"/>
                  </a:lnTo>
                  <a:lnTo>
                    <a:pt x="31907" y="179587"/>
                  </a:lnTo>
                  <a:lnTo>
                    <a:pt x="34439" y="175033"/>
                  </a:lnTo>
                  <a:lnTo>
                    <a:pt x="35865" y="165743"/>
                  </a:lnTo>
                  <a:lnTo>
                    <a:pt x="36431" y="133767"/>
                  </a:lnTo>
                  <a:lnTo>
                    <a:pt x="36464" y="99807"/>
                  </a:lnTo>
                  <a:lnTo>
                    <a:pt x="35654" y="70600"/>
                  </a:lnTo>
                  <a:lnTo>
                    <a:pt x="29463" y="45692"/>
                  </a:lnTo>
                  <a:lnTo>
                    <a:pt x="8364" y="23024"/>
                  </a:lnTo>
                  <a:lnTo>
                    <a:pt x="7252" y="1460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SMARTInkShape-776"/>
            <p:cNvSpPr/>
            <p:nvPr>
              <p:custDataLst>
                <p:tags r:id="rId22"/>
              </p:custDataLst>
            </p:nvPr>
          </p:nvSpPr>
          <p:spPr>
            <a:xfrm>
              <a:off x="8859163" y="5623706"/>
              <a:ext cx="14568" cy="460122"/>
            </a:xfrm>
            <a:custGeom>
              <a:avLst/>
              <a:gdLst/>
              <a:ahLst/>
              <a:cxnLst/>
              <a:rect l="0" t="0" r="0" b="0"/>
              <a:pathLst>
                <a:path w="14568" h="460122">
                  <a:moveTo>
                    <a:pt x="0" y="0"/>
                  </a:moveTo>
                  <a:lnTo>
                    <a:pt x="0" y="0"/>
                  </a:lnTo>
                  <a:lnTo>
                    <a:pt x="0" y="32076"/>
                  </a:lnTo>
                  <a:lnTo>
                    <a:pt x="0" y="66920"/>
                  </a:lnTo>
                  <a:lnTo>
                    <a:pt x="2164" y="102965"/>
                  </a:lnTo>
                  <a:lnTo>
                    <a:pt x="5781" y="133839"/>
                  </a:lnTo>
                  <a:lnTo>
                    <a:pt x="6852" y="168685"/>
                  </a:lnTo>
                  <a:lnTo>
                    <a:pt x="7103" y="193450"/>
                  </a:lnTo>
                  <a:lnTo>
                    <a:pt x="7214" y="220687"/>
                  </a:lnTo>
                  <a:lnTo>
                    <a:pt x="7264" y="246858"/>
                  </a:lnTo>
                  <a:lnTo>
                    <a:pt x="8097" y="272015"/>
                  </a:lnTo>
                  <a:lnTo>
                    <a:pt x="11173" y="296721"/>
                  </a:lnTo>
                  <a:lnTo>
                    <a:pt x="13080" y="321226"/>
                  </a:lnTo>
                  <a:lnTo>
                    <a:pt x="13929" y="345642"/>
                  </a:lnTo>
                  <a:lnTo>
                    <a:pt x="14405" y="380578"/>
                  </a:lnTo>
                  <a:lnTo>
                    <a:pt x="14567" y="412850"/>
                  </a:lnTo>
                  <a:lnTo>
                    <a:pt x="13790" y="440191"/>
                  </a:lnTo>
                  <a:lnTo>
                    <a:pt x="7604" y="459249"/>
                  </a:lnTo>
                  <a:lnTo>
                    <a:pt x="5273" y="459733"/>
                  </a:lnTo>
                  <a:lnTo>
                    <a:pt x="0" y="4601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SMARTInkShape-777"/>
            <p:cNvSpPr/>
            <p:nvPr>
              <p:custDataLst>
                <p:tags r:id="rId23"/>
              </p:custDataLst>
            </p:nvPr>
          </p:nvSpPr>
          <p:spPr>
            <a:xfrm>
              <a:off x="8778824" y="5886732"/>
              <a:ext cx="109554" cy="29116"/>
            </a:xfrm>
            <a:custGeom>
              <a:avLst/>
              <a:gdLst/>
              <a:ahLst/>
              <a:cxnLst/>
              <a:rect l="0" t="0" r="0" b="0"/>
              <a:pathLst>
                <a:path w="109554" h="29116">
                  <a:moveTo>
                    <a:pt x="0" y="29115"/>
                  </a:moveTo>
                  <a:lnTo>
                    <a:pt x="0" y="29115"/>
                  </a:lnTo>
                  <a:lnTo>
                    <a:pt x="6289" y="22826"/>
                  </a:lnTo>
                  <a:lnTo>
                    <a:pt x="17953" y="21200"/>
                  </a:lnTo>
                  <a:lnTo>
                    <a:pt x="42209" y="9190"/>
                  </a:lnTo>
                  <a:lnTo>
                    <a:pt x="74706" y="403"/>
                  </a:lnTo>
                  <a:lnTo>
                    <a:pt x="92841" y="0"/>
                  </a:lnTo>
                  <a:lnTo>
                    <a:pt x="95977" y="778"/>
                  </a:lnTo>
                  <a:lnTo>
                    <a:pt x="98068" y="2109"/>
                  </a:lnTo>
                  <a:lnTo>
                    <a:pt x="101423" y="6197"/>
                  </a:lnTo>
                  <a:lnTo>
                    <a:pt x="109553" y="72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2" name="SMARTInkShape-Group171"/>
          <p:cNvGrpSpPr/>
          <p:nvPr/>
        </p:nvGrpSpPr>
        <p:grpSpPr>
          <a:xfrm>
            <a:off x="8443163" y="5645617"/>
            <a:ext cx="153075" cy="363897"/>
            <a:chOff x="8443163" y="5645617"/>
            <a:chExt cx="153075" cy="363897"/>
          </a:xfrm>
        </p:grpSpPr>
        <p:sp>
          <p:nvSpPr>
            <p:cNvPr id="158" name="SMARTInkShape-778"/>
            <p:cNvSpPr/>
            <p:nvPr>
              <p:custDataLst>
                <p:tags r:id="rId8"/>
              </p:custDataLst>
            </p:nvPr>
          </p:nvSpPr>
          <p:spPr>
            <a:xfrm>
              <a:off x="8450258" y="5828204"/>
              <a:ext cx="21728" cy="181310"/>
            </a:xfrm>
            <a:custGeom>
              <a:avLst/>
              <a:gdLst/>
              <a:ahLst/>
              <a:cxnLst/>
              <a:rect l="0" t="0" r="0" b="0"/>
              <a:pathLst>
                <a:path w="21728" h="181310">
                  <a:moveTo>
                    <a:pt x="14515" y="0"/>
                  </a:moveTo>
                  <a:lnTo>
                    <a:pt x="14515" y="0"/>
                  </a:lnTo>
                  <a:lnTo>
                    <a:pt x="950" y="0"/>
                  </a:lnTo>
                  <a:lnTo>
                    <a:pt x="602" y="812"/>
                  </a:lnTo>
                  <a:lnTo>
                    <a:pt x="0" y="10166"/>
                  </a:lnTo>
                  <a:lnTo>
                    <a:pt x="2113" y="14797"/>
                  </a:lnTo>
                  <a:lnTo>
                    <a:pt x="3813" y="17168"/>
                  </a:lnTo>
                  <a:lnTo>
                    <a:pt x="6204" y="28260"/>
                  </a:lnTo>
                  <a:lnTo>
                    <a:pt x="7079" y="59265"/>
                  </a:lnTo>
                  <a:lnTo>
                    <a:pt x="9336" y="80586"/>
                  </a:lnTo>
                  <a:lnTo>
                    <a:pt x="13833" y="116889"/>
                  </a:lnTo>
                  <a:lnTo>
                    <a:pt x="16545" y="143913"/>
                  </a:lnTo>
                  <a:lnTo>
                    <a:pt x="21510" y="172273"/>
                  </a:lnTo>
                  <a:lnTo>
                    <a:pt x="21727" y="178270"/>
                  </a:lnTo>
                  <a:lnTo>
                    <a:pt x="20946" y="179709"/>
                  </a:lnTo>
                  <a:lnTo>
                    <a:pt x="19614" y="180669"/>
                  </a:lnTo>
                  <a:lnTo>
                    <a:pt x="17914" y="181309"/>
                  </a:lnTo>
                  <a:lnTo>
                    <a:pt x="16781" y="180923"/>
                  </a:lnTo>
                  <a:lnTo>
                    <a:pt x="16025" y="179856"/>
                  </a:lnTo>
                  <a:lnTo>
                    <a:pt x="14963" y="174475"/>
                  </a:lnTo>
                  <a:lnTo>
                    <a:pt x="13903" y="169244"/>
                  </a:lnTo>
                  <a:lnTo>
                    <a:pt x="7906" y="154170"/>
                  </a:lnTo>
                  <a:lnTo>
                    <a:pt x="7212" y="14607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SMARTInkShape-779"/>
            <p:cNvSpPr/>
            <p:nvPr>
              <p:custDataLst>
                <p:tags r:id="rId9"/>
              </p:custDataLst>
            </p:nvPr>
          </p:nvSpPr>
          <p:spPr>
            <a:xfrm>
              <a:off x="8443163" y="5645617"/>
              <a:ext cx="21611" cy="7304"/>
            </a:xfrm>
            <a:custGeom>
              <a:avLst/>
              <a:gdLst/>
              <a:ahLst/>
              <a:cxnLst/>
              <a:rect l="0" t="0" r="0" b="0"/>
              <a:pathLst>
                <a:path w="21611" h="7304">
                  <a:moveTo>
                    <a:pt x="7003" y="0"/>
                  </a:moveTo>
                  <a:lnTo>
                    <a:pt x="7003" y="0"/>
                  </a:lnTo>
                  <a:lnTo>
                    <a:pt x="0" y="0"/>
                  </a:lnTo>
                  <a:lnTo>
                    <a:pt x="20268" y="0"/>
                  </a:lnTo>
                  <a:lnTo>
                    <a:pt x="20715" y="811"/>
                  </a:lnTo>
                  <a:lnTo>
                    <a:pt x="21610"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SMARTInkShape-780"/>
            <p:cNvSpPr/>
            <p:nvPr>
              <p:custDataLst>
                <p:tags r:id="rId10"/>
              </p:custDataLst>
            </p:nvPr>
          </p:nvSpPr>
          <p:spPr>
            <a:xfrm>
              <a:off x="8519353" y="5696776"/>
              <a:ext cx="76881" cy="295962"/>
            </a:xfrm>
            <a:custGeom>
              <a:avLst/>
              <a:gdLst/>
              <a:ahLst/>
              <a:cxnLst/>
              <a:rect l="0" t="0" r="0" b="0"/>
              <a:pathLst>
                <a:path w="76881" h="295962">
                  <a:moveTo>
                    <a:pt x="18455" y="29179"/>
                  </a:moveTo>
                  <a:lnTo>
                    <a:pt x="18455" y="29179"/>
                  </a:lnTo>
                  <a:lnTo>
                    <a:pt x="18455" y="35468"/>
                  </a:lnTo>
                  <a:lnTo>
                    <a:pt x="43131" y="61157"/>
                  </a:lnTo>
                  <a:lnTo>
                    <a:pt x="47816" y="63679"/>
                  </a:lnTo>
                  <a:lnTo>
                    <a:pt x="59861" y="65431"/>
                  </a:lnTo>
                  <a:lnTo>
                    <a:pt x="68140" y="65662"/>
                  </a:lnTo>
                  <a:lnTo>
                    <a:pt x="73030" y="61809"/>
                  </a:lnTo>
                  <a:lnTo>
                    <a:pt x="75170" y="57747"/>
                  </a:lnTo>
                  <a:lnTo>
                    <a:pt x="76733" y="43729"/>
                  </a:lnTo>
                  <a:lnTo>
                    <a:pt x="76880" y="19440"/>
                  </a:lnTo>
                  <a:lnTo>
                    <a:pt x="76070" y="17818"/>
                  </a:lnTo>
                  <a:lnTo>
                    <a:pt x="74719" y="16736"/>
                  </a:lnTo>
                  <a:lnTo>
                    <a:pt x="73005" y="16014"/>
                  </a:lnTo>
                  <a:lnTo>
                    <a:pt x="71864" y="14722"/>
                  </a:lnTo>
                  <a:lnTo>
                    <a:pt x="67867" y="6817"/>
                  </a:lnTo>
                  <a:lnTo>
                    <a:pt x="66004" y="4533"/>
                  </a:lnTo>
                  <a:lnTo>
                    <a:pt x="61769" y="1996"/>
                  </a:lnTo>
                  <a:lnTo>
                    <a:pt x="52438" y="366"/>
                  </a:lnTo>
                  <a:lnTo>
                    <a:pt x="37922" y="0"/>
                  </a:lnTo>
                  <a:lnTo>
                    <a:pt x="35491" y="1612"/>
                  </a:lnTo>
                  <a:lnTo>
                    <a:pt x="21701" y="19051"/>
                  </a:lnTo>
                  <a:lnTo>
                    <a:pt x="12864" y="44405"/>
                  </a:lnTo>
                  <a:lnTo>
                    <a:pt x="5520" y="78835"/>
                  </a:lnTo>
                  <a:lnTo>
                    <a:pt x="4068" y="110286"/>
                  </a:lnTo>
                  <a:lnTo>
                    <a:pt x="1728" y="136720"/>
                  </a:lnTo>
                  <a:lnTo>
                    <a:pt x="0" y="142259"/>
                  </a:lnTo>
                  <a:lnTo>
                    <a:pt x="244" y="154907"/>
                  </a:lnTo>
                  <a:lnTo>
                    <a:pt x="3373" y="189252"/>
                  </a:lnTo>
                  <a:lnTo>
                    <a:pt x="3786" y="220113"/>
                  </a:lnTo>
                  <a:lnTo>
                    <a:pt x="4647" y="242660"/>
                  </a:lnTo>
                  <a:lnTo>
                    <a:pt x="10700" y="271674"/>
                  </a:lnTo>
                  <a:lnTo>
                    <a:pt x="11063" y="286086"/>
                  </a:lnTo>
                  <a:lnTo>
                    <a:pt x="11904" y="288092"/>
                  </a:lnTo>
                  <a:lnTo>
                    <a:pt x="13277" y="289430"/>
                  </a:lnTo>
                  <a:lnTo>
                    <a:pt x="15003" y="290322"/>
                  </a:lnTo>
                  <a:lnTo>
                    <a:pt x="16153" y="291728"/>
                  </a:lnTo>
                  <a:lnTo>
                    <a:pt x="17774" y="295961"/>
                  </a:lnTo>
                  <a:lnTo>
                    <a:pt x="18000" y="295487"/>
                  </a:lnTo>
                  <a:lnTo>
                    <a:pt x="18365" y="292774"/>
                  </a:lnTo>
                  <a:lnTo>
                    <a:pt x="11152" y="29210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SMARTInkShape-781"/>
            <p:cNvSpPr/>
            <p:nvPr>
              <p:custDataLst>
                <p:tags r:id="rId11"/>
              </p:custDataLst>
            </p:nvPr>
          </p:nvSpPr>
          <p:spPr>
            <a:xfrm>
              <a:off x="8493987" y="5820901"/>
              <a:ext cx="102251" cy="43822"/>
            </a:xfrm>
            <a:custGeom>
              <a:avLst/>
              <a:gdLst/>
              <a:ahLst/>
              <a:cxnLst/>
              <a:rect l="0" t="0" r="0" b="0"/>
              <a:pathLst>
                <a:path w="102251" h="43822">
                  <a:moveTo>
                    <a:pt x="0" y="43821"/>
                  </a:moveTo>
                  <a:lnTo>
                    <a:pt x="0" y="43821"/>
                  </a:lnTo>
                  <a:lnTo>
                    <a:pt x="0" y="37533"/>
                  </a:lnTo>
                  <a:lnTo>
                    <a:pt x="812" y="37194"/>
                  </a:lnTo>
                  <a:lnTo>
                    <a:pt x="6289" y="36607"/>
                  </a:lnTo>
                  <a:lnTo>
                    <a:pt x="35556" y="12135"/>
                  </a:lnTo>
                  <a:lnTo>
                    <a:pt x="71655" y="1141"/>
                  </a:lnTo>
                  <a:lnTo>
                    <a:pt x="10225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8" name="SMARTInkShape-Group172"/>
          <p:cNvGrpSpPr/>
          <p:nvPr/>
        </p:nvGrpSpPr>
        <p:grpSpPr>
          <a:xfrm>
            <a:off x="3567971" y="3469169"/>
            <a:ext cx="587730" cy="496501"/>
            <a:chOff x="3567971" y="3469169"/>
            <a:chExt cx="587730" cy="496501"/>
          </a:xfrm>
        </p:grpSpPr>
        <p:sp>
          <p:nvSpPr>
            <p:cNvPr id="163" name="SMARTInkShape-782"/>
            <p:cNvSpPr/>
            <p:nvPr>
              <p:custDataLst>
                <p:tags r:id="rId3"/>
              </p:custDataLst>
            </p:nvPr>
          </p:nvSpPr>
          <p:spPr>
            <a:xfrm>
              <a:off x="3567971" y="3469169"/>
              <a:ext cx="134912" cy="445047"/>
            </a:xfrm>
            <a:custGeom>
              <a:avLst/>
              <a:gdLst/>
              <a:ahLst/>
              <a:cxnLst/>
              <a:rect l="0" t="0" r="0" b="0"/>
              <a:pathLst>
                <a:path w="134912" h="445047">
                  <a:moveTo>
                    <a:pt x="3447" y="0"/>
                  </a:moveTo>
                  <a:lnTo>
                    <a:pt x="3447" y="0"/>
                  </a:lnTo>
                  <a:lnTo>
                    <a:pt x="7325" y="0"/>
                  </a:lnTo>
                  <a:lnTo>
                    <a:pt x="8467" y="811"/>
                  </a:lnTo>
                  <a:lnTo>
                    <a:pt x="9228" y="2164"/>
                  </a:lnTo>
                  <a:lnTo>
                    <a:pt x="10450" y="10166"/>
                  </a:lnTo>
                  <a:lnTo>
                    <a:pt x="11545" y="39262"/>
                  </a:lnTo>
                  <a:lnTo>
                    <a:pt x="17376" y="69005"/>
                  </a:lnTo>
                  <a:lnTo>
                    <a:pt x="17995" y="104821"/>
                  </a:lnTo>
                  <a:lnTo>
                    <a:pt x="18049" y="141277"/>
                  </a:lnTo>
                  <a:lnTo>
                    <a:pt x="18864" y="159798"/>
                  </a:lnTo>
                  <a:lnTo>
                    <a:pt x="28220" y="180839"/>
                  </a:lnTo>
                  <a:lnTo>
                    <a:pt x="35223" y="191087"/>
                  </a:lnTo>
                  <a:lnTo>
                    <a:pt x="40021" y="194480"/>
                  </a:lnTo>
                  <a:lnTo>
                    <a:pt x="47285" y="196391"/>
                  </a:lnTo>
                  <a:lnTo>
                    <a:pt x="53133" y="197036"/>
                  </a:lnTo>
                  <a:lnTo>
                    <a:pt x="58023" y="193271"/>
                  </a:lnTo>
                  <a:lnTo>
                    <a:pt x="80735" y="170194"/>
                  </a:lnTo>
                  <a:lnTo>
                    <a:pt x="98357" y="136447"/>
                  </a:lnTo>
                  <a:lnTo>
                    <a:pt x="110561" y="102756"/>
                  </a:lnTo>
                  <a:lnTo>
                    <a:pt x="124361" y="70859"/>
                  </a:lnTo>
                  <a:lnTo>
                    <a:pt x="127481" y="35536"/>
                  </a:lnTo>
                  <a:lnTo>
                    <a:pt x="127607" y="8449"/>
                  </a:lnTo>
                  <a:lnTo>
                    <a:pt x="127607" y="44508"/>
                  </a:lnTo>
                  <a:lnTo>
                    <a:pt x="127607" y="74088"/>
                  </a:lnTo>
                  <a:lnTo>
                    <a:pt x="127607" y="109691"/>
                  </a:lnTo>
                  <a:lnTo>
                    <a:pt x="127607" y="139606"/>
                  </a:lnTo>
                  <a:lnTo>
                    <a:pt x="127607" y="173767"/>
                  </a:lnTo>
                  <a:lnTo>
                    <a:pt x="127607" y="208076"/>
                  </a:lnTo>
                  <a:lnTo>
                    <a:pt x="123730" y="236486"/>
                  </a:lnTo>
                  <a:lnTo>
                    <a:pt x="121319" y="265462"/>
                  </a:lnTo>
                  <a:lnTo>
                    <a:pt x="116727" y="294605"/>
                  </a:lnTo>
                  <a:lnTo>
                    <a:pt x="107906" y="327702"/>
                  </a:lnTo>
                  <a:lnTo>
                    <a:pt x="98349" y="357684"/>
                  </a:lnTo>
                  <a:lnTo>
                    <a:pt x="81195" y="393554"/>
                  </a:lnTo>
                  <a:lnTo>
                    <a:pt x="63167" y="420739"/>
                  </a:lnTo>
                  <a:lnTo>
                    <a:pt x="49628" y="434730"/>
                  </a:lnTo>
                  <a:lnTo>
                    <a:pt x="37598" y="441959"/>
                  </a:lnTo>
                  <a:lnTo>
                    <a:pt x="25852" y="444812"/>
                  </a:lnTo>
                  <a:lnTo>
                    <a:pt x="23253" y="445046"/>
                  </a:lnTo>
                  <a:lnTo>
                    <a:pt x="18201" y="443142"/>
                  </a:lnTo>
                  <a:lnTo>
                    <a:pt x="15718" y="441498"/>
                  </a:lnTo>
                  <a:lnTo>
                    <a:pt x="8345" y="431431"/>
                  </a:lnTo>
                  <a:lnTo>
                    <a:pt x="0" y="403960"/>
                  </a:lnTo>
                  <a:lnTo>
                    <a:pt x="22" y="394315"/>
                  </a:lnTo>
                  <a:lnTo>
                    <a:pt x="5311" y="363005"/>
                  </a:lnTo>
                  <a:lnTo>
                    <a:pt x="11303" y="346950"/>
                  </a:lnTo>
                  <a:lnTo>
                    <a:pt x="34840" y="312434"/>
                  </a:lnTo>
                  <a:lnTo>
                    <a:pt x="42556" y="305218"/>
                  </a:lnTo>
                  <a:lnTo>
                    <a:pt x="61742" y="294002"/>
                  </a:lnTo>
                  <a:lnTo>
                    <a:pt x="64221" y="293381"/>
                  </a:lnTo>
                  <a:lnTo>
                    <a:pt x="71303" y="294856"/>
                  </a:lnTo>
                  <a:lnTo>
                    <a:pt x="82252" y="300249"/>
                  </a:lnTo>
                  <a:lnTo>
                    <a:pt x="100738" y="316533"/>
                  </a:lnTo>
                  <a:lnTo>
                    <a:pt x="103493" y="321376"/>
                  </a:lnTo>
                  <a:lnTo>
                    <a:pt x="118272" y="355899"/>
                  </a:lnTo>
                  <a:lnTo>
                    <a:pt x="127271" y="379020"/>
                  </a:lnTo>
                  <a:lnTo>
                    <a:pt x="134911" y="38708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SMARTInkShape-783"/>
            <p:cNvSpPr/>
            <p:nvPr>
              <p:custDataLst>
                <p:tags r:id="rId4"/>
              </p:custDataLst>
            </p:nvPr>
          </p:nvSpPr>
          <p:spPr>
            <a:xfrm>
              <a:off x="3797827" y="3622551"/>
              <a:ext cx="87644" cy="343119"/>
            </a:xfrm>
            <a:custGeom>
              <a:avLst/>
              <a:gdLst/>
              <a:ahLst/>
              <a:cxnLst/>
              <a:rect l="0" t="0" r="0" b="0"/>
              <a:pathLst>
                <a:path w="87644" h="343119">
                  <a:moveTo>
                    <a:pt x="0" y="7296"/>
                  </a:moveTo>
                  <a:lnTo>
                    <a:pt x="0" y="7296"/>
                  </a:lnTo>
                  <a:lnTo>
                    <a:pt x="0" y="1007"/>
                  </a:lnTo>
                  <a:lnTo>
                    <a:pt x="812" y="669"/>
                  </a:lnTo>
                  <a:lnTo>
                    <a:pt x="4208" y="193"/>
                  </a:lnTo>
                  <a:lnTo>
                    <a:pt x="2412" y="81"/>
                  </a:lnTo>
                  <a:lnTo>
                    <a:pt x="2419" y="52"/>
                  </a:lnTo>
                  <a:lnTo>
                    <a:pt x="6500" y="0"/>
                  </a:lnTo>
                  <a:lnTo>
                    <a:pt x="6947" y="2160"/>
                  </a:lnTo>
                  <a:lnTo>
                    <a:pt x="7233" y="14036"/>
                  </a:lnTo>
                  <a:lnTo>
                    <a:pt x="1010" y="45420"/>
                  </a:lnTo>
                  <a:lnTo>
                    <a:pt x="200" y="74156"/>
                  </a:lnTo>
                  <a:lnTo>
                    <a:pt x="40" y="110248"/>
                  </a:lnTo>
                  <a:lnTo>
                    <a:pt x="12" y="138967"/>
                  </a:lnTo>
                  <a:lnTo>
                    <a:pt x="4" y="168035"/>
                  </a:lnTo>
                  <a:lnTo>
                    <a:pt x="2" y="197205"/>
                  </a:lnTo>
                  <a:lnTo>
                    <a:pt x="1" y="226406"/>
                  </a:lnTo>
                  <a:lnTo>
                    <a:pt x="0" y="261477"/>
                  </a:lnTo>
                  <a:lnTo>
                    <a:pt x="5831" y="291036"/>
                  </a:lnTo>
                  <a:lnTo>
                    <a:pt x="19561" y="322660"/>
                  </a:lnTo>
                  <a:lnTo>
                    <a:pt x="31660" y="337920"/>
                  </a:lnTo>
                  <a:lnTo>
                    <a:pt x="36523" y="340885"/>
                  </a:lnTo>
                  <a:lnTo>
                    <a:pt x="46257" y="342789"/>
                  </a:lnTo>
                  <a:lnTo>
                    <a:pt x="53560" y="343118"/>
                  </a:lnTo>
                  <a:lnTo>
                    <a:pt x="58429" y="341031"/>
                  </a:lnTo>
                  <a:lnTo>
                    <a:pt x="75470" y="326085"/>
                  </a:lnTo>
                  <a:lnTo>
                    <a:pt x="78175" y="319125"/>
                  </a:lnTo>
                  <a:lnTo>
                    <a:pt x="80866" y="306748"/>
                  </a:lnTo>
                  <a:lnTo>
                    <a:pt x="87643" y="29213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SMARTInkShape-784"/>
            <p:cNvSpPr/>
            <p:nvPr>
              <p:custDataLst>
                <p:tags r:id="rId5"/>
              </p:custDataLst>
            </p:nvPr>
          </p:nvSpPr>
          <p:spPr>
            <a:xfrm>
              <a:off x="3768613" y="3733132"/>
              <a:ext cx="138768" cy="35482"/>
            </a:xfrm>
            <a:custGeom>
              <a:avLst/>
              <a:gdLst/>
              <a:ahLst/>
              <a:cxnLst/>
              <a:rect l="0" t="0" r="0" b="0"/>
              <a:pathLst>
                <a:path w="138768" h="35482">
                  <a:moveTo>
                    <a:pt x="0" y="35481"/>
                  </a:moveTo>
                  <a:lnTo>
                    <a:pt x="0" y="35481"/>
                  </a:lnTo>
                  <a:lnTo>
                    <a:pt x="3878" y="35481"/>
                  </a:lnTo>
                  <a:lnTo>
                    <a:pt x="5020" y="34670"/>
                  </a:lnTo>
                  <a:lnTo>
                    <a:pt x="5781" y="33318"/>
                  </a:lnTo>
                  <a:lnTo>
                    <a:pt x="7003" y="29193"/>
                  </a:lnTo>
                  <a:lnTo>
                    <a:pt x="17443" y="18101"/>
                  </a:lnTo>
                  <a:lnTo>
                    <a:pt x="31879" y="9446"/>
                  </a:lnTo>
                  <a:lnTo>
                    <a:pt x="63639" y="103"/>
                  </a:lnTo>
                  <a:lnTo>
                    <a:pt x="82841" y="0"/>
                  </a:lnTo>
                  <a:lnTo>
                    <a:pt x="111080" y="5829"/>
                  </a:lnTo>
                  <a:lnTo>
                    <a:pt x="138767" y="626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SMARTInkShape-785"/>
            <p:cNvSpPr/>
            <p:nvPr>
              <p:custDataLst>
                <p:tags r:id="rId6"/>
              </p:custDataLst>
            </p:nvPr>
          </p:nvSpPr>
          <p:spPr>
            <a:xfrm>
              <a:off x="4031540" y="3501544"/>
              <a:ext cx="124161" cy="40661"/>
            </a:xfrm>
            <a:custGeom>
              <a:avLst/>
              <a:gdLst/>
              <a:ahLst/>
              <a:cxnLst/>
              <a:rect l="0" t="0" r="0" b="0"/>
              <a:pathLst>
                <a:path w="124161" h="40661">
                  <a:moveTo>
                    <a:pt x="0" y="18750"/>
                  </a:moveTo>
                  <a:lnTo>
                    <a:pt x="0" y="18750"/>
                  </a:lnTo>
                  <a:lnTo>
                    <a:pt x="10880" y="7870"/>
                  </a:lnTo>
                  <a:lnTo>
                    <a:pt x="15115" y="5799"/>
                  </a:lnTo>
                  <a:lnTo>
                    <a:pt x="26846" y="3550"/>
                  </a:lnTo>
                  <a:lnTo>
                    <a:pt x="31678" y="362"/>
                  </a:lnTo>
                  <a:lnTo>
                    <a:pt x="34915" y="0"/>
                  </a:lnTo>
                  <a:lnTo>
                    <a:pt x="69724" y="4815"/>
                  </a:lnTo>
                  <a:lnTo>
                    <a:pt x="104373" y="24647"/>
                  </a:lnTo>
                  <a:lnTo>
                    <a:pt x="116420" y="33020"/>
                  </a:lnTo>
                  <a:lnTo>
                    <a:pt x="124160" y="406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SMARTInkShape-786"/>
            <p:cNvSpPr/>
            <p:nvPr>
              <p:custDataLst>
                <p:tags r:id="rId7"/>
              </p:custDataLst>
            </p:nvPr>
          </p:nvSpPr>
          <p:spPr>
            <a:xfrm>
              <a:off x="4038843" y="3586123"/>
              <a:ext cx="109554" cy="29117"/>
            </a:xfrm>
            <a:custGeom>
              <a:avLst/>
              <a:gdLst/>
              <a:ahLst/>
              <a:cxnLst/>
              <a:rect l="0" t="0" r="0" b="0"/>
              <a:pathLst>
                <a:path w="109554" h="29117">
                  <a:moveTo>
                    <a:pt x="0" y="29116"/>
                  </a:moveTo>
                  <a:lnTo>
                    <a:pt x="0" y="29116"/>
                  </a:lnTo>
                  <a:lnTo>
                    <a:pt x="0" y="22114"/>
                  </a:lnTo>
                  <a:lnTo>
                    <a:pt x="10880" y="10941"/>
                  </a:lnTo>
                  <a:lnTo>
                    <a:pt x="15115" y="8866"/>
                  </a:lnTo>
                  <a:lnTo>
                    <a:pt x="49164" y="397"/>
                  </a:lnTo>
                  <a:lnTo>
                    <a:pt x="64353" y="0"/>
                  </a:lnTo>
                  <a:lnTo>
                    <a:pt x="71340" y="2110"/>
                  </a:lnTo>
                  <a:lnTo>
                    <a:pt x="77963" y="4941"/>
                  </a:lnTo>
                  <a:lnTo>
                    <a:pt x="90004" y="7346"/>
                  </a:lnTo>
                  <a:lnTo>
                    <a:pt x="96266" y="10785"/>
                  </a:lnTo>
                  <a:lnTo>
                    <a:pt x="99590" y="15018"/>
                  </a:lnTo>
                  <a:lnTo>
                    <a:pt x="101724" y="20471"/>
                  </a:lnTo>
                  <a:lnTo>
                    <a:pt x="109553" y="291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594534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and Decomposition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Linear regression can be considered as a particular type of decomposition model where a function of time is used to represent the trend component, the seasonal component is estimated by dummy variables and we understand that the residuals will likely be correlated which technically violates the assumptions required for </a:t>
            </a:r>
            <a:r>
              <a:rPr lang="en-US" sz="2400" dirty="0" smtClean="0"/>
              <a:t>regression.</a:t>
            </a:r>
            <a:endParaRPr lang="en-US" sz="2400" dirty="0"/>
          </a:p>
          <a:p>
            <a:pPr marL="0" indent="0">
              <a:buNone/>
            </a:pPr>
            <a:endParaRPr lang="en-US" sz="2400" dirty="0"/>
          </a:p>
        </p:txBody>
      </p:sp>
    </p:spTree>
    <p:extLst>
      <p:ext uri="{BB962C8B-B14F-4D97-AF65-F5344CB8AC3E}">
        <p14:creationId xmlns:p14="http://schemas.microsoft.com/office/powerpoint/2010/main" val="2748351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Models</a:t>
            </a:r>
            <a:endParaRPr lang="en-US" dirty="0"/>
          </a:p>
        </p:txBody>
      </p:sp>
      <p:sp>
        <p:nvSpPr>
          <p:cNvPr id="3" name="Content Placeholder 2"/>
          <p:cNvSpPr>
            <a:spLocks noGrp="1"/>
          </p:cNvSpPr>
          <p:nvPr>
            <p:ph idx="1"/>
          </p:nvPr>
        </p:nvSpPr>
        <p:spPr>
          <a:xfrm>
            <a:off x="457200" y="1874837"/>
            <a:ext cx="8229600" cy="4525963"/>
          </a:xfrm>
        </p:spPr>
        <p:txBody>
          <a:bodyPr>
            <a:normAutofit/>
          </a:bodyPr>
          <a:lstStyle/>
          <a:p>
            <a:pPr marL="0" indent="0">
              <a:buNone/>
            </a:pPr>
            <a:r>
              <a:rPr lang="en-US" sz="2400" dirty="0" smtClean="0"/>
              <a:t>A model for time series </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y</a:t>
            </a:r>
            <a:r>
              <a:rPr lang="en-US" sz="2400" baseline="-25000" dirty="0" err="1" smtClean="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 t = 1,…,n} </a:t>
            </a:r>
            <a:r>
              <a:rPr lang="en-US" sz="2400" dirty="0" smtClean="0">
                <a:cs typeface="Times New Roman" panose="02020603050405020304" pitchFamily="18" charset="0"/>
              </a:rPr>
              <a:t>is linear if it can be expressed as</a:t>
            </a:r>
          </a:p>
          <a:p>
            <a:pPr marL="0" indent="0">
              <a:buNone/>
            </a:pPr>
            <a:endParaRPr lang="en-US" sz="2400" dirty="0" smtClean="0">
              <a:cs typeface="Times New Roman" panose="02020603050405020304" pitchFamily="18" charset="0"/>
            </a:endParaRPr>
          </a:p>
          <a:p>
            <a:pPr marL="0" indent="0">
              <a:buNone/>
            </a:pPr>
            <a:endParaRPr lang="en-US" sz="2400" dirty="0">
              <a:cs typeface="Times New Roman" panose="02020603050405020304" pitchFamily="18" charset="0"/>
            </a:endParaRPr>
          </a:p>
          <a:p>
            <a:pPr marL="0" indent="0">
              <a:buNone/>
            </a:pPr>
            <a:endParaRPr lang="en-US" sz="2400" dirty="0" smtClean="0">
              <a:cs typeface="Times New Roman" panose="02020603050405020304" pitchFamily="18" charset="0"/>
            </a:endParaRPr>
          </a:p>
          <a:p>
            <a:pPr marL="0" indent="0">
              <a:buNone/>
            </a:pPr>
            <a:r>
              <a:rPr lang="en-US" sz="2400" dirty="0">
                <a:cs typeface="Times New Roman" panose="02020603050405020304" pitchFamily="18" charset="0"/>
              </a:rPr>
              <a:t>w</a:t>
            </a:r>
            <a:r>
              <a:rPr lang="en-US" sz="2400" dirty="0" smtClean="0">
                <a:cs typeface="Times New Roman" panose="02020603050405020304" pitchFamily="18" charset="0"/>
              </a:rPr>
              <a:t>here u</a:t>
            </a:r>
            <a:r>
              <a:rPr lang="en-US" sz="2400" baseline="-25000" dirty="0" smtClean="0">
                <a:cs typeface="Times New Roman" panose="02020603050405020304" pitchFamily="18" charset="0"/>
              </a:rPr>
              <a:t>i,t</a:t>
            </a:r>
            <a:r>
              <a:rPr lang="en-US" sz="2400" dirty="0" smtClean="0">
                <a:cs typeface="Times New Roman" panose="02020603050405020304" pitchFamily="18" charset="0"/>
              </a:rPr>
              <a:t> is the value of the i</a:t>
            </a:r>
            <a:r>
              <a:rPr lang="en-US" sz="2400" baseline="30000" dirty="0" smtClean="0">
                <a:cs typeface="Times New Roman" panose="02020603050405020304" pitchFamily="18" charset="0"/>
              </a:rPr>
              <a:t>th</a:t>
            </a:r>
            <a:r>
              <a:rPr lang="en-US" sz="2400" dirty="0" smtClean="0">
                <a:cs typeface="Times New Roman" panose="02020603050405020304" pitchFamily="18" charset="0"/>
              </a:rPr>
              <a:t> predictor at time t (</a:t>
            </a:r>
            <a:r>
              <a:rPr lang="en-US" sz="2400" dirty="0" err="1" smtClean="0">
                <a:cs typeface="Times New Roman" panose="02020603050405020304" pitchFamily="18" charset="0"/>
              </a:rPr>
              <a:t>i</a:t>
            </a:r>
            <a:r>
              <a:rPr lang="en-US" sz="2400" dirty="0" smtClean="0">
                <a:cs typeface="Times New Roman" panose="02020603050405020304" pitchFamily="18" charset="0"/>
              </a:rPr>
              <a:t> = 1,…,m, t = 1,…,T), z</a:t>
            </a:r>
            <a:r>
              <a:rPr lang="en-US" sz="2400" baseline="-25000" dirty="0" smtClean="0">
                <a:cs typeface="Times New Roman" panose="02020603050405020304" pitchFamily="18" charset="0"/>
              </a:rPr>
              <a:t>t</a:t>
            </a:r>
            <a:r>
              <a:rPr lang="en-US" sz="2400" dirty="0" smtClean="0">
                <a:cs typeface="Times New Roman" panose="02020603050405020304" pitchFamily="18" charset="0"/>
              </a:rPr>
              <a:t> is the error at time t, and </a:t>
            </a:r>
            <a:r>
              <a:rPr lang="el-GR" sz="2400" dirty="0" smtClean="0">
                <a:cs typeface="Times New Roman" panose="02020603050405020304" pitchFamily="18" charset="0"/>
              </a:rPr>
              <a:t>α</a:t>
            </a:r>
            <a:r>
              <a:rPr lang="en-US" sz="2400" baseline="-25000" dirty="0" smtClean="0">
                <a:cs typeface="Times New Roman" panose="02020603050405020304" pitchFamily="18" charset="0"/>
              </a:rPr>
              <a:t>0</a:t>
            </a:r>
            <a:r>
              <a:rPr lang="en-US" sz="2400" dirty="0" smtClean="0">
                <a:cs typeface="Times New Roman" panose="02020603050405020304" pitchFamily="18" charset="0"/>
              </a:rPr>
              <a:t>, </a:t>
            </a:r>
            <a:r>
              <a:rPr lang="el-GR" sz="2400" dirty="0" smtClean="0">
                <a:cs typeface="Times New Roman" panose="02020603050405020304" pitchFamily="18" charset="0"/>
              </a:rPr>
              <a:t>α</a:t>
            </a:r>
            <a:r>
              <a:rPr lang="en-US" sz="2400" baseline="-25000" dirty="0" smtClean="0">
                <a:cs typeface="Times New Roman" panose="02020603050405020304" pitchFamily="18" charset="0"/>
              </a:rPr>
              <a:t>1</a:t>
            </a:r>
            <a:r>
              <a:rPr lang="en-US" sz="2400" dirty="0" smtClean="0">
                <a:cs typeface="Times New Roman" panose="02020603050405020304" pitchFamily="18" charset="0"/>
              </a:rPr>
              <a:t>, …</a:t>
            </a:r>
            <a:r>
              <a:rPr lang="el-GR" sz="2400" dirty="0" smtClean="0">
                <a:cs typeface="Times New Roman" panose="02020603050405020304" pitchFamily="18" charset="0"/>
              </a:rPr>
              <a:t>α</a:t>
            </a:r>
            <a:r>
              <a:rPr lang="en-US" sz="2400" baseline="-25000" dirty="0" smtClean="0">
                <a:cs typeface="Times New Roman" panose="02020603050405020304" pitchFamily="18" charset="0"/>
              </a:rPr>
              <a:t>m</a:t>
            </a:r>
            <a:r>
              <a:rPr lang="en-US" sz="2400" dirty="0" smtClean="0">
                <a:cs typeface="Times New Roman" panose="02020603050405020304" pitchFamily="18" charset="0"/>
              </a:rPr>
              <a:t>  are model parameters which can be estimated by least squares. Note that the errors from time series {z</a:t>
            </a:r>
            <a:r>
              <a:rPr lang="en-US" sz="2400" baseline="-25000" dirty="0" smtClean="0">
                <a:cs typeface="Times New Roman" panose="02020603050405020304" pitchFamily="18" charset="0"/>
              </a:rPr>
              <a:t>t</a:t>
            </a:r>
            <a:r>
              <a:rPr lang="en-US" sz="2400" dirty="0" smtClean="0">
                <a:cs typeface="Times New Roman" panose="02020603050405020304" pitchFamily="18" charset="0"/>
              </a:rPr>
              <a:t>}, with mean 0, that does not have to be Gaussian or white noise. </a:t>
            </a:r>
          </a:p>
          <a:p>
            <a:pPr marL="0" indent="0">
              <a:buNone/>
            </a:pPr>
            <a:endParaRPr lang="en-US" sz="2400" dirty="0">
              <a:cs typeface="Times New Roman" panose="02020603050405020304" pitchFamily="18" charset="0"/>
            </a:endParaRPr>
          </a:p>
          <a:p>
            <a:pPr marL="0" indent="0">
              <a:buNone/>
            </a:pPr>
            <a:endParaRPr lang="en-US" sz="2400" dirty="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19810776"/>
              </p:ext>
            </p:extLst>
          </p:nvPr>
        </p:nvGraphicFramePr>
        <p:xfrm>
          <a:off x="1584325" y="2952750"/>
          <a:ext cx="6129338" cy="628650"/>
        </p:xfrm>
        <a:graphic>
          <a:graphicData uri="http://schemas.openxmlformats.org/presentationml/2006/ole">
            <mc:AlternateContent xmlns:mc="http://schemas.openxmlformats.org/markup-compatibility/2006">
              <mc:Choice xmlns:v="urn:schemas-microsoft-com:vml" Requires="v">
                <p:oleObj spid="_x0000_s73784" name="Equation" r:id="rId3" imgW="2400120" imgH="241200" progId="Equation.3">
                  <p:embed/>
                </p:oleObj>
              </mc:Choice>
              <mc:Fallback>
                <p:oleObj name="Equation" r:id="rId3" imgW="2400120" imgH="241200" progId="Equation.3">
                  <p:embed/>
                  <p:pic>
                    <p:nvPicPr>
                      <p:cNvPr id="0" name=""/>
                      <p:cNvPicPr>
                        <a:picLocks noChangeAspect="1" noChangeArrowheads="1"/>
                      </p:cNvPicPr>
                      <p:nvPr/>
                    </p:nvPicPr>
                    <p:blipFill>
                      <a:blip r:embed="rId4"/>
                      <a:srcRect/>
                      <a:stretch>
                        <a:fillRect/>
                      </a:stretch>
                    </p:blipFill>
                    <p:spPr bwMode="auto">
                      <a:xfrm>
                        <a:off x="1584325" y="2952750"/>
                        <a:ext cx="6129338" cy="628650"/>
                      </a:xfrm>
                      <a:prstGeom prst="rect">
                        <a:avLst/>
                      </a:prstGeom>
                      <a:noFill/>
                      <a:ln>
                        <a:noFill/>
                      </a:ln>
                      <a:extLst/>
                    </p:spPr>
                  </p:pic>
                </p:oleObj>
              </mc:Fallback>
            </mc:AlternateContent>
          </a:graphicData>
        </a:graphic>
      </p:graphicFrame>
      <p:sp>
        <p:nvSpPr>
          <p:cNvPr id="5" name="Slide Number Placeholder 4"/>
          <p:cNvSpPr>
            <a:spLocks noGrp="1"/>
          </p:cNvSpPr>
          <p:nvPr>
            <p:ph type="sldNum" sz="quarter" idx="12"/>
          </p:nvPr>
        </p:nvSpPr>
        <p:spPr/>
        <p:txBody>
          <a:bodyPr/>
          <a:lstStyle/>
          <a:p>
            <a:fld id="{F0A4D2B7-4371-4D9C-AC55-85F7836C09C5}" type="slidenum">
              <a:rPr lang="en-US" smtClean="0"/>
              <a:pPr/>
              <a:t>3</a:t>
            </a:fld>
            <a:endParaRPr lang="en-US"/>
          </a:p>
        </p:txBody>
      </p:sp>
    </p:spTree>
    <p:extLst>
      <p:ext uri="{BB962C8B-B14F-4D97-AF65-F5344CB8AC3E}">
        <p14:creationId xmlns:p14="http://schemas.microsoft.com/office/powerpoint/2010/main" val="3955002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Linear models with seasonal variables</a:t>
            </a:r>
          </a:p>
        </p:txBody>
      </p:sp>
      <p:sp>
        <p:nvSpPr>
          <p:cNvPr id="3" name="Content Placeholder 2"/>
          <p:cNvSpPr>
            <a:spLocks noGrp="1"/>
          </p:cNvSpPr>
          <p:nvPr>
            <p:ph idx="1"/>
          </p:nvPr>
        </p:nvSpPr>
        <p:spPr/>
        <p:txBody>
          <a:bodyPr/>
          <a:lstStyle/>
          <a:p>
            <a:pPr marL="0" indent="0">
              <a:buNone/>
            </a:pPr>
            <a:r>
              <a:rPr lang="en-US" dirty="0" smtClean="0"/>
              <a:t>For example, with a monthly series beginning with t = 1 at January, a seasonal indicator model is given by </a:t>
            </a:r>
            <a:endParaRPr lang="en-US" dirty="0"/>
          </a:p>
        </p:txBody>
      </p:sp>
      <p:sp>
        <p:nvSpPr>
          <p:cNvPr id="5" name="Rectangle 4"/>
          <p:cNvSpPr/>
          <p:nvPr/>
        </p:nvSpPr>
        <p:spPr>
          <a:xfrm>
            <a:off x="1600200" y="3505200"/>
            <a:ext cx="61722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AE511DFB-C4F9-48FB-B80E-AFF7D55DCE6E}" type="slidenum">
              <a:rPr lang="en-US" smtClean="0"/>
              <a:t>30</a:t>
            </a:fld>
            <a:endParaRPr lang="en-US"/>
          </a:p>
        </p:txBody>
      </p:sp>
    </p:spTree>
    <p:extLst>
      <p:ext uri="{BB962C8B-B14F-4D97-AF65-F5344CB8AC3E}">
        <p14:creationId xmlns:p14="http://schemas.microsoft.com/office/powerpoint/2010/main" val="87830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Process</a:t>
            </a:r>
            <a:endParaRPr lang="en-US" dirty="0"/>
          </a:p>
        </p:txBody>
      </p:sp>
      <p:pic>
        <p:nvPicPr>
          <p:cNvPr id="1029" name="Picture 5"/>
          <p:cNvPicPr>
            <a:picLocks noChangeAspect="1" noChangeArrowheads="1"/>
          </p:cNvPicPr>
          <p:nvPr/>
        </p:nvPicPr>
        <p:blipFill rotWithShape="1">
          <a:blip r:embed="rId80">
            <a:extLst>
              <a:ext uri="{28A0092B-C50C-407E-A947-70E740481C1C}">
                <a14:useLocalDpi xmlns:a14="http://schemas.microsoft.com/office/drawing/2010/main" val="0"/>
              </a:ext>
            </a:extLst>
          </a:blip>
          <a:srcRect l="905" t="22139" r="54156" b="53741"/>
          <a:stretch/>
        </p:blipFill>
        <p:spPr bwMode="auto">
          <a:xfrm>
            <a:off x="180767" y="1752600"/>
            <a:ext cx="858556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SMARTInkShape-Group173"/>
          <p:cNvGrpSpPr/>
          <p:nvPr/>
        </p:nvGrpSpPr>
        <p:grpSpPr>
          <a:xfrm>
            <a:off x="1884396" y="4352894"/>
            <a:ext cx="1752755" cy="518551"/>
            <a:chOff x="1884396" y="4352894"/>
            <a:chExt cx="1752755" cy="518551"/>
          </a:xfrm>
        </p:grpSpPr>
        <p:sp>
          <p:nvSpPr>
            <p:cNvPr id="3" name="SMARTInkShape-787"/>
            <p:cNvSpPr/>
            <p:nvPr>
              <p:custDataLst>
                <p:tags r:id="rId65"/>
              </p:custDataLst>
            </p:nvPr>
          </p:nvSpPr>
          <p:spPr>
            <a:xfrm>
              <a:off x="3534930" y="4506268"/>
              <a:ext cx="102221" cy="128059"/>
            </a:xfrm>
            <a:custGeom>
              <a:avLst/>
              <a:gdLst/>
              <a:ahLst/>
              <a:cxnLst/>
              <a:rect l="0" t="0" r="0" b="0"/>
              <a:pathLst>
                <a:path w="102221" h="128059">
                  <a:moveTo>
                    <a:pt x="7274" y="14607"/>
                  </a:moveTo>
                  <a:lnTo>
                    <a:pt x="7274" y="14607"/>
                  </a:lnTo>
                  <a:lnTo>
                    <a:pt x="7274" y="18484"/>
                  </a:lnTo>
                  <a:lnTo>
                    <a:pt x="8086" y="19626"/>
                  </a:lnTo>
                  <a:lnTo>
                    <a:pt x="9438" y="20388"/>
                  </a:lnTo>
                  <a:lnTo>
                    <a:pt x="11152" y="20896"/>
                  </a:lnTo>
                  <a:lnTo>
                    <a:pt x="12294" y="22857"/>
                  </a:lnTo>
                  <a:lnTo>
                    <a:pt x="14277" y="42153"/>
                  </a:lnTo>
                  <a:lnTo>
                    <a:pt x="14560" y="75515"/>
                  </a:lnTo>
                  <a:lnTo>
                    <a:pt x="13761" y="90090"/>
                  </a:lnTo>
                  <a:lnTo>
                    <a:pt x="7139" y="113461"/>
                  </a:lnTo>
                  <a:lnTo>
                    <a:pt x="1075" y="122591"/>
                  </a:lnTo>
                  <a:lnTo>
                    <a:pt x="189" y="128058"/>
                  </a:lnTo>
                  <a:lnTo>
                    <a:pt x="0" y="124834"/>
                  </a:lnTo>
                  <a:lnTo>
                    <a:pt x="17140" y="96844"/>
                  </a:lnTo>
                  <a:lnTo>
                    <a:pt x="31366" y="67184"/>
                  </a:lnTo>
                  <a:lnTo>
                    <a:pt x="58591" y="30865"/>
                  </a:lnTo>
                  <a:lnTo>
                    <a:pt x="73063" y="17260"/>
                  </a:lnTo>
                  <a:lnTo>
                    <a:pt x="10222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MARTInkShape-788"/>
            <p:cNvSpPr/>
            <p:nvPr>
              <p:custDataLst>
                <p:tags r:id="rId66"/>
              </p:custDataLst>
            </p:nvPr>
          </p:nvSpPr>
          <p:spPr>
            <a:xfrm>
              <a:off x="3257367" y="4499273"/>
              <a:ext cx="203363" cy="130664"/>
            </a:xfrm>
            <a:custGeom>
              <a:avLst/>
              <a:gdLst/>
              <a:ahLst/>
              <a:cxnLst/>
              <a:rect l="0" t="0" r="0" b="0"/>
              <a:pathLst>
                <a:path w="203363" h="130664">
                  <a:moveTo>
                    <a:pt x="0" y="28906"/>
                  </a:moveTo>
                  <a:lnTo>
                    <a:pt x="0" y="28906"/>
                  </a:lnTo>
                  <a:lnTo>
                    <a:pt x="0" y="25029"/>
                  </a:lnTo>
                  <a:lnTo>
                    <a:pt x="812" y="23887"/>
                  </a:lnTo>
                  <a:lnTo>
                    <a:pt x="2164" y="23125"/>
                  </a:lnTo>
                  <a:lnTo>
                    <a:pt x="3877" y="22618"/>
                  </a:lnTo>
                  <a:lnTo>
                    <a:pt x="13269" y="16783"/>
                  </a:lnTo>
                  <a:lnTo>
                    <a:pt x="24580" y="14223"/>
                  </a:lnTo>
                  <a:lnTo>
                    <a:pt x="35055" y="9498"/>
                  </a:lnTo>
                  <a:lnTo>
                    <a:pt x="67718" y="7215"/>
                  </a:lnTo>
                  <a:lnTo>
                    <a:pt x="102360" y="7826"/>
                  </a:lnTo>
                  <a:lnTo>
                    <a:pt x="137257" y="17876"/>
                  </a:lnTo>
                  <a:lnTo>
                    <a:pt x="141007" y="18306"/>
                  </a:lnTo>
                  <a:lnTo>
                    <a:pt x="169298" y="14503"/>
                  </a:lnTo>
                  <a:lnTo>
                    <a:pt x="171294" y="13623"/>
                  </a:lnTo>
                  <a:lnTo>
                    <a:pt x="172624" y="12225"/>
                  </a:lnTo>
                  <a:lnTo>
                    <a:pt x="175129" y="7302"/>
                  </a:lnTo>
                  <a:lnTo>
                    <a:pt x="175239" y="3209"/>
                  </a:lnTo>
                  <a:lnTo>
                    <a:pt x="174443" y="2037"/>
                  </a:lnTo>
                  <a:lnTo>
                    <a:pt x="173100" y="1255"/>
                  </a:lnTo>
                  <a:lnTo>
                    <a:pt x="168992" y="0"/>
                  </a:lnTo>
                  <a:lnTo>
                    <a:pt x="157904" y="9884"/>
                  </a:lnTo>
                  <a:lnTo>
                    <a:pt x="143606" y="34242"/>
                  </a:lnTo>
                  <a:lnTo>
                    <a:pt x="133624" y="63962"/>
                  </a:lnTo>
                  <a:lnTo>
                    <a:pt x="133235" y="74512"/>
                  </a:lnTo>
                  <a:lnTo>
                    <a:pt x="138986" y="108526"/>
                  </a:lnTo>
                  <a:lnTo>
                    <a:pt x="144422" y="119761"/>
                  </a:lnTo>
                  <a:lnTo>
                    <a:pt x="148855" y="125550"/>
                  </a:lnTo>
                  <a:lnTo>
                    <a:pt x="153529" y="128664"/>
                  </a:lnTo>
                  <a:lnTo>
                    <a:pt x="160724" y="130417"/>
                  </a:lnTo>
                  <a:lnTo>
                    <a:pt x="163143" y="130663"/>
                  </a:lnTo>
                  <a:lnTo>
                    <a:pt x="174302" y="127132"/>
                  </a:lnTo>
                  <a:lnTo>
                    <a:pt x="177064" y="125227"/>
                  </a:lnTo>
                  <a:lnTo>
                    <a:pt x="192538" y="102891"/>
                  </a:lnTo>
                  <a:lnTo>
                    <a:pt x="202794" y="67529"/>
                  </a:lnTo>
                  <a:lnTo>
                    <a:pt x="203362" y="64393"/>
                  </a:lnTo>
                  <a:lnTo>
                    <a:pt x="196994" y="31965"/>
                  </a:lnTo>
                  <a:lnTo>
                    <a:pt x="190622" y="15252"/>
                  </a:lnTo>
                  <a:lnTo>
                    <a:pt x="189988" y="8243"/>
                  </a:lnTo>
                  <a:lnTo>
                    <a:pt x="189144" y="7827"/>
                  </a:lnTo>
                  <a:lnTo>
                    <a:pt x="182589" y="69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SMARTInkShape-789"/>
            <p:cNvSpPr/>
            <p:nvPr>
              <p:custDataLst>
                <p:tags r:id="rId67"/>
              </p:custDataLst>
            </p:nvPr>
          </p:nvSpPr>
          <p:spPr>
            <a:xfrm>
              <a:off x="3257367" y="4396716"/>
              <a:ext cx="29216" cy="262927"/>
            </a:xfrm>
            <a:custGeom>
              <a:avLst/>
              <a:gdLst/>
              <a:ahLst/>
              <a:cxnLst/>
              <a:rect l="0" t="0" r="0" b="0"/>
              <a:pathLst>
                <a:path w="29216" h="262927">
                  <a:moveTo>
                    <a:pt x="0" y="0"/>
                  </a:moveTo>
                  <a:lnTo>
                    <a:pt x="0" y="0"/>
                  </a:lnTo>
                  <a:lnTo>
                    <a:pt x="0" y="32829"/>
                  </a:lnTo>
                  <a:lnTo>
                    <a:pt x="0" y="66207"/>
                  </a:lnTo>
                  <a:lnTo>
                    <a:pt x="812" y="100870"/>
                  </a:lnTo>
                  <a:lnTo>
                    <a:pt x="5020" y="130153"/>
                  </a:lnTo>
                  <a:lnTo>
                    <a:pt x="7439" y="162543"/>
                  </a:lnTo>
                  <a:lnTo>
                    <a:pt x="15115" y="198284"/>
                  </a:lnTo>
                  <a:lnTo>
                    <a:pt x="21827" y="234366"/>
                  </a:lnTo>
                  <a:lnTo>
                    <a:pt x="29215" y="2629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790"/>
            <p:cNvSpPr/>
            <p:nvPr>
              <p:custDataLst>
                <p:tags r:id="rId68"/>
              </p:custDataLst>
            </p:nvPr>
          </p:nvSpPr>
          <p:spPr>
            <a:xfrm>
              <a:off x="3082861" y="4506569"/>
              <a:ext cx="108776" cy="159812"/>
            </a:xfrm>
            <a:custGeom>
              <a:avLst/>
              <a:gdLst/>
              <a:ahLst/>
              <a:cxnLst/>
              <a:rect l="0" t="0" r="0" b="0"/>
              <a:pathLst>
                <a:path w="108776" h="159812">
                  <a:moveTo>
                    <a:pt x="64954" y="7003"/>
                  </a:moveTo>
                  <a:lnTo>
                    <a:pt x="64954" y="7003"/>
                  </a:lnTo>
                  <a:lnTo>
                    <a:pt x="64954" y="3126"/>
                  </a:lnTo>
                  <a:lnTo>
                    <a:pt x="64142" y="1983"/>
                  </a:lnTo>
                  <a:lnTo>
                    <a:pt x="62790" y="1222"/>
                  </a:lnTo>
                  <a:lnTo>
                    <a:pt x="58665" y="0"/>
                  </a:lnTo>
                  <a:lnTo>
                    <a:pt x="43697" y="9891"/>
                  </a:lnTo>
                  <a:lnTo>
                    <a:pt x="37112" y="18836"/>
                  </a:lnTo>
                  <a:lnTo>
                    <a:pt x="22936" y="51420"/>
                  </a:lnTo>
                  <a:lnTo>
                    <a:pt x="5130" y="87420"/>
                  </a:lnTo>
                  <a:lnTo>
                    <a:pt x="0" y="121705"/>
                  </a:lnTo>
                  <a:lnTo>
                    <a:pt x="379" y="132640"/>
                  </a:lnTo>
                  <a:lnTo>
                    <a:pt x="3253" y="142910"/>
                  </a:lnTo>
                  <a:lnTo>
                    <a:pt x="9399" y="150720"/>
                  </a:lnTo>
                  <a:lnTo>
                    <a:pt x="16729" y="156085"/>
                  </a:lnTo>
                  <a:lnTo>
                    <a:pt x="22692" y="158469"/>
                  </a:lnTo>
                  <a:lnTo>
                    <a:pt x="38366" y="159811"/>
                  </a:lnTo>
                  <a:lnTo>
                    <a:pt x="54551" y="156332"/>
                  </a:lnTo>
                  <a:lnTo>
                    <a:pt x="74561" y="147074"/>
                  </a:lnTo>
                  <a:lnTo>
                    <a:pt x="108775" y="11655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791"/>
            <p:cNvSpPr/>
            <p:nvPr>
              <p:custDataLst>
                <p:tags r:id="rId69"/>
              </p:custDataLst>
            </p:nvPr>
          </p:nvSpPr>
          <p:spPr>
            <a:xfrm>
              <a:off x="3023655" y="4477054"/>
              <a:ext cx="36519" cy="21912"/>
            </a:xfrm>
            <a:custGeom>
              <a:avLst/>
              <a:gdLst/>
              <a:ahLst/>
              <a:cxnLst/>
              <a:rect l="0" t="0" r="0" b="0"/>
              <a:pathLst>
                <a:path w="36519" h="21912">
                  <a:moveTo>
                    <a:pt x="0" y="0"/>
                  </a:moveTo>
                  <a:lnTo>
                    <a:pt x="0" y="0"/>
                  </a:lnTo>
                  <a:lnTo>
                    <a:pt x="0" y="3877"/>
                  </a:lnTo>
                  <a:lnTo>
                    <a:pt x="812" y="5020"/>
                  </a:lnTo>
                  <a:lnTo>
                    <a:pt x="2164" y="5781"/>
                  </a:lnTo>
                  <a:lnTo>
                    <a:pt x="10165" y="7003"/>
                  </a:lnTo>
                  <a:lnTo>
                    <a:pt x="11646" y="7915"/>
                  </a:lnTo>
                  <a:lnTo>
                    <a:pt x="12633" y="9334"/>
                  </a:lnTo>
                  <a:lnTo>
                    <a:pt x="13291" y="11092"/>
                  </a:lnTo>
                  <a:lnTo>
                    <a:pt x="15353" y="12263"/>
                  </a:lnTo>
                  <a:lnTo>
                    <a:pt x="27068" y="14299"/>
                  </a:lnTo>
                  <a:lnTo>
                    <a:pt x="36518"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792"/>
            <p:cNvSpPr/>
            <p:nvPr>
              <p:custDataLst>
                <p:tags r:id="rId70"/>
              </p:custDataLst>
            </p:nvPr>
          </p:nvSpPr>
          <p:spPr>
            <a:xfrm>
              <a:off x="3009048" y="4542786"/>
              <a:ext cx="14608" cy="160678"/>
            </a:xfrm>
            <a:custGeom>
              <a:avLst/>
              <a:gdLst/>
              <a:ahLst/>
              <a:cxnLst/>
              <a:rect l="0" t="0" r="0" b="0"/>
              <a:pathLst>
                <a:path w="14608" h="160678">
                  <a:moveTo>
                    <a:pt x="0" y="0"/>
                  </a:moveTo>
                  <a:lnTo>
                    <a:pt x="0" y="0"/>
                  </a:lnTo>
                  <a:lnTo>
                    <a:pt x="0" y="32169"/>
                  </a:lnTo>
                  <a:lnTo>
                    <a:pt x="812" y="61913"/>
                  </a:lnTo>
                  <a:lnTo>
                    <a:pt x="5781" y="93950"/>
                  </a:lnTo>
                  <a:lnTo>
                    <a:pt x="7914" y="125502"/>
                  </a:lnTo>
                  <a:lnTo>
                    <a:pt x="14607" y="1606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793"/>
            <p:cNvSpPr/>
            <p:nvPr>
              <p:custDataLst>
                <p:tags r:id="rId71"/>
              </p:custDataLst>
            </p:nvPr>
          </p:nvSpPr>
          <p:spPr>
            <a:xfrm>
              <a:off x="2812282" y="4448343"/>
              <a:ext cx="138339" cy="231641"/>
            </a:xfrm>
            <a:custGeom>
              <a:avLst/>
              <a:gdLst/>
              <a:ahLst/>
              <a:cxnLst/>
              <a:rect l="0" t="0" r="0" b="0"/>
              <a:pathLst>
                <a:path w="138339" h="231641">
                  <a:moveTo>
                    <a:pt x="57999" y="130960"/>
                  </a:moveTo>
                  <a:lnTo>
                    <a:pt x="57999" y="130960"/>
                  </a:lnTo>
                  <a:lnTo>
                    <a:pt x="57999" y="110455"/>
                  </a:lnTo>
                  <a:lnTo>
                    <a:pt x="57188" y="109987"/>
                  </a:lnTo>
                  <a:lnTo>
                    <a:pt x="44708" y="109087"/>
                  </a:lnTo>
                  <a:lnTo>
                    <a:pt x="36028" y="112938"/>
                  </a:lnTo>
                  <a:lnTo>
                    <a:pt x="29840" y="119163"/>
                  </a:lnTo>
                  <a:lnTo>
                    <a:pt x="14271" y="142197"/>
                  </a:lnTo>
                  <a:lnTo>
                    <a:pt x="1743" y="174486"/>
                  </a:lnTo>
                  <a:lnTo>
                    <a:pt x="0" y="194199"/>
                  </a:lnTo>
                  <a:lnTo>
                    <a:pt x="5897" y="219589"/>
                  </a:lnTo>
                  <a:lnTo>
                    <a:pt x="8604" y="225262"/>
                  </a:lnTo>
                  <a:lnTo>
                    <a:pt x="10462" y="227912"/>
                  </a:lnTo>
                  <a:lnTo>
                    <a:pt x="14691" y="230855"/>
                  </a:lnTo>
                  <a:lnTo>
                    <a:pt x="16954" y="231640"/>
                  </a:lnTo>
                  <a:lnTo>
                    <a:pt x="23798" y="230348"/>
                  </a:lnTo>
                  <a:lnTo>
                    <a:pt x="34611" y="225058"/>
                  </a:lnTo>
                  <a:lnTo>
                    <a:pt x="40301" y="219849"/>
                  </a:lnTo>
                  <a:lnTo>
                    <a:pt x="60526" y="188108"/>
                  </a:lnTo>
                  <a:lnTo>
                    <a:pt x="72144" y="157758"/>
                  </a:lnTo>
                  <a:lnTo>
                    <a:pt x="78376" y="124622"/>
                  </a:lnTo>
                  <a:lnTo>
                    <a:pt x="84626" y="89614"/>
                  </a:lnTo>
                  <a:lnTo>
                    <a:pt x="86702" y="58414"/>
                  </a:lnTo>
                  <a:lnTo>
                    <a:pt x="92165" y="23095"/>
                  </a:lnTo>
                  <a:lnTo>
                    <a:pt x="94490" y="0"/>
                  </a:lnTo>
                  <a:lnTo>
                    <a:pt x="94514" y="9707"/>
                  </a:lnTo>
                  <a:lnTo>
                    <a:pt x="88228" y="37926"/>
                  </a:lnTo>
                  <a:lnTo>
                    <a:pt x="92433" y="66418"/>
                  </a:lnTo>
                  <a:lnTo>
                    <a:pt x="94105" y="102462"/>
                  </a:lnTo>
                  <a:lnTo>
                    <a:pt x="96559" y="131172"/>
                  </a:lnTo>
                  <a:lnTo>
                    <a:pt x="104658" y="166077"/>
                  </a:lnTo>
                  <a:lnTo>
                    <a:pt x="114884" y="195604"/>
                  </a:lnTo>
                  <a:lnTo>
                    <a:pt x="138338" y="2259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794"/>
            <p:cNvSpPr/>
            <p:nvPr>
              <p:custDataLst>
                <p:tags r:id="rId72"/>
              </p:custDataLst>
            </p:nvPr>
          </p:nvSpPr>
          <p:spPr>
            <a:xfrm>
              <a:off x="2534319" y="4572000"/>
              <a:ext cx="175286" cy="146071"/>
            </a:xfrm>
            <a:custGeom>
              <a:avLst/>
              <a:gdLst/>
              <a:ahLst/>
              <a:cxnLst/>
              <a:rect l="0" t="0" r="0" b="0"/>
              <a:pathLst>
                <a:path w="175286" h="146071">
                  <a:moveTo>
                    <a:pt x="0" y="0"/>
                  </a:moveTo>
                  <a:lnTo>
                    <a:pt x="0" y="0"/>
                  </a:lnTo>
                  <a:lnTo>
                    <a:pt x="3878" y="0"/>
                  </a:lnTo>
                  <a:lnTo>
                    <a:pt x="5020" y="811"/>
                  </a:lnTo>
                  <a:lnTo>
                    <a:pt x="5781" y="2164"/>
                  </a:lnTo>
                  <a:lnTo>
                    <a:pt x="7915" y="12457"/>
                  </a:lnTo>
                  <a:lnTo>
                    <a:pt x="18933" y="32635"/>
                  </a:lnTo>
                  <a:lnTo>
                    <a:pt x="21737" y="65789"/>
                  </a:lnTo>
                  <a:lnTo>
                    <a:pt x="21907" y="101609"/>
                  </a:lnTo>
                  <a:lnTo>
                    <a:pt x="21911" y="116418"/>
                  </a:lnTo>
                  <a:lnTo>
                    <a:pt x="21911" y="105965"/>
                  </a:lnTo>
                  <a:lnTo>
                    <a:pt x="24075" y="101736"/>
                  </a:lnTo>
                  <a:lnTo>
                    <a:pt x="25788" y="99473"/>
                  </a:lnTo>
                  <a:lnTo>
                    <a:pt x="27692" y="92630"/>
                  </a:lnTo>
                  <a:lnTo>
                    <a:pt x="30927" y="79652"/>
                  </a:lnTo>
                  <a:lnTo>
                    <a:pt x="34862" y="65528"/>
                  </a:lnTo>
                  <a:lnTo>
                    <a:pt x="36593" y="56714"/>
                  </a:lnTo>
                  <a:lnTo>
                    <a:pt x="51272" y="30921"/>
                  </a:lnTo>
                  <a:lnTo>
                    <a:pt x="56060" y="25915"/>
                  </a:lnTo>
                  <a:lnTo>
                    <a:pt x="60892" y="23690"/>
                  </a:lnTo>
                  <a:lnTo>
                    <a:pt x="75472" y="22066"/>
                  </a:lnTo>
                  <a:lnTo>
                    <a:pt x="80340" y="24143"/>
                  </a:lnTo>
                  <a:lnTo>
                    <a:pt x="82774" y="25834"/>
                  </a:lnTo>
                  <a:lnTo>
                    <a:pt x="100627" y="48100"/>
                  </a:lnTo>
                  <a:lnTo>
                    <a:pt x="136273" y="77088"/>
                  </a:lnTo>
                  <a:lnTo>
                    <a:pt x="143619" y="79375"/>
                  </a:lnTo>
                  <a:lnTo>
                    <a:pt x="148497" y="79911"/>
                  </a:lnTo>
                  <a:lnTo>
                    <a:pt x="153371" y="77984"/>
                  </a:lnTo>
                  <a:lnTo>
                    <a:pt x="171431" y="62241"/>
                  </a:lnTo>
                  <a:lnTo>
                    <a:pt x="173572" y="55795"/>
                  </a:lnTo>
                  <a:lnTo>
                    <a:pt x="175185" y="34356"/>
                  </a:lnTo>
                  <a:lnTo>
                    <a:pt x="173076" y="29336"/>
                  </a:lnTo>
                  <a:lnTo>
                    <a:pt x="170246" y="24399"/>
                  </a:lnTo>
                  <a:lnTo>
                    <a:pt x="168988" y="19500"/>
                  </a:lnTo>
                  <a:lnTo>
                    <a:pt x="167841" y="17869"/>
                  </a:lnTo>
                  <a:lnTo>
                    <a:pt x="166265" y="16782"/>
                  </a:lnTo>
                  <a:lnTo>
                    <a:pt x="162349" y="14762"/>
                  </a:lnTo>
                  <a:lnTo>
                    <a:pt x="157904" y="11159"/>
                  </a:lnTo>
                  <a:lnTo>
                    <a:pt x="155583" y="10685"/>
                  </a:lnTo>
                  <a:lnTo>
                    <a:pt x="153224" y="11181"/>
                  </a:lnTo>
                  <a:lnTo>
                    <a:pt x="146026" y="15756"/>
                  </a:lnTo>
                  <a:lnTo>
                    <a:pt x="143606" y="17807"/>
                  </a:lnTo>
                  <a:lnTo>
                    <a:pt x="140918" y="22251"/>
                  </a:lnTo>
                  <a:lnTo>
                    <a:pt x="132225" y="53857"/>
                  </a:lnTo>
                  <a:lnTo>
                    <a:pt x="131508" y="87659"/>
                  </a:lnTo>
                  <a:lnTo>
                    <a:pt x="132295" y="97388"/>
                  </a:lnTo>
                  <a:lnTo>
                    <a:pt x="141632" y="121726"/>
                  </a:lnTo>
                  <a:lnTo>
                    <a:pt x="148426" y="129300"/>
                  </a:lnTo>
                  <a:lnTo>
                    <a:pt x="175285" y="14607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795"/>
            <p:cNvSpPr/>
            <p:nvPr>
              <p:custDataLst>
                <p:tags r:id="rId73"/>
              </p:custDataLst>
            </p:nvPr>
          </p:nvSpPr>
          <p:spPr>
            <a:xfrm>
              <a:off x="2388249" y="4572426"/>
              <a:ext cx="101793" cy="120394"/>
            </a:xfrm>
            <a:custGeom>
              <a:avLst/>
              <a:gdLst/>
              <a:ahLst/>
              <a:cxnLst/>
              <a:rect l="0" t="0" r="0" b="0"/>
              <a:pathLst>
                <a:path w="101793" h="120394">
                  <a:moveTo>
                    <a:pt x="0" y="36092"/>
                  </a:moveTo>
                  <a:lnTo>
                    <a:pt x="0" y="36092"/>
                  </a:lnTo>
                  <a:lnTo>
                    <a:pt x="3877" y="32215"/>
                  </a:lnTo>
                  <a:lnTo>
                    <a:pt x="5781" y="28147"/>
                  </a:lnTo>
                  <a:lnTo>
                    <a:pt x="6289" y="25926"/>
                  </a:lnTo>
                  <a:lnTo>
                    <a:pt x="10880" y="18923"/>
                  </a:lnTo>
                  <a:lnTo>
                    <a:pt x="30734" y="4432"/>
                  </a:lnTo>
                  <a:lnTo>
                    <a:pt x="38275" y="1733"/>
                  </a:lnTo>
                  <a:lnTo>
                    <a:pt x="56341" y="0"/>
                  </a:lnTo>
                  <a:lnTo>
                    <a:pt x="63722" y="1928"/>
                  </a:lnTo>
                  <a:lnTo>
                    <a:pt x="82659" y="12868"/>
                  </a:lnTo>
                  <a:lnTo>
                    <a:pt x="97045" y="30248"/>
                  </a:lnTo>
                  <a:lnTo>
                    <a:pt x="99936" y="37822"/>
                  </a:lnTo>
                  <a:lnTo>
                    <a:pt x="101792" y="55909"/>
                  </a:lnTo>
                  <a:lnTo>
                    <a:pt x="99882" y="63293"/>
                  </a:lnTo>
                  <a:lnTo>
                    <a:pt x="97140" y="70092"/>
                  </a:lnTo>
                  <a:lnTo>
                    <a:pt x="95921" y="78523"/>
                  </a:lnTo>
                  <a:lnTo>
                    <a:pt x="93973" y="82233"/>
                  </a:lnTo>
                  <a:lnTo>
                    <a:pt x="73335" y="105290"/>
                  </a:lnTo>
                  <a:lnTo>
                    <a:pt x="65821" y="110154"/>
                  </a:lnTo>
                  <a:lnTo>
                    <a:pt x="60902" y="113641"/>
                  </a:lnTo>
                  <a:lnTo>
                    <a:pt x="53571" y="116415"/>
                  </a:lnTo>
                  <a:lnTo>
                    <a:pt x="48696" y="119940"/>
                  </a:lnTo>
                  <a:lnTo>
                    <a:pt x="46259" y="120393"/>
                  </a:lnTo>
                  <a:lnTo>
                    <a:pt x="43824" y="119884"/>
                  </a:lnTo>
                  <a:lnTo>
                    <a:pt x="36945" y="116632"/>
                  </a:lnTo>
                  <a:lnTo>
                    <a:pt x="36518" y="10912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796"/>
            <p:cNvSpPr/>
            <p:nvPr>
              <p:custDataLst>
                <p:tags r:id="rId74"/>
              </p:custDataLst>
            </p:nvPr>
          </p:nvSpPr>
          <p:spPr>
            <a:xfrm>
              <a:off x="2388249" y="4608518"/>
              <a:ext cx="13914" cy="262927"/>
            </a:xfrm>
            <a:custGeom>
              <a:avLst/>
              <a:gdLst/>
              <a:ahLst/>
              <a:cxnLst/>
              <a:rect l="0" t="0" r="0" b="0"/>
              <a:pathLst>
                <a:path w="13914" h="262927">
                  <a:moveTo>
                    <a:pt x="0" y="0"/>
                  </a:moveTo>
                  <a:lnTo>
                    <a:pt x="0" y="0"/>
                  </a:lnTo>
                  <a:lnTo>
                    <a:pt x="812" y="19575"/>
                  </a:lnTo>
                  <a:lnTo>
                    <a:pt x="6289" y="51778"/>
                  </a:lnTo>
                  <a:lnTo>
                    <a:pt x="7915" y="86298"/>
                  </a:lnTo>
                  <a:lnTo>
                    <a:pt x="12264" y="114744"/>
                  </a:lnTo>
                  <a:lnTo>
                    <a:pt x="13913" y="143731"/>
                  </a:lnTo>
                  <a:lnTo>
                    <a:pt x="13590" y="172878"/>
                  </a:lnTo>
                  <a:lnTo>
                    <a:pt x="9527" y="201260"/>
                  </a:lnTo>
                  <a:lnTo>
                    <a:pt x="7743" y="233072"/>
                  </a:lnTo>
                  <a:lnTo>
                    <a:pt x="7304" y="2629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797"/>
            <p:cNvSpPr/>
            <p:nvPr>
              <p:custDataLst>
                <p:tags r:id="rId75"/>
              </p:custDataLst>
            </p:nvPr>
          </p:nvSpPr>
          <p:spPr>
            <a:xfrm>
              <a:off x="2176447" y="4462455"/>
              <a:ext cx="94947" cy="7297"/>
            </a:xfrm>
            <a:custGeom>
              <a:avLst/>
              <a:gdLst/>
              <a:ahLst/>
              <a:cxnLst/>
              <a:rect l="0" t="0" r="0" b="0"/>
              <a:pathLst>
                <a:path w="94947" h="7297">
                  <a:moveTo>
                    <a:pt x="0" y="7296"/>
                  </a:moveTo>
                  <a:lnTo>
                    <a:pt x="0" y="7296"/>
                  </a:lnTo>
                  <a:lnTo>
                    <a:pt x="3878" y="7296"/>
                  </a:lnTo>
                  <a:lnTo>
                    <a:pt x="26999" y="669"/>
                  </a:lnTo>
                  <a:lnTo>
                    <a:pt x="60748" y="32"/>
                  </a:lnTo>
                  <a:lnTo>
                    <a:pt x="76469" y="0"/>
                  </a:lnTo>
                  <a:lnTo>
                    <a:pt x="94946" y="729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798"/>
            <p:cNvSpPr/>
            <p:nvPr>
              <p:custDataLst>
                <p:tags r:id="rId76"/>
              </p:custDataLst>
            </p:nvPr>
          </p:nvSpPr>
          <p:spPr>
            <a:xfrm>
              <a:off x="2191054" y="4352894"/>
              <a:ext cx="14608" cy="197196"/>
            </a:xfrm>
            <a:custGeom>
              <a:avLst/>
              <a:gdLst/>
              <a:ahLst/>
              <a:cxnLst/>
              <a:rect l="0" t="0" r="0" b="0"/>
              <a:pathLst>
                <a:path w="14608" h="197196">
                  <a:moveTo>
                    <a:pt x="0" y="0"/>
                  </a:moveTo>
                  <a:lnTo>
                    <a:pt x="0" y="0"/>
                  </a:lnTo>
                  <a:lnTo>
                    <a:pt x="0" y="33306"/>
                  </a:lnTo>
                  <a:lnTo>
                    <a:pt x="0" y="66271"/>
                  </a:lnTo>
                  <a:lnTo>
                    <a:pt x="0" y="102321"/>
                  </a:lnTo>
                  <a:lnTo>
                    <a:pt x="2164" y="124181"/>
                  </a:lnTo>
                  <a:lnTo>
                    <a:pt x="6853" y="160038"/>
                  </a:lnTo>
                  <a:lnTo>
                    <a:pt x="7296" y="195314"/>
                  </a:lnTo>
                  <a:lnTo>
                    <a:pt x="8110" y="195941"/>
                  </a:lnTo>
                  <a:lnTo>
                    <a:pt x="14607" y="1971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799"/>
            <p:cNvSpPr/>
            <p:nvPr>
              <p:custDataLst>
                <p:tags r:id="rId77"/>
              </p:custDataLst>
            </p:nvPr>
          </p:nvSpPr>
          <p:spPr>
            <a:xfrm>
              <a:off x="2074233" y="4382108"/>
              <a:ext cx="36064" cy="189763"/>
            </a:xfrm>
            <a:custGeom>
              <a:avLst/>
              <a:gdLst/>
              <a:ahLst/>
              <a:cxnLst/>
              <a:rect l="0" t="0" r="0" b="0"/>
              <a:pathLst>
                <a:path w="36064" h="189763">
                  <a:moveTo>
                    <a:pt x="29179" y="0"/>
                  </a:moveTo>
                  <a:lnTo>
                    <a:pt x="29179" y="0"/>
                  </a:lnTo>
                  <a:lnTo>
                    <a:pt x="25302" y="0"/>
                  </a:lnTo>
                  <a:lnTo>
                    <a:pt x="21235" y="2165"/>
                  </a:lnTo>
                  <a:lnTo>
                    <a:pt x="11085" y="10880"/>
                  </a:lnTo>
                  <a:lnTo>
                    <a:pt x="3003" y="24721"/>
                  </a:lnTo>
                  <a:lnTo>
                    <a:pt x="565" y="36111"/>
                  </a:lnTo>
                  <a:lnTo>
                    <a:pt x="0" y="53536"/>
                  </a:lnTo>
                  <a:lnTo>
                    <a:pt x="800" y="55167"/>
                  </a:lnTo>
                  <a:lnTo>
                    <a:pt x="2145" y="56254"/>
                  </a:lnTo>
                  <a:lnTo>
                    <a:pt x="5803" y="58274"/>
                  </a:lnTo>
                  <a:lnTo>
                    <a:pt x="10134" y="61876"/>
                  </a:lnTo>
                  <a:lnTo>
                    <a:pt x="12600" y="66182"/>
                  </a:lnTo>
                  <a:lnTo>
                    <a:pt x="14507" y="70801"/>
                  </a:lnTo>
                  <a:lnTo>
                    <a:pt x="33298" y="99143"/>
                  </a:lnTo>
                  <a:lnTo>
                    <a:pt x="35068" y="104386"/>
                  </a:lnTo>
                  <a:lnTo>
                    <a:pt x="36063" y="115776"/>
                  </a:lnTo>
                  <a:lnTo>
                    <a:pt x="29020" y="148584"/>
                  </a:lnTo>
                  <a:lnTo>
                    <a:pt x="23542" y="162324"/>
                  </a:lnTo>
                  <a:lnTo>
                    <a:pt x="16584" y="174648"/>
                  </a:lnTo>
                  <a:lnTo>
                    <a:pt x="14970" y="184897"/>
                  </a:lnTo>
                  <a:lnTo>
                    <a:pt x="14026" y="186562"/>
                  </a:lnTo>
                  <a:lnTo>
                    <a:pt x="12585" y="187672"/>
                  </a:lnTo>
                  <a:lnTo>
                    <a:pt x="7580" y="189762"/>
                  </a:lnTo>
                  <a:lnTo>
                    <a:pt x="14572" y="18258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800"/>
            <p:cNvSpPr/>
            <p:nvPr>
              <p:custDataLst>
                <p:tags r:id="rId78"/>
              </p:custDataLst>
            </p:nvPr>
          </p:nvSpPr>
          <p:spPr>
            <a:xfrm>
              <a:off x="1884396" y="4543935"/>
              <a:ext cx="65643" cy="287525"/>
            </a:xfrm>
            <a:custGeom>
              <a:avLst/>
              <a:gdLst/>
              <a:ahLst/>
              <a:cxnLst/>
              <a:rect l="0" t="0" r="0" b="0"/>
              <a:pathLst>
                <a:path w="65643" h="287525">
                  <a:moveTo>
                    <a:pt x="7214" y="71886"/>
                  </a:moveTo>
                  <a:lnTo>
                    <a:pt x="7214" y="71886"/>
                  </a:lnTo>
                  <a:lnTo>
                    <a:pt x="1433" y="58160"/>
                  </a:lnTo>
                  <a:lnTo>
                    <a:pt x="0" y="40289"/>
                  </a:lnTo>
                  <a:lnTo>
                    <a:pt x="7354" y="16572"/>
                  </a:lnTo>
                  <a:lnTo>
                    <a:pt x="16191" y="4671"/>
                  </a:lnTo>
                  <a:lnTo>
                    <a:pt x="20709" y="0"/>
                  </a:lnTo>
                  <a:lnTo>
                    <a:pt x="21892" y="429"/>
                  </a:lnTo>
                  <a:lnTo>
                    <a:pt x="25369" y="3068"/>
                  </a:lnTo>
                  <a:lnTo>
                    <a:pt x="27456" y="6947"/>
                  </a:lnTo>
                  <a:lnTo>
                    <a:pt x="28012" y="9117"/>
                  </a:lnTo>
                  <a:lnTo>
                    <a:pt x="33924" y="19243"/>
                  </a:lnTo>
                  <a:lnTo>
                    <a:pt x="41228" y="51231"/>
                  </a:lnTo>
                  <a:lnTo>
                    <a:pt x="43402" y="86658"/>
                  </a:lnTo>
                  <a:lnTo>
                    <a:pt x="43667" y="120759"/>
                  </a:lnTo>
                  <a:lnTo>
                    <a:pt x="43719" y="153944"/>
                  </a:lnTo>
                  <a:lnTo>
                    <a:pt x="43728" y="181948"/>
                  </a:lnTo>
                  <a:lnTo>
                    <a:pt x="43731" y="216614"/>
                  </a:lnTo>
                  <a:lnTo>
                    <a:pt x="43732" y="251494"/>
                  </a:lnTo>
                  <a:lnTo>
                    <a:pt x="50946" y="287007"/>
                  </a:lnTo>
                  <a:lnTo>
                    <a:pt x="51787" y="287524"/>
                  </a:lnTo>
                  <a:lnTo>
                    <a:pt x="53160" y="287056"/>
                  </a:lnTo>
                  <a:lnTo>
                    <a:pt x="54886" y="285934"/>
                  </a:lnTo>
                  <a:lnTo>
                    <a:pt x="56037" y="284373"/>
                  </a:lnTo>
                  <a:lnTo>
                    <a:pt x="60048" y="276039"/>
                  </a:lnTo>
                  <a:lnTo>
                    <a:pt x="64537" y="270455"/>
                  </a:lnTo>
                  <a:lnTo>
                    <a:pt x="65642" y="2544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SMARTInkShape-Group174"/>
          <p:cNvGrpSpPr/>
          <p:nvPr/>
        </p:nvGrpSpPr>
        <p:grpSpPr>
          <a:xfrm>
            <a:off x="3812434" y="4331285"/>
            <a:ext cx="1182632" cy="262626"/>
            <a:chOff x="3812434" y="4331285"/>
            <a:chExt cx="1182632" cy="262626"/>
          </a:xfrm>
        </p:grpSpPr>
        <p:sp>
          <p:nvSpPr>
            <p:cNvPr id="18" name="SMARTInkShape-801"/>
            <p:cNvSpPr/>
            <p:nvPr>
              <p:custDataLst>
                <p:tags r:id="rId59"/>
              </p:custDataLst>
            </p:nvPr>
          </p:nvSpPr>
          <p:spPr>
            <a:xfrm>
              <a:off x="4462447" y="4412115"/>
              <a:ext cx="532619" cy="181795"/>
            </a:xfrm>
            <a:custGeom>
              <a:avLst/>
              <a:gdLst/>
              <a:ahLst/>
              <a:cxnLst/>
              <a:rect l="0" t="0" r="0" b="0"/>
              <a:pathLst>
                <a:path w="532619" h="181795">
                  <a:moveTo>
                    <a:pt x="0" y="108760"/>
                  </a:moveTo>
                  <a:lnTo>
                    <a:pt x="0" y="108760"/>
                  </a:lnTo>
                  <a:lnTo>
                    <a:pt x="0" y="137938"/>
                  </a:lnTo>
                  <a:lnTo>
                    <a:pt x="0" y="114517"/>
                  </a:lnTo>
                  <a:lnTo>
                    <a:pt x="12458" y="79163"/>
                  </a:lnTo>
                  <a:lnTo>
                    <a:pt x="29231" y="45313"/>
                  </a:lnTo>
                  <a:lnTo>
                    <a:pt x="38956" y="33742"/>
                  </a:lnTo>
                  <a:lnTo>
                    <a:pt x="45987" y="30786"/>
                  </a:lnTo>
                  <a:lnTo>
                    <a:pt x="50134" y="29998"/>
                  </a:lnTo>
                  <a:lnTo>
                    <a:pt x="56906" y="31286"/>
                  </a:lnTo>
                  <a:lnTo>
                    <a:pt x="65281" y="36574"/>
                  </a:lnTo>
                  <a:lnTo>
                    <a:pt x="77845" y="48821"/>
                  </a:lnTo>
                  <a:lnTo>
                    <a:pt x="92506" y="79991"/>
                  </a:lnTo>
                  <a:lnTo>
                    <a:pt x="106306" y="116040"/>
                  </a:lnTo>
                  <a:lnTo>
                    <a:pt x="115144" y="150273"/>
                  </a:lnTo>
                  <a:lnTo>
                    <a:pt x="116518" y="161863"/>
                  </a:lnTo>
                  <a:lnTo>
                    <a:pt x="117442" y="163639"/>
                  </a:lnTo>
                  <a:lnTo>
                    <a:pt x="118870" y="164822"/>
                  </a:lnTo>
                  <a:lnTo>
                    <a:pt x="120633" y="165611"/>
                  </a:lnTo>
                  <a:lnTo>
                    <a:pt x="121809" y="166948"/>
                  </a:lnTo>
                  <a:lnTo>
                    <a:pt x="123463" y="171085"/>
                  </a:lnTo>
                  <a:lnTo>
                    <a:pt x="123696" y="170597"/>
                  </a:lnTo>
                  <a:lnTo>
                    <a:pt x="128035" y="135995"/>
                  </a:lnTo>
                  <a:lnTo>
                    <a:pt x="141328" y="100268"/>
                  </a:lnTo>
                  <a:lnTo>
                    <a:pt x="146757" y="73631"/>
                  </a:lnTo>
                  <a:lnTo>
                    <a:pt x="162401" y="56025"/>
                  </a:lnTo>
                  <a:lnTo>
                    <a:pt x="174082" y="48142"/>
                  </a:lnTo>
                  <a:lnTo>
                    <a:pt x="176917" y="47249"/>
                  </a:lnTo>
                  <a:lnTo>
                    <a:pt x="178808" y="47465"/>
                  </a:lnTo>
                  <a:lnTo>
                    <a:pt x="195981" y="60189"/>
                  </a:lnTo>
                  <a:lnTo>
                    <a:pt x="224062" y="96687"/>
                  </a:lnTo>
                  <a:lnTo>
                    <a:pt x="250976" y="124999"/>
                  </a:lnTo>
                  <a:lnTo>
                    <a:pt x="265427" y="133769"/>
                  </a:lnTo>
                  <a:lnTo>
                    <a:pt x="284850" y="137144"/>
                  </a:lnTo>
                  <a:lnTo>
                    <a:pt x="294581" y="136794"/>
                  </a:lnTo>
                  <a:lnTo>
                    <a:pt x="304316" y="133933"/>
                  </a:lnTo>
                  <a:lnTo>
                    <a:pt x="323790" y="119654"/>
                  </a:lnTo>
                  <a:lnTo>
                    <a:pt x="356453" y="84342"/>
                  </a:lnTo>
                  <a:lnTo>
                    <a:pt x="374576" y="52974"/>
                  </a:lnTo>
                  <a:lnTo>
                    <a:pt x="384497" y="17088"/>
                  </a:lnTo>
                  <a:lnTo>
                    <a:pt x="385936" y="8237"/>
                  </a:lnTo>
                  <a:lnTo>
                    <a:pt x="385508" y="5227"/>
                  </a:lnTo>
                  <a:lnTo>
                    <a:pt x="384411" y="3220"/>
                  </a:lnTo>
                  <a:lnTo>
                    <a:pt x="380697" y="0"/>
                  </a:lnTo>
                  <a:lnTo>
                    <a:pt x="378025" y="1724"/>
                  </a:lnTo>
                  <a:lnTo>
                    <a:pt x="374133" y="6007"/>
                  </a:lnTo>
                  <a:lnTo>
                    <a:pt x="357827" y="38144"/>
                  </a:lnTo>
                  <a:lnTo>
                    <a:pt x="346505" y="72561"/>
                  </a:lnTo>
                  <a:lnTo>
                    <a:pt x="343692" y="108802"/>
                  </a:lnTo>
                  <a:lnTo>
                    <a:pt x="347783" y="123386"/>
                  </a:lnTo>
                  <a:lnTo>
                    <a:pt x="359211" y="143119"/>
                  </a:lnTo>
                  <a:lnTo>
                    <a:pt x="377613" y="164327"/>
                  </a:lnTo>
                  <a:lnTo>
                    <a:pt x="399788" y="175357"/>
                  </a:lnTo>
                  <a:lnTo>
                    <a:pt x="430531" y="180524"/>
                  </a:lnTo>
                  <a:lnTo>
                    <a:pt x="460047" y="181544"/>
                  </a:lnTo>
                  <a:lnTo>
                    <a:pt x="495006" y="181762"/>
                  </a:lnTo>
                  <a:lnTo>
                    <a:pt x="527019" y="181794"/>
                  </a:lnTo>
                  <a:lnTo>
                    <a:pt x="529065" y="180983"/>
                  </a:lnTo>
                  <a:lnTo>
                    <a:pt x="530428" y="179631"/>
                  </a:lnTo>
                  <a:lnTo>
                    <a:pt x="532618" y="175507"/>
                  </a:lnTo>
                  <a:lnTo>
                    <a:pt x="531986" y="175169"/>
                  </a:lnTo>
                  <a:lnTo>
                    <a:pt x="525853" y="17449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802"/>
            <p:cNvSpPr/>
            <p:nvPr>
              <p:custDataLst>
                <p:tags r:id="rId60"/>
              </p:custDataLst>
            </p:nvPr>
          </p:nvSpPr>
          <p:spPr>
            <a:xfrm>
              <a:off x="4382108" y="4331285"/>
              <a:ext cx="21912" cy="28914"/>
            </a:xfrm>
            <a:custGeom>
              <a:avLst/>
              <a:gdLst/>
              <a:ahLst/>
              <a:cxnLst/>
              <a:rect l="0" t="0" r="0" b="0"/>
              <a:pathLst>
                <a:path w="21912" h="28914">
                  <a:moveTo>
                    <a:pt x="0" y="7003"/>
                  </a:moveTo>
                  <a:lnTo>
                    <a:pt x="0" y="7003"/>
                  </a:lnTo>
                  <a:lnTo>
                    <a:pt x="0" y="714"/>
                  </a:lnTo>
                  <a:lnTo>
                    <a:pt x="812" y="375"/>
                  </a:lnTo>
                  <a:lnTo>
                    <a:pt x="3878" y="0"/>
                  </a:lnTo>
                  <a:lnTo>
                    <a:pt x="5020" y="711"/>
                  </a:lnTo>
                  <a:lnTo>
                    <a:pt x="5782" y="1997"/>
                  </a:lnTo>
                  <a:lnTo>
                    <a:pt x="6289" y="3665"/>
                  </a:lnTo>
                  <a:lnTo>
                    <a:pt x="21911" y="289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803"/>
            <p:cNvSpPr/>
            <p:nvPr>
              <p:custDataLst>
                <p:tags r:id="rId61"/>
              </p:custDataLst>
            </p:nvPr>
          </p:nvSpPr>
          <p:spPr>
            <a:xfrm>
              <a:off x="4345591" y="4506268"/>
              <a:ext cx="7304" cy="87643"/>
            </a:xfrm>
            <a:custGeom>
              <a:avLst/>
              <a:gdLst/>
              <a:ahLst/>
              <a:cxnLst/>
              <a:rect l="0" t="0" r="0" b="0"/>
              <a:pathLst>
                <a:path w="7304" h="87643">
                  <a:moveTo>
                    <a:pt x="0" y="0"/>
                  </a:moveTo>
                  <a:lnTo>
                    <a:pt x="0" y="0"/>
                  </a:lnTo>
                  <a:lnTo>
                    <a:pt x="0" y="3877"/>
                  </a:lnTo>
                  <a:lnTo>
                    <a:pt x="2164" y="7945"/>
                  </a:lnTo>
                  <a:lnTo>
                    <a:pt x="5019" y="12458"/>
                  </a:lnTo>
                  <a:lnTo>
                    <a:pt x="6852" y="21967"/>
                  </a:lnTo>
                  <a:lnTo>
                    <a:pt x="7296" y="57136"/>
                  </a:lnTo>
                  <a:lnTo>
                    <a:pt x="7303" y="8764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804"/>
            <p:cNvSpPr/>
            <p:nvPr>
              <p:custDataLst>
                <p:tags r:id="rId62"/>
              </p:custDataLst>
            </p:nvPr>
          </p:nvSpPr>
          <p:spPr>
            <a:xfrm>
              <a:off x="4163003" y="4469763"/>
              <a:ext cx="109554" cy="14596"/>
            </a:xfrm>
            <a:custGeom>
              <a:avLst/>
              <a:gdLst/>
              <a:ahLst/>
              <a:cxnLst/>
              <a:rect l="0" t="0" r="0" b="0"/>
              <a:pathLst>
                <a:path w="109554" h="14596">
                  <a:moveTo>
                    <a:pt x="0" y="7291"/>
                  </a:moveTo>
                  <a:lnTo>
                    <a:pt x="0" y="7291"/>
                  </a:lnTo>
                  <a:lnTo>
                    <a:pt x="0" y="3414"/>
                  </a:lnTo>
                  <a:lnTo>
                    <a:pt x="812" y="2272"/>
                  </a:lnTo>
                  <a:lnTo>
                    <a:pt x="2164" y="1510"/>
                  </a:lnTo>
                  <a:lnTo>
                    <a:pt x="10166" y="289"/>
                  </a:lnTo>
                  <a:lnTo>
                    <a:pt x="46192" y="0"/>
                  </a:lnTo>
                  <a:lnTo>
                    <a:pt x="58670" y="804"/>
                  </a:lnTo>
                  <a:lnTo>
                    <a:pt x="94588" y="7902"/>
                  </a:lnTo>
                  <a:lnTo>
                    <a:pt x="109553" y="145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805"/>
            <p:cNvSpPr/>
            <p:nvPr>
              <p:custDataLst>
                <p:tags r:id="rId63"/>
              </p:custDataLst>
            </p:nvPr>
          </p:nvSpPr>
          <p:spPr>
            <a:xfrm>
              <a:off x="3856556" y="4572000"/>
              <a:ext cx="123861" cy="14407"/>
            </a:xfrm>
            <a:custGeom>
              <a:avLst/>
              <a:gdLst/>
              <a:ahLst/>
              <a:cxnLst/>
              <a:rect l="0" t="0" r="0" b="0"/>
              <a:pathLst>
                <a:path w="123861" h="14407">
                  <a:moveTo>
                    <a:pt x="7003" y="0"/>
                  </a:moveTo>
                  <a:lnTo>
                    <a:pt x="7003" y="0"/>
                  </a:lnTo>
                  <a:lnTo>
                    <a:pt x="3126" y="0"/>
                  </a:lnTo>
                  <a:lnTo>
                    <a:pt x="1984" y="811"/>
                  </a:lnTo>
                  <a:lnTo>
                    <a:pt x="1222" y="2164"/>
                  </a:lnTo>
                  <a:lnTo>
                    <a:pt x="0" y="6288"/>
                  </a:lnTo>
                  <a:lnTo>
                    <a:pt x="712" y="6627"/>
                  </a:lnTo>
                  <a:lnTo>
                    <a:pt x="36876" y="13081"/>
                  </a:lnTo>
                  <a:lnTo>
                    <a:pt x="66480" y="14406"/>
                  </a:lnTo>
                  <a:lnTo>
                    <a:pt x="86841" y="13736"/>
                  </a:lnTo>
                  <a:lnTo>
                    <a:pt x="12386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806"/>
            <p:cNvSpPr/>
            <p:nvPr>
              <p:custDataLst>
                <p:tags r:id="rId64"/>
              </p:custDataLst>
            </p:nvPr>
          </p:nvSpPr>
          <p:spPr>
            <a:xfrm>
              <a:off x="3812434" y="4535482"/>
              <a:ext cx="138768" cy="7305"/>
            </a:xfrm>
            <a:custGeom>
              <a:avLst/>
              <a:gdLst/>
              <a:ahLst/>
              <a:cxnLst/>
              <a:rect l="0" t="0" r="0" b="0"/>
              <a:pathLst>
                <a:path w="138768" h="7305">
                  <a:moveTo>
                    <a:pt x="0" y="0"/>
                  </a:moveTo>
                  <a:lnTo>
                    <a:pt x="0" y="0"/>
                  </a:lnTo>
                  <a:lnTo>
                    <a:pt x="3878" y="0"/>
                  </a:lnTo>
                  <a:lnTo>
                    <a:pt x="7945" y="2164"/>
                  </a:lnTo>
                  <a:lnTo>
                    <a:pt x="10166" y="3877"/>
                  </a:lnTo>
                  <a:lnTo>
                    <a:pt x="16962" y="5781"/>
                  </a:lnTo>
                  <a:lnTo>
                    <a:pt x="48828" y="7215"/>
                  </a:lnTo>
                  <a:lnTo>
                    <a:pt x="84205" y="7296"/>
                  </a:lnTo>
                  <a:lnTo>
                    <a:pt x="118123" y="7304"/>
                  </a:lnTo>
                  <a:lnTo>
                    <a:pt x="138767"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 name="SMARTInkShape-807"/>
          <p:cNvSpPr/>
          <p:nvPr>
            <p:custDataLst>
              <p:tags r:id="rId1"/>
            </p:custDataLst>
          </p:nvPr>
        </p:nvSpPr>
        <p:spPr>
          <a:xfrm>
            <a:off x="4192217" y="4294467"/>
            <a:ext cx="14608" cy="368714"/>
          </a:xfrm>
          <a:custGeom>
            <a:avLst/>
            <a:gdLst/>
            <a:ahLst/>
            <a:cxnLst/>
            <a:rect l="0" t="0" r="0" b="0"/>
            <a:pathLst>
              <a:path w="14608" h="368714">
                <a:moveTo>
                  <a:pt x="0" y="0"/>
                </a:moveTo>
                <a:lnTo>
                  <a:pt x="0" y="0"/>
                </a:lnTo>
                <a:lnTo>
                  <a:pt x="3877" y="0"/>
                </a:lnTo>
                <a:lnTo>
                  <a:pt x="5019" y="811"/>
                </a:lnTo>
                <a:lnTo>
                  <a:pt x="5781" y="2163"/>
                </a:lnTo>
                <a:lnTo>
                  <a:pt x="7003" y="10165"/>
                </a:lnTo>
                <a:lnTo>
                  <a:pt x="7277" y="42302"/>
                </a:lnTo>
                <a:lnTo>
                  <a:pt x="6487" y="74358"/>
                </a:lnTo>
                <a:lnTo>
                  <a:pt x="2283" y="106518"/>
                </a:lnTo>
                <a:lnTo>
                  <a:pt x="677" y="142556"/>
                </a:lnTo>
                <a:lnTo>
                  <a:pt x="301" y="169664"/>
                </a:lnTo>
                <a:lnTo>
                  <a:pt x="134" y="195779"/>
                </a:lnTo>
                <a:lnTo>
                  <a:pt x="60" y="220910"/>
                </a:lnTo>
                <a:lnTo>
                  <a:pt x="27" y="245605"/>
                </a:lnTo>
                <a:lnTo>
                  <a:pt x="12" y="270105"/>
                </a:lnTo>
                <a:lnTo>
                  <a:pt x="4" y="302382"/>
                </a:lnTo>
                <a:lnTo>
                  <a:pt x="3878" y="335098"/>
                </a:lnTo>
                <a:lnTo>
                  <a:pt x="7439" y="357551"/>
                </a:lnTo>
                <a:lnTo>
                  <a:pt x="9016" y="360092"/>
                </a:lnTo>
                <a:lnTo>
                  <a:pt x="10880" y="361787"/>
                </a:lnTo>
                <a:lnTo>
                  <a:pt x="12951" y="365833"/>
                </a:lnTo>
                <a:lnTo>
                  <a:pt x="13503" y="368048"/>
                </a:lnTo>
                <a:lnTo>
                  <a:pt x="13871" y="368713"/>
                </a:lnTo>
                <a:lnTo>
                  <a:pt x="14116" y="368345"/>
                </a:lnTo>
                <a:lnTo>
                  <a:pt x="14607" y="3432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0" name="SMARTInkShape-Group176"/>
          <p:cNvGrpSpPr/>
          <p:nvPr/>
        </p:nvGrpSpPr>
        <p:grpSpPr>
          <a:xfrm>
            <a:off x="1928166" y="4864609"/>
            <a:ext cx="584244" cy="620029"/>
            <a:chOff x="1928166" y="4864609"/>
            <a:chExt cx="584244" cy="620029"/>
          </a:xfrm>
        </p:grpSpPr>
        <p:sp>
          <p:nvSpPr>
            <p:cNvPr id="26" name="SMARTInkShape-808"/>
            <p:cNvSpPr/>
            <p:nvPr>
              <p:custDataLst>
                <p:tags r:id="rId55"/>
              </p:custDataLst>
            </p:nvPr>
          </p:nvSpPr>
          <p:spPr>
            <a:xfrm>
              <a:off x="2417466" y="5287744"/>
              <a:ext cx="94944" cy="36519"/>
            </a:xfrm>
            <a:custGeom>
              <a:avLst/>
              <a:gdLst/>
              <a:ahLst/>
              <a:cxnLst/>
              <a:rect l="0" t="0" r="0" b="0"/>
              <a:pathLst>
                <a:path w="94944" h="36519">
                  <a:moveTo>
                    <a:pt x="7301" y="0"/>
                  </a:moveTo>
                  <a:lnTo>
                    <a:pt x="7301" y="0"/>
                  </a:lnTo>
                  <a:lnTo>
                    <a:pt x="3424" y="0"/>
                  </a:lnTo>
                  <a:lnTo>
                    <a:pt x="2281" y="811"/>
                  </a:lnTo>
                  <a:lnTo>
                    <a:pt x="1520" y="2164"/>
                  </a:lnTo>
                  <a:lnTo>
                    <a:pt x="198" y="7439"/>
                  </a:lnTo>
                  <a:lnTo>
                    <a:pt x="24" y="13503"/>
                  </a:lnTo>
                  <a:lnTo>
                    <a:pt x="0" y="8222"/>
                  </a:lnTo>
                  <a:lnTo>
                    <a:pt x="2162" y="7712"/>
                  </a:lnTo>
                  <a:lnTo>
                    <a:pt x="3875" y="7576"/>
                  </a:lnTo>
                  <a:lnTo>
                    <a:pt x="7942" y="5261"/>
                  </a:lnTo>
                  <a:lnTo>
                    <a:pt x="10163" y="3507"/>
                  </a:lnTo>
                  <a:lnTo>
                    <a:pt x="13266" y="3150"/>
                  </a:lnTo>
                  <a:lnTo>
                    <a:pt x="38244" y="9154"/>
                  </a:lnTo>
                  <a:lnTo>
                    <a:pt x="47022" y="13806"/>
                  </a:lnTo>
                  <a:lnTo>
                    <a:pt x="61088" y="23928"/>
                  </a:lnTo>
                  <a:lnTo>
                    <a:pt x="94943" y="365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809"/>
            <p:cNvSpPr/>
            <p:nvPr>
              <p:custDataLst>
                <p:tags r:id="rId56"/>
              </p:custDataLst>
            </p:nvPr>
          </p:nvSpPr>
          <p:spPr>
            <a:xfrm>
              <a:off x="2293332" y="4864609"/>
              <a:ext cx="65704" cy="187565"/>
            </a:xfrm>
            <a:custGeom>
              <a:avLst/>
              <a:gdLst/>
              <a:ahLst/>
              <a:cxnLst/>
              <a:rect l="0" t="0" r="0" b="0"/>
              <a:pathLst>
                <a:path w="65704" h="187565">
                  <a:moveTo>
                    <a:pt x="21882" y="138298"/>
                  </a:moveTo>
                  <a:lnTo>
                    <a:pt x="21882" y="138298"/>
                  </a:lnTo>
                  <a:lnTo>
                    <a:pt x="21882" y="132010"/>
                  </a:lnTo>
                  <a:lnTo>
                    <a:pt x="15594" y="124795"/>
                  </a:lnTo>
                  <a:lnTo>
                    <a:pt x="14668" y="117500"/>
                  </a:lnTo>
                  <a:lnTo>
                    <a:pt x="12454" y="119046"/>
                  </a:lnTo>
                  <a:lnTo>
                    <a:pt x="10728" y="120594"/>
                  </a:lnTo>
                  <a:lnTo>
                    <a:pt x="8810" y="124479"/>
                  </a:lnTo>
                  <a:lnTo>
                    <a:pt x="8298" y="126651"/>
                  </a:lnTo>
                  <a:lnTo>
                    <a:pt x="2458" y="136779"/>
                  </a:lnTo>
                  <a:lnTo>
                    <a:pt x="69" y="172512"/>
                  </a:lnTo>
                  <a:lnTo>
                    <a:pt x="0" y="183150"/>
                  </a:lnTo>
                  <a:lnTo>
                    <a:pt x="802" y="185241"/>
                  </a:lnTo>
                  <a:lnTo>
                    <a:pt x="2148" y="186635"/>
                  </a:lnTo>
                  <a:lnTo>
                    <a:pt x="3857" y="187564"/>
                  </a:lnTo>
                  <a:lnTo>
                    <a:pt x="5808" y="187372"/>
                  </a:lnTo>
                  <a:lnTo>
                    <a:pt x="10139" y="184995"/>
                  </a:lnTo>
                  <a:lnTo>
                    <a:pt x="19532" y="171025"/>
                  </a:lnTo>
                  <a:lnTo>
                    <a:pt x="34062" y="137217"/>
                  </a:lnTo>
                  <a:lnTo>
                    <a:pt x="46228" y="101638"/>
                  </a:lnTo>
                  <a:lnTo>
                    <a:pt x="50455" y="65244"/>
                  </a:lnTo>
                  <a:lnTo>
                    <a:pt x="51823" y="34574"/>
                  </a:lnTo>
                  <a:lnTo>
                    <a:pt x="58373" y="0"/>
                  </a:lnTo>
                  <a:lnTo>
                    <a:pt x="58399" y="33472"/>
                  </a:lnTo>
                  <a:lnTo>
                    <a:pt x="62277" y="68631"/>
                  </a:lnTo>
                  <a:lnTo>
                    <a:pt x="65402" y="104931"/>
                  </a:lnTo>
                  <a:lnTo>
                    <a:pt x="65703" y="1236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810"/>
            <p:cNvSpPr/>
            <p:nvPr>
              <p:custDataLst>
                <p:tags r:id="rId57"/>
              </p:custDataLst>
            </p:nvPr>
          </p:nvSpPr>
          <p:spPr>
            <a:xfrm>
              <a:off x="2125323" y="4951783"/>
              <a:ext cx="138768" cy="174717"/>
            </a:xfrm>
            <a:custGeom>
              <a:avLst/>
              <a:gdLst/>
              <a:ahLst/>
              <a:cxnLst/>
              <a:rect l="0" t="0" r="0" b="0"/>
              <a:pathLst>
                <a:path w="138768" h="174717">
                  <a:moveTo>
                    <a:pt x="0" y="0"/>
                  </a:moveTo>
                  <a:lnTo>
                    <a:pt x="0" y="0"/>
                  </a:lnTo>
                  <a:lnTo>
                    <a:pt x="0" y="3877"/>
                  </a:lnTo>
                  <a:lnTo>
                    <a:pt x="2164" y="7944"/>
                  </a:lnTo>
                  <a:lnTo>
                    <a:pt x="5019" y="12457"/>
                  </a:lnTo>
                  <a:lnTo>
                    <a:pt x="15114" y="45120"/>
                  </a:lnTo>
                  <a:lnTo>
                    <a:pt x="19897" y="66117"/>
                  </a:lnTo>
                  <a:lnTo>
                    <a:pt x="21513" y="98898"/>
                  </a:lnTo>
                  <a:lnTo>
                    <a:pt x="26851" y="129989"/>
                  </a:lnTo>
                  <a:lnTo>
                    <a:pt x="29076" y="165588"/>
                  </a:lnTo>
                  <a:lnTo>
                    <a:pt x="29206" y="174716"/>
                  </a:lnTo>
                  <a:lnTo>
                    <a:pt x="29214" y="142445"/>
                  </a:lnTo>
                  <a:lnTo>
                    <a:pt x="29214" y="109075"/>
                  </a:lnTo>
                  <a:lnTo>
                    <a:pt x="34995" y="75136"/>
                  </a:lnTo>
                  <a:lnTo>
                    <a:pt x="38230" y="59050"/>
                  </a:lnTo>
                  <a:lnTo>
                    <a:pt x="42148" y="50590"/>
                  </a:lnTo>
                  <a:lnTo>
                    <a:pt x="53659" y="40835"/>
                  </a:lnTo>
                  <a:lnTo>
                    <a:pt x="56060" y="40207"/>
                  </a:lnTo>
                  <a:lnTo>
                    <a:pt x="58472" y="40600"/>
                  </a:lnTo>
                  <a:lnTo>
                    <a:pt x="65745" y="42867"/>
                  </a:lnTo>
                  <a:lnTo>
                    <a:pt x="68175" y="43185"/>
                  </a:lnTo>
                  <a:lnTo>
                    <a:pt x="73039" y="45702"/>
                  </a:lnTo>
                  <a:lnTo>
                    <a:pt x="77906" y="50337"/>
                  </a:lnTo>
                  <a:lnTo>
                    <a:pt x="103668" y="85367"/>
                  </a:lnTo>
                  <a:lnTo>
                    <a:pt x="121613" y="106681"/>
                  </a:lnTo>
                  <a:lnTo>
                    <a:pt x="138767" y="11685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811"/>
            <p:cNvSpPr/>
            <p:nvPr>
              <p:custDataLst>
                <p:tags r:id="rId58"/>
              </p:custDataLst>
            </p:nvPr>
          </p:nvSpPr>
          <p:spPr>
            <a:xfrm>
              <a:off x="1928166" y="5141674"/>
              <a:ext cx="146033" cy="342964"/>
            </a:xfrm>
            <a:custGeom>
              <a:avLst/>
              <a:gdLst/>
              <a:ahLst/>
              <a:cxnLst/>
              <a:rect l="0" t="0" r="0" b="0"/>
              <a:pathLst>
                <a:path w="146033" h="342964">
                  <a:moveTo>
                    <a:pt x="87604" y="0"/>
                  </a:moveTo>
                  <a:lnTo>
                    <a:pt x="87604" y="0"/>
                  </a:lnTo>
                  <a:lnTo>
                    <a:pt x="81316" y="6289"/>
                  </a:lnTo>
                  <a:lnTo>
                    <a:pt x="70224" y="23668"/>
                  </a:lnTo>
                  <a:lnTo>
                    <a:pt x="52565" y="38592"/>
                  </a:lnTo>
                  <a:lnTo>
                    <a:pt x="38297" y="60324"/>
                  </a:lnTo>
                  <a:lnTo>
                    <a:pt x="9906" y="84319"/>
                  </a:lnTo>
                  <a:lnTo>
                    <a:pt x="4922" y="86165"/>
                  </a:lnTo>
                  <a:lnTo>
                    <a:pt x="3269" y="85846"/>
                  </a:lnTo>
                  <a:lnTo>
                    <a:pt x="2167" y="84822"/>
                  </a:lnTo>
                  <a:lnTo>
                    <a:pt x="397" y="81224"/>
                  </a:lnTo>
                  <a:lnTo>
                    <a:pt x="0" y="63963"/>
                  </a:lnTo>
                  <a:lnTo>
                    <a:pt x="10131" y="38583"/>
                  </a:lnTo>
                  <a:lnTo>
                    <a:pt x="17131" y="28113"/>
                  </a:lnTo>
                  <a:lnTo>
                    <a:pt x="28222" y="19871"/>
                  </a:lnTo>
                  <a:lnTo>
                    <a:pt x="41787" y="16166"/>
                  </a:lnTo>
                  <a:lnTo>
                    <a:pt x="49117" y="17465"/>
                  </a:lnTo>
                  <a:lnTo>
                    <a:pt x="64313" y="24909"/>
                  </a:lnTo>
                  <a:lnTo>
                    <a:pt x="71301" y="31629"/>
                  </a:lnTo>
                  <a:lnTo>
                    <a:pt x="82400" y="49167"/>
                  </a:lnTo>
                  <a:lnTo>
                    <a:pt x="86576" y="73280"/>
                  </a:lnTo>
                  <a:lnTo>
                    <a:pt x="87469" y="103404"/>
                  </a:lnTo>
                  <a:lnTo>
                    <a:pt x="87586" y="138919"/>
                  </a:lnTo>
                  <a:lnTo>
                    <a:pt x="83723" y="171888"/>
                  </a:lnTo>
                  <a:lnTo>
                    <a:pt x="77438" y="200066"/>
                  </a:lnTo>
                  <a:lnTo>
                    <a:pt x="66558" y="228973"/>
                  </a:lnTo>
                  <a:lnTo>
                    <a:pt x="56933" y="258096"/>
                  </a:lnTo>
                  <a:lnTo>
                    <a:pt x="48942" y="287283"/>
                  </a:lnTo>
                  <a:lnTo>
                    <a:pt x="38160" y="319583"/>
                  </a:lnTo>
                  <a:lnTo>
                    <a:pt x="26608" y="335527"/>
                  </a:lnTo>
                  <a:lnTo>
                    <a:pt x="15086" y="342963"/>
                  </a:lnTo>
                  <a:lnTo>
                    <a:pt x="14599" y="312502"/>
                  </a:lnTo>
                  <a:lnTo>
                    <a:pt x="14573" y="277329"/>
                  </a:lnTo>
                  <a:lnTo>
                    <a:pt x="20401" y="249091"/>
                  </a:lnTo>
                  <a:lnTo>
                    <a:pt x="27838" y="232227"/>
                  </a:lnTo>
                  <a:lnTo>
                    <a:pt x="39149" y="218576"/>
                  </a:lnTo>
                  <a:lnTo>
                    <a:pt x="53231" y="208817"/>
                  </a:lnTo>
                  <a:lnTo>
                    <a:pt x="55762" y="208189"/>
                  </a:lnTo>
                  <a:lnTo>
                    <a:pt x="58261" y="208582"/>
                  </a:lnTo>
                  <a:lnTo>
                    <a:pt x="71980" y="215042"/>
                  </a:lnTo>
                  <a:lnTo>
                    <a:pt x="78767" y="221628"/>
                  </a:lnTo>
                  <a:lnTo>
                    <a:pt x="103541" y="249459"/>
                  </a:lnTo>
                  <a:lnTo>
                    <a:pt x="128249" y="266908"/>
                  </a:lnTo>
                  <a:lnTo>
                    <a:pt x="137188" y="269793"/>
                  </a:lnTo>
                  <a:lnTo>
                    <a:pt x="140208" y="267871"/>
                  </a:lnTo>
                  <a:lnTo>
                    <a:pt x="146032" y="2629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5" name="SMARTInkShape-Group177"/>
          <p:cNvGrpSpPr/>
          <p:nvPr/>
        </p:nvGrpSpPr>
        <p:grpSpPr>
          <a:xfrm>
            <a:off x="2855674" y="5141674"/>
            <a:ext cx="810691" cy="202791"/>
            <a:chOff x="2855674" y="5141674"/>
            <a:chExt cx="810691" cy="202791"/>
          </a:xfrm>
        </p:grpSpPr>
        <p:sp>
          <p:nvSpPr>
            <p:cNvPr id="31" name="SMARTInkShape-812"/>
            <p:cNvSpPr/>
            <p:nvPr>
              <p:custDataLst>
                <p:tags r:id="rId53"/>
              </p:custDataLst>
            </p:nvPr>
          </p:nvSpPr>
          <p:spPr>
            <a:xfrm>
              <a:off x="2855674" y="5295048"/>
              <a:ext cx="620800" cy="49417"/>
            </a:xfrm>
            <a:custGeom>
              <a:avLst/>
              <a:gdLst/>
              <a:ahLst/>
              <a:cxnLst/>
              <a:rect l="0" t="0" r="0" b="0"/>
              <a:pathLst>
                <a:path w="620800" h="49417">
                  <a:moveTo>
                    <a:pt x="0" y="43821"/>
                  </a:moveTo>
                  <a:lnTo>
                    <a:pt x="0" y="43821"/>
                  </a:lnTo>
                  <a:lnTo>
                    <a:pt x="3877" y="43821"/>
                  </a:lnTo>
                  <a:lnTo>
                    <a:pt x="7945" y="41657"/>
                  </a:lnTo>
                  <a:lnTo>
                    <a:pt x="12458" y="38802"/>
                  </a:lnTo>
                  <a:lnTo>
                    <a:pt x="47360" y="24931"/>
                  </a:lnTo>
                  <a:lnTo>
                    <a:pt x="75898" y="22507"/>
                  </a:lnTo>
                  <a:lnTo>
                    <a:pt x="103098" y="22087"/>
                  </a:lnTo>
                  <a:lnTo>
                    <a:pt x="131715" y="24127"/>
                  </a:lnTo>
                  <a:lnTo>
                    <a:pt x="160752" y="29870"/>
                  </a:lnTo>
                  <a:lnTo>
                    <a:pt x="192078" y="36712"/>
                  </a:lnTo>
                  <a:lnTo>
                    <a:pt x="227057" y="41715"/>
                  </a:lnTo>
                  <a:lnTo>
                    <a:pt x="260955" y="45361"/>
                  </a:lnTo>
                  <a:lnTo>
                    <a:pt x="293720" y="49416"/>
                  </a:lnTo>
                  <a:lnTo>
                    <a:pt x="329126" y="48455"/>
                  </a:lnTo>
                  <a:lnTo>
                    <a:pt x="365315" y="45194"/>
                  </a:lnTo>
                  <a:lnTo>
                    <a:pt x="399570" y="42063"/>
                  </a:lnTo>
                  <a:lnTo>
                    <a:pt x="432442" y="38161"/>
                  </a:lnTo>
                  <a:lnTo>
                    <a:pt x="467880" y="34840"/>
                  </a:lnTo>
                  <a:lnTo>
                    <a:pt x="501913" y="28717"/>
                  </a:lnTo>
                  <a:lnTo>
                    <a:pt x="532556" y="23927"/>
                  </a:lnTo>
                  <a:lnTo>
                    <a:pt x="552366" y="21184"/>
                  </a:lnTo>
                  <a:lnTo>
                    <a:pt x="585779" y="9451"/>
                  </a:lnTo>
                  <a:lnTo>
                    <a:pt x="620799"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4" name="SMARTInkShape-813"/>
            <p:cNvSpPr/>
            <p:nvPr>
              <p:custDataLst>
                <p:tags r:id="rId54"/>
              </p:custDataLst>
            </p:nvPr>
          </p:nvSpPr>
          <p:spPr>
            <a:xfrm>
              <a:off x="3461866" y="5141674"/>
              <a:ext cx="204499" cy="87643"/>
            </a:xfrm>
            <a:custGeom>
              <a:avLst/>
              <a:gdLst/>
              <a:ahLst/>
              <a:cxnLst/>
              <a:rect l="0" t="0" r="0" b="0"/>
              <a:pathLst>
                <a:path w="204499" h="87643">
                  <a:moveTo>
                    <a:pt x="0" y="0"/>
                  </a:moveTo>
                  <a:lnTo>
                    <a:pt x="0" y="0"/>
                  </a:lnTo>
                  <a:lnTo>
                    <a:pt x="32494" y="811"/>
                  </a:lnTo>
                  <a:lnTo>
                    <a:pt x="65781" y="9016"/>
                  </a:lnTo>
                  <a:lnTo>
                    <a:pt x="95914" y="19702"/>
                  </a:lnTo>
                  <a:lnTo>
                    <a:pt x="116331" y="27658"/>
                  </a:lnTo>
                  <a:lnTo>
                    <a:pt x="147123" y="45249"/>
                  </a:lnTo>
                  <a:lnTo>
                    <a:pt x="174782" y="60460"/>
                  </a:lnTo>
                  <a:lnTo>
                    <a:pt x="204498" y="8764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8" name="SMARTInkShape-Group178"/>
          <p:cNvGrpSpPr/>
          <p:nvPr/>
        </p:nvGrpSpPr>
        <p:grpSpPr>
          <a:xfrm>
            <a:off x="3892773" y="5062012"/>
            <a:ext cx="167982" cy="57752"/>
            <a:chOff x="3892773" y="5062012"/>
            <a:chExt cx="167982" cy="57752"/>
          </a:xfrm>
        </p:grpSpPr>
        <p:sp>
          <p:nvSpPr>
            <p:cNvPr id="1026" name="SMARTInkShape-814"/>
            <p:cNvSpPr/>
            <p:nvPr>
              <p:custDataLst>
                <p:tags r:id="rId51"/>
              </p:custDataLst>
            </p:nvPr>
          </p:nvSpPr>
          <p:spPr>
            <a:xfrm>
              <a:off x="3951298" y="5105157"/>
              <a:ext cx="109457" cy="14607"/>
            </a:xfrm>
            <a:custGeom>
              <a:avLst/>
              <a:gdLst/>
              <a:ahLst/>
              <a:cxnLst/>
              <a:rect l="0" t="0" r="0" b="0"/>
              <a:pathLst>
                <a:path w="109457" h="14607">
                  <a:moveTo>
                    <a:pt x="14510" y="0"/>
                  </a:moveTo>
                  <a:lnTo>
                    <a:pt x="14510" y="0"/>
                  </a:lnTo>
                  <a:lnTo>
                    <a:pt x="0" y="0"/>
                  </a:lnTo>
                  <a:lnTo>
                    <a:pt x="3809" y="0"/>
                  </a:lnTo>
                  <a:lnTo>
                    <a:pt x="7861" y="2163"/>
                  </a:lnTo>
                  <a:lnTo>
                    <a:pt x="10077" y="3876"/>
                  </a:lnTo>
                  <a:lnTo>
                    <a:pt x="16868" y="5780"/>
                  </a:lnTo>
                  <a:lnTo>
                    <a:pt x="52609" y="11091"/>
                  </a:lnTo>
                  <a:lnTo>
                    <a:pt x="87187" y="14401"/>
                  </a:lnTo>
                  <a:lnTo>
                    <a:pt x="109456" y="146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7" name="SMARTInkShape-815"/>
            <p:cNvSpPr/>
            <p:nvPr>
              <p:custDataLst>
                <p:tags r:id="rId52"/>
              </p:custDataLst>
            </p:nvPr>
          </p:nvSpPr>
          <p:spPr>
            <a:xfrm>
              <a:off x="3892773" y="5062012"/>
              <a:ext cx="138768" cy="21235"/>
            </a:xfrm>
            <a:custGeom>
              <a:avLst/>
              <a:gdLst/>
              <a:ahLst/>
              <a:cxnLst/>
              <a:rect l="0" t="0" r="0" b="0"/>
              <a:pathLst>
                <a:path w="138768" h="21235">
                  <a:moveTo>
                    <a:pt x="0" y="6627"/>
                  </a:moveTo>
                  <a:lnTo>
                    <a:pt x="0" y="6627"/>
                  </a:lnTo>
                  <a:lnTo>
                    <a:pt x="26203" y="5815"/>
                  </a:lnTo>
                  <a:lnTo>
                    <a:pt x="61090" y="0"/>
                  </a:lnTo>
                  <a:lnTo>
                    <a:pt x="80316" y="336"/>
                  </a:lnTo>
                  <a:lnTo>
                    <a:pt x="114549" y="8351"/>
                  </a:lnTo>
                  <a:lnTo>
                    <a:pt x="120700" y="11451"/>
                  </a:lnTo>
                  <a:lnTo>
                    <a:pt x="128725" y="14007"/>
                  </a:lnTo>
                  <a:lnTo>
                    <a:pt x="138767" y="2123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34" name="SMARTInkShape-Group179"/>
          <p:cNvGrpSpPr/>
          <p:nvPr/>
        </p:nvGrpSpPr>
        <p:grpSpPr>
          <a:xfrm>
            <a:off x="4294630" y="4937522"/>
            <a:ext cx="963901" cy="328149"/>
            <a:chOff x="4294630" y="4937522"/>
            <a:chExt cx="963901" cy="328149"/>
          </a:xfrm>
        </p:grpSpPr>
        <p:sp>
          <p:nvSpPr>
            <p:cNvPr id="1030" name="SMARTInkShape-816"/>
            <p:cNvSpPr/>
            <p:nvPr>
              <p:custDataLst>
                <p:tags r:id="rId47"/>
              </p:custDataLst>
            </p:nvPr>
          </p:nvSpPr>
          <p:spPr>
            <a:xfrm>
              <a:off x="4996031" y="4937522"/>
              <a:ext cx="262500" cy="145587"/>
            </a:xfrm>
            <a:custGeom>
              <a:avLst/>
              <a:gdLst/>
              <a:ahLst/>
              <a:cxnLst/>
              <a:rect l="0" t="0" r="0" b="0"/>
              <a:pathLst>
                <a:path w="262500" h="145587">
                  <a:moveTo>
                    <a:pt x="50697" y="65385"/>
                  </a:moveTo>
                  <a:lnTo>
                    <a:pt x="50697" y="65385"/>
                  </a:lnTo>
                  <a:lnTo>
                    <a:pt x="46820" y="65385"/>
                  </a:lnTo>
                  <a:lnTo>
                    <a:pt x="45678" y="64574"/>
                  </a:lnTo>
                  <a:lnTo>
                    <a:pt x="44916" y="63222"/>
                  </a:lnTo>
                  <a:lnTo>
                    <a:pt x="43695" y="59097"/>
                  </a:lnTo>
                  <a:lnTo>
                    <a:pt x="41364" y="58533"/>
                  </a:lnTo>
                  <a:lnTo>
                    <a:pt x="39606" y="58382"/>
                  </a:lnTo>
                  <a:lnTo>
                    <a:pt x="35489" y="60379"/>
                  </a:lnTo>
                  <a:lnTo>
                    <a:pt x="26233" y="68274"/>
                  </a:lnTo>
                  <a:lnTo>
                    <a:pt x="6872" y="102111"/>
                  </a:lnTo>
                  <a:lnTo>
                    <a:pt x="2817" y="111733"/>
                  </a:lnTo>
                  <a:lnTo>
                    <a:pt x="0" y="132121"/>
                  </a:lnTo>
                  <a:lnTo>
                    <a:pt x="1927" y="137784"/>
                  </a:lnTo>
                  <a:lnTo>
                    <a:pt x="3577" y="140432"/>
                  </a:lnTo>
                  <a:lnTo>
                    <a:pt x="5488" y="142195"/>
                  </a:lnTo>
                  <a:lnTo>
                    <a:pt x="9776" y="144155"/>
                  </a:lnTo>
                  <a:lnTo>
                    <a:pt x="23959" y="145586"/>
                  </a:lnTo>
                  <a:lnTo>
                    <a:pt x="30969" y="141335"/>
                  </a:lnTo>
                  <a:lnTo>
                    <a:pt x="52832" y="121549"/>
                  </a:lnTo>
                  <a:lnTo>
                    <a:pt x="55704" y="114422"/>
                  </a:lnTo>
                  <a:lnTo>
                    <a:pt x="57792" y="106655"/>
                  </a:lnTo>
                  <a:lnTo>
                    <a:pt x="62718" y="96909"/>
                  </a:lnTo>
                  <a:lnTo>
                    <a:pt x="65238" y="60600"/>
                  </a:lnTo>
                  <a:lnTo>
                    <a:pt x="65303" y="26853"/>
                  </a:lnTo>
                  <a:lnTo>
                    <a:pt x="66115" y="19046"/>
                  </a:lnTo>
                  <a:lnTo>
                    <a:pt x="71593" y="8709"/>
                  </a:lnTo>
                  <a:lnTo>
                    <a:pt x="76184" y="3599"/>
                  </a:lnTo>
                  <a:lnTo>
                    <a:pt x="80419" y="1407"/>
                  </a:lnTo>
                  <a:lnTo>
                    <a:pt x="89750" y="0"/>
                  </a:lnTo>
                  <a:lnTo>
                    <a:pt x="94564" y="1972"/>
                  </a:lnTo>
                  <a:lnTo>
                    <a:pt x="115440" y="20708"/>
                  </a:lnTo>
                  <a:lnTo>
                    <a:pt x="120047" y="27405"/>
                  </a:lnTo>
                  <a:lnTo>
                    <a:pt x="136046" y="61555"/>
                  </a:lnTo>
                  <a:lnTo>
                    <a:pt x="143507" y="85818"/>
                  </a:lnTo>
                  <a:lnTo>
                    <a:pt x="145505" y="95565"/>
                  </a:lnTo>
                  <a:lnTo>
                    <a:pt x="151807" y="111127"/>
                  </a:lnTo>
                  <a:lnTo>
                    <a:pt x="152938" y="136974"/>
                  </a:lnTo>
                  <a:lnTo>
                    <a:pt x="152947" y="121215"/>
                  </a:lnTo>
                  <a:lnTo>
                    <a:pt x="161963" y="84935"/>
                  </a:lnTo>
                  <a:lnTo>
                    <a:pt x="173460" y="50467"/>
                  </a:lnTo>
                  <a:lnTo>
                    <a:pt x="190913" y="18097"/>
                  </a:lnTo>
                  <a:lnTo>
                    <a:pt x="198494" y="9744"/>
                  </a:lnTo>
                  <a:lnTo>
                    <a:pt x="206462" y="4138"/>
                  </a:lnTo>
                  <a:lnTo>
                    <a:pt x="215509" y="982"/>
                  </a:lnTo>
                  <a:lnTo>
                    <a:pt x="220786" y="244"/>
                  </a:lnTo>
                  <a:lnTo>
                    <a:pt x="225837" y="2080"/>
                  </a:lnTo>
                  <a:lnTo>
                    <a:pt x="228319" y="3706"/>
                  </a:lnTo>
                  <a:lnTo>
                    <a:pt x="235692" y="13748"/>
                  </a:lnTo>
                  <a:lnTo>
                    <a:pt x="246133" y="46833"/>
                  </a:lnTo>
                  <a:lnTo>
                    <a:pt x="253165" y="73352"/>
                  </a:lnTo>
                  <a:lnTo>
                    <a:pt x="259947" y="106859"/>
                  </a:lnTo>
                  <a:lnTo>
                    <a:pt x="262499" y="1384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1" name="SMARTInkShape-817"/>
            <p:cNvSpPr/>
            <p:nvPr>
              <p:custDataLst>
                <p:tags r:id="rId48"/>
              </p:custDataLst>
            </p:nvPr>
          </p:nvSpPr>
          <p:spPr>
            <a:xfrm>
              <a:off x="4874618" y="4995604"/>
              <a:ext cx="26041" cy="131338"/>
            </a:xfrm>
            <a:custGeom>
              <a:avLst/>
              <a:gdLst/>
              <a:ahLst/>
              <a:cxnLst/>
              <a:rect l="0" t="0" r="0" b="0"/>
              <a:pathLst>
                <a:path w="26041" h="131338">
                  <a:moveTo>
                    <a:pt x="26040" y="0"/>
                  </a:moveTo>
                  <a:lnTo>
                    <a:pt x="26040" y="0"/>
                  </a:lnTo>
                  <a:lnTo>
                    <a:pt x="5242" y="0"/>
                  </a:lnTo>
                  <a:lnTo>
                    <a:pt x="4871" y="811"/>
                  </a:lnTo>
                  <a:lnTo>
                    <a:pt x="4132" y="35325"/>
                  </a:lnTo>
                  <a:lnTo>
                    <a:pt x="6295" y="42209"/>
                  </a:lnTo>
                  <a:lnTo>
                    <a:pt x="16763" y="58286"/>
                  </a:lnTo>
                  <a:lnTo>
                    <a:pt x="18671" y="63234"/>
                  </a:lnTo>
                  <a:lnTo>
                    <a:pt x="23496" y="70581"/>
                  </a:lnTo>
                  <a:lnTo>
                    <a:pt x="25286" y="77899"/>
                  </a:lnTo>
                  <a:lnTo>
                    <a:pt x="25941" y="90075"/>
                  </a:lnTo>
                  <a:lnTo>
                    <a:pt x="23832" y="94945"/>
                  </a:lnTo>
                  <a:lnTo>
                    <a:pt x="21001" y="99814"/>
                  </a:lnTo>
                  <a:lnTo>
                    <a:pt x="18596" y="107118"/>
                  </a:lnTo>
                  <a:lnTo>
                    <a:pt x="6143" y="124159"/>
                  </a:lnTo>
                  <a:lnTo>
                    <a:pt x="4527" y="130020"/>
                  </a:lnTo>
                  <a:lnTo>
                    <a:pt x="3583" y="130501"/>
                  </a:lnTo>
                  <a:lnTo>
                    <a:pt x="0" y="131178"/>
                  </a:lnTo>
                  <a:lnTo>
                    <a:pt x="1753" y="131337"/>
                  </a:lnTo>
                  <a:lnTo>
                    <a:pt x="2546" y="130567"/>
                  </a:lnTo>
                  <a:lnTo>
                    <a:pt x="11433" y="10955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2" name="SMARTInkShape-818"/>
            <p:cNvSpPr/>
            <p:nvPr>
              <p:custDataLst>
                <p:tags r:id="rId49"/>
              </p:custDataLst>
            </p:nvPr>
          </p:nvSpPr>
          <p:spPr>
            <a:xfrm>
              <a:off x="4663246" y="5003949"/>
              <a:ext cx="127861" cy="152333"/>
            </a:xfrm>
            <a:custGeom>
              <a:avLst/>
              <a:gdLst/>
              <a:ahLst/>
              <a:cxnLst/>
              <a:rect l="0" t="0" r="0" b="0"/>
              <a:pathLst>
                <a:path w="127861" h="152333">
                  <a:moveTo>
                    <a:pt x="91342" y="13565"/>
                  </a:moveTo>
                  <a:lnTo>
                    <a:pt x="91342" y="13565"/>
                  </a:lnTo>
                  <a:lnTo>
                    <a:pt x="91342" y="9688"/>
                  </a:lnTo>
                  <a:lnTo>
                    <a:pt x="90531" y="8546"/>
                  </a:lnTo>
                  <a:lnTo>
                    <a:pt x="89178" y="7785"/>
                  </a:lnTo>
                  <a:lnTo>
                    <a:pt x="78884" y="5651"/>
                  </a:lnTo>
                  <a:lnTo>
                    <a:pt x="71782" y="1302"/>
                  </a:lnTo>
                  <a:lnTo>
                    <a:pt x="66959" y="0"/>
                  </a:lnTo>
                  <a:lnTo>
                    <a:pt x="64537" y="464"/>
                  </a:lnTo>
                  <a:lnTo>
                    <a:pt x="59682" y="3144"/>
                  </a:lnTo>
                  <a:lnTo>
                    <a:pt x="31005" y="30994"/>
                  </a:lnTo>
                  <a:lnTo>
                    <a:pt x="9490" y="64874"/>
                  </a:lnTo>
                  <a:lnTo>
                    <a:pt x="0" y="96141"/>
                  </a:lnTo>
                  <a:lnTo>
                    <a:pt x="3052" y="112903"/>
                  </a:lnTo>
                  <a:lnTo>
                    <a:pt x="4080" y="113873"/>
                  </a:lnTo>
                  <a:lnTo>
                    <a:pt x="7385" y="114952"/>
                  </a:lnTo>
                  <a:lnTo>
                    <a:pt x="9403" y="114428"/>
                  </a:lnTo>
                  <a:lnTo>
                    <a:pt x="16119" y="109813"/>
                  </a:lnTo>
                  <a:lnTo>
                    <a:pt x="23249" y="102495"/>
                  </a:lnTo>
                  <a:lnTo>
                    <a:pt x="31312" y="91220"/>
                  </a:lnTo>
                  <a:lnTo>
                    <a:pt x="46002" y="77565"/>
                  </a:lnTo>
                  <a:lnTo>
                    <a:pt x="66938" y="48527"/>
                  </a:lnTo>
                  <a:lnTo>
                    <a:pt x="73471" y="43671"/>
                  </a:lnTo>
                  <a:lnTo>
                    <a:pt x="75284" y="39659"/>
                  </a:lnTo>
                  <a:lnTo>
                    <a:pt x="76579" y="38265"/>
                  </a:lnTo>
                  <a:lnTo>
                    <a:pt x="80182" y="36715"/>
                  </a:lnTo>
                  <a:lnTo>
                    <a:pt x="82279" y="37114"/>
                  </a:lnTo>
                  <a:lnTo>
                    <a:pt x="86773" y="39721"/>
                  </a:lnTo>
                  <a:lnTo>
                    <a:pt x="88296" y="41552"/>
                  </a:lnTo>
                  <a:lnTo>
                    <a:pt x="89988" y="45750"/>
                  </a:lnTo>
                  <a:lnTo>
                    <a:pt x="93453" y="79507"/>
                  </a:lnTo>
                  <a:lnTo>
                    <a:pt x="97107" y="96130"/>
                  </a:lnTo>
                  <a:lnTo>
                    <a:pt x="100354" y="114310"/>
                  </a:lnTo>
                  <a:lnTo>
                    <a:pt x="106455" y="127811"/>
                  </a:lnTo>
                  <a:lnTo>
                    <a:pt x="127860" y="15233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3" name="SMARTInkShape-819"/>
            <p:cNvSpPr/>
            <p:nvPr>
              <p:custDataLst>
                <p:tags r:id="rId50"/>
              </p:custDataLst>
            </p:nvPr>
          </p:nvSpPr>
          <p:spPr>
            <a:xfrm>
              <a:off x="4294630" y="4989781"/>
              <a:ext cx="277371" cy="275890"/>
            </a:xfrm>
            <a:custGeom>
              <a:avLst/>
              <a:gdLst/>
              <a:ahLst/>
              <a:cxnLst/>
              <a:rect l="0" t="0" r="0" b="0"/>
              <a:pathLst>
                <a:path w="277371" h="275890">
                  <a:moveTo>
                    <a:pt x="94782" y="20429"/>
                  </a:moveTo>
                  <a:lnTo>
                    <a:pt x="94782" y="20429"/>
                  </a:lnTo>
                  <a:lnTo>
                    <a:pt x="94782" y="16552"/>
                  </a:lnTo>
                  <a:lnTo>
                    <a:pt x="93971" y="15410"/>
                  </a:lnTo>
                  <a:lnTo>
                    <a:pt x="92618" y="14649"/>
                  </a:lnTo>
                  <a:lnTo>
                    <a:pt x="84617" y="13427"/>
                  </a:lnTo>
                  <a:lnTo>
                    <a:pt x="66522" y="13152"/>
                  </a:lnTo>
                  <a:lnTo>
                    <a:pt x="59771" y="15302"/>
                  </a:lnTo>
                  <a:lnTo>
                    <a:pt x="26390" y="40125"/>
                  </a:lnTo>
                  <a:lnTo>
                    <a:pt x="12754" y="52865"/>
                  </a:lnTo>
                  <a:lnTo>
                    <a:pt x="4025" y="66107"/>
                  </a:lnTo>
                  <a:lnTo>
                    <a:pt x="1077" y="75531"/>
                  </a:lnTo>
                  <a:lnTo>
                    <a:pt x="0" y="88478"/>
                  </a:lnTo>
                  <a:lnTo>
                    <a:pt x="2073" y="93413"/>
                  </a:lnTo>
                  <a:lnTo>
                    <a:pt x="3762" y="95864"/>
                  </a:lnTo>
                  <a:lnTo>
                    <a:pt x="18134" y="105630"/>
                  </a:lnTo>
                  <a:lnTo>
                    <a:pt x="52002" y="125113"/>
                  </a:lnTo>
                  <a:lnTo>
                    <a:pt x="85450" y="144589"/>
                  </a:lnTo>
                  <a:lnTo>
                    <a:pt x="90634" y="149458"/>
                  </a:lnTo>
                  <a:lnTo>
                    <a:pt x="92939" y="154327"/>
                  </a:lnTo>
                  <a:lnTo>
                    <a:pt x="94539" y="168664"/>
                  </a:lnTo>
                  <a:lnTo>
                    <a:pt x="94734" y="186404"/>
                  </a:lnTo>
                  <a:lnTo>
                    <a:pt x="90433" y="195904"/>
                  </a:lnTo>
                  <a:lnTo>
                    <a:pt x="70610" y="229808"/>
                  </a:lnTo>
                  <a:lnTo>
                    <a:pt x="46779" y="263069"/>
                  </a:lnTo>
                  <a:lnTo>
                    <a:pt x="41528" y="269741"/>
                  </a:lnTo>
                  <a:lnTo>
                    <a:pt x="36490" y="273248"/>
                  </a:lnTo>
                  <a:lnTo>
                    <a:pt x="29486" y="275889"/>
                  </a:lnTo>
                  <a:lnTo>
                    <a:pt x="63602" y="241503"/>
                  </a:lnTo>
                  <a:lnTo>
                    <a:pt x="95485" y="215400"/>
                  </a:lnTo>
                  <a:lnTo>
                    <a:pt x="128012" y="191848"/>
                  </a:lnTo>
                  <a:lnTo>
                    <a:pt x="160676" y="166548"/>
                  </a:lnTo>
                  <a:lnTo>
                    <a:pt x="193216" y="142916"/>
                  </a:lnTo>
                  <a:lnTo>
                    <a:pt x="225893" y="108663"/>
                  </a:lnTo>
                  <a:lnTo>
                    <a:pt x="241650" y="91115"/>
                  </a:lnTo>
                  <a:lnTo>
                    <a:pt x="259971" y="55268"/>
                  </a:lnTo>
                  <a:lnTo>
                    <a:pt x="266714" y="40129"/>
                  </a:lnTo>
                  <a:lnTo>
                    <a:pt x="269936" y="11128"/>
                  </a:lnTo>
                  <a:lnTo>
                    <a:pt x="267844" y="6016"/>
                  </a:lnTo>
                  <a:lnTo>
                    <a:pt x="266151" y="3517"/>
                  </a:lnTo>
                  <a:lnTo>
                    <a:pt x="262104" y="741"/>
                  </a:lnTo>
                  <a:lnTo>
                    <a:pt x="259889" y="0"/>
                  </a:lnTo>
                  <a:lnTo>
                    <a:pt x="253100" y="1341"/>
                  </a:lnTo>
                  <a:lnTo>
                    <a:pt x="249017" y="2835"/>
                  </a:lnTo>
                  <a:lnTo>
                    <a:pt x="242317" y="8823"/>
                  </a:lnTo>
                  <a:lnTo>
                    <a:pt x="213731" y="43958"/>
                  </a:lnTo>
                  <a:lnTo>
                    <a:pt x="194994" y="80015"/>
                  </a:lnTo>
                  <a:lnTo>
                    <a:pt x="191288" y="97234"/>
                  </a:lnTo>
                  <a:lnTo>
                    <a:pt x="192586" y="107583"/>
                  </a:lnTo>
                  <a:lnTo>
                    <a:pt x="200648" y="142127"/>
                  </a:lnTo>
                  <a:lnTo>
                    <a:pt x="207120" y="152876"/>
                  </a:lnTo>
                  <a:lnTo>
                    <a:pt x="218054" y="161201"/>
                  </a:lnTo>
                  <a:lnTo>
                    <a:pt x="231573" y="164930"/>
                  </a:lnTo>
                  <a:lnTo>
                    <a:pt x="266248" y="166459"/>
                  </a:lnTo>
                  <a:lnTo>
                    <a:pt x="277370" y="16650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47" name="SMARTInkShape-Group180"/>
          <p:cNvGrpSpPr/>
          <p:nvPr/>
        </p:nvGrpSpPr>
        <p:grpSpPr>
          <a:xfrm>
            <a:off x="5426838" y="4747284"/>
            <a:ext cx="1438466" cy="489337"/>
            <a:chOff x="5426838" y="4747284"/>
            <a:chExt cx="1438466" cy="489337"/>
          </a:xfrm>
        </p:grpSpPr>
        <p:sp>
          <p:nvSpPr>
            <p:cNvPr id="1035" name="SMARTInkShape-820"/>
            <p:cNvSpPr/>
            <p:nvPr>
              <p:custDataLst>
                <p:tags r:id="rId35"/>
              </p:custDataLst>
            </p:nvPr>
          </p:nvSpPr>
          <p:spPr>
            <a:xfrm>
              <a:off x="6785291" y="4929970"/>
              <a:ext cx="80013" cy="182491"/>
            </a:xfrm>
            <a:custGeom>
              <a:avLst/>
              <a:gdLst/>
              <a:ahLst/>
              <a:cxnLst/>
              <a:rect l="0" t="0" r="0" b="0"/>
              <a:pathLst>
                <a:path w="80013" h="182491">
                  <a:moveTo>
                    <a:pt x="14281" y="21813"/>
                  </a:moveTo>
                  <a:lnTo>
                    <a:pt x="14281" y="21813"/>
                  </a:lnTo>
                  <a:lnTo>
                    <a:pt x="7992" y="21813"/>
                  </a:lnTo>
                  <a:lnTo>
                    <a:pt x="778" y="15524"/>
                  </a:lnTo>
                  <a:lnTo>
                    <a:pt x="0" y="10932"/>
                  </a:lnTo>
                  <a:lnTo>
                    <a:pt x="703" y="9690"/>
                  </a:lnTo>
                  <a:lnTo>
                    <a:pt x="1983" y="8862"/>
                  </a:lnTo>
                  <a:lnTo>
                    <a:pt x="3648" y="8310"/>
                  </a:lnTo>
                  <a:lnTo>
                    <a:pt x="12973" y="1014"/>
                  </a:lnTo>
                  <a:lnTo>
                    <a:pt x="17770" y="231"/>
                  </a:lnTo>
                  <a:lnTo>
                    <a:pt x="24332" y="0"/>
                  </a:lnTo>
                  <a:lnTo>
                    <a:pt x="29026" y="2110"/>
                  </a:lnTo>
                  <a:lnTo>
                    <a:pt x="31415" y="3808"/>
                  </a:lnTo>
                  <a:lnTo>
                    <a:pt x="34068" y="7860"/>
                  </a:lnTo>
                  <a:lnTo>
                    <a:pt x="36059" y="12366"/>
                  </a:lnTo>
                  <a:lnTo>
                    <a:pt x="40931" y="19464"/>
                  </a:lnTo>
                  <a:lnTo>
                    <a:pt x="43157" y="27685"/>
                  </a:lnTo>
                  <a:lnTo>
                    <a:pt x="43486" y="42370"/>
                  </a:lnTo>
                  <a:lnTo>
                    <a:pt x="49782" y="49893"/>
                  </a:lnTo>
                  <a:lnTo>
                    <a:pt x="50497" y="54568"/>
                  </a:lnTo>
                  <a:lnTo>
                    <a:pt x="51410" y="55822"/>
                  </a:lnTo>
                  <a:lnTo>
                    <a:pt x="52829" y="56658"/>
                  </a:lnTo>
                  <a:lnTo>
                    <a:pt x="54586" y="57215"/>
                  </a:lnTo>
                  <a:lnTo>
                    <a:pt x="60938" y="61877"/>
                  </a:lnTo>
                  <a:lnTo>
                    <a:pt x="63420" y="66128"/>
                  </a:lnTo>
                  <a:lnTo>
                    <a:pt x="65334" y="70722"/>
                  </a:lnTo>
                  <a:lnTo>
                    <a:pt x="70163" y="77872"/>
                  </a:lnTo>
                  <a:lnTo>
                    <a:pt x="71954" y="85941"/>
                  </a:lnTo>
                  <a:lnTo>
                    <a:pt x="72373" y="93864"/>
                  </a:lnTo>
                  <a:lnTo>
                    <a:pt x="66063" y="126581"/>
                  </a:lnTo>
                  <a:lnTo>
                    <a:pt x="64789" y="140317"/>
                  </a:lnTo>
                  <a:lnTo>
                    <a:pt x="59143" y="155286"/>
                  </a:lnTo>
                  <a:lnTo>
                    <a:pt x="58411" y="162888"/>
                  </a:lnTo>
                  <a:lnTo>
                    <a:pt x="60404" y="167827"/>
                  </a:lnTo>
                  <a:lnTo>
                    <a:pt x="64418" y="173733"/>
                  </a:lnTo>
                  <a:lnTo>
                    <a:pt x="65113" y="178633"/>
                  </a:lnTo>
                  <a:lnTo>
                    <a:pt x="66022" y="179919"/>
                  </a:lnTo>
                  <a:lnTo>
                    <a:pt x="67440" y="180775"/>
                  </a:lnTo>
                  <a:lnTo>
                    <a:pt x="72827" y="182264"/>
                  </a:lnTo>
                  <a:lnTo>
                    <a:pt x="80012" y="18249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6" name="SMARTInkShape-821"/>
            <p:cNvSpPr/>
            <p:nvPr>
              <p:custDataLst>
                <p:tags r:id="rId36"/>
              </p:custDataLst>
            </p:nvPr>
          </p:nvSpPr>
          <p:spPr>
            <a:xfrm>
              <a:off x="6653502" y="4864140"/>
              <a:ext cx="80339" cy="14609"/>
            </a:xfrm>
            <a:custGeom>
              <a:avLst/>
              <a:gdLst/>
              <a:ahLst/>
              <a:cxnLst/>
              <a:rect l="0" t="0" r="0" b="0"/>
              <a:pathLst>
                <a:path w="80339" h="14609">
                  <a:moveTo>
                    <a:pt x="0" y="14608"/>
                  </a:moveTo>
                  <a:lnTo>
                    <a:pt x="0" y="14608"/>
                  </a:lnTo>
                  <a:lnTo>
                    <a:pt x="3877" y="14608"/>
                  </a:lnTo>
                  <a:lnTo>
                    <a:pt x="7944" y="12443"/>
                  </a:lnTo>
                  <a:lnTo>
                    <a:pt x="12457" y="9588"/>
                  </a:lnTo>
                  <a:lnTo>
                    <a:pt x="41825" y="1105"/>
                  </a:lnTo>
                  <a:lnTo>
                    <a:pt x="8033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7" name="SMARTInkShape-822"/>
            <p:cNvSpPr/>
            <p:nvPr>
              <p:custDataLst>
                <p:tags r:id="rId37"/>
              </p:custDataLst>
            </p:nvPr>
          </p:nvSpPr>
          <p:spPr>
            <a:xfrm>
              <a:off x="6646972" y="4747284"/>
              <a:ext cx="108269" cy="206616"/>
            </a:xfrm>
            <a:custGeom>
              <a:avLst/>
              <a:gdLst/>
              <a:ahLst/>
              <a:cxnLst/>
              <a:rect l="0" t="0" r="0" b="0"/>
              <a:pathLst>
                <a:path w="108269" h="206616">
                  <a:moveTo>
                    <a:pt x="50351" y="36518"/>
                  </a:moveTo>
                  <a:lnTo>
                    <a:pt x="50351" y="36518"/>
                  </a:lnTo>
                  <a:lnTo>
                    <a:pt x="50351" y="30229"/>
                  </a:lnTo>
                  <a:lnTo>
                    <a:pt x="43348" y="22238"/>
                  </a:lnTo>
                  <a:lnTo>
                    <a:pt x="39259" y="25885"/>
                  </a:lnTo>
                  <a:lnTo>
                    <a:pt x="22680" y="55557"/>
                  </a:lnTo>
                  <a:lnTo>
                    <a:pt x="8037" y="88999"/>
                  </a:lnTo>
                  <a:lnTo>
                    <a:pt x="1837" y="117258"/>
                  </a:lnTo>
                  <a:lnTo>
                    <a:pt x="0" y="146189"/>
                  </a:lnTo>
                  <a:lnTo>
                    <a:pt x="1619" y="170992"/>
                  </a:lnTo>
                  <a:lnTo>
                    <a:pt x="9437" y="193913"/>
                  </a:lnTo>
                  <a:lnTo>
                    <a:pt x="16407" y="205239"/>
                  </a:lnTo>
                  <a:lnTo>
                    <a:pt x="20418" y="206615"/>
                  </a:lnTo>
                  <a:lnTo>
                    <a:pt x="31367" y="205980"/>
                  </a:lnTo>
                  <a:lnTo>
                    <a:pt x="40020" y="202994"/>
                  </a:lnTo>
                  <a:lnTo>
                    <a:pt x="59840" y="191316"/>
                  </a:lnTo>
                  <a:lnTo>
                    <a:pt x="81913" y="164432"/>
                  </a:lnTo>
                  <a:lnTo>
                    <a:pt x="98009" y="128868"/>
                  </a:lnTo>
                  <a:lnTo>
                    <a:pt x="104896" y="94604"/>
                  </a:lnTo>
                  <a:lnTo>
                    <a:pt x="108268" y="64164"/>
                  </a:lnTo>
                  <a:lnTo>
                    <a:pt x="106463" y="43357"/>
                  </a:lnTo>
                  <a:lnTo>
                    <a:pt x="97890" y="9123"/>
                  </a:lnTo>
                  <a:lnTo>
                    <a:pt x="95274" y="2704"/>
                  </a:lnTo>
                  <a:lnTo>
                    <a:pt x="94094" y="1802"/>
                  </a:lnTo>
                  <a:lnTo>
                    <a:pt x="8686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8" name="SMARTInkShape-823"/>
            <p:cNvSpPr/>
            <p:nvPr>
              <p:custDataLst>
                <p:tags r:id="rId38"/>
              </p:custDataLst>
            </p:nvPr>
          </p:nvSpPr>
          <p:spPr>
            <a:xfrm>
              <a:off x="6507431" y="5069654"/>
              <a:ext cx="49569" cy="123146"/>
            </a:xfrm>
            <a:custGeom>
              <a:avLst/>
              <a:gdLst/>
              <a:ahLst/>
              <a:cxnLst/>
              <a:rect l="0" t="0" r="0" b="0"/>
              <a:pathLst>
                <a:path w="49569" h="123146">
                  <a:moveTo>
                    <a:pt x="0" y="6288"/>
                  </a:moveTo>
                  <a:lnTo>
                    <a:pt x="0" y="6288"/>
                  </a:lnTo>
                  <a:lnTo>
                    <a:pt x="0" y="2412"/>
                  </a:lnTo>
                  <a:lnTo>
                    <a:pt x="812" y="1269"/>
                  </a:lnTo>
                  <a:lnTo>
                    <a:pt x="2164" y="507"/>
                  </a:lnTo>
                  <a:lnTo>
                    <a:pt x="3877" y="0"/>
                  </a:lnTo>
                  <a:lnTo>
                    <a:pt x="5020" y="473"/>
                  </a:lnTo>
                  <a:lnTo>
                    <a:pt x="5781" y="1600"/>
                  </a:lnTo>
                  <a:lnTo>
                    <a:pt x="6289" y="3163"/>
                  </a:lnTo>
                  <a:lnTo>
                    <a:pt x="7438" y="4205"/>
                  </a:lnTo>
                  <a:lnTo>
                    <a:pt x="21257" y="9891"/>
                  </a:lnTo>
                  <a:lnTo>
                    <a:pt x="27841" y="16275"/>
                  </a:lnTo>
                  <a:lnTo>
                    <a:pt x="32661" y="24522"/>
                  </a:lnTo>
                  <a:lnTo>
                    <a:pt x="42073" y="59647"/>
                  </a:lnTo>
                  <a:lnTo>
                    <a:pt x="45467" y="77821"/>
                  </a:lnTo>
                  <a:lnTo>
                    <a:pt x="49449" y="93485"/>
                  </a:lnTo>
                  <a:lnTo>
                    <a:pt x="49568" y="102659"/>
                  </a:lnTo>
                  <a:lnTo>
                    <a:pt x="44228" y="117163"/>
                  </a:lnTo>
                  <a:lnTo>
                    <a:pt x="43822" y="12314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9" name="SMARTInkShape-824"/>
            <p:cNvSpPr/>
            <p:nvPr>
              <p:custDataLst>
                <p:tags r:id="rId39"/>
              </p:custDataLst>
            </p:nvPr>
          </p:nvSpPr>
          <p:spPr>
            <a:xfrm>
              <a:off x="6295730" y="4915265"/>
              <a:ext cx="102149" cy="175154"/>
            </a:xfrm>
            <a:custGeom>
              <a:avLst/>
              <a:gdLst/>
              <a:ahLst/>
              <a:cxnLst/>
              <a:rect l="0" t="0" r="0" b="0"/>
              <a:pathLst>
                <a:path w="102149" h="175154">
                  <a:moveTo>
                    <a:pt x="43720" y="0"/>
                  </a:moveTo>
                  <a:lnTo>
                    <a:pt x="43720" y="0"/>
                  </a:lnTo>
                  <a:lnTo>
                    <a:pt x="43720" y="3877"/>
                  </a:lnTo>
                  <a:lnTo>
                    <a:pt x="41556" y="7945"/>
                  </a:lnTo>
                  <a:lnTo>
                    <a:pt x="33555" y="21045"/>
                  </a:lnTo>
                  <a:lnTo>
                    <a:pt x="30429" y="30671"/>
                  </a:lnTo>
                  <a:lnTo>
                    <a:pt x="25370" y="36083"/>
                  </a:lnTo>
                  <a:lnTo>
                    <a:pt x="9100" y="48538"/>
                  </a:lnTo>
                  <a:lnTo>
                    <a:pt x="306" y="51024"/>
                  </a:lnTo>
                  <a:lnTo>
                    <a:pt x="20" y="47217"/>
                  </a:lnTo>
                  <a:lnTo>
                    <a:pt x="791" y="46085"/>
                  </a:lnTo>
                  <a:lnTo>
                    <a:pt x="2117" y="45331"/>
                  </a:lnTo>
                  <a:lnTo>
                    <a:pt x="3812" y="44828"/>
                  </a:lnTo>
                  <a:lnTo>
                    <a:pt x="13193" y="37621"/>
                  </a:lnTo>
                  <a:lnTo>
                    <a:pt x="26968" y="36615"/>
                  </a:lnTo>
                  <a:lnTo>
                    <a:pt x="30324" y="38724"/>
                  </a:lnTo>
                  <a:lnTo>
                    <a:pt x="39090" y="46691"/>
                  </a:lnTo>
                  <a:lnTo>
                    <a:pt x="41663" y="53482"/>
                  </a:lnTo>
                  <a:lnTo>
                    <a:pt x="43600" y="89223"/>
                  </a:lnTo>
                  <a:lnTo>
                    <a:pt x="33545" y="125314"/>
                  </a:lnTo>
                  <a:lnTo>
                    <a:pt x="27533" y="150720"/>
                  </a:lnTo>
                  <a:lnTo>
                    <a:pt x="16733" y="165197"/>
                  </a:lnTo>
                  <a:lnTo>
                    <a:pt x="8619" y="173795"/>
                  </a:lnTo>
                  <a:lnTo>
                    <a:pt x="5668" y="174623"/>
                  </a:lnTo>
                  <a:lnTo>
                    <a:pt x="1038" y="175153"/>
                  </a:lnTo>
                  <a:lnTo>
                    <a:pt x="659" y="174386"/>
                  </a:lnTo>
                  <a:lnTo>
                    <a:pt x="0" y="165107"/>
                  </a:lnTo>
                  <a:lnTo>
                    <a:pt x="2108" y="160482"/>
                  </a:lnTo>
                  <a:lnTo>
                    <a:pt x="3806" y="158113"/>
                  </a:lnTo>
                  <a:lnTo>
                    <a:pt x="8919" y="140272"/>
                  </a:lnTo>
                  <a:lnTo>
                    <a:pt x="10782" y="137336"/>
                  </a:lnTo>
                  <a:lnTo>
                    <a:pt x="13647" y="135379"/>
                  </a:lnTo>
                  <a:lnTo>
                    <a:pt x="24621" y="132623"/>
                  </a:lnTo>
                  <a:lnTo>
                    <a:pt x="56240" y="131508"/>
                  </a:lnTo>
                  <a:lnTo>
                    <a:pt x="90149" y="138317"/>
                  </a:lnTo>
                  <a:lnTo>
                    <a:pt x="102148" y="1387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0" name="SMARTInkShape-825"/>
            <p:cNvSpPr/>
            <p:nvPr>
              <p:custDataLst>
                <p:tags r:id="rId40"/>
              </p:custDataLst>
            </p:nvPr>
          </p:nvSpPr>
          <p:spPr>
            <a:xfrm>
              <a:off x="6149559" y="4849533"/>
              <a:ext cx="131464" cy="51126"/>
            </a:xfrm>
            <a:custGeom>
              <a:avLst/>
              <a:gdLst/>
              <a:ahLst/>
              <a:cxnLst/>
              <a:rect l="0" t="0" r="0" b="0"/>
              <a:pathLst>
                <a:path w="131464" h="51126">
                  <a:moveTo>
                    <a:pt x="0" y="51125"/>
                  </a:moveTo>
                  <a:lnTo>
                    <a:pt x="0" y="51125"/>
                  </a:lnTo>
                  <a:lnTo>
                    <a:pt x="3877" y="51125"/>
                  </a:lnTo>
                  <a:lnTo>
                    <a:pt x="5020" y="50313"/>
                  </a:lnTo>
                  <a:lnTo>
                    <a:pt x="5781" y="48961"/>
                  </a:lnTo>
                  <a:lnTo>
                    <a:pt x="6289" y="47248"/>
                  </a:lnTo>
                  <a:lnTo>
                    <a:pt x="11180" y="43181"/>
                  </a:lnTo>
                  <a:lnTo>
                    <a:pt x="47219" y="19301"/>
                  </a:lnTo>
                  <a:lnTo>
                    <a:pt x="80786" y="5167"/>
                  </a:lnTo>
                  <a:lnTo>
                    <a:pt x="115620" y="303"/>
                  </a:lnTo>
                  <a:lnTo>
                    <a:pt x="13146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1" name="SMARTInkShape-826"/>
            <p:cNvSpPr/>
            <p:nvPr>
              <p:custDataLst>
                <p:tags r:id="rId41"/>
              </p:custDataLst>
            </p:nvPr>
          </p:nvSpPr>
          <p:spPr>
            <a:xfrm>
              <a:off x="6146371" y="4792236"/>
              <a:ext cx="97706" cy="212583"/>
            </a:xfrm>
            <a:custGeom>
              <a:avLst/>
              <a:gdLst/>
              <a:ahLst/>
              <a:cxnLst/>
              <a:rect l="0" t="0" r="0" b="0"/>
              <a:pathLst>
                <a:path w="97706" h="212583">
                  <a:moveTo>
                    <a:pt x="61616" y="20780"/>
                  </a:moveTo>
                  <a:lnTo>
                    <a:pt x="61616" y="20780"/>
                  </a:lnTo>
                  <a:lnTo>
                    <a:pt x="61616" y="16903"/>
                  </a:lnTo>
                  <a:lnTo>
                    <a:pt x="59453" y="12835"/>
                  </a:lnTo>
                  <a:lnTo>
                    <a:pt x="48113" y="0"/>
                  </a:lnTo>
                  <a:lnTo>
                    <a:pt x="46934" y="435"/>
                  </a:lnTo>
                  <a:lnTo>
                    <a:pt x="43459" y="3081"/>
                  </a:lnTo>
                  <a:lnTo>
                    <a:pt x="25993" y="36398"/>
                  </a:lnTo>
                  <a:lnTo>
                    <a:pt x="13583" y="71443"/>
                  </a:lnTo>
                  <a:lnTo>
                    <a:pt x="5817" y="104047"/>
                  </a:lnTo>
                  <a:lnTo>
                    <a:pt x="0" y="134627"/>
                  </a:lnTo>
                  <a:lnTo>
                    <a:pt x="1883" y="163434"/>
                  </a:lnTo>
                  <a:lnTo>
                    <a:pt x="4424" y="186937"/>
                  </a:lnTo>
                  <a:lnTo>
                    <a:pt x="16837" y="207667"/>
                  </a:lnTo>
                  <a:lnTo>
                    <a:pt x="19591" y="211102"/>
                  </a:lnTo>
                  <a:lnTo>
                    <a:pt x="23049" y="212582"/>
                  </a:lnTo>
                  <a:lnTo>
                    <a:pt x="31221" y="212062"/>
                  </a:lnTo>
                  <a:lnTo>
                    <a:pt x="38099" y="209125"/>
                  </a:lnTo>
                  <a:lnTo>
                    <a:pt x="53003" y="196751"/>
                  </a:lnTo>
                  <a:lnTo>
                    <a:pt x="71025" y="169131"/>
                  </a:lnTo>
                  <a:lnTo>
                    <a:pt x="85932" y="133769"/>
                  </a:lnTo>
                  <a:lnTo>
                    <a:pt x="94882" y="107658"/>
                  </a:lnTo>
                  <a:lnTo>
                    <a:pt x="97705" y="71804"/>
                  </a:lnTo>
                  <a:lnTo>
                    <a:pt x="95913" y="41154"/>
                  </a:lnTo>
                  <a:lnTo>
                    <a:pt x="90173" y="24653"/>
                  </a:lnTo>
                  <a:lnTo>
                    <a:pt x="76223" y="617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2" name="SMARTInkShape-827"/>
            <p:cNvSpPr/>
            <p:nvPr>
              <p:custDataLst>
                <p:tags r:id="rId42"/>
              </p:custDataLst>
            </p:nvPr>
          </p:nvSpPr>
          <p:spPr>
            <a:xfrm>
              <a:off x="6018096" y="5068639"/>
              <a:ext cx="40443" cy="167982"/>
            </a:xfrm>
            <a:custGeom>
              <a:avLst/>
              <a:gdLst/>
              <a:ahLst/>
              <a:cxnLst/>
              <a:rect l="0" t="0" r="0" b="0"/>
              <a:pathLst>
                <a:path w="40443" h="167982">
                  <a:moveTo>
                    <a:pt x="0" y="0"/>
                  </a:moveTo>
                  <a:lnTo>
                    <a:pt x="0" y="0"/>
                  </a:lnTo>
                  <a:lnTo>
                    <a:pt x="6288" y="0"/>
                  </a:lnTo>
                  <a:lnTo>
                    <a:pt x="17380" y="10166"/>
                  </a:lnTo>
                  <a:lnTo>
                    <a:pt x="31678" y="34548"/>
                  </a:lnTo>
                  <a:lnTo>
                    <a:pt x="38044" y="66434"/>
                  </a:lnTo>
                  <a:lnTo>
                    <a:pt x="40442" y="81462"/>
                  </a:lnTo>
                  <a:lnTo>
                    <a:pt x="37533" y="115395"/>
                  </a:lnTo>
                  <a:lnTo>
                    <a:pt x="36577" y="149975"/>
                  </a:lnTo>
                  <a:lnTo>
                    <a:pt x="36517" y="16798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3" name="SMARTInkShape-828"/>
            <p:cNvSpPr/>
            <p:nvPr>
              <p:custDataLst>
                <p:tags r:id="rId43"/>
              </p:custDataLst>
            </p:nvPr>
          </p:nvSpPr>
          <p:spPr>
            <a:xfrm>
              <a:off x="5850115" y="4929872"/>
              <a:ext cx="29215" cy="182589"/>
            </a:xfrm>
            <a:custGeom>
              <a:avLst/>
              <a:gdLst/>
              <a:ahLst/>
              <a:cxnLst/>
              <a:rect l="0" t="0" r="0" b="0"/>
              <a:pathLst>
                <a:path w="29215" h="182589">
                  <a:moveTo>
                    <a:pt x="0" y="0"/>
                  </a:moveTo>
                  <a:lnTo>
                    <a:pt x="0" y="0"/>
                  </a:lnTo>
                  <a:lnTo>
                    <a:pt x="812" y="27810"/>
                  </a:lnTo>
                  <a:lnTo>
                    <a:pt x="6627" y="62042"/>
                  </a:lnTo>
                  <a:lnTo>
                    <a:pt x="9334" y="93976"/>
                  </a:lnTo>
                  <a:lnTo>
                    <a:pt x="13565" y="127846"/>
                  </a:lnTo>
                  <a:lnTo>
                    <a:pt x="20804" y="163335"/>
                  </a:lnTo>
                  <a:lnTo>
                    <a:pt x="29214" y="182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4" name="SMARTInkShape-829"/>
            <p:cNvSpPr/>
            <p:nvPr>
              <p:custDataLst>
                <p:tags r:id="rId44"/>
              </p:custDataLst>
            </p:nvPr>
          </p:nvSpPr>
          <p:spPr>
            <a:xfrm>
              <a:off x="5660223" y="4878750"/>
              <a:ext cx="87644" cy="7302"/>
            </a:xfrm>
            <a:custGeom>
              <a:avLst/>
              <a:gdLst/>
              <a:ahLst/>
              <a:cxnLst/>
              <a:rect l="0" t="0" r="0" b="0"/>
              <a:pathLst>
                <a:path w="87644" h="7302">
                  <a:moveTo>
                    <a:pt x="0" y="7301"/>
                  </a:moveTo>
                  <a:lnTo>
                    <a:pt x="0" y="7301"/>
                  </a:lnTo>
                  <a:lnTo>
                    <a:pt x="3878" y="7301"/>
                  </a:lnTo>
                  <a:lnTo>
                    <a:pt x="5020" y="6490"/>
                  </a:lnTo>
                  <a:lnTo>
                    <a:pt x="5781" y="5137"/>
                  </a:lnTo>
                  <a:lnTo>
                    <a:pt x="6288" y="3424"/>
                  </a:lnTo>
                  <a:lnTo>
                    <a:pt x="7439" y="2282"/>
                  </a:lnTo>
                  <a:lnTo>
                    <a:pt x="10881" y="1013"/>
                  </a:lnTo>
                  <a:lnTo>
                    <a:pt x="44970" y="24"/>
                  </a:lnTo>
                  <a:lnTo>
                    <a:pt x="69450" y="0"/>
                  </a:lnTo>
                  <a:lnTo>
                    <a:pt x="87643" y="730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5" name="SMARTInkShape-830"/>
            <p:cNvSpPr/>
            <p:nvPr>
              <p:custDataLst>
                <p:tags r:id="rId45"/>
              </p:custDataLst>
            </p:nvPr>
          </p:nvSpPr>
          <p:spPr>
            <a:xfrm>
              <a:off x="5631463" y="4791560"/>
              <a:ext cx="115896" cy="217042"/>
            </a:xfrm>
            <a:custGeom>
              <a:avLst/>
              <a:gdLst/>
              <a:ahLst/>
              <a:cxnLst/>
              <a:rect l="0" t="0" r="0" b="0"/>
              <a:pathLst>
                <a:path w="115896" h="217042">
                  <a:moveTo>
                    <a:pt x="65278" y="50670"/>
                  </a:moveTo>
                  <a:lnTo>
                    <a:pt x="65278" y="50670"/>
                  </a:lnTo>
                  <a:lnTo>
                    <a:pt x="65278" y="34216"/>
                  </a:lnTo>
                  <a:lnTo>
                    <a:pt x="58276" y="4730"/>
                  </a:lnTo>
                  <a:lnTo>
                    <a:pt x="57363" y="3002"/>
                  </a:lnTo>
                  <a:lnTo>
                    <a:pt x="55944" y="1850"/>
                  </a:lnTo>
                  <a:lnTo>
                    <a:pt x="52203" y="570"/>
                  </a:lnTo>
                  <a:lnTo>
                    <a:pt x="47836" y="0"/>
                  </a:lnTo>
                  <a:lnTo>
                    <a:pt x="43189" y="1912"/>
                  </a:lnTo>
                  <a:lnTo>
                    <a:pt x="40814" y="3557"/>
                  </a:lnTo>
                  <a:lnTo>
                    <a:pt x="22438" y="30768"/>
                  </a:lnTo>
                  <a:lnTo>
                    <a:pt x="9959" y="59182"/>
                  </a:lnTo>
                  <a:lnTo>
                    <a:pt x="1844" y="93047"/>
                  </a:lnTo>
                  <a:lnTo>
                    <a:pt x="0" y="127297"/>
                  </a:lnTo>
                  <a:lnTo>
                    <a:pt x="5467" y="159490"/>
                  </a:lnTo>
                  <a:lnTo>
                    <a:pt x="16726" y="192767"/>
                  </a:lnTo>
                  <a:lnTo>
                    <a:pt x="23683" y="201196"/>
                  </a:lnTo>
                  <a:lnTo>
                    <a:pt x="41076" y="215030"/>
                  </a:lnTo>
                  <a:lnTo>
                    <a:pt x="49382" y="217041"/>
                  </a:lnTo>
                  <a:lnTo>
                    <a:pt x="58484" y="215772"/>
                  </a:lnTo>
                  <a:lnTo>
                    <a:pt x="67128" y="212502"/>
                  </a:lnTo>
                  <a:lnTo>
                    <a:pt x="81922" y="201441"/>
                  </a:lnTo>
                  <a:lnTo>
                    <a:pt x="96892" y="170534"/>
                  </a:lnTo>
                  <a:lnTo>
                    <a:pt x="105846" y="144767"/>
                  </a:lnTo>
                  <a:lnTo>
                    <a:pt x="112548" y="108986"/>
                  </a:lnTo>
                  <a:lnTo>
                    <a:pt x="115895" y="72566"/>
                  </a:lnTo>
                  <a:lnTo>
                    <a:pt x="115366" y="58778"/>
                  </a:lnTo>
                  <a:lnTo>
                    <a:pt x="109537" y="23810"/>
                  </a:lnTo>
                  <a:lnTo>
                    <a:pt x="109391" y="20590"/>
                  </a:lnTo>
                  <a:lnTo>
                    <a:pt x="107065" y="14850"/>
                  </a:lnTo>
                  <a:lnTo>
                    <a:pt x="105309" y="12183"/>
                  </a:lnTo>
                  <a:lnTo>
                    <a:pt x="101193" y="9220"/>
                  </a:lnTo>
                  <a:lnTo>
                    <a:pt x="94563" y="7161"/>
                  </a:lnTo>
                  <a:lnTo>
                    <a:pt x="87189" y="684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6" name="SMARTInkShape-831"/>
            <p:cNvSpPr/>
            <p:nvPr>
              <p:custDataLst>
                <p:tags r:id="rId46"/>
              </p:custDataLst>
            </p:nvPr>
          </p:nvSpPr>
          <p:spPr>
            <a:xfrm>
              <a:off x="5426838" y="4834927"/>
              <a:ext cx="65406" cy="298973"/>
            </a:xfrm>
            <a:custGeom>
              <a:avLst/>
              <a:gdLst/>
              <a:ahLst/>
              <a:cxnLst/>
              <a:rect l="0" t="0" r="0" b="0"/>
              <a:pathLst>
                <a:path w="65406" h="298973">
                  <a:moveTo>
                    <a:pt x="50798" y="0"/>
                  </a:moveTo>
                  <a:lnTo>
                    <a:pt x="50798" y="0"/>
                  </a:lnTo>
                  <a:lnTo>
                    <a:pt x="46921" y="0"/>
                  </a:lnTo>
                  <a:lnTo>
                    <a:pt x="42853" y="2163"/>
                  </a:lnTo>
                  <a:lnTo>
                    <a:pt x="38340" y="6642"/>
                  </a:lnTo>
                  <a:lnTo>
                    <a:pt x="26415" y="27333"/>
                  </a:lnTo>
                  <a:lnTo>
                    <a:pt x="20915" y="58026"/>
                  </a:lnTo>
                  <a:lnTo>
                    <a:pt x="11016" y="86621"/>
                  </a:lnTo>
                  <a:lnTo>
                    <a:pt x="3395" y="120430"/>
                  </a:lnTo>
                  <a:lnTo>
                    <a:pt x="776" y="155334"/>
                  </a:lnTo>
                  <a:lnTo>
                    <a:pt x="0" y="186594"/>
                  </a:lnTo>
                  <a:lnTo>
                    <a:pt x="581" y="216415"/>
                  </a:lnTo>
                  <a:lnTo>
                    <a:pt x="7636" y="251244"/>
                  </a:lnTo>
                  <a:lnTo>
                    <a:pt x="16845" y="274234"/>
                  </a:lnTo>
                  <a:lnTo>
                    <a:pt x="23806" y="282288"/>
                  </a:lnTo>
                  <a:lnTo>
                    <a:pt x="41202" y="295862"/>
                  </a:lnTo>
                  <a:lnTo>
                    <a:pt x="55555" y="298972"/>
                  </a:lnTo>
                  <a:lnTo>
                    <a:pt x="59134" y="297070"/>
                  </a:lnTo>
                  <a:lnTo>
                    <a:pt x="65405" y="29214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4" name="SMARTInkShape-Group181"/>
          <p:cNvGrpSpPr/>
          <p:nvPr/>
        </p:nvGrpSpPr>
        <p:grpSpPr>
          <a:xfrm>
            <a:off x="7077105" y="4594211"/>
            <a:ext cx="619321" cy="518250"/>
            <a:chOff x="7077105" y="4594211"/>
            <a:chExt cx="619321" cy="518250"/>
          </a:xfrm>
        </p:grpSpPr>
        <p:sp>
          <p:nvSpPr>
            <p:cNvPr id="1048" name="SMARTInkShape-832"/>
            <p:cNvSpPr/>
            <p:nvPr>
              <p:custDataLst>
                <p:tags r:id="rId29"/>
              </p:custDataLst>
            </p:nvPr>
          </p:nvSpPr>
          <p:spPr>
            <a:xfrm>
              <a:off x="7610262" y="4594211"/>
              <a:ext cx="86164" cy="372180"/>
            </a:xfrm>
            <a:custGeom>
              <a:avLst/>
              <a:gdLst/>
              <a:ahLst/>
              <a:cxnLst/>
              <a:rect l="0" t="0" r="0" b="0"/>
              <a:pathLst>
                <a:path w="86164" h="372180">
                  <a:moveTo>
                    <a:pt x="0" y="7003"/>
                  </a:moveTo>
                  <a:lnTo>
                    <a:pt x="0" y="7003"/>
                  </a:lnTo>
                  <a:lnTo>
                    <a:pt x="0" y="3126"/>
                  </a:lnTo>
                  <a:lnTo>
                    <a:pt x="811" y="1984"/>
                  </a:lnTo>
                  <a:lnTo>
                    <a:pt x="2164" y="1222"/>
                  </a:lnTo>
                  <a:lnTo>
                    <a:pt x="10165" y="0"/>
                  </a:lnTo>
                  <a:lnTo>
                    <a:pt x="14797" y="1997"/>
                  </a:lnTo>
                  <a:lnTo>
                    <a:pt x="46548" y="20888"/>
                  </a:lnTo>
                  <a:lnTo>
                    <a:pt x="60138" y="38167"/>
                  </a:lnTo>
                  <a:lnTo>
                    <a:pt x="75053" y="72991"/>
                  </a:lnTo>
                  <a:lnTo>
                    <a:pt x="82650" y="102476"/>
                  </a:lnTo>
                  <a:lnTo>
                    <a:pt x="86163" y="136909"/>
                  </a:lnTo>
                  <a:lnTo>
                    <a:pt x="83327" y="172809"/>
                  </a:lnTo>
                  <a:lnTo>
                    <a:pt x="77346" y="209144"/>
                  </a:lnTo>
                  <a:lnTo>
                    <a:pt x="70623" y="235610"/>
                  </a:lnTo>
                  <a:lnTo>
                    <a:pt x="61414" y="264415"/>
                  </a:lnTo>
                  <a:lnTo>
                    <a:pt x="49205" y="296152"/>
                  </a:lnTo>
                  <a:lnTo>
                    <a:pt x="36589" y="326865"/>
                  </a:lnTo>
                  <a:lnTo>
                    <a:pt x="14607" y="3721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9" name="SMARTInkShape-833"/>
            <p:cNvSpPr/>
            <p:nvPr>
              <p:custDataLst>
                <p:tags r:id="rId30"/>
              </p:custDataLst>
            </p:nvPr>
          </p:nvSpPr>
          <p:spPr>
            <a:xfrm>
              <a:off x="7449590" y="4907962"/>
              <a:ext cx="14603" cy="167981"/>
            </a:xfrm>
            <a:custGeom>
              <a:avLst/>
              <a:gdLst/>
              <a:ahLst/>
              <a:cxnLst/>
              <a:rect l="0" t="0" r="0" b="0"/>
              <a:pathLst>
                <a:path w="14603" h="167981">
                  <a:moveTo>
                    <a:pt x="7297" y="0"/>
                  </a:moveTo>
                  <a:lnTo>
                    <a:pt x="7297" y="0"/>
                  </a:lnTo>
                  <a:lnTo>
                    <a:pt x="3421" y="0"/>
                  </a:lnTo>
                  <a:lnTo>
                    <a:pt x="2278" y="811"/>
                  </a:lnTo>
                  <a:lnTo>
                    <a:pt x="1516" y="2163"/>
                  </a:lnTo>
                  <a:lnTo>
                    <a:pt x="445" y="10108"/>
                  </a:lnTo>
                  <a:lnTo>
                    <a:pt x="21" y="41551"/>
                  </a:lnTo>
                  <a:lnTo>
                    <a:pt x="0" y="72556"/>
                  </a:lnTo>
                  <a:lnTo>
                    <a:pt x="2160" y="107775"/>
                  </a:lnTo>
                  <a:lnTo>
                    <a:pt x="6622" y="143401"/>
                  </a:lnTo>
                  <a:lnTo>
                    <a:pt x="7910" y="152042"/>
                  </a:lnTo>
                  <a:lnTo>
                    <a:pt x="14602" y="1679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0" name="SMARTInkShape-834"/>
            <p:cNvSpPr/>
            <p:nvPr>
              <p:custDataLst>
                <p:tags r:id="rId31"/>
              </p:custDataLst>
            </p:nvPr>
          </p:nvSpPr>
          <p:spPr>
            <a:xfrm>
              <a:off x="7369681" y="4856837"/>
              <a:ext cx="123725" cy="175268"/>
            </a:xfrm>
            <a:custGeom>
              <a:avLst/>
              <a:gdLst/>
              <a:ahLst/>
              <a:cxnLst/>
              <a:rect l="0" t="0" r="0" b="0"/>
              <a:pathLst>
                <a:path w="123725" h="175268">
                  <a:moveTo>
                    <a:pt x="87206" y="0"/>
                  </a:moveTo>
                  <a:lnTo>
                    <a:pt x="87206" y="0"/>
                  </a:lnTo>
                  <a:lnTo>
                    <a:pt x="76327" y="0"/>
                  </a:lnTo>
                  <a:lnTo>
                    <a:pt x="75085" y="811"/>
                  </a:lnTo>
                  <a:lnTo>
                    <a:pt x="74257" y="2164"/>
                  </a:lnTo>
                  <a:lnTo>
                    <a:pt x="73704" y="3877"/>
                  </a:lnTo>
                  <a:lnTo>
                    <a:pt x="62637" y="16961"/>
                  </a:lnTo>
                  <a:lnTo>
                    <a:pt x="49172" y="34548"/>
                  </a:lnTo>
                  <a:lnTo>
                    <a:pt x="34040" y="66434"/>
                  </a:lnTo>
                  <a:lnTo>
                    <a:pt x="17299" y="102342"/>
                  </a:lnTo>
                  <a:lnTo>
                    <a:pt x="4525" y="134902"/>
                  </a:lnTo>
                  <a:lnTo>
                    <a:pt x="545" y="149695"/>
                  </a:lnTo>
                  <a:lnTo>
                    <a:pt x="0" y="155256"/>
                  </a:lnTo>
                  <a:lnTo>
                    <a:pt x="1923" y="160432"/>
                  </a:lnTo>
                  <a:lnTo>
                    <a:pt x="9769" y="170367"/>
                  </a:lnTo>
                  <a:lnTo>
                    <a:pt x="14378" y="173099"/>
                  </a:lnTo>
                  <a:lnTo>
                    <a:pt x="23951" y="174852"/>
                  </a:lnTo>
                  <a:lnTo>
                    <a:pt x="58185" y="175267"/>
                  </a:lnTo>
                  <a:lnTo>
                    <a:pt x="67816" y="174465"/>
                  </a:lnTo>
                  <a:lnTo>
                    <a:pt x="96953" y="168657"/>
                  </a:lnTo>
                  <a:lnTo>
                    <a:pt x="110743" y="167370"/>
                  </a:lnTo>
                  <a:lnTo>
                    <a:pt x="121855" y="161719"/>
                  </a:lnTo>
                  <a:lnTo>
                    <a:pt x="122478" y="160560"/>
                  </a:lnTo>
                  <a:lnTo>
                    <a:pt x="123724" y="15337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1" name="SMARTInkShape-835"/>
            <p:cNvSpPr/>
            <p:nvPr>
              <p:custDataLst>
                <p:tags r:id="rId32"/>
              </p:custDataLst>
            </p:nvPr>
          </p:nvSpPr>
          <p:spPr>
            <a:xfrm>
              <a:off x="7245086" y="4791105"/>
              <a:ext cx="94947" cy="29215"/>
            </a:xfrm>
            <a:custGeom>
              <a:avLst/>
              <a:gdLst/>
              <a:ahLst/>
              <a:cxnLst/>
              <a:rect l="0" t="0" r="0" b="0"/>
              <a:pathLst>
                <a:path w="94947" h="29215">
                  <a:moveTo>
                    <a:pt x="0" y="29214"/>
                  </a:moveTo>
                  <a:lnTo>
                    <a:pt x="0" y="29214"/>
                  </a:lnTo>
                  <a:lnTo>
                    <a:pt x="3878" y="29214"/>
                  </a:lnTo>
                  <a:lnTo>
                    <a:pt x="7944" y="27051"/>
                  </a:lnTo>
                  <a:lnTo>
                    <a:pt x="34548" y="12046"/>
                  </a:lnTo>
                  <a:lnTo>
                    <a:pt x="67215" y="3843"/>
                  </a:lnTo>
                  <a:lnTo>
                    <a:pt x="82939" y="506"/>
                  </a:lnTo>
                  <a:lnTo>
                    <a:pt x="94946"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2" name="SMARTInkShape-836"/>
            <p:cNvSpPr/>
            <p:nvPr>
              <p:custDataLst>
                <p:tags r:id="rId33"/>
              </p:custDataLst>
            </p:nvPr>
          </p:nvSpPr>
          <p:spPr>
            <a:xfrm>
              <a:off x="7224608" y="4699515"/>
              <a:ext cx="122690" cy="233191"/>
            </a:xfrm>
            <a:custGeom>
              <a:avLst/>
              <a:gdLst/>
              <a:ahLst/>
              <a:cxnLst/>
              <a:rect l="0" t="0" r="0" b="0"/>
              <a:pathLst>
                <a:path w="122690" h="233191">
                  <a:moveTo>
                    <a:pt x="35085" y="18555"/>
                  </a:moveTo>
                  <a:lnTo>
                    <a:pt x="35085" y="18555"/>
                  </a:lnTo>
                  <a:lnTo>
                    <a:pt x="35085" y="5264"/>
                  </a:lnTo>
                  <a:lnTo>
                    <a:pt x="31208" y="461"/>
                  </a:lnTo>
                  <a:lnTo>
                    <a:pt x="30066" y="0"/>
                  </a:lnTo>
                  <a:lnTo>
                    <a:pt x="29304" y="505"/>
                  </a:lnTo>
                  <a:lnTo>
                    <a:pt x="28459" y="3229"/>
                  </a:lnTo>
                  <a:lnTo>
                    <a:pt x="19877" y="34545"/>
                  </a:lnTo>
                  <a:lnTo>
                    <a:pt x="10622" y="66526"/>
                  </a:lnTo>
                  <a:lnTo>
                    <a:pt x="3401" y="98410"/>
                  </a:lnTo>
                  <a:lnTo>
                    <a:pt x="0" y="129678"/>
                  </a:lnTo>
                  <a:lnTo>
                    <a:pt x="2869" y="163377"/>
                  </a:lnTo>
                  <a:lnTo>
                    <a:pt x="11109" y="198643"/>
                  </a:lnTo>
                  <a:lnTo>
                    <a:pt x="15773" y="211122"/>
                  </a:lnTo>
                  <a:lnTo>
                    <a:pt x="22716" y="219915"/>
                  </a:lnTo>
                  <a:lnTo>
                    <a:pt x="36519" y="232172"/>
                  </a:lnTo>
                  <a:lnTo>
                    <a:pt x="40099" y="233190"/>
                  </a:lnTo>
                  <a:lnTo>
                    <a:pt x="48404" y="232157"/>
                  </a:lnTo>
                  <a:lnTo>
                    <a:pt x="55341" y="226829"/>
                  </a:lnTo>
                  <a:lnTo>
                    <a:pt x="83845" y="190456"/>
                  </a:lnTo>
                  <a:lnTo>
                    <a:pt x="102139" y="156876"/>
                  </a:lnTo>
                  <a:lnTo>
                    <a:pt x="115277" y="120746"/>
                  </a:lnTo>
                  <a:lnTo>
                    <a:pt x="120520" y="98877"/>
                  </a:lnTo>
                  <a:lnTo>
                    <a:pt x="122437" y="62374"/>
                  </a:lnTo>
                  <a:lnTo>
                    <a:pt x="122689" y="33613"/>
                  </a:lnTo>
                  <a:lnTo>
                    <a:pt x="120547" y="27141"/>
                  </a:lnTo>
                  <a:lnTo>
                    <a:pt x="118839" y="24279"/>
                  </a:lnTo>
                  <a:lnTo>
                    <a:pt x="116890" y="22371"/>
                  </a:lnTo>
                  <a:lnTo>
                    <a:pt x="109436" y="19057"/>
                  </a:lnTo>
                  <a:lnTo>
                    <a:pt x="93514" y="1855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3" name="SMARTInkShape-837"/>
            <p:cNvSpPr/>
            <p:nvPr>
              <p:custDataLst>
                <p:tags r:id="rId34"/>
              </p:custDataLst>
            </p:nvPr>
          </p:nvSpPr>
          <p:spPr>
            <a:xfrm>
              <a:off x="7077105" y="4951783"/>
              <a:ext cx="18388" cy="160678"/>
            </a:xfrm>
            <a:custGeom>
              <a:avLst/>
              <a:gdLst/>
              <a:ahLst/>
              <a:cxnLst/>
              <a:rect l="0" t="0" r="0" b="0"/>
              <a:pathLst>
                <a:path w="18388" h="160678">
                  <a:moveTo>
                    <a:pt x="0" y="0"/>
                  </a:moveTo>
                  <a:lnTo>
                    <a:pt x="0" y="0"/>
                  </a:lnTo>
                  <a:lnTo>
                    <a:pt x="0" y="11180"/>
                  </a:lnTo>
                  <a:lnTo>
                    <a:pt x="812" y="12322"/>
                  </a:lnTo>
                  <a:lnTo>
                    <a:pt x="2164" y="13084"/>
                  </a:lnTo>
                  <a:lnTo>
                    <a:pt x="3878" y="13591"/>
                  </a:lnTo>
                  <a:lnTo>
                    <a:pt x="5019" y="14741"/>
                  </a:lnTo>
                  <a:lnTo>
                    <a:pt x="9017" y="22417"/>
                  </a:lnTo>
                  <a:lnTo>
                    <a:pt x="12123" y="27005"/>
                  </a:lnTo>
                  <a:lnTo>
                    <a:pt x="13871" y="34961"/>
                  </a:lnTo>
                  <a:lnTo>
                    <a:pt x="15201" y="47237"/>
                  </a:lnTo>
                  <a:lnTo>
                    <a:pt x="18387" y="56429"/>
                  </a:lnTo>
                  <a:lnTo>
                    <a:pt x="18181" y="65925"/>
                  </a:lnTo>
                  <a:lnTo>
                    <a:pt x="14817" y="99826"/>
                  </a:lnTo>
                  <a:lnTo>
                    <a:pt x="8818" y="119292"/>
                  </a:lnTo>
                  <a:lnTo>
                    <a:pt x="1982" y="138767"/>
                  </a:lnTo>
                  <a:lnTo>
                    <a:pt x="0" y="1606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67" name="SMARTInkShape-Group182"/>
          <p:cNvGrpSpPr/>
          <p:nvPr/>
        </p:nvGrpSpPr>
        <p:grpSpPr>
          <a:xfrm>
            <a:off x="5346173" y="4054554"/>
            <a:ext cx="2125323" cy="451032"/>
            <a:chOff x="5346173" y="4054554"/>
            <a:chExt cx="2125323" cy="451032"/>
          </a:xfrm>
        </p:grpSpPr>
        <p:sp>
          <p:nvSpPr>
            <p:cNvPr id="1055" name="SMARTInkShape-838"/>
            <p:cNvSpPr/>
            <p:nvPr>
              <p:custDataLst>
                <p:tags r:id="rId17"/>
              </p:custDataLst>
            </p:nvPr>
          </p:nvSpPr>
          <p:spPr>
            <a:xfrm>
              <a:off x="7201265" y="4097572"/>
              <a:ext cx="270231" cy="226088"/>
            </a:xfrm>
            <a:custGeom>
              <a:avLst/>
              <a:gdLst/>
              <a:ahLst/>
              <a:cxnLst/>
              <a:rect l="0" t="0" r="0" b="0"/>
              <a:pathLst>
                <a:path w="270231" h="226088">
                  <a:moveTo>
                    <a:pt x="0" y="7003"/>
                  </a:moveTo>
                  <a:lnTo>
                    <a:pt x="0" y="7003"/>
                  </a:lnTo>
                  <a:lnTo>
                    <a:pt x="0" y="0"/>
                  </a:lnTo>
                  <a:lnTo>
                    <a:pt x="5832" y="4778"/>
                  </a:lnTo>
                  <a:lnTo>
                    <a:pt x="12457" y="7155"/>
                  </a:lnTo>
                  <a:lnTo>
                    <a:pt x="17168" y="10587"/>
                  </a:lnTo>
                  <a:lnTo>
                    <a:pt x="41389" y="46736"/>
                  </a:lnTo>
                  <a:lnTo>
                    <a:pt x="53560" y="70403"/>
                  </a:lnTo>
                  <a:lnTo>
                    <a:pt x="57467" y="100647"/>
                  </a:lnTo>
                  <a:lnTo>
                    <a:pt x="58238" y="130906"/>
                  </a:lnTo>
                  <a:lnTo>
                    <a:pt x="58391" y="164203"/>
                  </a:lnTo>
                  <a:lnTo>
                    <a:pt x="58424" y="199412"/>
                  </a:lnTo>
                  <a:lnTo>
                    <a:pt x="58428" y="226087"/>
                  </a:lnTo>
                  <a:lnTo>
                    <a:pt x="62306" y="222225"/>
                  </a:lnTo>
                  <a:lnTo>
                    <a:pt x="64209" y="215996"/>
                  </a:lnTo>
                  <a:lnTo>
                    <a:pt x="69520" y="184558"/>
                  </a:lnTo>
                  <a:lnTo>
                    <a:pt x="78983" y="161006"/>
                  </a:lnTo>
                  <a:lnTo>
                    <a:pt x="100278" y="140182"/>
                  </a:lnTo>
                  <a:lnTo>
                    <a:pt x="135358" y="121789"/>
                  </a:lnTo>
                  <a:lnTo>
                    <a:pt x="169338" y="106850"/>
                  </a:lnTo>
                  <a:lnTo>
                    <a:pt x="204402" y="89055"/>
                  </a:lnTo>
                  <a:lnTo>
                    <a:pt x="206868" y="88484"/>
                  </a:lnTo>
                  <a:lnTo>
                    <a:pt x="208513" y="87292"/>
                  </a:lnTo>
                  <a:lnTo>
                    <a:pt x="209610" y="85685"/>
                  </a:lnTo>
                  <a:lnTo>
                    <a:pt x="211369" y="81154"/>
                  </a:lnTo>
                  <a:lnTo>
                    <a:pt x="205963" y="72240"/>
                  </a:lnTo>
                  <a:lnTo>
                    <a:pt x="205475" y="69971"/>
                  </a:lnTo>
                  <a:lnTo>
                    <a:pt x="204338" y="68457"/>
                  </a:lnTo>
                  <a:lnTo>
                    <a:pt x="198296" y="65830"/>
                  </a:lnTo>
                  <a:lnTo>
                    <a:pt x="193644" y="69426"/>
                  </a:lnTo>
                  <a:lnTo>
                    <a:pt x="187127" y="79509"/>
                  </a:lnTo>
                  <a:lnTo>
                    <a:pt x="183932" y="92775"/>
                  </a:lnTo>
                  <a:lnTo>
                    <a:pt x="182706" y="121474"/>
                  </a:lnTo>
                  <a:lnTo>
                    <a:pt x="186500" y="136047"/>
                  </a:lnTo>
                  <a:lnTo>
                    <a:pt x="192764" y="146766"/>
                  </a:lnTo>
                  <a:lnTo>
                    <a:pt x="203637" y="155082"/>
                  </a:lnTo>
                  <a:lnTo>
                    <a:pt x="221014" y="158808"/>
                  </a:lnTo>
                  <a:lnTo>
                    <a:pt x="257030" y="160316"/>
                  </a:lnTo>
                  <a:lnTo>
                    <a:pt x="267623" y="160365"/>
                  </a:lnTo>
                  <a:lnTo>
                    <a:pt x="268491" y="159557"/>
                  </a:lnTo>
                  <a:lnTo>
                    <a:pt x="270230" y="15307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6" name="SMARTInkShape-839"/>
            <p:cNvSpPr/>
            <p:nvPr>
              <p:custDataLst>
                <p:tags r:id="rId18"/>
              </p:custDataLst>
            </p:nvPr>
          </p:nvSpPr>
          <p:spPr>
            <a:xfrm>
              <a:off x="7065659" y="4068058"/>
              <a:ext cx="128304" cy="277534"/>
            </a:xfrm>
            <a:custGeom>
              <a:avLst/>
              <a:gdLst/>
              <a:ahLst/>
              <a:cxnLst/>
              <a:rect l="0" t="0" r="0" b="0"/>
              <a:pathLst>
                <a:path w="128304" h="277534">
                  <a:moveTo>
                    <a:pt x="11446" y="0"/>
                  </a:moveTo>
                  <a:lnTo>
                    <a:pt x="11446" y="0"/>
                  </a:lnTo>
                  <a:lnTo>
                    <a:pt x="11446" y="10879"/>
                  </a:lnTo>
                  <a:lnTo>
                    <a:pt x="17735" y="38487"/>
                  </a:lnTo>
                  <a:lnTo>
                    <a:pt x="19361" y="66932"/>
                  </a:lnTo>
                  <a:lnTo>
                    <a:pt x="23710" y="94399"/>
                  </a:lnTo>
                  <a:lnTo>
                    <a:pt x="25359" y="127063"/>
                  </a:lnTo>
                  <a:lnTo>
                    <a:pt x="25036" y="157660"/>
                  </a:lnTo>
                  <a:lnTo>
                    <a:pt x="20973" y="186472"/>
                  </a:lnTo>
                  <a:lnTo>
                    <a:pt x="19042" y="222081"/>
                  </a:lnTo>
                  <a:lnTo>
                    <a:pt x="16716" y="230706"/>
                  </a:lnTo>
                  <a:lnTo>
                    <a:pt x="12487" y="238979"/>
                  </a:lnTo>
                  <a:lnTo>
                    <a:pt x="11329" y="239658"/>
                  </a:lnTo>
                  <a:lnTo>
                    <a:pt x="5250" y="240836"/>
                  </a:lnTo>
                  <a:lnTo>
                    <a:pt x="4881" y="240084"/>
                  </a:lnTo>
                  <a:lnTo>
                    <a:pt x="2124" y="230883"/>
                  </a:lnTo>
                  <a:lnTo>
                    <a:pt x="362" y="226957"/>
                  </a:lnTo>
                  <a:lnTo>
                    <a:pt x="0" y="223528"/>
                  </a:lnTo>
                  <a:lnTo>
                    <a:pt x="7811" y="188098"/>
                  </a:lnTo>
                  <a:lnTo>
                    <a:pt x="17371" y="166153"/>
                  </a:lnTo>
                  <a:lnTo>
                    <a:pt x="34808" y="145158"/>
                  </a:lnTo>
                  <a:lnTo>
                    <a:pt x="66028" y="127494"/>
                  </a:lnTo>
                  <a:lnTo>
                    <a:pt x="71682" y="125641"/>
                  </a:lnTo>
                  <a:lnTo>
                    <a:pt x="74325" y="125959"/>
                  </a:lnTo>
                  <a:lnTo>
                    <a:pt x="79427" y="128475"/>
                  </a:lnTo>
                  <a:lnTo>
                    <a:pt x="94203" y="141366"/>
                  </a:lnTo>
                  <a:lnTo>
                    <a:pt x="101518" y="156307"/>
                  </a:lnTo>
                  <a:lnTo>
                    <a:pt x="107914" y="192441"/>
                  </a:lnTo>
                  <a:lnTo>
                    <a:pt x="114146" y="219861"/>
                  </a:lnTo>
                  <a:lnTo>
                    <a:pt x="120096" y="254610"/>
                  </a:lnTo>
                  <a:lnTo>
                    <a:pt x="121543" y="262085"/>
                  </a:lnTo>
                  <a:lnTo>
                    <a:pt x="128303" y="27753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7" name="SMARTInkShape-840"/>
            <p:cNvSpPr/>
            <p:nvPr>
              <p:custDataLst>
                <p:tags r:id="rId19"/>
              </p:custDataLst>
            </p:nvPr>
          </p:nvSpPr>
          <p:spPr>
            <a:xfrm>
              <a:off x="6756427" y="4180731"/>
              <a:ext cx="233037" cy="150254"/>
            </a:xfrm>
            <a:custGeom>
              <a:avLst/>
              <a:gdLst/>
              <a:ahLst/>
              <a:cxnLst/>
              <a:rect l="0" t="0" r="0" b="0"/>
              <a:pathLst>
                <a:path w="233037" h="150254">
                  <a:moveTo>
                    <a:pt x="6627" y="142949"/>
                  </a:moveTo>
                  <a:lnTo>
                    <a:pt x="6627" y="142949"/>
                  </a:lnTo>
                  <a:lnTo>
                    <a:pt x="6627" y="139072"/>
                  </a:lnTo>
                  <a:lnTo>
                    <a:pt x="0" y="110931"/>
                  </a:lnTo>
                  <a:lnTo>
                    <a:pt x="195" y="82055"/>
                  </a:lnTo>
                  <a:lnTo>
                    <a:pt x="5173" y="68281"/>
                  </a:lnTo>
                  <a:lnTo>
                    <a:pt x="9497" y="61615"/>
                  </a:lnTo>
                  <a:lnTo>
                    <a:pt x="24716" y="50722"/>
                  </a:lnTo>
                  <a:lnTo>
                    <a:pt x="38586" y="44031"/>
                  </a:lnTo>
                  <a:lnTo>
                    <a:pt x="74541" y="40895"/>
                  </a:lnTo>
                  <a:lnTo>
                    <a:pt x="108352" y="39914"/>
                  </a:lnTo>
                  <a:lnTo>
                    <a:pt x="140265" y="33264"/>
                  </a:lnTo>
                  <a:lnTo>
                    <a:pt x="168905" y="20999"/>
                  </a:lnTo>
                  <a:lnTo>
                    <a:pt x="175589" y="16255"/>
                  </a:lnTo>
                  <a:lnTo>
                    <a:pt x="179102" y="11442"/>
                  </a:lnTo>
                  <a:lnTo>
                    <a:pt x="181747" y="4607"/>
                  </a:lnTo>
                  <a:lnTo>
                    <a:pt x="177985" y="4308"/>
                  </a:lnTo>
                  <a:lnTo>
                    <a:pt x="176860" y="3455"/>
                  </a:lnTo>
                  <a:lnTo>
                    <a:pt x="175609" y="343"/>
                  </a:lnTo>
                  <a:lnTo>
                    <a:pt x="174464" y="0"/>
                  </a:lnTo>
                  <a:lnTo>
                    <a:pt x="159850" y="6030"/>
                  </a:lnTo>
                  <a:lnTo>
                    <a:pt x="155064" y="10684"/>
                  </a:lnTo>
                  <a:lnTo>
                    <a:pt x="140251" y="32994"/>
                  </a:lnTo>
                  <a:lnTo>
                    <a:pt x="138517" y="43055"/>
                  </a:lnTo>
                  <a:lnTo>
                    <a:pt x="140444" y="47968"/>
                  </a:lnTo>
                  <a:lnTo>
                    <a:pt x="142095" y="50415"/>
                  </a:lnTo>
                  <a:lnTo>
                    <a:pt x="144006" y="52046"/>
                  </a:lnTo>
                  <a:lnTo>
                    <a:pt x="155270" y="58755"/>
                  </a:lnTo>
                  <a:lnTo>
                    <a:pt x="190929" y="93549"/>
                  </a:lnTo>
                  <a:lnTo>
                    <a:pt x="212974" y="121416"/>
                  </a:lnTo>
                  <a:lnTo>
                    <a:pt x="233036" y="15025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SMARTInkShape-841"/>
            <p:cNvSpPr/>
            <p:nvPr>
              <p:custDataLst>
                <p:tags r:id="rId20"/>
              </p:custDataLst>
            </p:nvPr>
          </p:nvSpPr>
          <p:spPr>
            <a:xfrm>
              <a:off x="6763054" y="4068058"/>
              <a:ext cx="20899" cy="284837"/>
            </a:xfrm>
            <a:custGeom>
              <a:avLst/>
              <a:gdLst/>
              <a:ahLst/>
              <a:cxnLst/>
              <a:rect l="0" t="0" r="0" b="0"/>
              <a:pathLst>
                <a:path w="20899" h="284837">
                  <a:moveTo>
                    <a:pt x="0" y="0"/>
                  </a:moveTo>
                  <a:lnTo>
                    <a:pt x="0" y="0"/>
                  </a:lnTo>
                  <a:lnTo>
                    <a:pt x="811" y="11661"/>
                  </a:lnTo>
                  <a:lnTo>
                    <a:pt x="5782" y="31758"/>
                  </a:lnTo>
                  <a:lnTo>
                    <a:pt x="10880" y="62807"/>
                  </a:lnTo>
                  <a:lnTo>
                    <a:pt x="13503" y="94529"/>
                  </a:lnTo>
                  <a:lnTo>
                    <a:pt x="14280" y="125749"/>
                  </a:lnTo>
                  <a:lnTo>
                    <a:pt x="14511" y="159434"/>
                  </a:lnTo>
                  <a:lnTo>
                    <a:pt x="15400" y="195506"/>
                  </a:lnTo>
                  <a:lnTo>
                    <a:pt x="20385" y="226075"/>
                  </a:lnTo>
                  <a:lnTo>
                    <a:pt x="20898" y="257051"/>
                  </a:lnTo>
                  <a:lnTo>
                    <a:pt x="14607" y="28483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9" name="SMARTInkShape-842"/>
            <p:cNvSpPr/>
            <p:nvPr>
              <p:custDataLst>
                <p:tags r:id="rId21"/>
              </p:custDataLst>
            </p:nvPr>
          </p:nvSpPr>
          <p:spPr>
            <a:xfrm>
              <a:off x="6661106" y="4054554"/>
              <a:ext cx="21610" cy="13505"/>
            </a:xfrm>
            <a:custGeom>
              <a:avLst/>
              <a:gdLst/>
              <a:ahLst/>
              <a:cxnLst/>
              <a:rect l="0" t="0" r="0" b="0"/>
              <a:pathLst>
                <a:path w="21610" h="13505">
                  <a:moveTo>
                    <a:pt x="7002" y="13504"/>
                  </a:moveTo>
                  <a:lnTo>
                    <a:pt x="7002" y="13504"/>
                  </a:lnTo>
                  <a:lnTo>
                    <a:pt x="714" y="7215"/>
                  </a:lnTo>
                  <a:lnTo>
                    <a:pt x="0" y="2623"/>
                  </a:lnTo>
                  <a:lnTo>
                    <a:pt x="711" y="1381"/>
                  </a:lnTo>
                  <a:lnTo>
                    <a:pt x="1997" y="553"/>
                  </a:lnTo>
                  <a:lnTo>
                    <a:pt x="3665" y="0"/>
                  </a:lnTo>
                  <a:lnTo>
                    <a:pt x="5589" y="444"/>
                  </a:lnTo>
                  <a:lnTo>
                    <a:pt x="12997" y="5282"/>
                  </a:lnTo>
                  <a:lnTo>
                    <a:pt x="21609" y="620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0" name="SMARTInkShape-843"/>
            <p:cNvSpPr/>
            <p:nvPr>
              <p:custDataLst>
                <p:tags r:id="rId22"/>
              </p:custDataLst>
            </p:nvPr>
          </p:nvSpPr>
          <p:spPr>
            <a:xfrm>
              <a:off x="6470951" y="4075361"/>
              <a:ext cx="182552" cy="284838"/>
            </a:xfrm>
            <a:custGeom>
              <a:avLst/>
              <a:gdLst/>
              <a:ahLst/>
              <a:cxnLst/>
              <a:rect l="0" t="0" r="0" b="0"/>
              <a:pathLst>
                <a:path w="182552" h="284838">
                  <a:moveTo>
                    <a:pt x="29177" y="0"/>
                  </a:moveTo>
                  <a:lnTo>
                    <a:pt x="29177" y="0"/>
                  </a:lnTo>
                  <a:lnTo>
                    <a:pt x="29177" y="10165"/>
                  </a:lnTo>
                  <a:lnTo>
                    <a:pt x="35804" y="45904"/>
                  </a:lnTo>
                  <a:lnTo>
                    <a:pt x="36346" y="81231"/>
                  </a:lnTo>
                  <a:lnTo>
                    <a:pt x="36441" y="109817"/>
                  </a:lnTo>
                  <a:lnTo>
                    <a:pt x="38632" y="138845"/>
                  </a:lnTo>
                  <a:lnTo>
                    <a:pt x="42766" y="173857"/>
                  </a:lnTo>
                  <a:lnTo>
                    <a:pt x="43650" y="207286"/>
                  </a:lnTo>
                  <a:lnTo>
                    <a:pt x="43775" y="230990"/>
                  </a:lnTo>
                  <a:lnTo>
                    <a:pt x="42967" y="231898"/>
                  </a:lnTo>
                  <a:lnTo>
                    <a:pt x="37495" y="233473"/>
                  </a:lnTo>
                  <a:lnTo>
                    <a:pt x="32904" y="229765"/>
                  </a:lnTo>
                  <a:lnTo>
                    <a:pt x="14524" y="196946"/>
                  </a:lnTo>
                  <a:lnTo>
                    <a:pt x="2123" y="170123"/>
                  </a:lnTo>
                  <a:lnTo>
                    <a:pt x="0" y="143673"/>
                  </a:lnTo>
                  <a:lnTo>
                    <a:pt x="799" y="142037"/>
                  </a:lnTo>
                  <a:lnTo>
                    <a:pt x="2143" y="140947"/>
                  </a:lnTo>
                  <a:lnTo>
                    <a:pt x="22705" y="133177"/>
                  </a:lnTo>
                  <a:lnTo>
                    <a:pt x="36728" y="129807"/>
                  </a:lnTo>
                  <a:lnTo>
                    <a:pt x="47140" y="126669"/>
                  </a:lnTo>
                  <a:lnTo>
                    <a:pt x="82069" y="119361"/>
                  </a:lnTo>
                  <a:lnTo>
                    <a:pt x="115373" y="116954"/>
                  </a:lnTo>
                  <a:lnTo>
                    <a:pt x="129285" y="120762"/>
                  </a:lnTo>
                  <a:lnTo>
                    <a:pt x="136695" y="126978"/>
                  </a:lnTo>
                  <a:lnTo>
                    <a:pt x="142695" y="135962"/>
                  </a:lnTo>
                  <a:lnTo>
                    <a:pt x="155652" y="168573"/>
                  </a:lnTo>
                  <a:lnTo>
                    <a:pt x="160466" y="203143"/>
                  </a:lnTo>
                  <a:lnTo>
                    <a:pt x="168390" y="239065"/>
                  </a:lnTo>
                  <a:lnTo>
                    <a:pt x="181134" y="274106"/>
                  </a:lnTo>
                  <a:lnTo>
                    <a:pt x="182551" y="28483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1" name="SMARTInkShape-844"/>
            <p:cNvSpPr/>
            <p:nvPr>
              <p:custDataLst>
                <p:tags r:id="rId23"/>
              </p:custDataLst>
            </p:nvPr>
          </p:nvSpPr>
          <p:spPr>
            <a:xfrm>
              <a:off x="6229898" y="4214128"/>
              <a:ext cx="153375" cy="160678"/>
            </a:xfrm>
            <a:custGeom>
              <a:avLst/>
              <a:gdLst/>
              <a:ahLst/>
              <a:cxnLst/>
              <a:rect l="0" t="0" r="0" b="0"/>
              <a:pathLst>
                <a:path w="153375" h="160678">
                  <a:moveTo>
                    <a:pt x="0" y="0"/>
                  </a:moveTo>
                  <a:lnTo>
                    <a:pt x="0" y="0"/>
                  </a:lnTo>
                  <a:lnTo>
                    <a:pt x="3877" y="3877"/>
                  </a:lnTo>
                  <a:lnTo>
                    <a:pt x="5781" y="7944"/>
                  </a:lnTo>
                  <a:lnTo>
                    <a:pt x="7276" y="41825"/>
                  </a:lnTo>
                  <a:lnTo>
                    <a:pt x="8110" y="65968"/>
                  </a:lnTo>
                  <a:lnTo>
                    <a:pt x="14155" y="102121"/>
                  </a:lnTo>
                  <a:lnTo>
                    <a:pt x="14517" y="117822"/>
                  </a:lnTo>
                  <a:lnTo>
                    <a:pt x="16731" y="123507"/>
                  </a:lnTo>
                  <a:lnTo>
                    <a:pt x="20887" y="129891"/>
                  </a:lnTo>
                  <a:lnTo>
                    <a:pt x="22040" y="129604"/>
                  </a:lnTo>
                  <a:lnTo>
                    <a:pt x="31986" y="121160"/>
                  </a:lnTo>
                  <a:lnTo>
                    <a:pt x="51137" y="87430"/>
                  </a:lnTo>
                  <a:lnTo>
                    <a:pt x="69129" y="57438"/>
                  </a:lnTo>
                  <a:lnTo>
                    <a:pt x="94361" y="20971"/>
                  </a:lnTo>
                  <a:lnTo>
                    <a:pt x="96990" y="16415"/>
                  </a:lnTo>
                  <a:lnTo>
                    <a:pt x="100366" y="13378"/>
                  </a:lnTo>
                  <a:lnTo>
                    <a:pt x="108445" y="10003"/>
                  </a:lnTo>
                  <a:lnTo>
                    <a:pt x="118241" y="8103"/>
                  </a:lnTo>
                  <a:lnTo>
                    <a:pt x="121025" y="9460"/>
                  </a:lnTo>
                  <a:lnTo>
                    <a:pt x="126283" y="15294"/>
                  </a:lnTo>
                  <a:lnTo>
                    <a:pt x="129161" y="21134"/>
                  </a:lnTo>
                  <a:lnTo>
                    <a:pt x="137617" y="55360"/>
                  </a:lnTo>
                  <a:lnTo>
                    <a:pt x="143559" y="86194"/>
                  </a:lnTo>
                  <a:lnTo>
                    <a:pt x="147738" y="116570"/>
                  </a:lnTo>
                  <a:lnTo>
                    <a:pt x="153153" y="152958"/>
                  </a:lnTo>
                  <a:lnTo>
                    <a:pt x="153374" y="1606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2" name="SMARTInkShape-845"/>
            <p:cNvSpPr/>
            <p:nvPr>
              <p:custDataLst>
                <p:tags r:id="rId24"/>
              </p:custDataLst>
            </p:nvPr>
          </p:nvSpPr>
          <p:spPr>
            <a:xfrm>
              <a:off x="6098743" y="4228761"/>
              <a:ext cx="43513" cy="102224"/>
            </a:xfrm>
            <a:custGeom>
              <a:avLst/>
              <a:gdLst/>
              <a:ahLst/>
              <a:cxnLst/>
              <a:rect l="0" t="0" r="0" b="0"/>
              <a:pathLst>
                <a:path w="43513" h="102224">
                  <a:moveTo>
                    <a:pt x="14299" y="7277"/>
                  </a:moveTo>
                  <a:lnTo>
                    <a:pt x="14299" y="7277"/>
                  </a:lnTo>
                  <a:lnTo>
                    <a:pt x="14299" y="63"/>
                  </a:lnTo>
                  <a:lnTo>
                    <a:pt x="10421" y="0"/>
                  </a:lnTo>
                  <a:lnTo>
                    <a:pt x="9280" y="803"/>
                  </a:lnTo>
                  <a:lnTo>
                    <a:pt x="8518" y="2149"/>
                  </a:lnTo>
                  <a:lnTo>
                    <a:pt x="7446" y="10086"/>
                  </a:lnTo>
                  <a:lnTo>
                    <a:pt x="6384" y="17452"/>
                  </a:lnTo>
                  <a:lnTo>
                    <a:pt x="2035" y="26973"/>
                  </a:lnTo>
                  <a:lnTo>
                    <a:pt x="0" y="49014"/>
                  </a:lnTo>
                  <a:lnTo>
                    <a:pt x="1992" y="56393"/>
                  </a:lnTo>
                  <a:lnTo>
                    <a:pt x="4772" y="63189"/>
                  </a:lnTo>
                  <a:lnTo>
                    <a:pt x="7148" y="75329"/>
                  </a:lnTo>
                  <a:lnTo>
                    <a:pt x="12630" y="84426"/>
                  </a:lnTo>
                  <a:lnTo>
                    <a:pt x="17074" y="89715"/>
                  </a:lnTo>
                  <a:lnTo>
                    <a:pt x="23917" y="92606"/>
                  </a:lnTo>
                  <a:lnTo>
                    <a:pt x="33781" y="94462"/>
                  </a:lnTo>
                  <a:lnTo>
                    <a:pt x="43512" y="1022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3" name="SMARTInkShape-846"/>
            <p:cNvSpPr/>
            <p:nvPr>
              <p:custDataLst>
                <p:tags r:id="rId25"/>
              </p:custDataLst>
            </p:nvPr>
          </p:nvSpPr>
          <p:spPr>
            <a:xfrm>
              <a:off x="5916147" y="4221431"/>
              <a:ext cx="153074" cy="137914"/>
            </a:xfrm>
            <a:custGeom>
              <a:avLst/>
              <a:gdLst/>
              <a:ahLst/>
              <a:cxnLst/>
              <a:rect l="0" t="0" r="0" b="0"/>
              <a:pathLst>
                <a:path w="153074" h="137914">
                  <a:moveTo>
                    <a:pt x="7003" y="36518"/>
                  </a:moveTo>
                  <a:lnTo>
                    <a:pt x="7003" y="36518"/>
                  </a:lnTo>
                  <a:lnTo>
                    <a:pt x="7003" y="40395"/>
                  </a:lnTo>
                  <a:lnTo>
                    <a:pt x="6192" y="41537"/>
                  </a:lnTo>
                  <a:lnTo>
                    <a:pt x="4839" y="42299"/>
                  </a:lnTo>
                  <a:lnTo>
                    <a:pt x="3126" y="42806"/>
                  </a:lnTo>
                  <a:lnTo>
                    <a:pt x="1984" y="43956"/>
                  </a:lnTo>
                  <a:lnTo>
                    <a:pt x="714" y="47398"/>
                  </a:lnTo>
                  <a:lnTo>
                    <a:pt x="0" y="57774"/>
                  </a:lnTo>
                  <a:lnTo>
                    <a:pt x="6344" y="90181"/>
                  </a:lnTo>
                  <a:lnTo>
                    <a:pt x="7619" y="104715"/>
                  </a:lnTo>
                  <a:lnTo>
                    <a:pt x="17143" y="129033"/>
                  </a:lnTo>
                  <a:lnTo>
                    <a:pt x="21789" y="134441"/>
                  </a:lnTo>
                  <a:lnTo>
                    <a:pt x="26559" y="136844"/>
                  </a:lnTo>
                  <a:lnTo>
                    <a:pt x="31384" y="137913"/>
                  </a:lnTo>
                  <a:lnTo>
                    <a:pt x="33806" y="137386"/>
                  </a:lnTo>
                  <a:lnTo>
                    <a:pt x="41093" y="132768"/>
                  </a:lnTo>
                  <a:lnTo>
                    <a:pt x="48392" y="125448"/>
                  </a:lnTo>
                  <a:lnTo>
                    <a:pt x="71212" y="92572"/>
                  </a:lnTo>
                  <a:lnTo>
                    <a:pt x="90538" y="58927"/>
                  </a:lnTo>
                  <a:lnTo>
                    <a:pt x="107239" y="34933"/>
                  </a:lnTo>
                  <a:lnTo>
                    <a:pt x="118593" y="14745"/>
                  </a:lnTo>
                  <a:lnTo>
                    <a:pt x="130053" y="5631"/>
                  </a:lnTo>
                  <a:lnTo>
                    <a:pt x="144016" y="494"/>
                  </a:lnTo>
                  <a:lnTo>
                    <a:pt x="15307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4" name="SMARTInkShape-847"/>
            <p:cNvSpPr/>
            <p:nvPr>
              <p:custDataLst>
                <p:tags r:id="rId26"/>
              </p:custDataLst>
            </p:nvPr>
          </p:nvSpPr>
          <p:spPr>
            <a:xfrm>
              <a:off x="5740998" y="4237266"/>
              <a:ext cx="116421" cy="268320"/>
            </a:xfrm>
            <a:custGeom>
              <a:avLst/>
              <a:gdLst/>
              <a:ahLst/>
              <a:cxnLst/>
              <a:rect l="0" t="0" r="0" b="0"/>
              <a:pathLst>
                <a:path w="116421" h="268320">
                  <a:moveTo>
                    <a:pt x="79903" y="35290"/>
                  </a:moveTo>
                  <a:lnTo>
                    <a:pt x="79903" y="35290"/>
                  </a:lnTo>
                  <a:lnTo>
                    <a:pt x="79903" y="14244"/>
                  </a:lnTo>
                  <a:lnTo>
                    <a:pt x="79092" y="11522"/>
                  </a:lnTo>
                  <a:lnTo>
                    <a:pt x="77739" y="9706"/>
                  </a:lnTo>
                  <a:lnTo>
                    <a:pt x="76026" y="8496"/>
                  </a:lnTo>
                  <a:lnTo>
                    <a:pt x="74883" y="6878"/>
                  </a:lnTo>
                  <a:lnTo>
                    <a:pt x="73615" y="2915"/>
                  </a:lnTo>
                  <a:lnTo>
                    <a:pt x="72465" y="1535"/>
                  </a:lnTo>
                  <a:lnTo>
                    <a:pt x="69023" y="0"/>
                  </a:lnTo>
                  <a:lnTo>
                    <a:pt x="66969" y="402"/>
                  </a:lnTo>
                  <a:lnTo>
                    <a:pt x="51580" y="9045"/>
                  </a:lnTo>
                  <a:lnTo>
                    <a:pt x="44864" y="15781"/>
                  </a:lnTo>
                  <a:lnTo>
                    <a:pt x="23128" y="48585"/>
                  </a:lnTo>
                  <a:lnTo>
                    <a:pt x="7013" y="84776"/>
                  </a:lnTo>
                  <a:lnTo>
                    <a:pt x="1771" y="100536"/>
                  </a:lnTo>
                  <a:lnTo>
                    <a:pt x="0" y="116524"/>
                  </a:lnTo>
                  <a:lnTo>
                    <a:pt x="3571" y="128788"/>
                  </a:lnTo>
                  <a:lnTo>
                    <a:pt x="5481" y="131705"/>
                  </a:lnTo>
                  <a:lnTo>
                    <a:pt x="9768" y="134946"/>
                  </a:lnTo>
                  <a:lnTo>
                    <a:pt x="16744" y="136771"/>
                  </a:lnTo>
                  <a:lnTo>
                    <a:pt x="23950" y="137311"/>
                  </a:lnTo>
                  <a:lnTo>
                    <a:pt x="26371" y="135764"/>
                  </a:lnTo>
                  <a:lnTo>
                    <a:pt x="53124" y="102063"/>
                  </a:lnTo>
                  <a:lnTo>
                    <a:pt x="72599" y="72394"/>
                  </a:lnTo>
                  <a:lnTo>
                    <a:pt x="78460" y="66062"/>
                  </a:lnTo>
                  <a:lnTo>
                    <a:pt x="81426" y="65196"/>
                  </a:lnTo>
                  <a:lnTo>
                    <a:pt x="86064" y="64640"/>
                  </a:lnTo>
                  <a:lnTo>
                    <a:pt x="87056" y="80412"/>
                  </a:lnTo>
                  <a:lnTo>
                    <a:pt x="86328" y="90238"/>
                  </a:lnTo>
                  <a:lnTo>
                    <a:pt x="80909" y="123436"/>
                  </a:lnTo>
                  <a:lnTo>
                    <a:pt x="80102" y="158076"/>
                  </a:lnTo>
                  <a:lnTo>
                    <a:pt x="82106" y="194013"/>
                  </a:lnTo>
                  <a:lnTo>
                    <a:pt x="86199" y="224795"/>
                  </a:lnTo>
                  <a:lnTo>
                    <a:pt x="92838" y="252696"/>
                  </a:lnTo>
                  <a:lnTo>
                    <a:pt x="97284" y="261214"/>
                  </a:lnTo>
                  <a:lnTo>
                    <a:pt x="101964" y="265541"/>
                  </a:lnTo>
                  <a:lnTo>
                    <a:pt x="107704" y="268319"/>
                  </a:lnTo>
                  <a:lnTo>
                    <a:pt x="110653" y="266534"/>
                  </a:lnTo>
                  <a:lnTo>
                    <a:pt x="116420" y="2616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5" name="SMARTInkShape-848"/>
            <p:cNvSpPr/>
            <p:nvPr>
              <p:custDataLst>
                <p:tags r:id="rId27"/>
              </p:custDataLst>
            </p:nvPr>
          </p:nvSpPr>
          <p:spPr>
            <a:xfrm>
              <a:off x="5521457" y="4279859"/>
              <a:ext cx="79904" cy="182589"/>
            </a:xfrm>
            <a:custGeom>
              <a:avLst/>
              <a:gdLst/>
              <a:ahLst/>
              <a:cxnLst/>
              <a:rect l="0" t="0" r="0" b="0"/>
              <a:pathLst>
                <a:path w="79904" h="182589">
                  <a:moveTo>
                    <a:pt x="0" y="0"/>
                  </a:moveTo>
                  <a:lnTo>
                    <a:pt x="0" y="0"/>
                  </a:lnTo>
                  <a:lnTo>
                    <a:pt x="10165" y="0"/>
                  </a:lnTo>
                  <a:lnTo>
                    <a:pt x="14797" y="2164"/>
                  </a:lnTo>
                  <a:lnTo>
                    <a:pt x="17168" y="3878"/>
                  </a:lnTo>
                  <a:lnTo>
                    <a:pt x="53511" y="19702"/>
                  </a:lnTo>
                  <a:lnTo>
                    <a:pt x="59759" y="24446"/>
                  </a:lnTo>
                  <a:lnTo>
                    <a:pt x="72889" y="44476"/>
                  </a:lnTo>
                  <a:lnTo>
                    <a:pt x="77028" y="53850"/>
                  </a:lnTo>
                  <a:lnTo>
                    <a:pt x="79903" y="81820"/>
                  </a:lnTo>
                  <a:lnTo>
                    <a:pt x="74500" y="114887"/>
                  </a:lnTo>
                  <a:lnTo>
                    <a:pt x="70999" y="145898"/>
                  </a:lnTo>
                  <a:lnTo>
                    <a:pt x="67292" y="160627"/>
                  </a:lnTo>
                  <a:lnTo>
                    <a:pt x="66040" y="172389"/>
                  </a:lnTo>
                  <a:lnTo>
                    <a:pt x="68033" y="176162"/>
                  </a:lnTo>
                  <a:lnTo>
                    <a:pt x="73035" y="182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6" name="SMARTInkShape-849"/>
            <p:cNvSpPr/>
            <p:nvPr>
              <p:custDataLst>
                <p:tags r:id="rId28"/>
              </p:custDataLst>
            </p:nvPr>
          </p:nvSpPr>
          <p:spPr>
            <a:xfrm>
              <a:off x="5346173" y="4374805"/>
              <a:ext cx="167981" cy="36519"/>
            </a:xfrm>
            <a:custGeom>
              <a:avLst/>
              <a:gdLst/>
              <a:ahLst/>
              <a:cxnLst/>
              <a:rect l="0" t="0" r="0" b="0"/>
              <a:pathLst>
                <a:path w="167981" h="36519">
                  <a:moveTo>
                    <a:pt x="0" y="36518"/>
                  </a:moveTo>
                  <a:lnTo>
                    <a:pt x="0" y="36518"/>
                  </a:lnTo>
                  <a:lnTo>
                    <a:pt x="34336" y="36518"/>
                  </a:lnTo>
                  <a:lnTo>
                    <a:pt x="69607" y="30229"/>
                  </a:lnTo>
                  <a:lnTo>
                    <a:pt x="106015" y="23015"/>
                  </a:lnTo>
                  <a:lnTo>
                    <a:pt x="140744" y="14936"/>
                  </a:lnTo>
                  <a:lnTo>
                    <a:pt x="155868" y="13860"/>
                  </a:lnTo>
                  <a:lnTo>
                    <a:pt x="166225" y="8327"/>
                  </a:lnTo>
                  <a:lnTo>
                    <a:pt x="166810" y="7175"/>
                  </a:lnTo>
                  <a:lnTo>
                    <a:pt x="16798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70" name="SMARTInkShape-Group183"/>
          <p:cNvGrpSpPr/>
          <p:nvPr/>
        </p:nvGrpSpPr>
        <p:grpSpPr>
          <a:xfrm>
            <a:off x="5054121" y="5273137"/>
            <a:ext cx="299356" cy="368107"/>
            <a:chOff x="5054121" y="5273137"/>
            <a:chExt cx="299356" cy="368107"/>
          </a:xfrm>
        </p:grpSpPr>
        <p:sp>
          <p:nvSpPr>
            <p:cNvPr id="1068" name="SMARTInkShape-850"/>
            <p:cNvSpPr/>
            <p:nvPr>
              <p:custDataLst>
                <p:tags r:id="rId15"/>
              </p:custDataLst>
            </p:nvPr>
          </p:nvSpPr>
          <p:spPr>
            <a:xfrm>
              <a:off x="5259545" y="5429872"/>
              <a:ext cx="93932" cy="211372"/>
            </a:xfrm>
            <a:custGeom>
              <a:avLst/>
              <a:gdLst/>
              <a:ahLst/>
              <a:cxnLst/>
              <a:rect l="0" t="0" r="0" b="0"/>
              <a:pathLst>
                <a:path w="93932" h="211372">
                  <a:moveTo>
                    <a:pt x="6289" y="25853"/>
                  </a:moveTo>
                  <a:lnTo>
                    <a:pt x="6289" y="25853"/>
                  </a:lnTo>
                  <a:lnTo>
                    <a:pt x="2412" y="25853"/>
                  </a:lnTo>
                  <a:lnTo>
                    <a:pt x="1270" y="25042"/>
                  </a:lnTo>
                  <a:lnTo>
                    <a:pt x="508" y="23689"/>
                  </a:lnTo>
                  <a:lnTo>
                    <a:pt x="0" y="21976"/>
                  </a:lnTo>
                  <a:lnTo>
                    <a:pt x="473" y="20834"/>
                  </a:lnTo>
                  <a:lnTo>
                    <a:pt x="1601" y="20072"/>
                  </a:lnTo>
                  <a:lnTo>
                    <a:pt x="3163" y="19564"/>
                  </a:lnTo>
                  <a:lnTo>
                    <a:pt x="4205" y="18415"/>
                  </a:lnTo>
                  <a:lnTo>
                    <a:pt x="5363" y="14973"/>
                  </a:lnTo>
                  <a:lnTo>
                    <a:pt x="10205" y="10739"/>
                  </a:lnTo>
                  <a:lnTo>
                    <a:pt x="17768" y="6963"/>
                  </a:lnTo>
                  <a:lnTo>
                    <a:pt x="45394" y="0"/>
                  </a:lnTo>
                  <a:lnTo>
                    <a:pt x="73657" y="4301"/>
                  </a:lnTo>
                  <a:lnTo>
                    <a:pt x="80321" y="7618"/>
                  </a:lnTo>
                  <a:lnTo>
                    <a:pt x="88636" y="17926"/>
                  </a:lnTo>
                  <a:lnTo>
                    <a:pt x="92362" y="31259"/>
                  </a:lnTo>
                  <a:lnTo>
                    <a:pt x="93793" y="63861"/>
                  </a:lnTo>
                  <a:lnTo>
                    <a:pt x="91749" y="99084"/>
                  </a:lnTo>
                  <a:lnTo>
                    <a:pt x="87639" y="132018"/>
                  </a:lnTo>
                  <a:lnTo>
                    <a:pt x="81808" y="163139"/>
                  </a:lnTo>
                  <a:lnTo>
                    <a:pt x="79469" y="198744"/>
                  </a:lnTo>
                  <a:lnTo>
                    <a:pt x="79343" y="211371"/>
                  </a:lnTo>
                  <a:lnTo>
                    <a:pt x="79333" y="210285"/>
                  </a:lnTo>
                  <a:lnTo>
                    <a:pt x="85613" y="202314"/>
                  </a:lnTo>
                  <a:lnTo>
                    <a:pt x="93931" y="19383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9" name="SMARTInkShape-851"/>
            <p:cNvSpPr/>
            <p:nvPr>
              <p:custDataLst>
                <p:tags r:id="rId16"/>
              </p:custDataLst>
            </p:nvPr>
          </p:nvSpPr>
          <p:spPr>
            <a:xfrm>
              <a:off x="5054121" y="5273137"/>
              <a:ext cx="240928" cy="319284"/>
            </a:xfrm>
            <a:custGeom>
              <a:avLst/>
              <a:gdLst/>
              <a:ahLst/>
              <a:cxnLst/>
              <a:rect l="0" t="0" r="0" b="0"/>
              <a:pathLst>
                <a:path w="240928" h="319284">
                  <a:moveTo>
                    <a:pt x="7214" y="0"/>
                  </a:moveTo>
                  <a:lnTo>
                    <a:pt x="7214" y="0"/>
                  </a:lnTo>
                  <a:lnTo>
                    <a:pt x="212" y="0"/>
                  </a:lnTo>
                  <a:lnTo>
                    <a:pt x="0" y="3877"/>
                  </a:lnTo>
                  <a:lnTo>
                    <a:pt x="2115" y="7945"/>
                  </a:lnTo>
                  <a:lnTo>
                    <a:pt x="3814" y="10165"/>
                  </a:lnTo>
                  <a:lnTo>
                    <a:pt x="10793" y="44714"/>
                  </a:lnTo>
                  <a:lnTo>
                    <a:pt x="18801" y="79854"/>
                  </a:lnTo>
                  <a:lnTo>
                    <a:pt x="21738" y="114098"/>
                  </a:lnTo>
                  <a:lnTo>
                    <a:pt x="25301" y="140787"/>
                  </a:lnTo>
                  <a:lnTo>
                    <a:pt x="29590" y="166715"/>
                  </a:lnTo>
                  <a:lnTo>
                    <a:pt x="35012" y="191763"/>
                  </a:lnTo>
                  <a:lnTo>
                    <a:pt x="42832" y="216421"/>
                  </a:lnTo>
                  <a:lnTo>
                    <a:pt x="51717" y="240905"/>
                  </a:lnTo>
                  <a:lnTo>
                    <a:pt x="63681" y="273173"/>
                  </a:lnTo>
                  <a:lnTo>
                    <a:pt x="71263" y="289391"/>
                  </a:lnTo>
                  <a:lnTo>
                    <a:pt x="88407" y="306835"/>
                  </a:lnTo>
                  <a:lnTo>
                    <a:pt x="99023" y="314360"/>
                  </a:lnTo>
                  <a:lnTo>
                    <a:pt x="118002" y="319283"/>
                  </a:lnTo>
                  <a:lnTo>
                    <a:pt x="129759" y="318270"/>
                  </a:lnTo>
                  <a:lnTo>
                    <a:pt x="161337" y="308776"/>
                  </a:lnTo>
                  <a:lnTo>
                    <a:pt x="197204" y="296956"/>
                  </a:lnTo>
                  <a:lnTo>
                    <a:pt x="233095" y="281386"/>
                  </a:lnTo>
                  <a:lnTo>
                    <a:pt x="240927" y="27753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1" name="SMARTInkShape-Group184"/>
          <p:cNvGrpSpPr/>
          <p:nvPr/>
        </p:nvGrpSpPr>
        <p:grpSpPr>
          <a:xfrm>
            <a:off x="5514846" y="5179534"/>
            <a:ext cx="1591474" cy="726383"/>
            <a:chOff x="5514846" y="5179534"/>
            <a:chExt cx="1591474" cy="726383"/>
          </a:xfrm>
        </p:grpSpPr>
        <p:sp>
          <p:nvSpPr>
            <p:cNvPr id="1071" name="SMARTInkShape-852"/>
            <p:cNvSpPr/>
            <p:nvPr>
              <p:custDataLst>
                <p:tags r:id="rId5"/>
              </p:custDataLst>
            </p:nvPr>
          </p:nvSpPr>
          <p:spPr>
            <a:xfrm>
              <a:off x="7099016" y="5419208"/>
              <a:ext cx="7304" cy="7304"/>
            </a:xfrm>
            <a:custGeom>
              <a:avLst/>
              <a:gdLst/>
              <a:ahLst/>
              <a:cxnLst/>
              <a:rect l="0" t="0" r="0" b="0"/>
              <a:pathLst>
                <a:path w="7304" h="7304">
                  <a:moveTo>
                    <a:pt x="7303" y="0"/>
                  </a:moveTo>
                  <a:lnTo>
                    <a:pt x="7303" y="0"/>
                  </a:lnTo>
                  <a:lnTo>
                    <a:pt x="1014" y="0"/>
                  </a:lnTo>
                  <a:lnTo>
                    <a:pt x="676" y="811"/>
                  </a:lnTo>
                  <a:lnTo>
                    <a:pt x="0"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2" name="SMARTInkShape-853"/>
            <p:cNvSpPr/>
            <p:nvPr>
              <p:custDataLst>
                <p:tags r:id="rId6"/>
              </p:custDataLst>
            </p:nvPr>
          </p:nvSpPr>
          <p:spPr>
            <a:xfrm>
              <a:off x="6799698" y="5231349"/>
              <a:ext cx="248195" cy="245861"/>
            </a:xfrm>
            <a:custGeom>
              <a:avLst/>
              <a:gdLst/>
              <a:ahLst/>
              <a:cxnLst/>
              <a:rect l="0" t="0" r="0" b="0"/>
              <a:pathLst>
                <a:path w="248195" h="245861">
                  <a:moveTo>
                    <a:pt x="58302" y="144038"/>
                  </a:moveTo>
                  <a:lnTo>
                    <a:pt x="58302" y="144038"/>
                  </a:lnTo>
                  <a:lnTo>
                    <a:pt x="54425" y="144038"/>
                  </a:lnTo>
                  <a:lnTo>
                    <a:pt x="53282" y="143226"/>
                  </a:lnTo>
                  <a:lnTo>
                    <a:pt x="52521" y="141873"/>
                  </a:lnTo>
                  <a:lnTo>
                    <a:pt x="51299" y="137749"/>
                  </a:lnTo>
                  <a:lnTo>
                    <a:pt x="48968" y="137185"/>
                  </a:lnTo>
                  <a:lnTo>
                    <a:pt x="47210" y="137035"/>
                  </a:lnTo>
                  <a:lnTo>
                    <a:pt x="43094" y="139032"/>
                  </a:lnTo>
                  <a:lnTo>
                    <a:pt x="26618" y="153910"/>
                  </a:lnTo>
                  <a:lnTo>
                    <a:pt x="4742" y="186569"/>
                  </a:lnTo>
                  <a:lnTo>
                    <a:pt x="1316" y="196493"/>
                  </a:lnTo>
                  <a:lnTo>
                    <a:pt x="0" y="208229"/>
                  </a:lnTo>
                  <a:lnTo>
                    <a:pt x="770" y="208743"/>
                  </a:lnTo>
                  <a:lnTo>
                    <a:pt x="10000" y="209566"/>
                  </a:lnTo>
                  <a:lnTo>
                    <a:pt x="13928" y="209634"/>
                  </a:lnTo>
                  <a:lnTo>
                    <a:pt x="20456" y="207545"/>
                  </a:lnTo>
                  <a:lnTo>
                    <a:pt x="26064" y="204723"/>
                  </a:lnTo>
                  <a:lnTo>
                    <a:pt x="38438" y="202911"/>
                  </a:lnTo>
                  <a:lnTo>
                    <a:pt x="47039" y="203475"/>
                  </a:lnTo>
                  <a:lnTo>
                    <a:pt x="60194" y="208355"/>
                  </a:lnTo>
                  <a:lnTo>
                    <a:pt x="96650" y="229272"/>
                  </a:lnTo>
                  <a:lnTo>
                    <a:pt x="116553" y="244125"/>
                  </a:lnTo>
                  <a:lnTo>
                    <a:pt x="126145" y="245646"/>
                  </a:lnTo>
                  <a:lnTo>
                    <a:pt x="130310" y="245860"/>
                  </a:lnTo>
                  <a:lnTo>
                    <a:pt x="137103" y="243933"/>
                  </a:lnTo>
                  <a:lnTo>
                    <a:pt x="147653" y="236122"/>
                  </a:lnTo>
                  <a:lnTo>
                    <a:pt x="173839" y="207144"/>
                  </a:lnTo>
                  <a:lnTo>
                    <a:pt x="178629" y="193995"/>
                  </a:lnTo>
                  <a:lnTo>
                    <a:pt x="187788" y="158491"/>
                  </a:lnTo>
                  <a:lnTo>
                    <a:pt x="199323" y="127236"/>
                  </a:lnTo>
                  <a:lnTo>
                    <a:pt x="206186" y="108979"/>
                  </a:lnTo>
                  <a:lnTo>
                    <a:pt x="210861" y="80451"/>
                  </a:lnTo>
                  <a:lnTo>
                    <a:pt x="216213" y="52253"/>
                  </a:lnTo>
                  <a:lnTo>
                    <a:pt x="218615" y="16867"/>
                  </a:lnTo>
                  <a:lnTo>
                    <a:pt x="218871" y="4830"/>
                  </a:lnTo>
                  <a:lnTo>
                    <a:pt x="218095" y="2542"/>
                  </a:lnTo>
                  <a:lnTo>
                    <a:pt x="216768" y="1017"/>
                  </a:lnTo>
                  <a:lnTo>
                    <a:pt x="215071" y="0"/>
                  </a:lnTo>
                  <a:lnTo>
                    <a:pt x="213127" y="946"/>
                  </a:lnTo>
                  <a:lnTo>
                    <a:pt x="206515" y="10030"/>
                  </a:lnTo>
                  <a:lnTo>
                    <a:pt x="192174" y="42954"/>
                  </a:lnTo>
                  <a:lnTo>
                    <a:pt x="182456" y="73396"/>
                  </a:lnTo>
                  <a:lnTo>
                    <a:pt x="172722" y="106550"/>
                  </a:lnTo>
                  <a:lnTo>
                    <a:pt x="169297" y="129143"/>
                  </a:lnTo>
                  <a:lnTo>
                    <a:pt x="172159" y="147379"/>
                  </a:lnTo>
                  <a:lnTo>
                    <a:pt x="187440" y="182089"/>
                  </a:lnTo>
                  <a:lnTo>
                    <a:pt x="192249" y="188810"/>
                  </a:lnTo>
                  <a:lnTo>
                    <a:pt x="207272" y="201035"/>
                  </a:lnTo>
                  <a:lnTo>
                    <a:pt x="218105" y="205887"/>
                  </a:lnTo>
                  <a:lnTo>
                    <a:pt x="248194" y="21707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3" name="SMARTInkShape-854"/>
            <p:cNvSpPr/>
            <p:nvPr>
              <p:custDataLst>
                <p:tags r:id="rId7"/>
              </p:custDataLst>
            </p:nvPr>
          </p:nvSpPr>
          <p:spPr>
            <a:xfrm>
              <a:off x="6733967" y="5288053"/>
              <a:ext cx="65606" cy="153066"/>
            </a:xfrm>
            <a:custGeom>
              <a:avLst/>
              <a:gdLst/>
              <a:ahLst/>
              <a:cxnLst/>
              <a:rect l="0" t="0" r="0" b="0"/>
              <a:pathLst>
                <a:path w="65606" h="153066">
                  <a:moveTo>
                    <a:pt x="65605" y="14299"/>
                  </a:moveTo>
                  <a:lnTo>
                    <a:pt x="65605" y="14299"/>
                  </a:lnTo>
                  <a:lnTo>
                    <a:pt x="61728" y="10421"/>
                  </a:lnTo>
                  <a:lnTo>
                    <a:pt x="57660" y="8518"/>
                  </a:lnTo>
                  <a:lnTo>
                    <a:pt x="46044" y="6384"/>
                  </a:lnTo>
                  <a:lnTo>
                    <a:pt x="36375" y="1254"/>
                  </a:lnTo>
                  <a:lnTo>
                    <a:pt x="26650" y="0"/>
                  </a:lnTo>
                  <a:lnTo>
                    <a:pt x="21782" y="1992"/>
                  </a:lnTo>
                  <a:lnTo>
                    <a:pt x="12045" y="9884"/>
                  </a:lnTo>
                  <a:lnTo>
                    <a:pt x="4742" y="24622"/>
                  </a:lnTo>
                  <a:lnTo>
                    <a:pt x="835" y="46393"/>
                  </a:lnTo>
                  <a:lnTo>
                    <a:pt x="0" y="80409"/>
                  </a:lnTo>
                  <a:lnTo>
                    <a:pt x="5729" y="108507"/>
                  </a:lnTo>
                  <a:lnTo>
                    <a:pt x="13150" y="125346"/>
                  </a:lnTo>
                  <a:lnTo>
                    <a:pt x="24455" y="138991"/>
                  </a:lnTo>
                  <a:lnTo>
                    <a:pt x="43694" y="1530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4" name="SMARTInkShape-855"/>
            <p:cNvSpPr/>
            <p:nvPr>
              <p:custDataLst>
                <p:tags r:id="rId8"/>
              </p:custDataLst>
            </p:nvPr>
          </p:nvSpPr>
          <p:spPr>
            <a:xfrm>
              <a:off x="6646525" y="5179534"/>
              <a:ext cx="14281" cy="20569"/>
            </a:xfrm>
            <a:custGeom>
              <a:avLst/>
              <a:gdLst/>
              <a:ahLst/>
              <a:cxnLst/>
              <a:rect l="0" t="0" r="0" b="0"/>
              <a:pathLst>
                <a:path w="14281" h="20569">
                  <a:moveTo>
                    <a:pt x="14280" y="20568"/>
                  </a:moveTo>
                  <a:lnTo>
                    <a:pt x="14280" y="20568"/>
                  </a:lnTo>
                  <a:lnTo>
                    <a:pt x="3401" y="9688"/>
                  </a:lnTo>
                  <a:lnTo>
                    <a:pt x="1329" y="5453"/>
                  </a:lnTo>
                  <a:lnTo>
                    <a:pt x="0" y="0"/>
                  </a:lnTo>
                  <a:lnTo>
                    <a:pt x="1982" y="1418"/>
                  </a:lnTo>
                  <a:lnTo>
                    <a:pt x="14280" y="132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5" name="SMARTInkShape-856"/>
            <p:cNvSpPr/>
            <p:nvPr>
              <p:custDataLst>
                <p:tags r:id="rId9"/>
              </p:custDataLst>
            </p:nvPr>
          </p:nvSpPr>
          <p:spPr>
            <a:xfrm>
              <a:off x="6492824" y="5287744"/>
              <a:ext cx="197196" cy="122679"/>
            </a:xfrm>
            <a:custGeom>
              <a:avLst/>
              <a:gdLst/>
              <a:ahLst/>
              <a:cxnLst/>
              <a:rect l="0" t="0" r="0" b="0"/>
              <a:pathLst>
                <a:path w="197196" h="122679">
                  <a:moveTo>
                    <a:pt x="0" y="0"/>
                  </a:moveTo>
                  <a:lnTo>
                    <a:pt x="0" y="0"/>
                  </a:lnTo>
                  <a:lnTo>
                    <a:pt x="6289" y="0"/>
                  </a:lnTo>
                  <a:lnTo>
                    <a:pt x="10880" y="3877"/>
                  </a:lnTo>
                  <a:lnTo>
                    <a:pt x="12951" y="7945"/>
                  </a:lnTo>
                  <a:lnTo>
                    <a:pt x="18157" y="21046"/>
                  </a:lnTo>
                  <a:lnTo>
                    <a:pt x="26189" y="34243"/>
                  </a:lnTo>
                  <a:lnTo>
                    <a:pt x="33968" y="66110"/>
                  </a:lnTo>
                  <a:lnTo>
                    <a:pt x="36368" y="99965"/>
                  </a:lnTo>
                  <a:lnTo>
                    <a:pt x="36418" y="103161"/>
                  </a:lnTo>
                  <a:lnTo>
                    <a:pt x="38638" y="108876"/>
                  </a:lnTo>
                  <a:lnTo>
                    <a:pt x="41517" y="114121"/>
                  </a:lnTo>
                  <a:lnTo>
                    <a:pt x="43518" y="122678"/>
                  </a:lnTo>
                  <a:lnTo>
                    <a:pt x="43619" y="122360"/>
                  </a:lnTo>
                  <a:lnTo>
                    <a:pt x="43732" y="119843"/>
                  </a:lnTo>
                  <a:lnTo>
                    <a:pt x="45946" y="116020"/>
                  </a:lnTo>
                  <a:lnTo>
                    <a:pt x="48823" y="111616"/>
                  </a:lnTo>
                  <a:lnTo>
                    <a:pt x="61201" y="78454"/>
                  </a:lnTo>
                  <a:lnTo>
                    <a:pt x="81788" y="46518"/>
                  </a:lnTo>
                  <a:lnTo>
                    <a:pt x="98147" y="27643"/>
                  </a:lnTo>
                  <a:lnTo>
                    <a:pt x="121643" y="10840"/>
                  </a:lnTo>
                  <a:lnTo>
                    <a:pt x="140068" y="7769"/>
                  </a:lnTo>
                  <a:lnTo>
                    <a:pt x="152046" y="7441"/>
                  </a:lnTo>
                  <a:lnTo>
                    <a:pt x="154923" y="8207"/>
                  </a:lnTo>
                  <a:lnTo>
                    <a:pt x="156841" y="9529"/>
                  </a:lnTo>
                  <a:lnTo>
                    <a:pt x="177780" y="42567"/>
                  </a:lnTo>
                  <a:lnTo>
                    <a:pt x="195754" y="77484"/>
                  </a:lnTo>
                  <a:lnTo>
                    <a:pt x="197195" y="8764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6" name="SMARTInkShape-857"/>
            <p:cNvSpPr/>
            <p:nvPr>
              <p:custDataLst>
                <p:tags r:id="rId10"/>
              </p:custDataLst>
            </p:nvPr>
          </p:nvSpPr>
          <p:spPr>
            <a:xfrm>
              <a:off x="6332363" y="5331565"/>
              <a:ext cx="72783" cy="119813"/>
            </a:xfrm>
            <a:custGeom>
              <a:avLst/>
              <a:gdLst/>
              <a:ahLst/>
              <a:cxnLst/>
              <a:rect l="0" t="0" r="0" b="0"/>
              <a:pathLst>
                <a:path w="72783" h="119813">
                  <a:moveTo>
                    <a:pt x="65515" y="21911"/>
                  </a:moveTo>
                  <a:lnTo>
                    <a:pt x="65515" y="21911"/>
                  </a:lnTo>
                  <a:lnTo>
                    <a:pt x="65515" y="18034"/>
                  </a:lnTo>
                  <a:lnTo>
                    <a:pt x="63352" y="13966"/>
                  </a:lnTo>
                  <a:lnTo>
                    <a:pt x="61639" y="11745"/>
                  </a:lnTo>
                  <a:lnTo>
                    <a:pt x="57571" y="9278"/>
                  </a:lnTo>
                  <a:lnTo>
                    <a:pt x="48348" y="7694"/>
                  </a:lnTo>
                  <a:lnTo>
                    <a:pt x="41133" y="7419"/>
                  </a:lnTo>
                  <a:lnTo>
                    <a:pt x="36285" y="9519"/>
                  </a:lnTo>
                  <a:lnTo>
                    <a:pt x="26560" y="17479"/>
                  </a:lnTo>
                  <a:lnTo>
                    <a:pt x="8079" y="52019"/>
                  </a:lnTo>
                  <a:lnTo>
                    <a:pt x="2242" y="69423"/>
                  </a:lnTo>
                  <a:lnTo>
                    <a:pt x="0" y="99712"/>
                  </a:lnTo>
                  <a:lnTo>
                    <a:pt x="1551" y="103804"/>
                  </a:lnTo>
                  <a:lnTo>
                    <a:pt x="16256" y="118855"/>
                  </a:lnTo>
                  <a:lnTo>
                    <a:pt x="18881" y="119812"/>
                  </a:lnTo>
                  <a:lnTo>
                    <a:pt x="21441" y="119638"/>
                  </a:lnTo>
                  <a:lnTo>
                    <a:pt x="35259" y="113529"/>
                  </a:lnTo>
                  <a:lnTo>
                    <a:pt x="42060" y="106992"/>
                  </a:lnTo>
                  <a:lnTo>
                    <a:pt x="63021" y="70501"/>
                  </a:lnTo>
                  <a:lnTo>
                    <a:pt x="69556" y="55964"/>
                  </a:lnTo>
                  <a:lnTo>
                    <a:pt x="72692" y="20918"/>
                  </a:lnTo>
                  <a:lnTo>
                    <a:pt x="72782" y="12600"/>
                  </a:lnTo>
                  <a:lnTo>
                    <a:pt x="70638" y="7494"/>
                  </a:lnTo>
                  <a:lnTo>
                    <a:pt x="65815" y="439"/>
                  </a:lnTo>
                  <a:lnTo>
                    <a:pt x="5821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7" name="SMARTInkShape-858"/>
            <p:cNvSpPr/>
            <p:nvPr>
              <p:custDataLst>
                <p:tags r:id="rId11"/>
              </p:custDataLst>
            </p:nvPr>
          </p:nvSpPr>
          <p:spPr>
            <a:xfrm>
              <a:off x="6120388" y="5361955"/>
              <a:ext cx="137672" cy="543962"/>
            </a:xfrm>
            <a:custGeom>
              <a:avLst/>
              <a:gdLst/>
              <a:ahLst/>
              <a:cxnLst/>
              <a:rect l="0" t="0" r="0" b="0"/>
              <a:pathLst>
                <a:path w="137672" h="543962">
                  <a:moveTo>
                    <a:pt x="43778" y="64556"/>
                  </a:moveTo>
                  <a:lnTo>
                    <a:pt x="43778" y="64556"/>
                  </a:lnTo>
                  <a:lnTo>
                    <a:pt x="47655" y="60679"/>
                  </a:lnTo>
                  <a:lnTo>
                    <a:pt x="49559" y="56611"/>
                  </a:lnTo>
                  <a:lnTo>
                    <a:pt x="50066" y="54390"/>
                  </a:lnTo>
                  <a:lnTo>
                    <a:pt x="55901" y="44184"/>
                  </a:lnTo>
                  <a:lnTo>
                    <a:pt x="58357" y="7960"/>
                  </a:lnTo>
                  <a:lnTo>
                    <a:pt x="54499" y="2793"/>
                  </a:lnTo>
                  <a:lnTo>
                    <a:pt x="50437" y="589"/>
                  </a:lnTo>
                  <a:lnTo>
                    <a:pt x="48217" y="0"/>
                  </a:lnTo>
                  <a:lnTo>
                    <a:pt x="45926" y="420"/>
                  </a:lnTo>
                  <a:lnTo>
                    <a:pt x="30125" y="9093"/>
                  </a:lnTo>
                  <a:lnTo>
                    <a:pt x="27373" y="12974"/>
                  </a:lnTo>
                  <a:lnTo>
                    <a:pt x="14838" y="43547"/>
                  </a:lnTo>
                  <a:lnTo>
                    <a:pt x="3738" y="72849"/>
                  </a:lnTo>
                  <a:lnTo>
                    <a:pt x="704" y="104725"/>
                  </a:lnTo>
                  <a:lnTo>
                    <a:pt x="0" y="138369"/>
                  </a:lnTo>
                  <a:lnTo>
                    <a:pt x="798" y="140544"/>
                  </a:lnTo>
                  <a:lnTo>
                    <a:pt x="2141" y="141994"/>
                  </a:lnTo>
                  <a:lnTo>
                    <a:pt x="5797" y="143605"/>
                  </a:lnTo>
                  <a:lnTo>
                    <a:pt x="10126" y="144322"/>
                  </a:lnTo>
                  <a:lnTo>
                    <a:pt x="14755" y="142476"/>
                  </a:lnTo>
                  <a:lnTo>
                    <a:pt x="24340" y="134678"/>
                  </a:lnTo>
                  <a:lnTo>
                    <a:pt x="38644" y="117140"/>
                  </a:lnTo>
                  <a:lnTo>
                    <a:pt x="46365" y="110649"/>
                  </a:lnTo>
                  <a:lnTo>
                    <a:pt x="70498" y="77607"/>
                  </a:lnTo>
                  <a:lnTo>
                    <a:pt x="75400" y="74414"/>
                  </a:lnTo>
                  <a:lnTo>
                    <a:pt x="86599" y="72616"/>
                  </a:lnTo>
                  <a:lnTo>
                    <a:pt x="90179" y="73987"/>
                  </a:lnTo>
                  <a:lnTo>
                    <a:pt x="96320" y="79838"/>
                  </a:lnTo>
                  <a:lnTo>
                    <a:pt x="106875" y="97630"/>
                  </a:lnTo>
                  <a:lnTo>
                    <a:pt x="116774" y="125911"/>
                  </a:lnTo>
                  <a:lnTo>
                    <a:pt x="124104" y="155229"/>
                  </a:lnTo>
                  <a:lnTo>
                    <a:pt x="129253" y="189614"/>
                  </a:lnTo>
                  <a:lnTo>
                    <a:pt x="130457" y="214271"/>
                  </a:lnTo>
                  <a:lnTo>
                    <a:pt x="130992" y="241460"/>
                  </a:lnTo>
                  <a:lnTo>
                    <a:pt x="133394" y="269775"/>
                  </a:lnTo>
                  <a:lnTo>
                    <a:pt x="136355" y="297777"/>
                  </a:lnTo>
                  <a:lnTo>
                    <a:pt x="137671" y="323748"/>
                  </a:lnTo>
                  <a:lnTo>
                    <a:pt x="136092" y="348815"/>
                  </a:lnTo>
                  <a:lnTo>
                    <a:pt x="133497" y="373481"/>
                  </a:lnTo>
                  <a:lnTo>
                    <a:pt x="131224" y="409368"/>
                  </a:lnTo>
                  <a:lnTo>
                    <a:pt x="125772" y="440920"/>
                  </a:lnTo>
                  <a:lnTo>
                    <a:pt x="119016" y="470015"/>
                  </a:lnTo>
                  <a:lnTo>
                    <a:pt x="107300" y="502068"/>
                  </a:lnTo>
                  <a:lnTo>
                    <a:pt x="89893" y="528342"/>
                  </a:lnTo>
                  <a:lnTo>
                    <a:pt x="81586" y="537397"/>
                  </a:lnTo>
                  <a:lnTo>
                    <a:pt x="72484" y="542503"/>
                  </a:lnTo>
                  <a:lnTo>
                    <a:pt x="67784" y="543865"/>
                  </a:lnTo>
                  <a:lnTo>
                    <a:pt x="63840" y="543961"/>
                  </a:lnTo>
                  <a:lnTo>
                    <a:pt x="57293" y="541904"/>
                  </a:lnTo>
                  <a:lnTo>
                    <a:pt x="45167" y="532306"/>
                  </a:lnTo>
                  <a:lnTo>
                    <a:pt x="35173" y="519183"/>
                  </a:lnTo>
                  <a:lnTo>
                    <a:pt x="27072" y="501139"/>
                  </a:lnTo>
                  <a:lnTo>
                    <a:pt x="22896" y="466589"/>
                  </a:lnTo>
                  <a:lnTo>
                    <a:pt x="22172" y="434070"/>
                  </a:lnTo>
                  <a:lnTo>
                    <a:pt x="23581" y="403516"/>
                  </a:lnTo>
                  <a:lnTo>
                    <a:pt x="33556" y="373905"/>
                  </a:lnTo>
                  <a:lnTo>
                    <a:pt x="46790" y="345385"/>
                  </a:lnTo>
                  <a:lnTo>
                    <a:pt x="65803" y="311363"/>
                  </a:lnTo>
                  <a:lnTo>
                    <a:pt x="89064" y="277502"/>
                  </a:lnTo>
                  <a:lnTo>
                    <a:pt x="124117" y="23984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8" name="SMARTInkShape-859"/>
            <p:cNvSpPr/>
            <p:nvPr>
              <p:custDataLst>
                <p:tags r:id="rId12"/>
              </p:custDataLst>
            </p:nvPr>
          </p:nvSpPr>
          <p:spPr>
            <a:xfrm>
              <a:off x="5835608" y="5273137"/>
              <a:ext cx="277435" cy="251039"/>
            </a:xfrm>
            <a:custGeom>
              <a:avLst/>
              <a:gdLst/>
              <a:ahLst/>
              <a:cxnLst/>
              <a:rect l="0" t="0" r="0" b="0"/>
              <a:pathLst>
                <a:path w="277435" h="251039">
                  <a:moveTo>
                    <a:pt x="7204" y="0"/>
                  </a:moveTo>
                  <a:lnTo>
                    <a:pt x="7204" y="0"/>
                  </a:lnTo>
                  <a:lnTo>
                    <a:pt x="11080" y="3877"/>
                  </a:lnTo>
                  <a:lnTo>
                    <a:pt x="12985" y="7945"/>
                  </a:lnTo>
                  <a:lnTo>
                    <a:pt x="20278" y="38467"/>
                  </a:lnTo>
                  <a:lnTo>
                    <a:pt x="27128" y="68281"/>
                  </a:lnTo>
                  <a:lnTo>
                    <a:pt x="30690" y="95701"/>
                  </a:lnTo>
                  <a:lnTo>
                    <a:pt x="34721" y="124384"/>
                  </a:lnTo>
                  <a:lnTo>
                    <a:pt x="36082" y="159279"/>
                  </a:lnTo>
                  <a:lnTo>
                    <a:pt x="42154" y="194847"/>
                  </a:lnTo>
                  <a:lnTo>
                    <a:pt x="42213" y="205890"/>
                  </a:lnTo>
                  <a:lnTo>
                    <a:pt x="37341" y="227263"/>
                  </a:lnTo>
                  <a:lnTo>
                    <a:pt x="36222" y="229413"/>
                  </a:lnTo>
                  <a:lnTo>
                    <a:pt x="34664" y="230846"/>
                  </a:lnTo>
                  <a:lnTo>
                    <a:pt x="30210" y="233147"/>
                  </a:lnTo>
                  <a:lnTo>
                    <a:pt x="25561" y="233545"/>
                  </a:lnTo>
                  <a:lnTo>
                    <a:pt x="23499" y="231977"/>
                  </a:lnTo>
                  <a:lnTo>
                    <a:pt x="11974" y="213367"/>
                  </a:lnTo>
                  <a:lnTo>
                    <a:pt x="2464" y="180103"/>
                  </a:lnTo>
                  <a:lnTo>
                    <a:pt x="51" y="146068"/>
                  </a:lnTo>
                  <a:lnTo>
                    <a:pt x="0" y="141199"/>
                  </a:lnTo>
                  <a:lnTo>
                    <a:pt x="778" y="137954"/>
                  </a:lnTo>
                  <a:lnTo>
                    <a:pt x="2109" y="135791"/>
                  </a:lnTo>
                  <a:lnTo>
                    <a:pt x="3807" y="134348"/>
                  </a:lnTo>
                  <a:lnTo>
                    <a:pt x="7858" y="132746"/>
                  </a:lnTo>
                  <a:lnTo>
                    <a:pt x="10074" y="132318"/>
                  </a:lnTo>
                  <a:lnTo>
                    <a:pt x="20948" y="135594"/>
                  </a:lnTo>
                  <a:lnTo>
                    <a:pt x="54363" y="151039"/>
                  </a:lnTo>
                  <a:lnTo>
                    <a:pt x="89308" y="164744"/>
                  </a:lnTo>
                  <a:lnTo>
                    <a:pt x="124020" y="167791"/>
                  </a:lnTo>
                  <a:lnTo>
                    <a:pt x="148400" y="167144"/>
                  </a:lnTo>
                  <a:lnTo>
                    <a:pt x="162199" y="162143"/>
                  </a:lnTo>
                  <a:lnTo>
                    <a:pt x="168872" y="157812"/>
                  </a:lnTo>
                  <a:lnTo>
                    <a:pt x="192188" y="129319"/>
                  </a:lnTo>
                  <a:lnTo>
                    <a:pt x="193012" y="126788"/>
                  </a:lnTo>
                  <a:lnTo>
                    <a:pt x="192750" y="124289"/>
                  </a:lnTo>
                  <a:lnTo>
                    <a:pt x="190668" y="116894"/>
                  </a:lnTo>
                  <a:lnTo>
                    <a:pt x="190376" y="114447"/>
                  </a:lnTo>
                  <a:lnTo>
                    <a:pt x="187887" y="109564"/>
                  </a:lnTo>
                  <a:lnTo>
                    <a:pt x="186087" y="107126"/>
                  </a:lnTo>
                  <a:lnTo>
                    <a:pt x="181924" y="104417"/>
                  </a:lnTo>
                  <a:lnTo>
                    <a:pt x="172638" y="102678"/>
                  </a:lnTo>
                  <a:lnTo>
                    <a:pt x="158133" y="102287"/>
                  </a:lnTo>
                  <a:lnTo>
                    <a:pt x="155702" y="103898"/>
                  </a:lnTo>
                  <a:lnTo>
                    <a:pt x="150837" y="110015"/>
                  </a:lnTo>
                  <a:lnTo>
                    <a:pt x="148133" y="118144"/>
                  </a:lnTo>
                  <a:lnTo>
                    <a:pt x="140380" y="154128"/>
                  </a:lnTo>
                  <a:lnTo>
                    <a:pt x="141338" y="177672"/>
                  </a:lnTo>
                  <a:lnTo>
                    <a:pt x="145535" y="195010"/>
                  </a:lnTo>
                  <a:lnTo>
                    <a:pt x="162153" y="229547"/>
                  </a:lnTo>
                  <a:lnTo>
                    <a:pt x="171827" y="238083"/>
                  </a:lnTo>
                  <a:lnTo>
                    <a:pt x="193997" y="250175"/>
                  </a:lnTo>
                  <a:lnTo>
                    <a:pt x="206267" y="251038"/>
                  </a:lnTo>
                  <a:lnTo>
                    <a:pt x="230104" y="244980"/>
                  </a:lnTo>
                  <a:lnTo>
                    <a:pt x="258832" y="228788"/>
                  </a:lnTo>
                  <a:lnTo>
                    <a:pt x="277434" y="21180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9" name="SMARTInkShape-860"/>
            <p:cNvSpPr/>
            <p:nvPr>
              <p:custDataLst>
                <p:tags r:id="rId13"/>
              </p:custDataLst>
            </p:nvPr>
          </p:nvSpPr>
          <p:spPr>
            <a:xfrm>
              <a:off x="5682535" y="5448510"/>
              <a:ext cx="101849" cy="131376"/>
            </a:xfrm>
            <a:custGeom>
              <a:avLst/>
              <a:gdLst/>
              <a:ahLst/>
              <a:cxnLst/>
              <a:rect l="0" t="0" r="0" b="0"/>
              <a:pathLst>
                <a:path w="101849" h="131376">
                  <a:moveTo>
                    <a:pt x="43420" y="7215"/>
                  </a:moveTo>
                  <a:lnTo>
                    <a:pt x="43420" y="7215"/>
                  </a:lnTo>
                  <a:lnTo>
                    <a:pt x="37132" y="7215"/>
                  </a:lnTo>
                  <a:lnTo>
                    <a:pt x="36793" y="6404"/>
                  </a:lnTo>
                  <a:lnTo>
                    <a:pt x="36143" y="212"/>
                  </a:lnTo>
                  <a:lnTo>
                    <a:pt x="32248" y="0"/>
                  </a:lnTo>
                  <a:lnTo>
                    <a:pt x="31103" y="782"/>
                  </a:lnTo>
                  <a:lnTo>
                    <a:pt x="30340" y="2115"/>
                  </a:lnTo>
                  <a:lnTo>
                    <a:pt x="29831" y="3815"/>
                  </a:lnTo>
                  <a:lnTo>
                    <a:pt x="18737" y="20960"/>
                  </a:lnTo>
                  <a:lnTo>
                    <a:pt x="10727" y="55028"/>
                  </a:lnTo>
                  <a:lnTo>
                    <a:pt x="500" y="90733"/>
                  </a:lnTo>
                  <a:lnTo>
                    <a:pt x="0" y="96541"/>
                  </a:lnTo>
                  <a:lnTo>
                    <a:pt x="677" y="98414"/>
                  </a:lnTo>
                  <a:lnTo>
                    <a:pt x="1941" y="99663"/>
                  </a:lnTo>
                  <a:lnTo>
                    <a:pt x="5922" y="101668"/>
                  </a:lnTo>
                  <a:lnTo>
                    <a:pt x="28858" y="67238"/>
                  </a:lnTo>
                  <a:lnTo>
                    <a:pt x="38560" y="56220"/>
                  </a:lnTo>
                  <a:lnTo>
                    <a:pt x="43424" y="53340"/>
                  </a:lnTo>
                  <a:lnTo>
                    <a:pt x="45857" y="52572"/>
                  </a:lnTo>
                  <a:lnTo>
                    <a:pt x="48291" y="52872"/>
                  </a:lnTo>
                  <a:lnTo>
                    <a:pt x="53159" y="55369"/>
                  </a:lnTo>
                  <a:lnTo>
                    <a:pt x="54781" y="57170"/>
                  </a:lnTo>
                  <a:lnTo>
                    <a:pt x="62762" y="76454"/>
                  </a:lnTo>
                  <a:lnTo>
                    <a:pt x="66192" y="90306"/>
                  </a:lnTo>
                  <a:lnTo>
                    <a:pt x="75144" y="104689"/>
                  </a:lnTo>
                  <a:lnTo>
                    <a:pt x="81154" y="121926"/>
                  </a:lnTo>
                  <a:lnTo>
                    <a:pt x="83184" y="125075"/>
                  </a:lnTo>
                  <a:lnTo>
                    <a:pt x="87602" y="128575"/>
                  </a:lnTo>
                  <a:lnTo>
                    <a:pt x="93174" y="130822"/>
                  </a:lnTo>
                  <a:lnTo>
                    <a:pt x="101848" y="13137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0" name="SMARTInkShape-861"/>
            <p:cNvSpPr/>
            <p:nvPr>
              <p:custDataLst>
                <p:tags r:id="rId14"/>
              </p:custDataLst>
            </p:nvPr>
          </p:nvSpPr>
          <p:spPr>
            <a:xfrm>
              <a:off x="5514846" y="5463125"/>
              <a:ext cx="116165" cy="174026"/>
            </a:xfrm>
            <a:custGeom>
              <a:avLst/>
              <a:gdLst/>
              <a:ahLst/>
              <a:cxnLst/>
              <a:rect l="0" t="0" r="0" b="0"/>
              <a:pathLst>
                <a:path w="116165" h="174026">
                  <a:moveTo>
                    <a:pt x="86949" y="14510"/>
                  </a:moveTo>
                  <a:lnTo>
                    <a:pt x="86949" y="14510"/>
                  </a:lnTo>
                  <a:lnTo>
                    <a:pt x="86949" y="10633"/>
                  </a:lnTo>
                  <a:lnTo>
                    <a:pt x="86138" y="9491"/>
                  </a:lnTo>
                  <a:lnTo>
                    <a:pt x="84785" y="8730"/>
                  </a:lnTo>
                  <a:lnTo>
                    <a:pt x="83072" y="8222"/>
                  </a:lnTo>
                  <a:lnTo>
                    <a:pt x="81930" y="7073"/>
                  </a:lnTo>
                  <a:lnTo>
                    <a:pt x="80661" y="3631"/>
                  </a:lnTo>
                  <a:lnTo>
                    <a:pt x="79511" y="2389"/>
                  </a:lnTo>
                  <a:lnTo>
                    <a:pt x="76070" y="1008"/>
                  </a:lnTo>
                  <a:lnTo>
                    <a:pt x="58627" y="0"/>
                  </a:lnTo>
                  <a:lnTo>
                    <a:pt x="55084" y="1591"/>
                  </a:lnTo>
                  <a:lnTo>
                    <a:pt x="23311" y="34243"/>
                  </a:lnTo>
                  <a:lnTo>
                    <a:pt x="4574" y="69512"/>
                  </a:lnTo>
                  <a:lnTo>
                    <a:pt x="0" y="100499"/>
                  </a:lnTo>
                  <a:lnTo>
                    <a:pt x="210" y="126280"/>
                  </a:lnTo>
                  <a:lnTo>
                    <a:pt x="3225" y="136139"/>
                  </a:lnTo>
                  <a:lnTo>
                    <a:pt x="9434" y="143767"/>
                  </a:lnTo>
                  <a:lnTo>
                    <a:pt x="40654" y="171179"/>
                  </a:lnTo>
                  <a:lnTo>
                    <a:pt x="54387" y="174000"/>
                  </a:lnTo>
                  <a:lnTo>
                    <a:pt x="71891" y="174025"/>
                  </a:lnTo>
                  <a:lnTo>
                    <a:pt x="104700" y="158996"/>
                  </a:lnTo>
                  <a:lnTo>
                    <a:pt x="116164" y="15327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82" name="SMARTInkShape-862"/>
          <p:cNvSpPr/>
          <p:nvPr>
            <p:custDataLst>
              <p:tags r:id="rId2"/>
            </p:custDataLst>
          </p:nvPr>
        </p:nvSpPr>
        <p:spPr>
          <a:xfrm>
            <a:off x="1190473" y="2037984"/>
            <a:ext cx="438212" cy="50822"/>
          </a:xfrm>
          <a:custGeom>
            <a:avLst/>
            <a:gdLst/>
            <a:ahLst/>
            <a:cxnLst/>
            <a:rect l="0" t="0" r="0" b="0"/>
            <a:pathLst>
              <a:path w="438212" h="50822">
                <a:moveTo>
                  <a:pt x="14607" y="28910"/>
                </a:moveTo>
                <a:lnTo>
                  <a:pt x="14607" y="28910"/>
                </a:lnTo>
                <a:lnTo>
                  <a:pt x="10730" y="28910"/>
                </a:lnTo>
                <a:lnTo>
                  <a:pt x="9588" y="27287"/>
                </a:lnTo>
                <a:lnTo>
                  <a:pt x="7169" y="18872"/>
                </a:lnTo>
                <a:lnTo>
                  <a:pt x="5591" y="17349"/>
                </a:lnTo>
                <a:lnTo>
                  <a:pt x="3727" y="16334"/>
                </a:lnTo>
                <a:lnTo>
                  <a:pt x="2485" y="14846"/>
                </a:lnTo>
                <a:lnTo>
                  <a:pt x="29" y="7105"/>
                </a:lnTo>
                <a:lnTo>
                  <a:pt x="1" y="0"/>
                </a:lnTo>
                <a:lnTo>
                  <a:pt x="0" y="6913"/>
                </a:lnTo>
                <a:lnTo>
                  <a:pt x="11173" y="7000"/>
                </a:lnTo>
                <a:lnTo>
                  <a:pt x="12318" y="7811"/>
                </a:lnTo>
                <a:lnTo>
                  <a:pt x="13081" y="9164"/>
                </a:lnTo>
                <a:lnTo>
                  <a:pt x="14305" y="13288"/>
                </a:lnTo>
                <a:lnTo>
                  <a:pt x="16637" y="13852"/>
                </a:lnTo>
                <a:lnTo>
                  <a:pt x="51138" y="14303"/>
                </a:lnTo>
                <a:lnTo>
                  <a:pt x="85701" y="14304"/>
                </a:lnTo>
                <a:lnTo>
                  <a:pt x="121726" y="14304"/>
                </a:lnTo>
                <a:lnTo>
                  <a:pt x="155808" y="14304"/>
                </a:lnTo>
                <a:lnTo>
                  <a:pt x="160677" y="16468"/>
                </a:lnTo>
                <a:lnTo>
                  <a:pt x="165546" y="19323"/>
                </a:lnTo>
                <a:lnTo>
                  <a:pt x="175284" y="21156"/>
                </a:lnTo>
                <a:lnTo>
                  <a:pt x="210810" y="21605"/>
                </a:lnTo>
                <a:lnTo>
                  <a:pt x="247301" y="21607"/>
                </a:lnTo>
                <a:lnTo>
                  <a:pt x="283819" y="21607"/>
                </a:lnTo>
                <a:lnTo>
                  <a:pt x="301575" y="21607"/>
                </a:lnTo>
                <a:lnTo>
                  <a:pt x="306613" y="23771"/>
                </a:lnTo>
                <a:lnTo>
                  <a:pt x="311557" y="26626"/>
                </a:lnTo>
                <a:lnTo>
                  <a:pt x="321343" y="28459"/>
                </a:lnTo>
                <a:lnTo>
                  <a:pt x="352702" y="28903"/>
                </a:lnTo>
                <a:lnTo>
                  <a:pt x="357738" y="31071"/>
                </a:lnTo>
                <a:lnTo>
                  <a:pt x="362682" y="33928"/>
                </a:lnTo>
                <a:lnTo>
                  <a:pt x="372467" y="35762"/>
                </a:lnTo>
                <a:lnTo>
                  <a:pt x="392947" y="36206"/>
                </a:lnTo>
                <a:lnTo>
                  <a:pt x="399935" y="41232"/>
                </a:lnTo>
                <a:lnTo>
                  <a:pt x="406763" y="42840"/>
                </a:lnTo>
                <a:lnTo>
                  <a:pt x="419758" y="43491"/>
                </a:lnTo>
                <a:lnTo>
                  <a:pt x="421040" y="44311"/>
                </a:lnTo>
                <a:lnTo>
                  <a:pt x="421894" y="45670"/>
                </a:lnTo>
                <a:lnTo>
                  <a:pt x="422464" y="47387"/>
                </a:lnTo>
                <a:lnTo>
                  <a:pt x="423656" y="48531"/>
                </a:lnTo>
                <a:lnTo>
                  <a:pt x="430577" y="50732"/>
                </a:lnTo>
                <a:lnTo>
                  <a:pt x="438211" y="508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3" name="SMARTInkShape-863"/>
          <p:cNvSpPr/>
          <p:nvPr>
            <p:custDataLst>
              <p:tags r:id="rId3"/>
            </p:custDataLst>
          </p:nvPr>
        </p:nvSpPr>
        <p:spPr>
          <a:xfrm>
            <a:off x="2636569" y="4287163"/>
            <a:ext cx="781477" cy="80340"/>
          </a:xfrm>
          <a:custGeom>
            <a:avLst/>
            <a:gdLst/>
            <a:ahLst/>
            <a:cxnLst/>
            <a:rect l="0" t="0" r="0" b="0"/>
            <a:pathLst>
              <a:path w="781477" h="80340">
                <a:moveTo>
                  <a:pt x="7303" y="14607"/>
                </a:moveTo>
                <a:lnTo>
                  <a:pt x="7303" y="14607"/>
                </a:lnTo>
                <a:lnTo>
                  <a:pt x="0" y="14607"/>
                </a:lnTo>
                <a:lnTo>
                  <a:pt x="18157" y="14607"/>
                </a:lnTo>
                <a:lnTo>
                  <a:pt x="19408" y="13795"/>
                </a:lnTo>
                <a:lnTo>
                  <a:pt x="20242" y="12443"/>
                </a:lnTo>
                <a:lnTo>
                  <a:pt x="20798" y="10730"/>
                </a:lnTo>
                <a:lnTo>
                  <a:pt x="21980" y="9588"/>
                </a:lnTo>
                <a:lnTo>
                  <a:pt x="25458" y="8318"/>
                </a:lnTo>
                <a:lnTo>
                  <a:pt x="60633" y="7304"/>
                </a:lnTo>
                <a:lnTo>
                  <a:pt x="74462" y="7304"/>
                </a:lnTo>
                <a:lnTo>
                  <a:pt x="79891" y="5139"/>
                </a:lnTo>
                <a:lnTo>
                  <a:pt x="82475" y="3426"/>
                </a:lnTo>
                <a:lnTo>
                  <a:pt x="93865" y="1015"/>
                </a:lnTo>
                <a:lnTo>
                  <a:pt x="129102" y="18"/>
                </a:lnTo>
                <a:lnTo>
                  <a:pt x="163042" y="0"/>
                </a:lnTo>
                <a:lnTo>
                  <a:pt x="195090" y="0"/>
                </a:lnTo>
                <a:lnTo>
                  <a:pt x="228862" y="811"/>
                </a:lnTo>
                <a:lnTo>
                  <a:pt x="257147" y="6852"/>
                </a:lnTo>
                <a:lnTo>
                  <a:pt x="280168" y="8055"/>
                </a:lnTo>
                <a:lnTo>
                  <a:pt x="309199" y="13925"/>
                </a:lnTo>
                <a:lnTo>
                  <a:pt x="323794" y="15216"/>
                </a:lnTo>
                <a:lnTo>
                  <a:pt x="353004" y="21216"/>
                </a:lnTo>
                <a:lnTo>
                  <a:pt x="367610" y="22516"/>
                </a:lnTo>
                <a:lnTo>
                  <a:pt x="396824" y="28519"/>
                </a:lnTo>
                <a:lnTo>
                  <a:pt x="411431" y="29819"/>
                </a:lnTo>
                <a:lnTo>
                  <a:pt x="440645" y="35823"/>
                </a:lnTo>
                <a:lnTo>
                  <a:pt x="474728" y="36477"/>
                </a:lnTo>
                <a:lnTo>
                  <a:pt x="508811" y="36515"/>
                </a:lnTo>
                <a:lnTo>
                  <a:pt x="528287" y="37328"/>
                </a:lnTo>
                <a:lnTo>
                  <a:pt x="556590" y="43370"/>
                </a:lnTo>
                <a:lnTo>
                  <a:pt x="589239" y="43794"/>
                </a:lnTo>
                <a:lnTo>
                  <a:pt x="623238" y="43820"/>
                </a:lnTo>
                <a:lnTo>
                  <a:pt x="658308" y="43821"/>
                </a:lnTo>
                <a:lnTo>
                  <a:pt x="691803" y="43821"/>
                </a:lnTo>
                <a:lnTo>
                  <a:pt x="703171" y="43821"/>
                </a:lnTo>
                <a:lnTo>
                  <a:pt x="737517" y="50991"/>
                </a:lnTo>
                <a:lnTo>
                  <a:pt x="739997" y="51035"/>
                </a:lnTo>
                <a:lnTo>
                  <a:pt x="744917" y="53248"/>
                </a:lnTo>
                <a:lnTo>
                  <a:pt x="749809" y="56126"/>
                </a:lnTo>
                <a:lnTo>
                  <a:pt x="759562" y="57973"/>
                </a:lnTo>
                <a:lnTo>
                  <a:pt x="770318" y="58401"/>
                </a:lnTo>
                <a:lnTo>
                  <a:pt x="771603" y="59222"/>
                </a:lnTo>
                <a:lnTo>
                  <a:pt x="772459" y="60580"/>
                </a:lnTo>
                <a:lnTo>
                  <a:pt x="773834" y="64714"/>
                </a:lnTo>
                <a:lnTo>
                  <a:pt x="776186" y="65279"/>
                </a:lnTo>
                <a:lnTo>
                  <a:pt x="780431" y="65642"/>
                </a:lnTo>
                <a:lnTo>
                  <a:pt x="780779" y="66484"/>
                </a:lnTo>
                <a:lnTo>
                  <a:pt x="781476" y="8033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4" name="SMARTInkShape-864"/>
          <p:cNvSpPr/>
          <p:nvPr>
            <p:custDataLst>
              <p:tags r:id="rId4"/>
            </p:custDataLst>
          </p:nvPr>
        </p:nvSpPr>
        <p:spPr>
          <a:xfrm>
            <a:off x="1482706" y="4345591"/>
            <a:ext cx="321263" cy="400920"/>
          </a:xfrm>
          <a:custGeom>
            <a:avLst/>
            <a:gdLst/>
            <a:ahLst/>
            <a:cxnLst/>
            <a:rect l="0" t="0" r="0" b="0"/>
            <a:pathLst>
              <a:path w="321263" h="400920">
                <a:moveTo>
                  <a:pt x="43729" y="284837"/>
                </a:moveTo>
                <a:lnTo>
                  <a:pt x="43729" y="284837"/>
                </a:lnTo>
                <a:lnTo>
                  <a:pt x="39851" y="284837"/>
                </a:lnTo>
                <a:lnTo>
                  <a:pt x="35784" y="282673"/>
                </a:lnTo>
                <a:lnTo>
                  <a:pt x="26560" y="274672"/>
                </a:lnTo>
                <a:lnTo>
                  <a:pt x="23926" y="270040"/>
                </a:lnTo>
                <a:lnTo>
                  <a:pt x="21943" y="265277"/>
                </a:lnTo>
                <a:lnTo>
                  <a:pt x="18357" y="260454"/>
                </a:lnTo>
                <a:lnTo>
                  <a:pt x="14058" y="257770"/>
                </a:lnTo>
                <a:lnTo>
                  <a:pt x="8564" y="256048"/>
                </a:lnTo>
                <a:lnTo>
                  <a:pt x="8113" y="255094"/>
                </a:lnTo>
                <a:lnTo>
                  <a:pt x="7612" y="251872"/>
                </a:lnTo>
                <a:lnTo>
                  <a:pt x="6667" y="250687"/>
                </a:lnTo>
                <a:lnTo>
                  <a:pt x="958" y="248631"/>
                </a:lnTo>
                <a:lnTo>
                  <a:pt x="608" y="249339"/>
                </a:lnTo>
                <a:lnTo>
                  <a:pt x="0" y="254635"/>
                </a:lnTo>
                <a:lnTo>
                  <a:pt x="4945" y="262070"/>
                </a:lnTo>
                <a:lnTo>
                  <a:pt x="11000" y="297166"/>
                </a:lnTo>
                <a:lnTo>
                  <a:pt x="14206" y="332526"/>
                </a:lnTo>
                <a:lnTo>
                  <a:pt x="20776" y="368941"/>
                </a:lnTo>
                <a:lnTo>
                  <a:pt x="22569" y="395813"/>
                </a:lnTo>
                <a:lnTo>
                  <a:pt x="23941" y="397773"/>
                </a:lnTo>
                <a:lnTo>
                  <a:pt x="28098" y="400919"/>
                </a:lnTo>
                <a:lnTo>
                  <a:pt x="30831" y="399185"/>
                </a:lnTo>
                <a:lnTo>
                  <a:pt x="34750" y="394898"/>
                </a:lnTo>
                <a:lnTo>
                  <a:pt x="59021" y="358428"/>
                </a:lnTo>
                <a:lnTo>
                  <a:pt x="75310" y="326659"/>
                </a:lnTo>
                <a:lnTo>
                  <a:pt x="88602" y="301801"/>
                </a:lnTo>
                <a:lnTo>
                  <a:pt x="102624" y="271819"/>
                </a:lnTo>
                <a:lnTo>
                  <a:pt x="121299" y="239558"/>
                </a:lnTo>
                <a:lnTo>
                  <a:pt x="143936" y="206285"/>
                </a:lnTo>
                <a:lnTo>
                  <a:pt x="170227" y="172562"/>
                </a:lnTo>
                <a:lnTo>
                  <a:pt x="195978" y="140803"/>
                </a:lnTo>
                <a:lnTo>
                  <a:pt x="220948" y="110457"/>
                </a:lnTo>
                <a:lnTo>
                  <a:pt x="245570" y="80740"/>
                </a:lnTo>
                <a:lnTo>
                  <a:pt x="278367" y="44391"/>
                </a:lnTo>
                <a:lnTo>
                  <a:pt x="313181" y="8168"/>
                </a:lnTo>
                <a:lnTo>
                  <a:pt x="32126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838132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Process</a:t>
            </a:r>
            <a:endParaRPr lang="en-US" dirty="0"/>
          </a:p>
        </p:txBody>
      </p:sp>
      <p:pic>
        <p:nvPicPr>
          <p:cNvPr id="2050" name="Picture 2"/>
          <p:cNvPicPr>
            <a:picLocks noChangeAspect="1" noChangeArrowheads="1"/>
          </p:cNvPicPr>
          <p:nvPr/>
        </p:nvPicPr>
        <p:blipFill rotWithShape="1">
          <a:blip r:embed="rId33">
            <a:extLst>
              <a:ext uri="{28A0092B-C50C-407E-A947-70E740481C1C}">
                <a14:useLocalDpi xmlns:a14="http://schemas.microsoft.com/office/drawing/2010/main" val="0"/>
              </a:ext>
            </a:extLst>
          </a:blip>
          <a:srcRect l="791" t="45833" r="56916" b="11092"/>
          <a:stretch/>
        </p:blipFill>
        <p:spPr bwMode="auto">
          <a:xfrm>
            <a:off x="762000" y="1600200"/>
            <a:ext cx="7717938"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MARTInkShape-865"/>
          <p:cNvSpPr/>
          <p:nvPr>
            <p:custDataLst>
              <p:tags r:id="rId1"/>
            </p:custDataLst>
          </p:nvPr>
        </p:nvSpPr>
        <p:spPr>
          <a:xfrm>
            <a:off x="1774754" y="1818575"/>
            <a:ext cx="1212382" cy="124161"/>
          </a:xfrm>
          <a:custGeom>
            <a:avLst/>
            <a:gdLst/>
            <a:ahLst/>
            <a:cxnLst/>
            <a:rect l="0" t="0" r="0" b="0"/>
            <a:pathLst>
              <a:path w="1212382" h="124161">
                <a:moveTo>
                  <a:pt x="21911" y="29214"/>
                </a:moveTo>
                <a:lnTo>
                  <a:pt x="21911" y="29214"/>
                </a:lnTo>
                <a:lnTo>
                  <a:pt x="18033" y="29214"/>
                </a:lnTo>
                <a:lnTo>
                  <a:pt x="16891" y="28403"/>
                </a:lnTo>
                <a:lnTo>
                  <a:pt x="16130" y="27050"/>
                </a:lnTo>
                <a:lnTo>
                  <a:pt x="14808" y="21776"/>
                </a:lnTo>
                <a:lnTo>
                  <a:pt x="14696" y="18334"/>
                </a:lnTo>
                <a:lnTo>
                  <a:pt x="13855" y="17092"/>
                </a:lnTo>
                <a:lnTo>
                  <a:pt x="12483" y="16264"/>
                </a:lnTo>
                <a:lnTo>
                  <a:pt x="10756" y="15711"/>
                </a:lnTo>
                <a:lnTo>
                  <a:pt x="9605" y="14532"/>
                </a:lnTo>
                <a:lnTo>
                  <a:pt x="7330" y="7401"/>
                </a:lnTo>
                <a:lnTo>
                  <a:pt x="0" y="0"/>
                </a:lnTo>
                <a:lnTo>
                  <a:pt x="0" y="13584"/>
                </a:lnTo>
                <a:lnTo>
                  <a:pt x="812" y="13925"/>
                </a:lnTo>
                <a:lnTo>
                  <a:pt x="6288" y="14517"/>
                </a:lnTo>
                <a:lnTo>
                  <a:pt x="6853" y="16731"/>
                </a:lnTo>
                <a:lnTo>
                  <a:pt x="7003" y="18458"/>
                </a:lnTo>
                <a:lnTo>
                  <a:pt x="7915" y="19609"/>
                </a:lnTo>
                <a:lnTo>
                  <a:pt x="14724" y="22520"/>
                </a:lnTo>
                <a:lnTo>
                  <a:pt x="20804" y="28172"/>
                </a:lnTo>
                <a:lnTo>
                  <a:pt x="21583" y="32783"/>
                </a:lnTo>
                <a:lnTo>
                  <a:pt x="22503" y="34027"/>
                </a:lnTo>
                <a:lnTo>
                  <a:pt x="25691" y="35411"/>
                </a:lnTo>
                <a:lnTo>
                  <a:pt x="32047" y="36190"/>
                </a:lnTo>
                <a:lnTo>
                  <a:pt x="33537" y="37110"/>
                </a:lnTo>
                <a:lnTo>
                  <a:pt x="34531" y="38536"/>
                </a:lnTo>
                <a:lnTo>
                  <a:pt x="35193" y="40298"/>
                </a:lnTo>
                <a:lnTo>
                  <a:pt x="36446" y="41472"/>
                </a:lnTo>
                <a:lnTo>
                  <a:pt x="44288" y="45521"/>
                </a:lnTo>
                <a:lnTo>
                  <a:pt x="48898" y="48634"/>
                </a:lnTo>
                <a:lnTo>
                  <a:pt x="53651" y="50018"/>
                </a:lnTo>
                <a:lnTo>
                  <a:pt x="55244" y="51198"/>
                </a:lnTo>
                <a:lnTo>
                  <a:pt x="56305" y="52797"/>
                </a:lnTo>
                <a:lnTo>
                  <a:pt x="57013" y="54674"/>
                </a:lnTo>
                <a:lnTo>
                  <a:pt x="58296" y="55925"/>
                </a:lnTo>
                <a:lnTo>
                  <a:pt x="66187" y="60098"/>
                </a:lnTo>
                <a:lnTo>
                  <a:pt x="70803" y="63228"/>
                </a:lnTo>
                <a:lnTo>
                  <a:pt x="77964" y="64990"/>
                </a:lnTo>
                <a:lnTo>
                  <a:pt x="82800" y="65402"/>
                </a:lnTo>
                <a:lnTo>
                  <a:pt x="87654" y="67749"/>
                </a:lnTo>
                <a:lnTo>
                  <a:pt x="92517" y="70686"/>
                </a:lnTo>
                <a:lnTo>
                  <a:pt x="102250" y="72571"/>
                </a:lnTo>
                <a:lnTo>
                  <a:pt x="104684" y="72726"/>
                </a:lnTo>
                <a:lnTo>
                  <a:pt x="109553" y="75062"/>
                </a:lnTo>
                <a:lnTo>
                  <a:pt x="114422" y="77993"/>
                </a:lnTo>
                <a:lnTo>
                  <a:pt x="124160" y="79876"/>
                </a:lnTo>
                <a:lnTo>
                  <a:pt x="148655" y="81132"/>
                </a:lnTo>
                <a:lnTo>
                  <a:pt x="162811" y="86625"/>
                </a:lnTo>
                <a:lnTo>
                  <a:pt x="198904" y="87630"/>
                </a:lnTo>
                <a:lnTo>
                  <a:pt x="228776" y="88453"/>
                </a:lnTo>
                <a:lnTo>
                  <a:pt x="242686" y="93423"/>
                </a:lnTo>
                <a:lnTo>
                  <a:pt x="279100" y="94906"/>
                </a:lnTo>
                <a:lnTo>
                  <a:pt x="315371" y="94945"/>
                </a:lnTo>
                <a:lnTo>
                  <a:pt x="351658" y="94946"/>
                </a:lnTo>
                <a:lnTo>
                  <a:pt x="368306" y="95757"/>
                </a:lnTo>
                <a:lnTo>
                  <a:pt x="391866" y="101573"/>
                </a:lnTo>
                <a:lnTo>
                  <a:pt x="428384" y="102232"/>
                </a:lnTo>
                <a:lnTo>
                  <a:pt x="460259" y="102248"/>
                </a:lnTo>
                <a:lnTo>
                  <a:pt x="494059" y="103061"/>
                </a:lnTo>
                <a:lnTo>
                  <a:pt x="516417" y="108538"/>
                </a:lnTo>
                <a:lnTo>
                  <a:pt x="549298" y="109513"/>
                </a:lnTo>
                <a:lnTo>
                  <a:pt x="581936" y="109551"/>
                </a:lnTo>
                <a:lnTo>
                  <a:pt x="615935" y="109553"/>
                </a:lnTo>
                <a:lnTo>
                  <a:pt x="648594" y="109553"/>
                </a:lnTo>
                <a:lnTo>
                  <a:pt x="684406" y="109553"/>
                </a:lnTo>
                <a:lnTo>
                  <a:pt x="718381" y="109553"/>
                </a:lnTo>
                <a:lnTo>
                  <a:pt x="752274" y="109553"/>
                </a:lnTo>
                <a:lnTo>
                  <a:pt x="786195" y="109553"/>
                </a:lnTo>
                <a:lnTo>
                  <a:pt x="819074" y="109553"/>
                </a:lnTo>
                <a:lnTo>
                  <a:pt x="836541" y="113761"/>
                </a:lnTo>
                <a:lnTo>
                  <a:pt x="870230" y="109870"/>
                </a:lnTo>
                <a:lnTo>
                  <a:pt x="903267" y="109571"/>
                </a:lnTo>
                <a:lnTo>
                  <a:pt x="930661" y="110365"/>
                </a:lnTo>
                <a:lnTo>
                  <a:pt x="961940" y="116405"/>
                </a:lnTo>
                <a:lnTo>
                  <a:pt x="995915" y="116839"/>
                </a:lnTo>
                <a:lnTo>
                  <a:pt x="1030795" y="116856"/>
                </a:lnTo>
                <a:lnTo>
                  <a:pt x="1064283" y="110004"/>
                </a:lnTo>
                <a:lnTo>
                  <a:pt x="1089524" y="109579"/>
                </a:lnTo>
                <a:lnTo>
                  <a:pt x="1125830" y="116556"/>
                </a:lnTo>
                <a:lnTo>
                  <a:pt x="1137958" y="116767"/>
                </a:lnTo>
                <a:lnTo>
                  <a:pt x="1144952" y="114653"/>
                </a:lnTo>
                <a:lnTo>
                  <a:pt x="1151577" y="111819"/>
                </a:lnTo>
                <a:lnTo>
                  <a:pt x="1187973" y="109570"/>
                </a:lnTo>
                <a:lnTo>
                  <a:pt x="1212381" y="109553"/>
                </a:lnTo>
                <a:lnTo>
                  <a:pt x="1197777" y="1241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MARTInkShape-866"/>
          <p:cNvSpPr/>
          <p:nvPr>
            <p:custDataLst>
              <p:tags r:id="rId2"/>
            </p:custDataLst>
          </p:nvPr>
        </p:nvSpPr>
        <p:spPr>
          <a:xfrm>
            <a:off x="1380364" y="2227572"/>
            <a:ext cx="387087" cy="204499"/>
          </a:xfrm>
          <a:custGeom>
            <a:avLst/>
            <a:gdLst/>
            <a:ahLst/>
            <a:cxnLst/>
            <a:rect l="0" t="0" r="0" b="0"/>
            <a:pathLst>
              <a:path w="387087" h="204499">
                <a:moveTo>
                  <a:pt x="350569" y="102249"/>
                </a:moveTo>
                <a:lnTo>
                  <a:pt x="350569" y="102249"/>
                </a:lnTo>
                <a:lnTo>
                  <a:pt x="346692" y="102249"/>
                </a:lnTo>
                <a:lnTo>
                  <a:pt x="345550" y="101438"/>
                </a:lnTo>
                <a:lnTo>
                  <a:pt x="344788" y="100085"/>
                </a:lnTo>
                <a:lnTo>
                  <a:pt x="343566" y="92084"/>
                </a:lnTo>
                <a:lnTo>
                  <a:pt x="342654" y="90603"/>
                </a:lnTo>
                <a:lnTo>
                  <a:pt x="341235" y="89616"/>
                </a:lnTo>
                <a:lnTo>
                  <a:pt x="337494" y="87708"/>
                </a:lnTo>
                <a:lnTo>
                  <a:pt x="333126" y="84155"/>
                </a:lnTo>
                <a:lnTo>
                  <a:pt x="330644" y="79871"/>
                </a:lnTo>
                <a:lnTo>
                  <a:pt x="328730" y="75261"/>
                </a:lnTo>
                <a:lnTo>
                  <a:pt x="325173" y="70508"/>
                </a:lnTo>
                <a:lnTo>
                  <a:pt x="320888" y="67854"/>
                </a:lnTo>
                <a:lnTo>
                  <a:pt x="318609" y="67147"/>
                </a:lnTo>
                <a:lnTo>
                  <a:pt x="317090" y="65863"/>
                </a:lnTo>
                <a:lnTo>
                  <a:pt x="315402" y="62274"/>
                </a:lnTo>
                <a:lnTo>
                  <a:pt x="314140" y="60992"/>
                </a:lnTo>
                <a:lnTo>
                  <a:pt x="299307" y="52797"/>
                </a:lnTo>
                <a:lnTo>
                  <a:pt x="296918" y="52240"/>
                </a:lnTo>
                <a:lnTo>
                  <a:pt x="284825" y="45491"/>
                </a:lnTo>
                <a:lnTo>
                  <a:pt x="275097" y="44151"/>
                </a:lnTo>
                <a:lnTo>
                  <a:pt x="273475" y="43229"/>
                </a:lnTo>
                <a:lnTo>
                  <a:pt x="272393" y="41803"/>
                </a:lnTo>
                <a:lnTo>
                  <a:pt x="271672" y="40042"/>
                </a:lnTo>
                <a:lnTo>
                  <a:pt x="270380" y="38867"/>
                </a:lnTo>
                <a:lnTo>
                  <a:pt x="266780" y="37561"/>
                </a:lnTo>
                <a:lnTo>
                  <a:pt x="253325" y="34491"/>
                </a:lnTo>
                <a:lnTo>
                  <a:pt x="242499" y="30778"/>
                </a:lnTo>
                <a:lnTo>
                  <a:pt x="236806" y="29097"/>
                </a:lnTo>
                <a:lnTo>
                  <a:pt x="226539" y="23570"/>
                </a:lnTo>
                <a:lnTo>
                  <a:pt x="214254" y="21317"/>
                </a:lnTo>
                <a:lnTo>
                  <a:pt x="204502" y="16173"/>
                </a:lnTo>
                <a:lnTo>
                  <a:pt x="202066" y="15651"/>
                </a:lnTo>
                <a:lnTo>
                  <a:pt x="200443" y="14491"/>
                </a:lnTo>
                <a:lnTo>
                  <a:pt x="199360" y="12907"/>
                </a:lnTo>
                <a:lnTo>
                  <a:pt x="198639" y="11039"/>
                </a:lnTo>
                <a:lnTo>
                  <a:pt x="196534" y="9794"/>
                </a:lnTo>
                <a:lnTo>
                  <a:pt x="180868" y="7631"/>
                </a:lnTo>
                <a:lnTo>
                  <a:pt x="173062" y="7400"/>
                </a:lnTo>
                <a:lnTo>
                  <a:pt x="168075" y="5182"/>
                </a:lnTo>
                <a:lnTo>
                  <a:pt x="163154" y="2303"/>
                </a:lnTo>
                <a:lnTo>
                  <a:pt x="153382" y="455"/>
                </a:lnTo>
                <a:lnTo>
                  <a:pt x="119291" y="1"/>
                </a:lnTo>
                <a:lnTo>
                  <a:pt x="99815" y="0"/>
                </a:lnTo>
                <a:lnTo>
                  <a:pt x="94946" y="2164"/>
                </a:lnTo>
                <a:lnTo>
                  <a:pt x="90077" y="5019"/>
                </a:lnTo>
                <a:lnTo>
                  <a:pt x="80339" y="6852"/>
                </a:lnTo>
                <a:lnTo>
                  <a:pt x="77904" y="7003"/>
                </a:lnTo>
                <a:lnTo>
                  <a:pt x="73035" y="9334"/>
                </a:lnTo>
                <a:lnTo>
                  <a:pt x="68166" y="12263"/>
                </a:lnTo>
                <a:lnTo>
                  <a:pt x="60863" y="14724"/>
                </a:lnTo>
                <a:lnTo>
                  <a:pt x="43370" y="27545"/>
                </a:lnTo>
                <a:lnTo>
                  <a:pt x="33994" y="28884"/>
                </a:lnTo>
                <a:lnTo>
                  <a:pt x="32401" y="29806"/>
                </a:lnTo>
                <a:lnTo>
                  <a:pt x="31339" y="31231"/>
                </a:lnTo>
                <a:lnTo>
                  <a:pt x="30630" y="32993"/>
                </a:lnTo>
                <a:lnTo>
                  <a:pt x="29347" y="34168"/>
                </a:lnTo>
                <a:lnTo>
                  <a:pt x="25757" y="35473"/>
                </a:lnTo>
                <a:lnTo>
                  <a:pt x="24475" y="36633"/>
                </a:lnTo>
                <a:lnTo>
                  <a:pt x="23050" y="40085"/>
                </a:lnTo>
                <a:lnTo>
                  <a:pt x="21859" y="41330"/>
                </a:lnTo>
                <a:lnTo>
                  <a:pt x="18371" y="42714"/>
                </a:lnTo>
                <a:lnTo>
                  <a:pt x="17117" y="43895"/>
                </a:lnTo>
                <a:lnTo>
                  <a:pt x="14016" y="51194"/>
                </a:lnTo>
                <a:lnTo>
                  <a:pt x="1043" y="64687"/>
                </a:lnTo>
                <a:lnTo>
                  <a:pt x="92" y="71928"/>
                </a:lnTo>
                <a:lnTo>
                  <a:pt x="0" y="98495"/>
                </a:lnTo>
                <a:lnTo>
                  <a:pt x="812" y="99746"/>
                </a:lnTo>
                <a:lnTo>
                  <a:pt x="2164" y="100580"/>
                </a:lnTo>
                <a:lnTo>
                  <a:pt x="3877" y="101137"/>
                </a:lnTo>
                <a:lnTo>
                  <a:pt x="5020" y="102319"/>
                </a:lnTo>
                <a:lnTo>
                  <a:pt x="7215" y="109223"/>
                </a:lnTo>
                <a:lnTo>
                  <a:pt x="7277" y="113332"/>
                </a:lnTo>
                <a:lnTo>
                  <a:pt x="8098" y="114507"/>
                </a:lnTo>
                <a:lnTo>
                  <a:pt x="9456" y="115290"/>
                </a:lnTo>
                <a:lnTo>
                  <a:pt x="11173" y="115812"/>
                </a:lnTo>
                <a:lnTo>
                  <a:pt x="12318" y="116972"/>
                </a:lnTo>
                <a:lnTo>
                  <a:pt x="13590" y="120424"/>
                </a:lnTo>
                <a:lnTo>
                  <a:pt x="14518" y="130120"/>
                </a:lnTo>
                <a:lnTo>
                  <a:pt x="20888" y="137633"/>
                </a:lnTo>
                <a:lnTo>
                  <a:pt x="21608" y="142308"/>
                </a:lnTo>
                <a:lnTo>
                  <a:pt x="22520" y="143562"/>
                </a:lnTo>
                <a:lnTo>
                  <a:pt x="23940" y="144398"/>
                </a:lnTo>
                <a:lnTo>
                  <a:pt x="28173" y="145740"/>
                </a:lnTo>
                <a:lnTo>
                  <a:pt x="42709" y="159570"/>
                </a:lnTo>
                <a:lnTo>
                  <a:pt x="43492" y="164226"/>
                </a:lnTo>
                <a:lnTo>
                  <a:pt x="44413" y="165478"/>
                </a:lnTo>
                <a:lnTo>
                  <a:pt x="52825" y="169998"/>
                </a:lnTo>
                <a:lnTo>
                  <a:pt x="57322" y="174240"/>
                </a:lnTo>
                <a:lnTo>
                  <a:pt x="64620" y="175193"/>
                </a:lnTo>
                <a:lnTo>
                  <a:pt x="71343" y="180285"/>
                </a:lnTo>
                <a:lnTo>
                  <a:pt x="78124" y="181906"/>
                </a:lnTo>
                <a:lnTo>
                  <a:pt x="97684" y="182580"/>
                </a:lnTo>
                <a:lnTo>
                  <a:pt x="102384" y="184748"/>
                </a:lnTo>
                <a:lnTo>
                  <a:pt x="108137" y="188875"/>
                </a:lnTo>
                <a:lnTo>
                  <a:pt x="115104" y="189691"/>
                </a:lnTo>
                <a:lnTo>
                  <a:pt x="144655" y="189891"/>
                </a:lnTo>
                <a:lnTo>
                  <a:pt x="151622" y="194910"/>
                </a:lnTo>
                <a:lnTo>
                  <a:pt x="159325" y="196894"/>
                </a:lnTo>
                <a:lnTo>
                  <a:pt x="192629" y="197195"/>
                </a:lnTo>
                <a:lnTo>
                  <a:pt x="194151" y="198006"/>
                </a:lnTo>
                <a:lnTo>
                  <a:pt x="195166" y="199359"/>
                </a:lnTo>
                <a:lnTo>
                  <a:pt x="195842" y="201072"/>
                </a:lnTo>
                <a:lnTo>
                  <a:pt x="197105" y="202214"/>
                </a:lnTo>
                <a:lnTo>
                  <a:pt x="200672" y="203483"/>
                </a:lnTo>
                <a:lnTo>
                  <a:pt x="237189" y="204498"/>
                </a:lnTo>
                <a:lnTo>
                  <a:pt x="251797" y="204498"/>
                </a:lnTo>
                <a:lnTo>
                  <a:pt x="256087" y="202334"/>
                </a:lnTo>
                <a:lnTo>
                  <a:pt x="261576" y="198210"/>
                </a:lnTo>
                <a:lnTo>
                  <a:pt x="269097" y="197284"/>
                </a:lnTo>
                <a:lnTo>
                  <a:pt x="283492" y="197197"/>
                </a:lnTo>
                <a:lnTo>
                  <a:pt x="290402" y="192176"/>
                </a:lnTo>
                <a:lnTo>
                  <a:pt x="298093" y="190192"/>
                </a:lnTo>
                <a:lnTo>
                  <a:pt x="302921" y="189980"/>
                </a:lnTo>
                <a:lnTo>
                  <a:pt x="304197" y="189139"/>
                </a:lnTo>
                <a:lnTo>
                  <a:pt x="305047" y="187767"/>
                </a:lnTo>
                <a:lnTo>
                  <a:pt x="305614" y="186040"/>
                </a:lnTo>
                <a:lnTo>
                  <a:pt x="306804" y="184889"/>
                </a:lnTo>
                <a:lnTo>
                  <a:pt x="310289" y="183611"/>
                </a:lnTo>
                <a:lnTo>
                  <a:pt x="311543" y="182458"/>
                </a:lnTo>
                <a:lnTo>
                  <a:pt x="312937" y="179013"/>
                </a:lnTo>
                <a:lnTo>
                  <a:pt x="314120" y="177770"/>
                </a:lnTo>
                <a:lnTo>
                  <a:pt x="328573" y="168722"/>
                </a:lnTo>
                <a:lnTo>
                  <a:pt x="332137" y="168310"/>
                </a:lnTo>
                <a:lnTo>
                  <a:pt x="333412" y="167389"/>
                </a:lnTo>
                <a:lnTo>
                  <a:pt x="334262" y="165963"/>
                </a:lnTo>
                <a:lnTo>
                  <a:pt x="334829" y="164201"/>
                </a:lnTo>
                <a:lnTo>
                  <a:pt x="336018" y="163027"/>
                </a:lnTo>
                <a:lnTo>
                  <a:pt x="339503" y="161721"/>
                </a:lnTo>
                <a:lnTo>
                  <a:pt x="340757" y="160562"/>
                </a:lnTo>
                <a:lnTo>
                  <a:pt x="342151" y="157109"/>
                </a:lnTo>
                <a:lnTo>
                  <a:pt x="343334" y="155864"/>
                </a:lnTo>
                <a:lnTo>
                  <a:pt x="346812" y="154480"/>
                </a:lnTo>
                <a:lnTo>
                  <a:pt x="348065" y="153300"/>
                </a:lnTo>
                <a:lnTo>
                  <a:pt x="354117" y="143305"/>
                </a:lnTo>
                <a:lnTo>
                  <a:pt x="358367" y="140784"/>
                </a:lnTo>
                <a:lnTo>
                  <a:pt x="360637" y="140111"/>
                </a:lnTo>
                <a:lnTo>
                  <a:pt x="362150" y="138852"/>
                </a:lnTo>
                <a:lnTo>
                  <a:pt x="363831" y="135288"/>
                </a:lnTo>
                <a:lnTo>
                  <a:pt x="365091" y="134013"/>
                </a:lnTo>
                <a:lnTo>
                  <a:pt x="368655" y="132596"/>
                </a:lnTo>
                <a:lnTo>
                  <a:pt x="369930" y="131407"/>
                </a:lnTo>
                <a:lnTo>
                  <a:pt x="371346" y="127922"/>
                </a:lnTo>
                <a:lnTo>
                  <a:pt x="372536" y="126668"/>
                </a:lnTo>
                <a:lnTo>
                  <a:pt x="376021" y="125274"/>
                </a:lnTo>
                <a:lnTo>
                  <a:pt x="377275" y="124091"/>
                </a:lnTo>
                <a:lnTo>
                  <a:pt x="378668" y="120613"/>
                </a:lnTo>
                <a:lnTo>
                  <a:pt x="379754" y="106074"/>
                </a:lnTo>
                <a:lnTo>
                  <a:pt x="380575" y="104799"/>
                </a:lnTo>
                <a:lnTo>
                  <a:pt x="381934" y="103949"/>
                </a:lnTo>
                <a:lnTo>
                  <a:pt x="383652" y="103382"/>
                </a:lnTo>
                <a:lnTo>
                  <a:pt x="384796" y="102193"/>
                </a:lnTo>
                <a:lnTo>
                  <a:pt x="386785" y="96060"/>
                </a:lnTo>
                <a:lnTo>
                  <a:pt x="387086" y="74148"/>
                </a:lnTo>
                <a:lnTo>
                  <a:pt x="380798" y="66844"/>
                </a:lnTo>
                <a:lnTo>
                  <a:pt x="379872" y="59541"/>
                </a:lnTo>
                <a:lnTo>
                  <a:pt x="379810" y="54881"/>
                </a:lnTo>
                <a:lnTo>
                  <a:pt x="378989" y="53628"/>
                </a:lnTo>
                <a:lnTo>
                  <a:pt x="377631" y="52794"/>
                </a:lnTo>
                <a:lnTo>
                  <a:pt x="373497" y="51454"/>
                </a:lnTo>
                <a:lnTo>
                  <a:pt x="372932" y="49107"/>
                </a:lnTo>
                <a:lnTo>
                  <a:pt x="372781" y="47345"/>
                </a:lnTo>
                <a:lnTo>
                  <a:pt x="371869" y="46170"/>
                </a:lnTo>
                <a:lnTo>
                  <a:pt x="365059" y="43216"/>
                </a:lnTo>
                <a:lnTo>
                  <a:pt x="358979" y="37560"/>
                </a:lnTo>
                <a:lnTo>
                  <a:pt x="354323" y="36826"/>
                </a:lnTo>
                <a:lnTo>
                  <a:pt x="330807" y="36520"/>
                </a:lnTo>
                <a:lnTo>
                  <a:pt x="321355" y="438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SMARTInkShape-867"/>
          <p:cNvSpPr/>
          <p:nvPr>
            <p:custDataLst>
              <p:tags r:id="rId3"/>
            </p:custDataLst>
          </p:nvPr>
        </p:nvSpPr>
        <p:spPr>
          <a:xfrm>
            <a:off x="2264090" y="2191054"/>
            <a:ext cx="335962" cy="270231"/>
          </a:xfrm>
          <a:custGeom>
            <a:avLst/>
            <a:gdLst/>
            <a:ahLst/>
            <a:cxnLst/>
            <a:rect l="0" t="0" r="0" b="0"/>
            <a:pathLst>
              <a:path w="335962" h="270231">
                <a:moveTo>
                  <a:pt x="314051" y="116856"/>
                </a:moveTo>
                <a:lnTo>
                  <a:pt x="314051" y="116856"/>
                </a:lnTo>
                <a:lnTo>
                  <a:pt x="295894" y="98700"/>
                </a:lnTo>
                <a:lnTo>
                  <a:pt x="291644" y="96614"/>
                </a:lnTo>
                <a:lnTo>
                  <a:pt x="289375" y="96058"/>
                </a:lnTo>
                <a:lnTo>
                  <a:pt x="282304" y="91398"/>
                </a:lnTo>
                <a:lnTo>
                  <a:pt x="279654" y="87148"/>
                </a:lnTo>
                <a:lnTo>
                  <a:pt x="278947" y="84878"/>
                </a:lnTo>
                <a:lnTo>
                  <a:pt x="277664" y="83365"/>
                </a:lnTo>
                <a:lnTo>
                  <a:pt x="263017" y="72979"/>
                </a:lnTo>
                <a:lnTo>
                  <a:pt x="259450" y="69494"/>
                </a:lnTo>
                <a:lnTo>
                  <a:pt x="255159" y="67404"/>
                </a:lnTo>
                <a:lnTo>
                  <a:pt x="252879" y="66847"/>
                </a:lnTo>
                <a:lnTo>
                  <a:pt x="240975" y="60098"/>
                </a:lnTo>
                <a:lnTo>
                  <a:pt x="238554" y="59541"/>
                </a:lnTo>
                <a:lnTo>
                  <a:pt x="236940" y="58359"/>
                </a:lnTo>
                <a:lnTo>
                  <a:pt x="235864" y="56759"/>
                </a:lnTo>
                <a:lnTo>
                  <a:pt x="235147" y="54881"/>
                </a:lnTo>
                <a:lnTo>
                  <a:pt x="233857" y="53629"/>
                </a:lnTo>
                <a:lnTo>
                  <a:pt x="225956" y="49455"/>
                </a:lnTo>
                <a:lnTo>
                  <a:pt x="221339" y="46325"/>
                </a:lnTo>
                <a:lnTo>
                  <a:pt x="214177" y="44563"/>
                </a:lnTo>
                <a:lnTo>
                  <a:pt x="209340" y="44151"/>
                </a:lnTo>
                <a:lnTo>
                  <a:pt x="204486" y="41804"/>
                </a:lnTo>
                <a:lnTo>
                  <a:pt x="191333" y="30539"/>
                </a:lnTo>
                <a:lnTo>
                  <a:pt x="188368" y="29803"/>
                </a:lnTo>
                <a:lnTo>
                  <a:pt x="183533" y="28664"/>
                </a:lnTo>
                <a:lnTo>
                  <a:pt x="170349" y="22960"/>
                </a:lnTo>
                <a:lnTo>
                  <a:pt x="162617" y="17099"/>
                </a:lnTo>
                <a:lnTo>
                  <a:pt x="155662" y="14534"/>
                </a:lnTo>
                <a:lnTo>
                  <a:pt x="148461" y="9807"/>
                </a:lnTo>
                <a:lnTo>
                  <a:pt x="141188" y="8045"/>
                </a:lnTo>
                <a:lnTo>
                  <a:pt x="129027" y="7401"/>
                </a:lnTo>
                <a:lnTo>
                  <a:pt x="124158" y="5183"/>
                </a:lnTo>
                <a:lnTo>
                  <a:pt x="118298" y="1024"/>
                </a:lnTo>
                <a:lnTo>
                  <a:pt x="111310" y="203"/>
                </a:lnTo>
                <a:lnTo>
                  <a:pt x="76888" y="0"/>
                </a:lnTo>
                <a:lnTo>
                  <a:pt x="72583" y="2164"/>
                </a:lnTo>
                <a:lnTo>
                  <a:pt x="67965" y="5020"/>
                </a:lnTo>
                <a:lnTo>
                  <a:pt x="58388" y="6853"/>
                </a:lnTo>
                <a:lnTo>
                  <a:pt x="55967" y="7003"/>
                </a:lnTo>
                <a:lnTo>
                  <a:pt x="51112" y="9334"/>
                </a:lnTo>
                <a:lnTo>
                  <a:pt x="19167" y="39262"/>
                </a:lnTo>
                <a:lnTo>
                  <a:pt x="16633" y="43959"/>
                </a:lnTo>
                <a:lnTo>
                  <a:pt x="14696" y="48752"/>
                </a:lnTo>
                <a:lnTo>
                  <a:pt x="8437" y="56994"/>
                </a:lnTo>
                <a:lnTo>
                  <a:pt x="7639" y="61880"/>
                </a:lnTo>
                <a:lnTo>
                  <a:pt x="7402" y="68468"/>
                </a:lnTo>
                <a:lnTo>
                  <a:pt x="5183" y="73169"/>
                </a:lnTo>
                <a:lnTo>
                  <a:pt x="1023" y="78923"/>
                </a:lnTo>
                <a:lnTo>
                  <a:pt x="202" y="85890"/>
                </a:lnTo>
                <a:lnTo>
                  <a:pt x="0" y="119293"/>
                </a:lnTo>
                <a:lnTo>
                  <a:pt x="2164" y="124161"/>
                </a:lnTo>
                <a:lnTo>
                  <a:pt x="5019" y="129029"/>
                </a:lnTo>
                <a:lnTo>
                  <a:pt x="6852" y="138767"/>
                </a:lnTo>
                <a:lnTo>
                  <a:pt x="7214" y="148505"/>
                </a:lnTo>
                <a:lnTo>
                  <a:pt x="9427" y="153374"/>
                </a:lnTo>
                <a:lnTo>
                  <a:pt x="18944" y="165547"/>
                </a:lnTo>
                <a:lnTo>
                  <a:pt x="20592" y="170415"/>
                </a:lnTo>
                <a:lnTo>
                  <a:pt x="21843" y="172039"/>
                </a:lnTo>
                <a:lnTo>
                  <a:pt x="39044" y="185323"/>
                </a:lnTo>
                <a:lnTo>
                  <a:pt x="41698" y="190025"/>
                </a:lnTo>
                <a:lnTo>
                  <a:pt x="43689" y="194820"/>
                </a:lnTo>
                <a:lnTo>
                  <a:pt x="56398" y="211806"/>
                </a:lnTo>
                <a:lnTo>
                  <a:pt x="58337" y="216673"/>
                </a:lnTo>
                <a:lnTo>
                  <a:pt x="75561" y="236147"/>
                </a:lnTo>
                <a:lnTo>
                  <a:pt x="80379" y="238852"/>
                </a:lnTo>
                <a:lnTo>
                  <a:pt x="85225" y="240866"/>
                </a:lnTo>
                <a:lnTo>
                  <a:pt x="102250" y="253593"/>
                </a:lnTo>
                <a:lnTo>
                  <a:pt x="107118" y="255532"/>
                </a:lnTo>
                <a:lnTo>
                  <a:pt x="114421" y="260375"/>
                </a:lnTo>
                <a:lnTo>
                  <a:pt x="122536" y="262171"/>
                </a:lnTo>
                <a:lnTo>
                  <a:pt x="134048" y="263514"/>
                </a:lnTo>
                <a:lnTo>
                  <a:pt x="148204" y="269186"/>
                </a:lnTo>
                <a:lnTo>
                  <a:pt x="184004" y="270222"/>
                </a:lnTo>
                <a:lnTo>
                  <a:pt x="220516" y="270230"/>
                </a:lnTo>
                <a:lnTo>
                  <a:pt x="225954" y="268066"/>
                </a:lnTo>
                <a:lnTo>
                  <a:pt x="228540" y="266353"/>
                </a:lnTo>
                <a:lnTo>
                  <a:pt x="239934" y="263942"/>
                </a:lnTo>
                <a:lnTo>
                  <a:pt x="252493" y="262316"/>
                </a:lnTo>
                <a:lnTo>
                  <a:pt x="261097" y="257967"/>
                </a:lnTo>
                <a:lnTo>
                  <a:pt x="272753" y="255506"/>
                </a:lnTo>
                <a:lnTo>
                  <a:pt x="281707" y="249998"/>
                </a:lnTo>
                <a:lnTo>
                  <a:pt x="289500" y="244038"/>
                </a:lnTo>
                <a:lnTo>
                  <a:pt x="299403" y="239449"/>
                </a:lnTo>
                <a:lnTo>
                  <a:pt x="301851" y="237537"/>
                </a:lnTo>
                <a:lnTo>
                  <a:pt x="304571" y="233248"/>
                </a:lnTo>
                <a:lnTo>
                  <a:pt x="306591" y="228637"/>
                </a:lnTo>
                <a:lnTo>
                  <a:pt x="310194" y="223883"/>
                </a:lnTo>
                <a:lnTo>
                  <a:pt x="314501" y="221229"/>
                </a:lnTo>
                <a:lnTo>
                  <a:pt x="319120" y="219238"/>
                </a:lnTo>
                <a:lnTo>
                  <a:pt x="323878" y="215648"/>
                </a:lnTo>
                <a:lnTo>
                  <a:pt x="326533" y="211347"/>
                </a:lnTo>
                <a:lnTo>
                  <a:pt x="328238" y="205852"/>
                </a:lnTo>
                <a:lnTo>
                  <a:pt x="333594" y="198935"/>
                </a:lnTo>
                <a:lnTo>
                  <a:pt x="335260" y="192120"/>
                </a:lnTo>
                <a:lnTo>
                  <a:pt x="335961" y="158154"/>
                </a:lnTo>
                <a:lnTo>
                  <a:pt x="333797" y="153334"/>
                </a:lnTo>
                <a:lnTo>
                  <a:pt x="329673" y="147505"/>
                </a:lnTo>
                <a:lnTo>
                  <a:pt x="328047" y="140523"/>
                </a:lnTo>
                <a:lnTo>
                  <a:pt x="310566" y="120702"/>
                </a:lnTo>
                <a:lnTo>
                  <a:pt x="306280" y="118566"/>
                </a:lnTo>
                <a:lnTo>
                  <a:pt x="304002" y="117996"/>
                </a:lnTo>
                <a:lnTo>
                  <a:pt x="292099" y="111226"/>
                </a:lnTo>
                <a:lnTo>
                  <a:pt x="282394" y="109883"/>
                </a:lnTo>
                <a:lnTo>
                  <a:pt x="277530" y="111864"/>
                </a:lnTo>
                <a:lnTo>
                  <a:pt x="272663" y="114637"/>
                </a:lnTo>
                <a:lnTo>
                  <a:pt x="263076" y="116662"/>
                </a:lnTo>
                <a:lnTo>
                  <a:pt x="255622" y="11685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868"/>
          <p:cNvSpPr/>
          <p:nvPr>
            <p:custDataLst>
              <p:tags r:id="rId4"/>
            </p:custDataLst>
          </p:nvPr>
        </p:nvSpPr>
        <p:spPr>
          <a:xfrm>
            <a:off x="3104295" y="2205661"/>
            <a:ext cx="335594" cy="291008"/>
          </a:xfrm>
          <a:custGeom>
            <a:avLst/>
            <a:gdLst/>
            <a:ahLst/>
            <a:cxnLst/>
            <a:rect l="0" t="0" r="0" b="0"/>
            <a:pathLst>
              <a:path w="335594" h="291008">
                <a:moveTo>
                  <a:pt x="277232" y="94946"/>
                </a:moveTo>
                <a:lnTo>
                  <a:pt x="277232" y="94946"/>
                </a:lnTo>
                <a:lnTo>
                  <a:pt x="270944" y="88658"/>
                </a:lnTo>
                <a:lnTo>
                  <a:pt x="270018" y="81443"/>
                </a:lnTo>
                <a:lnTo>
                  <a:pt x="269955" y="76789"/>
                </a:lnTo>
                <a:lnTo>
                  <a:pt x="269135" y="75538"/>
                </a:lnTo>
                <a:lnTo>
                  <a:pt x="267776" y="74704"/>
                </a:lnTo>
                <a:lnTo>
                  <a:pt x="266059" y="74148"/>
                </a:lnTo>
                <a:lnTo>
                  <a:pt x="264914" y="72965"/>
                </a:lnTo>
                <a:lnTo>
                  <a:pt x="263643" y="69488"/>
                </a:lnTo>
                <a:lnTo>
                  <a:pt x="262714" y="59773"/>
                </a:lnTo>
                <a:lnTo>
                  <a:pt x="237235" y="33039"/>
                </a:lnTo>
                <a:lnTo>
                  <a:pt x="232947" y="30914"/>
                </a:lnTo>
                <a:lnTo>
                  <a:pt x="230667" y="30348"/>
                </a:lnTo>
                <a:lnTo>
                  <a:pt x="218763" y="23583"/>
                </a:lnTo>
                <a:lnTo>
                  <a:pt x="205181" y="18364"/>
                </a:lnTo>
                <a:lnTo>
                  <a:pt x="190040" y="9321"/>
                </a:lnTo>
                <a:lnTo>
                  <a:pt x="155377" y="700"/>
                </a:lnTo>
                <a:lnTo>
                  <a:pt x="121840" y="12"/>
                </a:lnTo>
                <a:lnTo>
                  <a:pt x="86013" y="0"/>
                </a:lnTo>
                <a:lnTo>
                  <a:pt x="80529" y="2164"/>
                </a:lnTo>
                <a:lnTo>
                  <a:pt x="77931" y="3878"/>
                </a:lnTo>
                <a:lnTo>
                  <a:pt x="59693" y="9017"/>
                </a:lnTo>
                <a:lnTo>
                  <a:pt x="43657" y="19897"/>
                </a:lnTo>
                <a:lnTo>
                  <a:pt x="38712" y="21827"/>
                </a:lnTo>
                <a:lnTo>
                  <a:pt x="26486" y="31958"/>
                </a:lnTo>
                <a:lnTo>
                  <a:pt x="23777" y="36655"/>
                </a:lnTo>
                <a:lnTo>
                  <a:pt x="21761" y="41448"/>
                </a:lnTo>
                <a:lnTo>
                  <a:pt x="8356" y="56988"/>
                </a:lnTo>
                <a:lnTo>
                  <a:pt x="6214" y="85067"/>
                </a:lnTo>
                <a:lnTo>
                  <a:pt x="1226" y="94918"/>
                </a:lnTo>
                <a:lnTo>
                  <a:pt x="0" y="104679"/>
                </a:lnTo>
                <a:lnTo>
                  <a:pt x="6915" y="141112"/>
                </a:lnTo>
                <a:lnTo>
                  <a:pt x="9127" y="146031"/>
                </a:lnTo>
                <a:lnTo>
                  <a:pt x="12004" y="150922"/>
                </a:lnTo>
                <a:lnTo>
                  <a:pt x="14435" y="158238"/>
                </a:lnTo>
                <a:lnTo>
                  <a:pt x="41369" y="189892"/>
                </a:lnTo>
                <a:lnTo>
                  <a:pt x="42086" y="192326"/>
                </a:lnTo>
                <a:lnTo>
                  <a:pt x="47211" y="197195"/>
                </a:lnTo>
                <a:lnTo>
                  <a:pt x="54087" y="202876"/>
                </a:lnTo>
                <a:lnTo>
                  <a:pt x="82453" y="236058"/>
                </a:lnTo>
                <a:lnTo>
                  <a:pt x="118585" y="262926"/>
                </a:lnTo>
                <a:lnTo>
                  <a:pt x="129599" y="268066"/>
                </a:lnTo>
                <a:lnTo>
                  <a:pt x="135337" y="270080"/>
                </a:lnTo>
                <a:lnTo>
                  <a:pt x="155596" y="281792"/>
                </a:lnTo>
                <a:lnTo>
                  <a:pt x="187492" y="291007"/>
                </a:lnTo>
                <a:lnTo>
                  <a:pt x="221259" y="285448"/>
                </a:lnTo>
                <a:lnTo>
                  <a:pt x="235040" y="284207"/>
                </a:lnTo>
                <a:lnTo>
                  <a:pt x="249542" y="279093"/>
                </a:lnTo>
                <a:lnTo>
                  <a:pt x="257622" y="277415"/>
                </a:lnTo>
                <a:lnTo>
                  <a:pt x="282863" y="262777"/>
                </a:lnTo>
                <a:lnTo>
                  <a:pt x="317922" y="236145"/>
                </a:lnTo>
                <a:lnTo>
                  <a:pt x="323178" y="231277"/>
                </a:lnTo>
                <a:lnTo>
                  <a:pt x="326055" y="224245"/>
                </a:lnTo>
                <a:lnTo>
                  <a:pt x="328145" y="216521"/>
                </a:lnTo>
                <a:lnTo>
                  <a:pt x="333073" y="206798"/>
                </a:lnTo>
                <a:lnTo>
                  <a:pt x="335593" y="172106"/>
                </a:lnTo>
                <a:lnTo>
                  <a:pt x="334829" y="158834"/>
                </a:lnTo>
                <a:lnTo>
                  <a:pt x="329876" y="144504"/>
                </a:lnTo>
                <a:lnTo>
                  <a:pt x="328220" y="136448"/>
                </a:lnTo>
                <a:lnTo>
                  <a:pt x="313599" y="111225"/>
                </a:lnTo>
                <a:lnTo>
                  <a:pt x="296699" y="92609"/>
                </a:lnTo>
                <a:lnTo>
                  <a:pt x="289671" y="89850"/>
                </a:lnTo>
                <a:lnTo>
                  <a:pt x="254426" y="87728"/>
                </a:lnTo>
                <a:lnTo>
                  <a:pt x="250866" y="87681"/>
                </a:lnTo>
                <a:lnTo>
                  <a:pt x="233411" y="9494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 name="SMARTInkShape-Group192"/>
          <p:cNvGrpSpPr/>
          <p:nvPr/>
        </p:nvGrpSpPr>
        <p:grpSpPr>
          <a:xfrm>
            <a:off x="971368" y="1226990"/>
            <a:ext cx="4418626" cy="847209"/>
            <a:chOff x="971368" y="1226990"/>
            <a:chExt cx="4418626" cy="847209"/>
          </a:xfrm>
        </p:grpSpPr>
        <p:sp>
          <p:nvSpPr>
            <p:cNvPr id="7" name="SMARTInkShape-869"/>
            <p:cNvSpPr/>
            <p:nvPr>
              <p:custDataLst>
                <p:tags r:id="rId13"/>
              </p:custDataLst>
            </p:nvPr>
          </p:nvSpPr>
          <p:spPr>
            <a:xfrm>
              <a:off x="971368" y="1825878"/>
              <a:ext cx="723046" cy="248321"/>
            </a:xfrm>
            <a:custGeom>
              <a:avLst/>
              <a:gdLst/>
              <a:ahLst/>
              <a:cxnLst/>
              <a:rect l="0" t="0" r="0" b="0"/>
              <a:pathLst>
                <a:path w="723046" h="248321">
                  <a:moveTo>
                    <a:pt x="715744" y="87643"/>
                  </a:moveTo>
                  <a:lnTo>
                    <a:pt x="715744" y="87643"/>
                  </a:lnTo>
                  <a:lnTo>
                    <a:pt x="715744" y="73127"/>
                  </a:lnTo>
                  <a:lnTo>
                    <a:pt x="723045" y="65735"/>
                  </a:lnTo>
                  <a:lnTo>
                    <a:pt x="715833" y="65732"/>
                  </a:lnTo>
                  <a:lnTo>
                    <a:pt x="715752" y="59444"/>
                  </a:lnTo>
                  <a:lnTo>
                    <a:pt x="714938" y="59105"/>
                  </a:lnTo>
                  <a:lnTo>
                    <a:pt x="678681" y="58429"/>
                  </a:lnTo>
                  <a:lnTo>
                    <a:pt x="642799" y="58429"/>
                  </a:lnTo>
                  <a:lnTo>
                    <a:pt x="639232" y="58429"/>
                  </a:lnTo>
                  <a:lnTo>
                    <a:pt x="634942" y="56264"/>
                  </a:lnTo>
                  <a:lnTo>
                    <a:pt x="630330" y="53409"/>
                  </a:lnTo>
                  <a:lnTo>
                    <a:pt x="620758" y="51576"/>
                  </a:lnTo>
                  <a:lnTo>
                    <a:pt x="589060" y="51126"/>
                  </a:lnTo>
                  <a:lnTo>
                    <a:pt x="584241" y="48961"/>
                  </a:lnTo>
                  <a:lnTo>
                    <a:pt x="579394" y="46106"/>
                  </a:lnTo>
                  <a:lnTo>
                    <a:pt x="569670" y="44273"/>
                  </a:lnTo>
                  <a:lnTo>
                    <a:pt x="552331" y="43829"/>
                  </a:lnTo>
                  <a:lnTo>
                    <a:pt x="547629" y="41661"/>
                  </a:lnTo>
                  <a:lnTo>
                    <a:pt x="542835" y="38804"/>
                  </a:lnTo>
                  <a:lnTo>
                    <a:pt x="533144" y="36970"/>
                  </a:lnTo>
                  <a:lnTo>
                    <a:pt x="496639" y="36519"/>
                  </a:lnTo>
                  <a:lnTo>
                    <a:pt x="460121" y="36518"/>
                  </a:lnTo>
                  <a:lnTo>
                    <a:pt x="435776" y="36518"/>
                  </a:lnTo>
                  <a:lnTo>
                    <a:pt x="430907" y="34354"/>
                  </a:lnTo>
                  <a:lnTo>
                    <a:pt x="426038" y="31499"/>
                  </a:lnTo>
                  <a:lnTo>
                    <a:pt x="416300" y="29666"/>
                  </a:lnTo>
                  <a:lnTo>
                    <a:pt x="398957" y="29222"/>
                  </a:lnTo>
                  <a:lnTo>
                    <a:pt x="394256" y="27054"/>
                  </a:lnTo>
                  <a:lnTo>
                    <a:pt x="389461" y="24197"/>
                  </a:lnTo>
                  <a:lnTo>
                    <a:pt x="379770" y="22362"/>
                  </a:lnTo>
                  <a:lnTo>
                    <a:pt x="345022" y="21912"/>
                  </a:lnTo>
                  <a:lnTo>
                    <a:pt x="308910" y="21911"/>
                  </a:lnTo>
                  <a:lnTo>
                    <a:pt x="308189" y="21911"/>
                  </a:lnTo>
                  <a:lnTo>
                    <a:pt x="301201" y="16892"/>
                  </a:lnTo>
                  <a:lnTo>
                    <a:pt x="294374" y="15284"/>
                  </a:lnTo>
                  <a:lnTo>
                    <a:pt x="258809" y="14608"/>
                  </a:lnTo>
                  <a:lnTo>
                    <a:pt x="252165" y="14608"/>
                  </a:lnTo>
                  <a:lnTo>
                    <a:pt x="247864" y="12444"/>
                  </a:lnTo>
                  <a:lnTo>
                    <a:pt x="242368" y="8319"/>
                  </a:lnTo>
                  <a:lnTo>
                    <a:pt x="235452" y="7505"/>
                  </a:lnTo>
                  <a:lnTo>
                    <a:pt x="198947" y="7304"/>
                  </a:lnTo>
                  <a:lnTo>
                    <a:pt x="179130" y="7304"/>
                  </a:lnTo>
                  <a:lnTo>
                    <a:pt x="174829" y="5140"/>
                  </a:lnTo>
                  <a:lnTo>
                    <a:pt x="168381" y="301"/>
                  </a:lnTo>
                  <a:lnTo>
                    <a:pt x="131882" y="0"/>
                  </a:lnTo>
                  <a:lnTo>
                    <a:pt x="99486" y="0"/>
                  </a:lnTo>
                  <a:lnTo>
                    <a:pt x="97972" y="812"/>
                  </a:lnTo>
                  <a:lnTo>
                    <a:pt x="96963" y="2165"/>
                  </a:lnTo>
                  <a:lnTo>
                    <a:pt x="96291" y="3878"/>
                  </a:lnTo>
                  <a:lnTo>
                    <a:pt x="95031" y="5020"/>
                  </a:lnTo>
                  <a:lnTo>
                    <a:pt x="91467" y="6289"/>
                  </a:lnTo>
                  <a:lnTo>
                    <a:pt x="77812" y="7215"/>
                  </a:lnTo>
                  <a:lnTo>
                    <a:pt x="76220" y="8056"/>
                  </a:lnTo>
                  <a:lnTo>
                    <a:pt x="75158" y="9428"/>
                  </a:lnTo>
                  <a:lnTo>
                    <a:pt x="74450" y="11155"/>
                  </a:lnTo>
                  <a:lnTo>
                    <a:pt x="73167" y="12306"/>
                  </a:lnTo>
                  <a:lnTo>
                    <a:pt x="69577" y="13585"/>
                  </a:lnTo>
                  <a:lnTo>
                    <a:pt x="60660" y="15217"/>
                  </a:lnTo>
                  <a:lnTo>
                    <a:pt x="53499" y="19567"/>
                  </a:lnTo>
                  <a:lnTo>
                    <a:pt x="48663" y="20869"/>
                  </a:lnTo>
                  <a:lnTo>
                    <a:pt x="47049" y="22028"/>
                  </a:lnTo>
                  <a:lnTo>
                    <a:pt x="45973" y="23612"/>
                  </a:lnTo>
                  <a:lnTo>
                    <a:pt x="45255" y="25480"/>
                  </a:lnTo>
                  <a:lnTo>
                    <a:pt x="43966" y="26724"/>
                  </a:lnTo>
                  <a:lnTo>
                    <a:pt x="36065" y="30887"/>
                  </a:lnTo>
                  <a:lnTo>
                    <a:pt x="23044" y="42709"/>
                  </a:lnTo>
                  <a:lnTo>
                    <a:pt x="18369" y="43492"/>
                  </a:lnTo>
                  <a:lnTo>
                    <a:pt x="17115" y="44413"/>
                  </a:lnTo>
                  <a:lnTo>
                    <a:pt x="15721" y="47601"/>
                  </a:lnTo>
                  <a:lnTo>
                    <a:pt x="14937" y="53958"/>
                  </a:lnTo>
                  <a:lnTo>
                    <a:pt x="14015" y="55448"/>
                  </a:lnTo>
                  <a:lnTo>
                    <a:pt x="12589" y="56442"/>
                  </a:lnTo>
                  <a:lnTo>
                    <a:pt x="8347" y="58036"/>
                  </a:lnTo>
                  <a:lnTo>
                    <a:pt x="7767" y="60418"/>
                  </a:lnTo>
                  <a:lnTo>
                    <a:pt x="7395" y="64683"/>
                  </a:lnTo>
                  <a:lnTo>
                    <a:pt x="303" y="72708"/>
                  </a:lnTo>
                  <a:lnTo>
                    <a:pt x="0" y="86600"/>
                  </a:lnTo>
                  <a:lnTo>
                    <a:pt x="7002" y="94618"/>
                  </a:lnTo>
                  <a:lnTo>
                    <a:pt x="7214" y="98726"/>
                  </a:lnTo>
                  <a:lnTo>
                    <a:pt x="8055" y="99901"/>
                  </a:lnTo>
                  <a:lnTo>
                    <a:pt x="9427" y="100684"/>
                  </a:lnTo>
                  <a:lnTo>
                    <a:pt x="11154" y="101206"/>
                  </a:lnTo>
                  <a:lnTo>
                    <a:pt x="12305" y="102365"/>
                  </a:lnTo>
                  <a:lnTo>
                    <a:pt x="15216" y="109627"/>
                  </a:lnTo>
                  <a:lnTo>
                    <a:pt x="20868" y="115744"/>
                  </a:lnTo>
                  <a:lnTo>
                    <a:pt x="21819" y="123047"/>
                  </a:lnTo>
                  <a:lnTo>
                    <a:pt x="28190" y="130351"/>
                  </a:lnTo>
                  <a:lnTo>
                    <a:pt x="29823" y="137075"/>
                  </a:lnTo>
                  <a:lnTo>
                    <a:pt x="35475" y="144726"/>
                  </a:lnTo>
                  <a:lnTo>
                    <a:pt x="37123" y="151636"/>
                  </a:lnTo>
                  <a:lnTo>
                    <a:pt x="42778" y="159327"/>
                  </a:lnTo>
                  <a:lnTo>
                    <a:pt x="43512" y="164155"/>
                  </a:lnTo>
                  <a:lnTo>
                    <a:pt x="44426" y="165430"/>
                  </a:lnTo>
                  <a:lnTo>
                    <a:pt x="45847" y="166281"/>
                  </a:lnTo>
                  <a:lnTo>
                    <a:pt x="47606" y="166848"/>
                  </a:lnTo>
                  <a:lnTo>
                    <a:pt x="48779" y="168037"/>
                  </a:lnTo>
                  <a:lnTo>
                    <a:pt x="50082" y="171523"/>
                  </a:lnTo>
                  <a:lnTo>
                    <a:pt x="51241" y="172777"/>
                  </a:lnTo>
                  <a:lnTo>
                    <a:pt x="54692" y="174170"/>
                  </a:lnTo>
                  <a:lnTo>
                    <a:pt x="55938" y="175353"/>
                  </a:lnTo>
                  <a:lnTo>
                    <a:pt x="58100" y="181475"/>
                  </a:lnTo>
                  <a:lnTo>
                    <a:pt x="60446" y="182094"/>
                  </a:lnTo>
                  <a:lnTo>
                    <a:pt x="62208" y="182259"/>
                  </a:lnTo>
                  <a:lnTo>
                    <a:pt x="66329" y="184606"/>
                  </a:lnTo>
                  <a:lnTo>
                    <a:pt x="71710" y="188848"/>
                  </a:lnTo>
                  <a:lnTo>
                    <a:pt x="78604" y="190497"/>
                  </a:lnTo>
                  <a:lnTo>
                    <a:pt x="85415" y="194850"/>
                  </a:lnTo>
                  <a:lnTo>
                    <a:pt x="94986" y="196732"/>
                  </a:lnTo>
                  <a:lnTo>
                    <a:pt x="104691" y="197104"/>
                  </a:lnTo>
                  <a:lnTo>
                    <a:pt x="109556" y="199319"/>
                  </a:lnTo>
                  <a:lnTo>
                    <a:pt x="114423" y="202197"/>
                  </a:lnTo>
                  <a:lnTo>
                    <a:pt x="124160" y="204044"/>
                  </a:lnTo>
                  <a:lnTo>
                    <a:pt x="147790" y="204491"/>
                  </a:lnTo>
                  <a:lnTo>
                    <a:pt x="153056" y="206659"/>
                  </a:lnTo>
                  <a:lnTo>
                    <a:pt x="158101" y="209517"/>
                  </a:lnTo>
                  <a:lnTo>
                    <a:pt x="166316" y="211125"/>
                  </a:lnTo>
                  <a:lnTo>
                    <a:pt x="199578" y="211785"/>
                  </a:lnTo>
                  <a:lnTo>
                    <a:pt x="232691" y="211802"/>
                  </a:lnTo>
                  <a:lnTo>
                    <a:pt x="242426" y="211802"/>
                  </a:lnTo>
                  <a:lnTo>
                    <a:pt x="247864" y="213966"/>
                  </a:lnTo>
                  <a:lnTo>
                    <a:pt x="250450" y="215680"/>
                  </a:lnTo>
                  <a:lnTo>
                    <a:pt x="261844" y="218091"/>
                  </a:lnTo>
                  <a:lnTo>
                    <a:pt x="294263" y="219094"/>
                  </a:lnTo>
                  <a:lnTo>
                    <a:pt x="302010" y="219912"/>
                  </a:lnTo>
                  <a:lnTo>
                    <a:pt x="316182" y="225393"/>
                  </a:lnTo>
                  <a:lnTo>
                    <a:pt x="350431" y="226398"/>
                  </a:lnTo>
                  <a:lnTo>
                    <a:pt x="352911" y="226402"/>
                  </a:lnTo>
                  <a:lnTo>
                    <a:pt x="385261" y="233512"/>
                  </a:lnTo>
                  <a:lnTo>
                    <a:pt x="406679" y="234507"/>
                  </a:lnTo>
                  <a:lnTo>
                    <a:pt x="424931" y="239999"/>
                  </a:lnTo>
                  <a:lnTo>
                    <a:pt x="458800" y="240990"/>
                  </a:lnTo>
                  <a:lnTo>
                    <a:pt x="484396" y="241826"/>
                  </a:lnTo>
                  <a:lnTo>
                    <a:pt x="498743" y="247305"/>
                  </a:lnTo>
                  <a:lnTo>
                    <a:pt x="532701" y="248308"/>
                  </a:lnTo>
                  <a:lnTo>
                    <a:pt x="567238" y="248320"/>
                  </a:lnTo>
                  <a:lnTo>
                    <a:pt x="601322" y="248320"/>
                  </a:lnTo>
                  <a:lnTo>
                    <a:pt x="630837" y="248320"/>
                  </a:lnTo>
                  <a:lnTo>
                    <a:pt x="632360" y="247509"/>
                  </a:lnTo>
                  <a:lnTo>
                    <a:pt x="633375" y="246156"/>
                  </a:lnTo>
                  <a:lnTo>
                    <a:pt x="634052" y="244443"/>
                  </a:lnTo>
                  <a:lnTo>
                    <a:pt x="635314" y="243301"/>
                  </a:lnTo>
                  <a:lnTo>
                    <a:pt x="641575" y="241317"/>
                  </a:lnTo>
                  <a:lnTo>
                    <a:pt x="646250" y="241106"/>
                  </a:lnTo>
                  <a:lnTo>
                    <a:pt x="647504" y="240264"/>
                  </a:lnTo>
                  <a:lnTo>
                    <a:pt x="648340" y="238892"/>
                  </a:lnTo>
                  <a:lnTo>
                    <a:pt x="648897" y="237166"/>
                  </a:lnTo>
                  <a:lnTo>
                    <a:pt x="650081" y="236015"/>
                  </a:lnTo>
                  <a:lnTo>
                    <a:pt x="657810" y="232004"/>
                  </a:lnTo>
                  <a:lnTo>
                    <a:pt x="660080" y="230139"/>
                  </a:lnTo>
                  <a:lnTo>
                    <a:pt x="662602" y="225903"/>
                  </a:lnTo>
                  <a:lnTo>
                    <a:pt x="663274" y="223637"/>
                  </a:lnTo>
                  <a:lnTo>
                    <a:pt x="664534" y="222127"/>
                  </a:lnTo>
                  <a:lnTo>
                    <a:pt x="677875" y="212936"/>
                  </a:lnTo>
                  <a:lnTo>
                    <a:pt x="678626" y="210142"/>
                  </a:lnTo>
                  <a:lnTo>
                    <a:pt x="678826" y="208261"/>
                  </a:lnTo>
                  <a:lnTo>
                    <a:pt x="681213" y="204007"/>
                  </a:lnTo>
                  <a:lnTo>
                    <a:pt x="685480" y="198541"/>
                  </a:lnTo>
                  <a:lnTo>
                    <a:pt x="686322" y="191630"/>
                  </a:lnTo>
                  <a:lnTo>
                    <a:pt x="686438" y="187148"/>
                  </a:lnTo>
                  <a:lnTo>
                    <a:pt x="688653" y="182451"/>
                  </a:lnTo>
                  <a:lnTo>
                    <a:pt x="692810" y="176700"/>
                  </a:lnTo>
                  <a:lnTo>
                    <a:pt x="693631" y="169734"/>
                  </a:lnTo>
                  <a:lnTo>
                    <a:pt x="693744" y="165244"/>
                  </a:lnTo>
                  <a:lnTo>
                    <a:pt x="694585" y="163722"/>
                  </a:lnTo>
                  <a:lnTo>
                    <a:pt x="695957" y="162707"/>
                  </a:lnTo>
                  <a:lnTo>
                    <a:pt x="697684" y="162031"/>
                  </a:lnTo>
                  <a:lnTo>
                    <a:pt x="698835" y="160768"/>
                  </a:lnTo>
                  <a:lnTo>
                    <a:pt x="700114" y="157202"/>
                  </a:lnTo>
                  <a:lnTo>
                    <a:pt x="701137" y="122492"/>
                  </a:lnTo>
                  <a:lnTo>
                    <a:pt x="701137" y="95990"/>
                  </a:lnTo>
                  <a:lnTo>
                    <a:pt x="700325" y="95642"/>
                  </a:lnTo>
                  <a:lnTo>
                    <a:pt x="687846" y="94974"/>
                  </a:lnTo>
                  <a:lnTo>
                    <a:pt x="679226" y="8764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870"/>
            <p:cNvSpPr/>
            <p:nvPr>
              <p:custDataLst>
                <p:tags r:id="rId14"/>
              </p:custDataLst>
            </p:nvPr>
          </p:nvSpPr>
          <p:spPr>
            <a:xfrm>
              <a:off x="1475399" y="1315747"/>
              <a:ext cx="445426" cy="532043"/>
            </a:xfrm>
            <a:custGeom>
              <a:avLst/>
              <a:gdLst/>
              <a:ahLst/>
              <a:cxnLst/>
              <a:rect l="0" t="0" r="0" b="0"/>
              <a:pathLst>
                <a:path w="445426" h="532043">
                  <a:moveTo>
                    <a:pt x="7215" y="532042"/>
                  </a:moveTo>
                  <a:lnTo>
                    <a:pt x="7215" y="532042"/>
                  </a:lnTo>
                  <a:lnTo>
                    <a:pt x="7215" y="525039"/>
                  </a:lnTo>
                  <a:lnTo>
                    <a:pt x="2195" y="518967"/>
                  </a:lnTo>
                  <a:lnTo>
                    <a:pt x="212" y="511455"/>
                  </a:lnTo>
                  <a:lnTo>
                    <a:pt x="0" y="506647"/>
                  </a:lnTo>
                  <a:lnTo>
                    <a:pt x="7354" y="483967"/>
                  </a:lnTo>
                  <a:lnTo>
                    <a:pt x="26758" y="449000"/>
                  </a:lnTo>
                  <a:lnTo>
                    <a:pt x="45900" y="413006"/>
                  </a:lnTo>
                  <a:lnTo>
                    <a:pt x="68363" y="379193"/>
                  </a:lnTo>
                  <a:lnTo>
                    <a:pt x="92460" y="348401"/>
                  </a:lnTo>
                  <a:lnTo>
                    <a:pt x="118936" y="312798"/>
                  </a:lnTo>
                  <a:lnTo>
                    <a:pt x="148551" y="276401"/>
                  </a:lnTo>
                  <a:lnTo>
                    <a:pt x="182837" y="239899"/>
                  </a:lnTo>
                  <a:lnTo>
                    <a:pt x="219061" y="203384"/>
                  </a:lnTo>
                  <a:lnTo>
                    <a:pt x="255540" y="171886"/>
                  </a:lnTo>
                  <a:lnTo>
                    <a:pt x="288175" y="141229"/>
                  </a:lnTo>
                  <a:lnTo>
                    <a:pt x="319553" y="115892"/>
                  </a:lnTo>
                  <a:lnTo>
                    <a:pt x="353946" y="88705"/>
                  </a:lnTo>
                  <a:lnTo>
                    <a:pt x="383736" y="61321"/>
                  </a:lnTo>
                  <a:lnTo>
                    <a:pt x="390810" y="57690"/>
                  </a:lnTo>
                  <a:lnTo>
                    <a:pt x="394261" y="50113"/>
                  </a:lnTo>
                  <a:lnTo>
                    <a:pt x="394297" y="43731"/>
                  </a:lnTo>
                  <a:lnTo>
                    <a:pt x="393487" y="43390"/>
                  </a:lnTo>
                  <a:lnTo>
                    <a:pt x="390422" y="43010"/>
                  </a:lnTo>
                  <a:lnTo>
                    <a:pt x="386356" y="45006"/>
                  </a:lnTo>
                  <a:lnTo>
                    <a:pt x="381843" y="47786"/>
                  </a:lnTo>
                  <a:lnTo>
                    <a:pt x="372334" y="49571"/>
                  </a:lnTo>
                  <a:lnTo>
                    <a:pt x="351921" y="50002"/>
                  </a:lnTo>
                  <a:lnTo>
                    <a:pt x="347030" y="53885"/>
                  </a:lnTo>
                  <a:lnTo>
                    <a:pt x="345745" y="54216"/>
                  </a:lnTo>
                  <a:lnTo>
                    <a:pt x="344889" y="53626"/>
                  </a:lnTo>
                  <a:lnTo>
                    <a:pt x="344318" y="52421"/>
                  </a:lnTo>
                  <a:lnTo>
                    <a:pt x="343126" y="51617"/>
                  </a:lnTo>
                  <a:lnTo>
                    <a:pt x="336203" y="50073"/>
                  </a:lnTo>
                  <a:lnTo>
                    <a:pt x="335881" y="39132"/>
                  </a:lnTo>
                  <a:lnTo>
                    <a:pt x="338041" y="34896"/>
                  </a:lnTo>
                  <a:lnTo>
                    <a:pt x="339752" y="32631"/>
                  </a:lnTo>
                  <a:lnTo>
                    <a:pt x="343818" y="30113"/>
                  </a:lnTo>
                  <a:lnTo>
                    <a:pt x="348331" y="28183"/>
                  </a:lnTo>
                  <a:lnTo>
                    <a:pt x="363489" y="16532"/>
                  </a:lnTo>
                  <a:lnTo>
                    <a:pt x="378176" y="11929"/>
                  </a:lnTo>
                  <a:lnTo>
                    <a:pt x="381116" y="10016"/>
                  </a:lnTo>
                  <a:lnTo>
                    <a:pt x="411015" y="0"/>
                  </a:lnTo>
                  <a:lnTo>
                    <a:pt x="413559" y="440"/>
                  </a:lnTo>
                  <a:lnTo>
                    <a:pt x="423472" y="4813"/>
                  </a:lnTo>
                  <a:lnTo>
                    <a:pt x="429367" y="5917"/>
                  </a:lnTo>
                  <a:lnTo>
                    <a:pt x="429851" y="6819"/>
                  </a:lnTo>
                  <a:lnTo>
                    <a:pt x="430389" y="9986"/>
                  </a:lnTo>
                  <a:lnTo>
                    <a:pt x="436542" y="20975"/>
                  </a:lnTo>
                  <a:lnTo>
                    <a:pt x="438029" y="37848"/>
                  </a:lnTo>
                  <a:lnTo>
                    <a:pt x="435917" y="42711"/>
                  </a:lnTo>
                  <a:lnTo>
                    <a:pt x="433084" y="47578"/>
                  </a:lnTo>
                  <a:lnTo>
                    <a:pt x="431266" y="57314"/>
                  </a:lnTo>
                  <a:lnTo>
                    <a:pt x="430819" y="93205"/>
                  </a:lnTo>
                  <a:lnTo>
                    <a:pt x="430818" y="108032"/>
                  </a:lnTo>
                  <a:lnTo>
                    <a:pt x="437821" y="108428"/>
                  </a:lnTo>
                  <a:lnTo>
                    <a:pt x="445425" y="10113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871"/>
            <p:cNvSpPr/>
            <p:nvPr>
              <p:custDataLst>
                <p:tags r:id="rId15"/>
              </p:custDataLst>
            </p:nvPr>
          </p:nvSpPr>
          <p:spPr>
            <a:xfrm>
              <a:off x="1997259" y="1307363"/>
              <a:ext cx="98850" cy="167912"/>
            </a:xfrm>
            <a:custGeom>
              <a:avLst/>
              <a:gdLst/>
              <a:ahLst/>
              <a:cxnLst/>
              <a:rect l="0" t="0" r="0" b="0"/>
              <a:pathLst>
                <a:path w="98850" h="167912">
                  <a:moveTo>
                    <a:pt x="91546" y="14573"/>
                  </a:moveTo>
                  <a:lnTo>
                    <a:pt x="91546" y="14573"/>
                  </a:lnTo>
                  <a:lnTo>
                    <a:pt x="98549" y="14573"/>
                  </a:lnTo>
                  <a:lnTo>
                    <a:pt x="98849" y="0"/>
                  </a:lnTo>
                  <a:lnTo>
                    <a:pt x="74719" y="21933"/>
                  </a:lnTo>
                  <a:lnTo>
                    <a:pt x="67026" y="27582"/>
                  </a:lnTo>
                  <a:lnTo>
                    <a:pt x="53311" y="42269"/>
                  </a:lnTo>
                  <a:lnTo>
                    <a:pt x="45339" y="48793"/>
                  </a:lnTo>
                  <a:lnTo>
                    <a:pt x="31444" y="64041"/>
                  </a:lnTo>
                  <a:lnTo>
                    <a:pt x="23448" y="70642"/>
                  </a:lnTo>
                  <a:lnTo>
                    <a:pt x="9103" y="92808"/>
                  </a:lnTo>
                  <a:lnTo>
                    <a:pt x="0" y="120749"/>
                  </a:lnTo>
                  <a:lnTo>
                    <a:pt x="490" y="123498"/>
                  </a:lnTo>
                  <a:lnTo>
                    <a:pt x="2893" y="131243"/>
                  </a:lnTo>
                  <a:lnTo>
                    <a:pt x="4582" y="147785"/>
                  </a:lnTo>
                  <a:lnTo>
                    <a:pt x="5979" y="149637"/>
                  </a:lnTo>
                  <a:lnTo>
                    <a:pt x="24272" y="164841"/>
                  </a:lnTo>
                  <a:lnTo>
                    <a:pt x="41079" y="167333"/>
                  </a:lnTo>
                  <a:lnTo>
                    <a:pt x="66789" y="167911"/>
                  </a:lnTo>
                  <a:lnTo>
                    <a:pt x="84243" y="16064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872"/>
            <p:cNvSpPr/>
            <p:nvPr>
              <p:custDataLst>
                <p:tags r:id="rId16"/>
              </p:custDataLst>
            </p:nvPr>
          </p:nvSpPr>
          <p:spPr>
            <a:xfrm>
              <a:off x="2199500" y="1329570"/>
              <a:ext cx="123019" cy="196865"/>
            </a:xfrm>
            <a:custGeom>
              <a:avLst/>
              <a:gdLst/>
              <a:ahLst/>
              <a:cxnLst/>
              <a:rect l="0" t="0" r="0" b="0"/>
              <a:pathLst>
                <a:path w="123019" h="196865">
                  <a:moveTo>
                    <a:pt x="79197" y="43491"/>
                  </a:moveTo>
                  <a:lnTo>
                    <a:pt x="79197" y="43491"/>
                  </a:lnTo>
                  <a:lnTo>
                    <a:pt x="79197" y="49779"/>
                  </a:lnTo>
                  <a:lnTo>
                    <a:pt x="85485" y="44417"/>
                  </a:lnTo>
                  <a:lnTo>
                    <a:pt x="86411" y="37284"/>
                  </a:lnTo>
                  <a:lnTo>
                    <a:pt x="86500" y="10798"/>
                  </a:lnTo>
                  <a:lnTo>
                    <a:pt x="85689" y="9523"/>
                  </a:lnTo>
                  <a:lnTo>
                    <a:pt x="84336" y="8673"/>
                  </a:lnTo>
                  <a:lnTo>
                    <a:pt x="82623" y="8106"/>
                  </a:lnTo>
                  <a:lnTo>
                    <a:pt x="81481" y="6917"/>
                  </a:lnTo>
                  <a:lnTo>
                    <a:pt x="80212" y="3432"/>
                  </a:lnTo>
                  <a:lnTo>
                    <a:pt x="79062" y="2178"/>
                  </a:lnTo>
                  <a:lnTo>
                    <a:pt x="72997" y="0"/>
                  </a:lnTo>
                  <a:lnTo>
                    <a:pt x="48233" y="17052"/>
                  </a:lnTo>
                  <a:lnTo>
                    <a:pt x="25655" y="49510"/>
                  </a:lnTo>
                  <a:lnTo>
                    <a:pt x="9409" y="82510"/>
                  </a:lnTo>
                  <a:lnTo>
                    <a:pt x="0" y="117520"/>
                  </a:lnTo>
                  <a:lnTo>
                    <a:pt x="431" y="120435"/>
                  </a:lnTo>
                  <a:lnTo>
                    <a:pt x="3073" y="125837"/>
                  </a:lnTo>
                  <a:lnTo>
                    <a:pt x="12179" y="136956"/>
                  </a:lnTo>
                  <a:lnTo>
                    <a:pt x="15057" y="137779"/>
                  </a:lnTo>
                  <a:lnTo>
                    <a:pt x="23517" y="138306"/>
                  </a:lnTo>
                  <a:lnTo>
                    <a:pt x="28212" y="136215"/>
                  </a:lnTo>
                  <a:lnTo>
                    <a:pt x="33003" y="133391"/>
                  </a:lnTo>
                  <a:lnTo>
                    <a:pt x="37837" y="132137"/>
                  </a:lnTo>
                  <a:lnTo>
                    <a:pt x="42691" y="127251"/>
                  </a:lnTo>
                  <a:lnTo>
                    <a:pt x="68647" y="92070"/>
                  </a:lnTo>
                  <a:lnTo>
                    <a:pt x="71743" y="83131"/>
                  </a:lnTo>
                  <a:lnTo>
                    <a:pt x="93384" y="58528"/>
                  </a:lnTo>
                  <a:lnTo>
                    <a:pt x="97556" y="58225"/>
                  </a:lnTo>
                  <a:lnTo>
                    <a:pt x="98740" y="58994"/>
                  </a:lnTo>
                  <a:lnTo>
                    <a:pt x="99529" y="60318"/>
                  </a:lnTo>
                  <a:lnTo>
                    <a:pt x="100639" y="66059"/>
                  </a:lnTo>
                  <a:lnTo>
                    <a:pt x="101900" y="85714"/>
                  </a:lnTo>
                  <a:lnTo>
                    <a:pt x="106884" y="102565"/>
                  </a:lnTo>
                  <a:lnTo>
                    <a:pt x="108351" y="135877"/>
                  </a:lnTo>
                  <a:lnTo>
                    <a:pt x="109205" y="148047"/>
                  </a:lnTo>
                  <a:lnTo>
                    <a:pt x="114188" y="162005"/>
                  </a:lnTo>
                  <a:lnTo>
                    <a:pt x="116325" y="179079"/>
                  </a:lnTo>
                  <a:lnTo>
                    <a:pt x="121976" y="188020"/>
                  </a:lnTo>
                  <a:lnTo>
                    <a:pt x="123018" y="19686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873"/>
            <p:cNvSpPr/>
            <p:nvPr>
              <p:custDataLst>
                <p:tags r:id="rId17"/>
              </p:custDataLst>
            </p:nvPr>
          </p:nvSpPr>
          <p:spPr>
            <a:xfrm>
              <a:off x="2432070" y="1226990"/>
              <a:ext cx="7305" cy="284701"/>
            </a:xfrm>
            <a:custGeom>
              <a:avLst/>
              <a:gdLst/>
              <a:ahLst/>
              <a:cxnLst/>
              <a:rect l="0" t="0" r="0" b="0"/>
              <a:pathLst>
                <a:path w="7305" h="284701">
                  <a:moveTo>
                    <a:pt x="7304" y="0"/>
                  </a:moveTo>
                  <a:lnTo>
                    <a:pt x="7304" y="0"/>
                  </a:lnTo>
                  <a:lnTo>
                    <a:pt x="7304" y="10880"/>
                  </a:lnTo>
                  <a:lnTo>
                    <a:pt x="5140" y="15115"/>
                  </a:lnTo>
                  <a:lnTo>
                    <a:pt x="2285" y="19702"/>
                  </a:lnTo>
                  <a:lnTo>
                    <a:pt x="677" y="27658"/>
                  </a:lnTo>
                  <a:lnTo>
                    <a:pt x="27" y="63427"/>
                  </a:lnTo>
                  <a:lnTo>
                    <a:pt x="3" y="96400"/>
                  </a:lnTo>
                  <a:lnTo>
                    <a:pt x="1" y="131655"/>
                  </a:lnTo>
                  <a:lnTo>
                    <a:pt x="0" y="162987"/>
                  </a:lnTo>
                  <a:lnTo>
                    <a:pt x="0" y="197499"/>
                  </a:lnTo>
                  <a:lnTo>
                    <a:pt x="0" y="230878"/>
                  </a:lnTo>
                  <a:lnTo>
                    <a:pt x="0" y="264526"/>
                  </a:lnTo>
                  <a:lnTo>
                    <a:pt x="0" y="284700"/>
                  </a:lnTo>
                  <a:lnTo>
                    <a:pt x="0" y="27753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874"/>
            <p:cNvSpPr/>
            <p:nvPr>
              <p:custDataLst>
                <p:tags r:id="rId18"/>
              </p:custDataLst>
            </p:nvPr>
          </p:nvSpPr>
          <p:spPr>
            <a:xfrm>
              <a:off x="2402856" y="1336573"/>
              <a:ext cx="262928" cy="182559"/>
            </a:xfrm>
            <a:custGeom>
              <a:avLst/>
              <a:gdLst/>
              <a:ahLst/>
              <a:cxnLst/>
              <a:rect l="0" t="0" r="0" b="0"/>
              <a:pathLst>
                <a:path w="262928" h="182559">
                  <a:moveTo>
                    <a:pt x="0" y="36488"/>
                  </a:moveTo>
                  <a:lnTo>
                    <a:pt x="0" y="36488"/>
                  </a:lnTo>
                  <a:lnTo>
                    <a:pt x="0" y="30199"/>
                  </a:lnTo>
                  <a:lnTo>
                    <a:pt x="0" y="33362"/>
                  </a:lnTo>
                  <a:lnTo>
                    <a:pt x="812" y="34404"/>
                  </a:lnTo>
                  <a:lnTo>
                    <a:pt x="14797" y="42146"/>
                  </a:lnTo>
                  <a:lnTo>
                    <a:pt x="17169" y="42695"/>
                  </a:lnTo>
                  <a:lnTo>
                    <a:pt x="28428" y="48594"/>
                  </a:lnTo>
                  <a:lnTo>
                    <a:pt x="60473" y="51687"/>
                  </a:lnTo>
                  <a:lnTo>
                    <a:pt x="90043" y="57702"/>
                  </a:lnTo>
                  <a:lnTo>
                    <a:pt x="124158" y="58358"/>
                  </a:lnTo>
                  <a:lnTo>
                    <a:pt x="156485" y="57585"/>
                  </a:lnTo>
                  <a:lnTo>
                    <a:pt x="189931" y="49382"/>
                  </a:lnTo>
                  <a:lnTo>
                    <a:pt x="202347" y="43284"/>
                  </a:lnTo>
                  <a:lnTo>
                    <a:pt x="227703" y="26720"/>
                  </a:lnTo>
                  <a:lnTo>
                    <a:pt x="231041" y="21868"/>
                  </a:lnTo>
                  <a:lnTo>
                    <a:pt x="232921" y="14573"/>
                  </a:lnTo>
                  <a:lnTo>
                    <a:pt x="233699" y="1112"/>
                  </a:lnTo>
                  <a:lnTo>
                    <a:pt x="232892" y="731"/>
                  </a:lnTo>
                  <a:lnTo>
                    <a:pt x="216544" y="0"/>
                  </a:lnTo>
                  <a:lnTo>
                    <a:pt x="205453" y="3856"/>
                  </a:lnTo>
                  <a:lnTo>
                    <a:pt x="173712" y="23427"/>
                  </a:lnTo>
                  <a:lnTo>
                    <a:pt x="164306" y="30954"/>
                  </a:lnTo>
                  <a:lnTo>
                    <a:pt x="137560" y="63371"/>
                  </a:lnTo>
                  <a:lnTo>
                    <a:pt x="127648" y="82764"/>
                  </a:lnTo>
                  <a:lnTo>
                    <a:pt x="125711" y="92490"/>
                  </a:lnTo>
                  <a:lnTo>
                    <a:pt x="127013" y="102223"/>
                  </a:lnTo>
                  <a:lnTo>
                    <a:pt x="132500" y="126565"/>
                  </a:lnTo>
                  <a:lnTo>
                    <a:pt x="151308" y="154967"/>
                  </a:lnTo>
                  <a:lnTo>
                    <a:pt x="173219" y="169958"/>
                  </a:lnTo>
                  <a:lnTo>
                    <a:pt x="198230" y="179228"/>
                  </a:lnTo>
                  <a:lnTo>
                    <a:pt x="233653" y="182265"/>
                  </a:lnTo>
                  <a:lnTo>
                    <a:pt x="262927" y="18255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875"/>
            <p:cNvSpPr/>
            <p:nvPr>
              <p:custDataLst>
                <p:tags r:id="rId19"/>
              </p:custDataLst>
            </p:nvPr>
          </p:nvSpPr>
          <p:spPr>
            <a:xfrm>
              <a:off x="2711049" y="1351274"/>
              <a:ext cx="151930" cy="316864"/>
            </a:xfrm>
            <a:custGeom>
              <a:avLst/>
              <a:gdLst/>
              <a:ahLst/>
              <a:cxnLst/>
              <a:rect l="0" t="0" r="0" b="0"/>
              <a:pathLst>
                <a:path w="151930" h="316864">
                  <a:moveTo>
                    <a:pt x="78893" y="21787"/>
                  </a:moveTo>
                  <a:lnTo>
                    <a:pt x="78893" y="21787"/>
                  </a:lnTo>
                  <a:lnTo>
                    <a:pt x="78893" y="17910"/>
                  </a:lnTo>
                  <a:lnTo>
                    <a:pt x="76729" y="13842"/>
                  </a:lnTo>
                  <a:lnTo>
                    <a:pt x="73874" y="9329"/>
                  </a:lnTo>
                  <a:lnTo>
                    <a:pt x="72605" y="4619"/>
                  </a:lnTo>
                  <a:lnTo>
                    <a:pt x="71455" y="3038"/>
                  </a:lnTo>
                  <a:lnTo>
                    <a:pt x="69877" y="1984"/>
                  </a:lnTo>
                  <a:lnTo>
                    <a:pt x="65391" y="293"/>
                  </a:lnTo>
                  <a:lnTo>
                    <a:pt x="60736" y="0"/>
                  </a:lnTo>
                  <a:lnTo>
                    <a:pt x="56487" y="2095"/>
                  </a:lnTo>
                  <a:lnTo>
                    <a:pt x="36552" y="16842"/>
                  </a:lnTo>
                  <a:lnTo>
                    <a:pt x="18118" y="48704"/>
                  </a:lnTo>
                  <a:lnTo>
                    <a:pt x="1806" y="82657"/>
                  </a:lnTo>
                  <a:lnTo>
                    <a:pt x="0" y="92391"/>
                  </a:lnTo>
                  <a:lnTo>
                    <a:pt x="1361" y="99963"/>
                  </a:lnTo>
                  <a:lnTo>
                    <a:pt x="2860" y="103118"/>
                  </a:lnTo>
                  <a:lnTo>
                    <a:pt x="4671" y="105222"/>
                  </a:lnTo>
                  <a:lnTo>
                    <a:pt x="8847" y="107559"/>
                  </a:lnTo>
                  <a:lnTo>
                    <a:pt x="15761" y="108875"/>
                  </a:lnTo>
                  <a:lnTo>
                    <a:pt x="20539" y="107019"/>
                  </a:lnTo>
                  <a:lnTo>
                    <a:pt x="22949" y="105387"/>
                  </a:lnTo>
                  <a:lnTo>
                    <a:pt x="37243" y="88830"/>
                  </a:lnTo>
                  <a:lnTo>
                    <a:pt x="51100" y="78039"/>
                  </a:lnTo>
                  <a:lnTo>
                    <a:pt x="73714" y="45681"/>
                  </a:lnTo>
                  <a:lnTo>
                    <a:pt x="80649" y="39710"/>
                  </a:lnTo>
                  <a:lnTo>
                    <a:pt x="93392" y="21916"/>
                  </a:lnTo>
                  <a:lnTo>
                    <a:pt x="97345" y="25702"/>
                  </a:lnTo>
                  <a:lnTo>
                    <a:pt x="99267" y="29748"/>
                  </a:lnTo>
                  <a:lnTo>
                    <a:pt x="100764" y="64743"/>
                  </a:lnTo>
                  <a:lnTo>
                    <a:pt x="98628" y="82123"/>
                  </a:lnTo>
                  <a:lnTo>
                    <a:pt x="94176" y="117795"/>
                  </a:lnTo>
                  <a:lnTo>
                    <a:pt x="93634" y="153941"/>
                  </a:lnTo>
                  <a:lnTo>
                    <a:pt x="93540" y="182669"/>
                  </a:lnTo>
                  <a:lnTo>
                    <a:pt x="93508" y="217579"/>
                  </a:lnTo>
                  <a:lnTo>
                    <a:pt x="88483" y="247919"/>
                  </a:lnTo>
                  <a:lnTo>
                    <a:pt x="86498" y="280799"/>
                  </a:lnTo>
                  <a:lnTo>
                    <a:pt x="78777" y="310444"/>
                  </a:lnTo>
                  <a:lnTo>
                    <a:pt x="75325" y="315896"/>
                  </a:lnTo>
                  <a:lnTo>
                    <a:pt x="74080" y="316863"/>
                  </a:lnTo>
                  <a:lnTo>
                    <a:pt x="73250" y="316696"/>
                  </a:lnTo>
                  <a:lnTo>
                    <a:pt x="72697" y="315773"/>
                  </a:lnTo>
                  <a:lnTo>
                    <a:pt x="71516" y="315158"/>
                  </a:lnTo>
                  <a:lnTo>
                    <a:pt x="65978" y="313480"/>
                  </a:lnTo>
                  <a:lnTo>
                    <a:pt x="47030" y="300690"/>
                  </a:lnTo>
                  <a:lnTo>
                    <a:pt x="25421" y="271389"/>
                  </a:lnTo>
                  <a:lnTo>
                    <a:pt x="21934" y="257592"/>
                  </a:lnTo>
                  <a:lnTo>
                    <a:pt x="20594" y="234978"/>
                  </a:lnTo>
                  <a:lnTo>
                    <a:pt x="22687" y="227985"/>
                  </a:lnTo>
                  <a:lnTo>
                    <a:pt x="30591" y="217321"/>
                  </a:lnTo>
                  <a:lnTo>
                    <a:pt x="39573" y="209317"/>
                  </a:lnTo>
                  <a:lnTo>
                    <a:pt x="75081" y="192422"/>
                  </a:lnTo>
                  <a:lnTo>
                    <a:pt x="107114" y="182508"/>
                  </a:lnTo>
                  <a:lnTo>
                    <a:pt x="140309" y="171713"/>
                  </a:lnTo>
                  <a:lnTo>
                    <a:pt x="151929" y="16785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876"/>
            <p:cNvSpPr/>
            <p:nvPr>
              <p:custDataLst>
                <p:tags r:id="rId20"/>
              </p:custDataLst>
            </p:nvPr>
          </p:nvSpPr>
          <p:spPr>
            <a:xfrm>
              <a:off x="2863635" y="1373189"/>
              <a:ext cx="101555" cy="138200"/>
            </a:xfrm>
            <a:custGeom>
              <a:avLst/>
              <a:gdLst/>
              <a:ahLst/>
              <a:cxnLst/>
              <a:rect l="0" t="0" r="0" b="0"/>
              <a:pathLst>
                <a:path w="101555" h="138200">
                  <a:moveTo>
                    <a:pt x="94288" y="36389"/>
                  </a:moveTo>
                  <a:lnTo>
                    <a:pt x="94288" y="36389"/>
                  </a:lnTo>
                  <a:lnTo>
                    <a:pt x="94288" y="19935"/>
                  </a:lnTo>
                  <a:lnTo>
                    <a:pt x="92125" y="14740"/>
                  </a:lnTo>
                  <a:lnTo>
                    <a:pt x="89269" y="9726"/>
                  </a:lnTo>
                  <a:lnTo>
                    <a:pt x="88000" y="4792"/>
                  </a:lnTo>
                  <a:lnTo>
                    <a:pt x="86850" y="3152"/>
                  </a:lnTo>
                  <a:lnTo>
                    <a:pt x="85272" y="2059"/>
                  </a:lnTo>
                  <a:lnTo>
                    <a:pt x="80786" y="304"/>
                  </a:lnTo>
                  <a:lnTo>
                    <a:pt x="76131" y="0"/>
                  </a:lnTo>
                  <a:lnTo>
                    <a:pt x="65736" y="3787"/>
                  </a:lnTo>
                  <a:lnTo>
                    <a:pt x="30644" y="28132"/>
                  </a:lnTo>
                  <a:lnTo>
                    <a:pt x="14545" y="51191"/>
                  </a:lnTo>
                  <a:lnTo>
                    <a:pt x="4329" y="74388"/>
                  </a:lnTo>
                  <a:lnTo>
                    <a:pt x="0" y="101675"/>
                  </a:lnTo>
                  <a:lnTo>
                    <a:pt x="446" y="110849"/>
                  </a:lnTo>
                  <a:lnTo>
                    <a:pt x="3350" y="117632"/>
                  </a:lnTo>
                  <a:lnTo>
                    <a:pt x="9547" y="126012"/>
                  </a:lnTo>
                  <a:lnTo>
                    <a:pt x="20399" y="133635"/>
                  </a:lnTo>
                  <a:lnTo>
                    <a:pt x="30017" y="137156"/>
                  </a:lnTo>
                  <a:lnTo>
                    <a:pt x="41883" y="138199"/>
                  </a:lnTo>
                  <a:lnTo>
                    <a:pt x="48816" y="136279"/>
                  </a:lnTo>
                  <a:lnTo>
                    <a:pt x="81072" y="114252"/>
                  </a:lnTo>
                  <a:lnTo>
                    <a:pt x="96631" y="93394"/>
                  </a:lnTo>
                  <a:lnTo>
                    <a:pt x="99387" y="85799"/>
                  </a:lnTo>
                  <a:lnTo>
                    <a:pt x="101554" y="49674"/>
                  </a:lnTo>
                  <a:lnTo>
                    <a:pt x="99411" y="44187"/>
                  </a:lnTo>
                  <a:lnTo>
                    <a:pt x="90711" y="32968"/>
                  </a:lnTo>
                  <a:lnTo>
                    <a:pt x="86477" y="30811"/>
                  </a:lnTo>
                  <a:lnTo>
                    <a:pt x="79681" y="2908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877"/>
            <p:cNvSpPr/>
            <p:nvPr>
              <p:custDataLst>
                <p:tags r:id="rId21"/>
              </p:custDataLst>
            </p:nvPr>
          </p:nvSpPr>
          <p:spPr>
            <a:xfrm>
              <a:off x="3052869" y="1394971"/>
              <a:ext cx="211803" cy="182589"/>
            </a:xfrm>
            <a:custGeom>
              <a:avLst/>
              <a:gdLst/>
              <a:ahLst/>
              <a:cxnLst/>
              <a:rect l="0" t="0" r="0" b="0"/>
              <a:pathLst>
                <a:path w="211803" h="182589">
                  <a:moveTo>
                    <a:pt x="0" y="0"/>
                  </a:moveTo>
                  <a:lnTo>
                    <a:pt x="0" y="0"/>
                  </a:lnTo>
                  <a:lnTo>
                    <a:pt x="0" y="3877"/>
                  </a:lnTo>
                  <a:lnTo>
                    <a:pt x="811" y="5019"/>
                  </a:lnTo>
                  <a:lnTo>
                    <a:pt x="2164" y="5781"/>
                  </a:lnTo>
                  <a:lnTo>
                    <a:pt x="3877" y="6289"/>
                  </a:lnTo>
                  <a:lnTo>
                    <a:pt x="5019" y="7438"/>
                  </a:lnTo>
                  <a:lnTo>
                    <a:pt x="6288" y="10880"/>
                  </a:lnTo>
                  <a:lnTo>
                    <a:pt x="7915" y="19702"/>
                  </a:lnTo>
                  <a:lnTo>
                    <a:pt x="12263" y="26847"/>
                  </a:lnTo>
                  <a:lnTo>
                    <a:pt x="13913" y="34915"/>
                  </a:lnTo>
                  <a:lnTo>
                    <a:pt x="14580" y="70728"/>
                  </a:lnTo>
                  <a:lnTo>
                    <a:pt x="15417" y="103880"/>
                  </a:lnTo>
                  <a:lnTo>
                    <a:pt x="20387" y="118381"/>
                  </a:lnTo>
                  <a:lnTo>
                    <a:pt x="21908" y="138721"/>
                  </a:lnTo>
                  <a:lnTo>
                    <a:pt x="22722" y="106131"/>
                  </a:lnTo>
                  <a:lnTo>
                    <a:pt x="36708" y="72978"/>
                  </a:lnTo>
                  <a:lnTo>
                    <a:pt x="46041" y="58411"/>
                  </a:lnTo>
                  <a:lnTo>
                    <a:pt x="59086" y="45980"/>
                  </a:lnTo>
                  <a:lnTo>
                    <a:pt x="86261" y="26906"/>
                  </a:lnTo>
                  <a:lnTo>
                    <a:pt x="100127" y="23391"/>
                  </a:lnTo>
                  <a:lnTo>
                    <a:pt x="125179" y="22041"/>
                  </a:lnTo>
                  <a:lnTo>
                    <a:pt x="130834" y="24132"/>
                  </a:lnTo>
                  <a:lnTo>
                    <a:pt x="148572" y="35187"/>
                  </a:lnTo>
                  <a:lnTo>
                    <a:pt x="172788" y="68935"/>
                  </a:lnTo>
                  <a:lnTo>
                    <a:pt x="179324" y="83001"/>
                  </a:lnTo>
                  <a:lnTo>
                    <a:pt x="187321" y="117027"/>
                  </a:lnTo>
                  <a:lnTo>
                    <a:pt x="193430" y="143338"/>
                  </a:lnTo>
                  <a:lnTo>
                    <a:pt x="205045" y="174844"/>
                  </a:lnTo>
                  <a:lnTo>
                    <a:pt x="211802" y="1825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878"/>
            <p:cNvSpPr/>
            <p:nvPr>
              <p:custDataLst>
                <p:tags r:id="rId22"/>
              </p:custDataLst>
            </p:nvPr>
          </p:nvSpPr>
          <p:spPr>
            <a:xfrm>
              <a:off x="3366920" y="1424185"/>
              <a:ext cx="7304" cy="153375"/>
            </a:xfrm>
            <a:custGeom>
              <a:avLst/>
              <a:gdLst/>
              <a:ahLst/>
              <a:cxnLst/>
              <a:rect l="0" t="0" r="0" b="0"/>
              <a:pathLst>
                <a:path w="7304" h="153375">
                  <a:moveTo>
                    <a:pt x="0" y="0"/>
                  </a:moveTo>
                  <a:lnTo>
                    <a:pt x="0" y="0"/>
                  </a:lnTo>
                  <a:lnTo>
                    <a:pt x="3877" y="3877"/>
                  </a:lnTo>
                  <a:lnTo>
                    <a:pt x="5781" y="7945"/>
                  </a:lnTo>
                  <a:lnTo>
                    <a:pt x="7264" y="40411"/>
                  </a:lnTo>
                  <a:lnTo>
                    <a:pt x="7300" y="74900"/>
                  </a:lnTo>
                  <a:lnTo>
                    <a:pt x="7303" y="109075"/>
                  </a:lnTo>
                  <a:lnTo>
                    <a:pt x="7303" y="145417"/>
                  </a:lnTo>
                  <a:lnTo>
                    <a:pt x="7303" y="15337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879"/>
            <p:cNvSpPr/>
            <p:nvPr>
              <p:custDataLst>
                <p:tags r:id="rId23"/>
              </p:custDataLst>
            </p:nvPr>
          </p:nvSpPr>
          <p:spPr>
            <a:xfrm>
              <a:off x="3404453" y="1343847"/>
              <a:ext cx="6289" cy="14608"/>
            </a:xfrm>
            <a:custGeom>
              <a:avLst/>
              <a:gdLst/>
              <a:ahLst/>
              <a:cxnLst/>
              <a:rect l="0" t="0" r="0" b="0"/>
              <a:pathLst>
                <a:path w="6289" h="14608">
                  <a:moveTo>
                    <a:pt x="6288" y="0"/>
                  </a:moveTo>
                  <a:lnTo>
                    <a:pt x="6288" y="0"/>
                  </a:lnTo>
                  <a:lnTo>
                    <a:pt x="0" y="0"/>
                  </a:lnTo>
                  <a:lnTo>
                    <a:pt x="4899" y="7944"/>
                  </a:lnTo>
                  <a:lnTo>
                    <a:pt x="6288"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880"/>
            <p:cNvSpPr/>
            <p:nvPr>
              <p:custDataLst>
                <p:tags r:id="rId24"/>
              </p:custDataLst>
            </p:nvPr>
          </p:nvSpPr>
          <p:spPr>
            <a:xfrm>
              <a:off x="3483911" y="1431578"/>
              <a:ext cx="109419" cy="159485"/>
            </a:xfrm>
            <a:custGeom>
              <a:avLst/>
              <a:gdLst/>
              <a:ahLst/>
              <a:cxnLst/>
              <a:rect l="0" t="0" r="0" b="0"/>
              <a:pathLst>
                <a:path w="109419" h="159485">
                  <a:moveTo>
                    <a:pt x="72901" y="7214"/>
                  </a:moveTo>
                  <a:lnTo>
                    <a:pt x="72901" y="7214"/>
                  </a:lnTo>
                  <a:lnTo>
                    <a:pt x="72901" y="926"/>
                  </a:lnTo>
                  <a:lnTo>
                    <a:pt x="72089" y="588"/>
                  </a:lnTo>
                  <a:lnTo>
                    <a:pt x="62735" y="0"/>
                  </a:lnTo>
                  <a:lnTo>
                    <a:pt x="58104" y="2114"/>
                  </a:lnTo>
                  <a:lnTo>
                    <a:pt x="53340" y="4948"/>
                  </a:lnTo>
                  <a:lnTo>
                    <a:pt x="48518" y="6207"/>
                  </a:lnTo>
                  <a:lnTo>
                    <a:pt x="43670" y="11095"/>
                  </a:lnTo>
                  <a:lnTo>
                    <a:pt x="15995" y="44284"/>
                  </a:lnTo>
                  <a:lnTo>
                    <a:pt x="5035" y="63317"/>
                  </a:lnTo>
                  <a:lnTo>
                    <a:pt x="887" y="87725"/>
                  </a:lnTo>
                  <a:lnTo>
                    <a:pt x="0" y="114034"/>
                  </a:lnTo>
                  <a:lnTo>
                    <a:pt x="4253" y="123938"/>
                  </a:lnTo>
                  <a:lnTo>
                    <a:pt x="16331" y="139643"/>
                  </a:lnTo>
                  <a:lnTo>
                    <a:pt x="41629" y="155590"/>
                  </a:lnTo>
                  <a:lnTo>
                    <a:pt x="55971" y="159107"/>
                  </a:lnTo>
                  <a:lnTo>
                    <a:pt x="80376" y="159484"/>
                  </a:lnTo>
                  <a:lnTo>
                    <a:pt x="98932" y="154261"/>
                  </a:lnTo>
                  <a:lnTo>
                    <a:pt x="109418" y="14598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881"/>
            <p:cNvSpPr/>
            <p:nvPr>
              <p:custDataLst>
                <p:tags r:id="rId25"/>
              </p:custDataLst>
            </p:nvPr>
          </p:nvSpPr>
          <p:spPr>
            <a:xfrm>
              <a:off x="3587566" y="1326086"/>
              <a:ext cx="341726" cy="269043"/>
            </a:xfrm>
            <a:custGeom>
              <a:avLst/>
              <a:gdLst/>
              <a:ahLst/>
              <a:cxnLst/>
              <a:rect l="0" t="0" r="0" b="0"/>
              <a:pathLst>
                <a:path w="341726" h="269043">
                  <a:moveTo>
                    <a:pt x="78798" y="185741"/>
                  </a:moveTo>
                  <a:lnTo>
                    <a:pt x="78798" y="185741"/>
                  </a:lnTo>
                  <a:lnTo>
                    <a:pt x="82675" y="181864"/>
                  </a:lnTo>
                  <a:lnTo>
                    <a:pt x="86743" y="179961"/>
                  </a:lnTo>
                  <a:lnTo>
                    <a:pt x="88964" y="179453"/>
                  </a:lnTo>
                  <a:lnTo>
                    <a:pt x="90444" y="177492"/>
                  </a:lnTo>
                  <a:lnTo>
                    <a:pt x="92089" y="170984"/>
                  </a:lnTo>
                  <a:lnTo>
                    <a:pt x="91716" y="168600"/>
                  </a:lnTo>
                  <a:lnTo>
                    <a:pt x="90657" y="167010"/>
                  </a:lnTo>
                  <a:lnTo>
                    <a:pt x="89138" y="165950"/>
                  </a:lnTo>
                  <a:lnTo>
                    <a:pt x="88126" y="164433"/>
                  </a:lnTo>
                  <a:lnTo>
                    <a:pt x="87002" y="160582"/>
                  </a:lnTo>
                  <a:lnTo>
                    <a:pt x="85079" y="159230"/>
                  </a:lnTo>
                  <a:lnTo>
                    <a:pt x="78614" y="157729"/>
                  </a:lnTo>
                  <a:lnTo>
                    <a:pt x="76241" y="158140"/>
                  </a:lnTo>
                  <a:lnTo>
                    <a:pt x="74659" y="159225"/>
                  </a:lnTo>
                  <a:lnTo>
                    <a:pt x="73604" y="160760"/>
                  </a:lnTo>
                  <a:lnTo>
                    <a:pt x="68104" y="162466"/>
                  </a:lnTo>
                  <a:lnTo>
                    <a:pt x="64365" y="162921"/>
                  </a:lnTo>
                  <a:lnTo>
                    <a:pt x="61061" y="164847"/>
                  </a:lnTo>
                  <a:lnTo>
                    <a:pt x="25991" y="200902"/>
                  </a:lnTo>
                  <a:lnTo>
                    <a:pt x="8938" y="224766"/>
                  </a:lnTo>
                  <a:lnTo>
                    <a:pt x="1925" y="239322"/>
                  </a:lnTo>
                  <a:lnTo>
                    <a:pt x="0" y="249048"/>
                  </a:lnTo>
                  <a:lnTo>
                    <a:pt x="1308" y="256617"/>
                  </a:lnTo>
                  <a:lnTo>
                    <a:pt x="6607" y="265440"/>
                  </a:lnTo>
                  <a:lnTo>
                    <a:pt x="8760" y="268088"/>
                  </a:lnTo>
                  <a:lnTo>
                    <a:pt x="11819" y="269042"/>
                  </a:lnTo>
                  <a:lnTo>
                    <a:pt x="37730" y="265635"/>
                  </a:lnTo>
                  <a:lnTo>
                    <a:pt x="61799" y="259840"/>
                  </a:lnTo>
                  <a:lnTo>
                    <a:pt x="94929" y="258818"/>
                  </a:lnTo>
                  <a:lnTo>
                    <a:pt x="109305" y="258785"/>
                  </a:lnTo>
                  <a:lnTo>
                    <a:pt x="114809" y="260944"/>
                  </a:lnTo>
                  <a:lnTo>
                    <a:pt x="119960" y="263797"/>
                  </a:lnTo>
                  <a:lnTo>
                    <a:pt x="128233" y="265404"/>
                  </a:lnTo>
                  <a:lnTo>
                    <a:pt x="136205" y="265779"/>
                  </a:lnTo>
                  <a:lnTo>
                    <a:pt x="142994" y="263782"/>
                  </a:lnTo>
                  <a:lnTo>
                    <a:pt x="175524" y="245027"/>
                  </a:lnTo>
                  <a:lnTo>
                    <a:pt x="197479" y="226005"/>
                  </a:lnTo>
                  <a:lnTo>
                    <a:pt x="222354" y="192576"/>
                  </a:lnTo>
                  <a:lnTo>
                    <a:pt x="244604" y="156466"/>
                  </a:lnTo>
                  <a:lnTo>
                    <a:pt x="263684" y="120002"/>
                  </a:lnTo>
                  <a:lnTo>
                    <a:pt x="278090" y="83491"/>
                  </a:lnTo>
                  <a:lnTo>
                    <a:pt x="288392" y="49138"/>
                  </a:lnTo>
                  <a:lnTo>
                    <a:pt x="290471" y="16895"/>
                  </a:lnTo>
                  <a:lnTo>
                    <a:pt x="288379" y="11155"/>
                  </a:lnTo>
                  <a:lnTo>
                    <a:pt x="280423" y="857"/>
                  </a:lnTo>
                  <a:lnTo>
                    <a:pt x="278135" y="0"/>
                  </a:lnTo>
                  <a:lnTo>
                    <a:pt x="275798" y="239"/>
                  </a:lnTo>
                  <a:lnTo>
                    <a:pt x="268632" y="2290"/>
                  </a:lnTo>
                  <a:lnTo>
                    <a:pt x="266217" y="2578"/>
                  </a:lnTo>
                  <a:lnTo>
                    <a:pt x="255063" y="10737"/>
                  </a:lnTo>
                  <a:lnTo>
                    <a:pt x="229787" y="43076"/>
                  </a:lnTo>
                  <a:lnTo>
                    <a:pt x="221547" y="62591"/>
                  </a:lnTo>
                  <a:lnTo>
                    <a:pt x="218089" y="98232"/>
                  </a:lnTo>
                  <a:lnTo>
                    <a:pt x="217634" y="134634"/>
                  </a:lnTo>
                  <a:lnTo>
                    <a:pt x="219750" y="156533"/>
                  </a:lnTo>
                  <a:lnTo>
                    <a:pt x="230837" y="192234"/>
                  </a:lnTo>
                  <a:lnTo>
                    <a:pt x="252113" y="219397"/>
                  </a:lnTo>
                  <a:lnTo>
                    <a:pt x="286570" y="246444"/>
                  </a:lnTo>
                  <a:lnTo>
                    <a:pt x="322340" y="263764"/>
                  </a:lnTo>
                  <a:lnTo>
                    <a:pt x="323933" y="264536"/>
                  </a:lnTo>
                  <a:lnTo>
                    <a:pt x="341725" y="26608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882"/>
            <p:cNvSpPr/>
            <p:nvPr>
              <p:custDataLst>
                <p:tags r:id="rId26"/>
              </p:custDataLst>
            </p:nvPr>
          </p:nvSpPr>
          <p:spPr>
            <a:xfrm>
              <a:off x="4060754" y="1438792"/>
              <a:ext cx="182589" cy="153235"/>
            </a:xfrm>
            <a:custGeom>
              <a:avLst/>
              <a:gdLst/>
              <a:ahLst/>
              <a:cxnLst/>
              <a:rect l="0" t="0" r="0" b="0"/>
              <a:pathLst>
                <a:path w="182589" h="153235">
                  <a:moveTo>
                    <a:pt x="0" y="0"/>
                  </a:moveTo>
                  <a:lnTo>
                    <a:pt x="0" y="0"/>
                  </a:lnTo>
                  <a:lnTo>
                    <a:pt x="13566" y="0"/>
                  </a:lnTo>
                  <a:lnTo>
                    <a:pt x="15213" y="10850"/>
                  </a:lnTo>
                  <a:lnTo>
                    <a:pt x="26235" y="32495"/>
                  </a:lnTo>
                  <a:lnTo>
                    <a:pt x="33972" y="65956"/>
                  </a:lnTo>
                  <a:lnTo>
                    <a:pt x="42125" y="97998"/>
                  </a:lnTo>
                  <a:lnTo>
                    <a:pt x="55247" y="132393"/>
                  </a:lnTo>
                  <a:lnTo>
                    <a:pt x="58297" y="142469"/>
                  </a:lnTo>
                  <a:lnTo>
                    <a:pt x="65394" y="152901"/>
                  </a:lnTo>
                  <a:lnTo>
                    <a:pt x="69509" y="153234"/>
                  </a:lnTo>
                  <a:lnTo>
                    <a:pt x="70684" y="152469"/>
                  </a:lnTo>
                  <a:lnTo>
                    <a:pt x="71468" y="151148"/>
                  </a:lnTo>
                  <a:lnTo>
                    <a:pt x="86243" y="120542"/>
                  </a:lnTo>
                  <a:lnTo>
                    <a:pt x="103698" y="87166"/>
                  </a:lnTo>
                  <a:lnTo>
                    <a:pt x="124671" y="53226"/>
                  </a:lnTo>
                  <a:lnTo>
                    <a:pt x="157301" y="18086"/>
                  </a:lnTo>
                  <a:lnTo>
                    <a:pt x="165267" y="10859"/>
                  </a:lnTo>
                  <a:lnTo>
                    <a:pt x="170291" y="8884"/>
                  </a:lnTo>
                  <a:lnTo>
                    <a:pt x="171956" y="9169"/>
                  </a:lnTo>
                  <a:lnTo>
                    <a:pt x="173065" y="10170"/>
                  </a:lnTo>
                  <a:lnTo>
                    <a:pt x="173805" y="11649"/>
                  </a:lnTo>
                  <a:lnTo>
                    <a:pt x="175110" y="12635"/>
                  </a:lnTo>
                  <a:lnTo>
                    <a:pt x="178723" y="13731"/>
                  </a:lnTo>
                  <a:lnTo>
                    <a:pt x="180011" y="14835"/>
                  </a:lnTo>
                  <a:lnTo>
                    <a:pt x="182249" y="20819"/>
                  </a:lnTo>
                  <a:lnTo>
                    <a:pt x="182588" y="2921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883"/>
            <p:cNvSpPr/>
            <p:nvPr>
              <p:custDataLst>
                <p:tags r:id="rId27"/>
              </p:custDataLst>
            </p:nvPr>
          </p:nvSpPr>
          <p:spPr>
            <a:xfrm>
              <a:off x="4236176" y="1424312"/>
              <a:ext cx="131327" cy="189766"/>
            </a:xfrm>
            <a:custGeom>
              <a:avLst/>
              <a:gdLst/>
              <a:ahLst/>
              <a:cxnLst/>
              <a:rect l="0" t="0" r="0" b="0"/>
              <a:pathLst>
                <a:path w="131327" h="189766">
                  <a:moveTo>
                    <a:pt x="124022" y="43694"/>
                  </a:moveTo>
                  <a:lnTo>
                    <a:pt x="124022" y="43694"/>
                  </a:lnTo>
                  <a:lnTo>
                    <a:pt x="124022" y="26526"/>
                  </a:lnTo>
                  <a:lnTo>
                    <a:pt x="121858" y="21727"/>
                  </a:lnTo>
                  <a:lnTo>
                    <a:pt x="119003" y="16890"/>
                  </a:lnTo>
                  <a:lnTo>
                    <a:pt x="116584" y="9604"/>
                  </a:lnTo>
                  <a:lnTo>
                    <a:pt x="110519" y="1315"/>
                  </a:lnTo>
                  <a:lnTo>
                    <a:pt x="107742" y="514"/>
                  </a:lnTo>
                  <a:lnTo>
                    <a:pt x="99347" y="0"/>
                  </a:lnTo>
                  <a:lnTo>
                    <a:pt x="88398" y="3788"/>
                  </a:lnTo>
                  <a:lnTo>
                    <a:pt x="66878" y="17045"/>
                  </a:lnTo>
                  <a:lnTo>
                    <a:pt x="38713" y="47987"/>
                  </a:lnTo>
                  <a:lnTo>
                    <a:pt x="20130" y="73756"/>
                  </a:lnTo>
                  <a:lnTo>
                    <a:pt x="5156" y="105661"/>
                  </a:lnTo>
                  <a:lnTo>
                    <a:pt x="908" y="126205"/>
                  </a:lnTo>
                  <a:lnTo>
                    <a:pt x="0" y="146901"/>
                  </a:lnTo>
                  <a:lnTo>
                    <a:pt x="2088" y="152590"/>
                  </a:lnTo>
                  <a:lnTo>
                    <a:pt x="6869" y="160085"/>
                  </a:lnTo>
                  <a:lnTo>
                    <a:pt x="10955" y="160412"/>
                  </a:lnTo>
                  <a:lnTo>
                    <a:pt x="15071" y="158325"/>
                  </a:lnTo>
                  <a:lnTo>
                    <a:pt x="31546" y="143379"/>
                  </a:lnTo>
                  <a:lnTo>
                    <a:pt x="55993" y="107376"/>
                  </a:lnTo>
                  <a:lnTo>
                    <a:pt x="79710" y="72931"/>
                  </a:lnTo>
                  <a:lnTo>
                    <a:pt x="93337" y="52869"/>
                  </a:lnTo>
                  <a:lnTo>
                    <a:pt x="96318" y="51830"/>
                  </a:lnTo>
                  <a:lnTo>
                    <a:pt x="101772" y="51046"/>
                  </a:lnTo>
                  <a:lnTo>
                    <a:pt x="102903" y="68478"/>
                  </a:lnTo>
                  <a:lnTo>
                    <a:pt x="107888" y="81982"/>
                  </a:lnTo>
                  <a:lnTo>
                    <a:pt x="111445" y="109581"/>
                  </a:lnTo>
                  <a:lnTo>
                    <a:pt x="114375" y="120045"/>
                  </a:lnTo>
                  <a:lnTo>
                    <a:pt x="121532" y="155011"/>
                  </a:lnTo>
                  <a:lnTo>
                    <a:pt x="124096" y="169278"/>
                  </a:lnTo>
                  <a:lnTo>
                    <a:pt x="130584" y="182008"/>
                  </a:lnTo>
                  <a:lnTo>
                    <a:pt x="131326" y="18976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884"/>
            <p:cNvSpPr/>
            <p:nvPr>
              <p:custDataLst>
                <p:tags r:id="rId28"/>
              </p:custDataLst>
            </p:nvPr>
          </p:nvSpPr>
          <p:spPr>
            <a:xfrm>
              <a:off x="4462447" y="1475310"/>
              <a:ext cx="146072" cy="135160"/>
            </a:xfrm>
            <a:custGeom>
              <a:avLst/>
              <a:gdLst/>
              <a:ahLst/>
              <a:cxnLst/>
              <a:rect l="0" t="0" r="0" b="0"/>
              <a:pathLst>
                <a:path w="146072" h="135160">
                  <a:moveTo>
                    <a:pt x="0" y="0"/>
                  </a:moveTo>
                  <a:lnTo>
                    <a:pt x="0" y="0"/>
                  </a:lnTo>
                  <a:lnTo>
                    <a:pt x="0" y="3877"/>
                  </a:lnTo>
                  <a:lnTo>
                    <a:pt x="812" y="5019"/>
                  </a:lnTo>
                  <a:lnTo>
                    <a:pt x="2164" y="5781"/>
                  </a:lnTo>
                  <a:lnTo>
                    <a:pt x="3877" y="6288"/>
                  </a:lnTo>
                  <a:lnTo>
                    <a:pt x="5019" y="7438"/>
                  </a:lnTo>
                  <a:lnTo>
                    <a:pt x="6289" y="10880"/>
                  </a:lnTo>
                  <a:lnTo>
                    <a:pt x="7264" y="44056"/>
                  </a:lnTo>
                  <a:lnTo>
                    <a:pt x="9456" y="60662"/>
                  </a:lnTo>
                  <a:lnTo>
                    <a:pt x="14155" y="94500"/>
                  </a:lnTo>
                  <a:lnTo>
                    <a:pt x="14602" y="130546"/>
                  </a:lnTo>
                  <a:lnTo>
                    <a:pt x="14606" y="135159"/>
                  </a:lnTo>
                  <a:lnTo>
                    <a:pt x="14607" y="123901"/>
                  </a:lnTo>
                  <a:lnTo>
                    <a:pt x="16771" y="117823"/>
                  </a:lnTo>
                  <a:lnTo>
                    <a:pt x="29404" y="86444"/>
                  </a:lnTo>
                  <a:lnTo>
                    <a:pt x="42223" y="56797"/>
                  </a:lnTo>
                  <a:lnTo>
                    <a:pt x="67642" y="22642"/>
                  </a:lnTo>
                  <a:lnTo>
                    <a:pt x="77839" y="11397"/>
                  </a:lnTo>
                  <a:lnTo>
                    <a:pt x="86261" y="5606"/>
                  </a:lnTo>
                  <a:lnTo>
                    <a:pt x="100127" y="1661"/>
                  </a:lnTo>
                  <a:lnTo>
                    <a:pt x="135890" y="43"/>
                  </a:lnTo>
                  <a:lnTo>
                    <a:pt x="139652" y="2183"/>
                  </a:lnTo>
                  <a:lnTo>
                    <a:pt x="146071"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885"/>
            <p:cNvSpPr/>
            <p:nvPr>
              <p:custDataLst>
                <p:tags r:id="rId29"/>
              </p:custDataLst>
            </p:nvPr>
          </p:nvSpPr>
          <p:spPr>
            <a:xfrm>
              <a:off x="4703463" y="1460703"/>
              <a:ext cx="321356" cy="182062"/>
            </a:xfrm>
            <a:custGeom>
              <a:avLst/>
              <a:gdLst/>
              <a:ahLst/>
              <a:cxnLst/>
              <a:rect l="0" t="0" r="0" b="0"/>
              <a:pathLst>
                <a:path w="321356" h="182062">
                  <a:moveTo>
                    <a:pt x="0" y="0"/>
                  </a:moveTo>
                  <a:lnTo>
                    <a:pt x="0" y="0"/>
                  </a:lnTo>
                  <a:lnTo>
                    <a:pt x="6288" y="0"/>
                  </a:lnTo>
                  <a:lnTo>
                    <a:pt x="6627" y="811"/>
                  </a:lnTo>
                  <a:lnTo>
                    <a:pt x="7003" y="3877"/>
                  </a:lnTo>
                  <a:lnTo>
                    <a:pt x="9334" y="7945"/>
                  </a:lnTo>
                  <a:lnTo>
                    <a:pt x="11092" y="10165"/>
                  </a:lnTo>
                  <a:lnTo>
                    <a:pt x="13045" y="16961"/>
                  </a:lnTo>
                  <a:lnTo>
                    <a:pt x="16308" y="29911"/>
                  </a:lnTo>
                  <a:lnTo>
                    <a:pt x="19421" y="40073"/>
                  </a:lnTo>
                  <a:lnTo>
                    <a:pt x="25460" y="73503"/>
                  </a:lnTo>
                  <a:lnTo>
                    <a:pt x="30884" y="107450"/>
                  </a:lnTo>
                  <a:lnTo>
                    <a:pt x="40065" y="143513"/>
                  </a:lnTo>
                  <a:lnTo>
                    <a:pt x="43492" y="158796"/>
                  </a:lnTo>
                  <a:lnTo>
                    <a:pt x="44413" y="159423"/>
                  </a:lnTo>
                  <a:lnTo>
                    <a:pt x="50815" y="160628"/>
                  </a:lnTo>
                  <a:lnTo>
                    <a:pt x="53277" y="143714"/>
                  </a:lnTo>
                  <a:lnTo>
                    <a:pt x="56139" y="135285"/>
                  </a:lnTo>
                  <a:lnTo>
                    <a:pt x="62004" y="111849"/>
                  </a:lnTo>
                  <a:lnTo>
                    <a:pt x="84598" y="78707"/>
                  </a:lnTo>
                  <a:lnTo>
                    <a:pt x="89806" y="72039"/>
                  </a:lnTo>
                  <a:lnTo>
                    <a:pt x="94826" y="68535"/>
                  </a:lnTo>
                  <a:lnTo>
                    <a:pt x="100783" y="66285"/>
                  </a:lnTo>
                  <a:lnTo>
                    <a:pt x="103762" y="68142"/>
                  </a:lnTo>
                  <a:lnTo>
                    <a:pt x="107791" y="72483"/>
                  </a:lnTo>
                  <a:lnTo>
                    <a:pt x="122596" y="96948"/>
                  </a:lnTo>
                  <a:lnTo>
                    <a:pt x="137256" y="111150"/>
                  </a:lnTo>
                  <a:lnTo>
                    <a:pt x="162008" y="143729"/>
                  </a:lnTo>
                  <a:lnTo>
                    <a:pt x="170089" y="154393"/>
                  </a:lnTo>
                  <a:lnTo>
                    <a:pt x="181499" y="162692"/>
                  </a:lnTo>
                  <a:lnTo>
                    <a:pt x="193253" y="167748"/>
                  </a:lnTo>
                  <a:lnTo>
                    <a:pt x="194567" y="169448"/>
                  </a:lnTo>
                  <a:lnTo>
                    <a:pt x="195443" y="171394"/>
                  </a:lnTo>
                  <a:lnTo>
                    <a:pt x="196027" y="171879"/>
                  </a:lnTo>
                  <a:lnTo>
                    <a:pt x="196416" y="171391"/>
                  </a:lnTo>
                  <a:lnTo>
                    <a:pt x="196676" y="170254"/>
                  </a:lnTo>
                  <a:lnTo>
                    <a:pt x="197660" y="169496"/>
                  </a:lnTo>
                  <a:lnTo>
                    <a:pt x="200918" y="168654"/>
                  </a:lnTo>
                  <a:lnTo>
                    <a:pt x="202112" y="167618"/>
                  </a:lnTo>
                  <a:lnTo>
                    <a:pt x="209308" y="149732"/>
                  </a:lnTo>
                  <a:lnTo>
                    <a:pt x="217437" y="116785"/>
                  </a:lnTo>
                  <a:lnTo>
                    <a:pt x="219008" y="80358"/>
                  </a:lnTo>
                  <a:lnTo>
                    <a:pt x="218275" y="63631"/>
                  </a:lnTo>
                  <a:lnTo>
                    <a:pt x="211810" y="51138"/>
                  </a:lnTo>
                  <a:lnTo>
                    <a:pt x="218091" y="57414"/>
                  </a:lnTo>
                  <a:lnTo>
                    <a:pt x="229756" y="63247"/>
                  </a:lnTo>
                  <a:lnTo>
                    <a:pt x="250771" y="69721"/>
                  </a:lnTo>
                  <a:lnTo>
                    <a:pt x="272253" y="63872"/>
                  </a:lnTo>
                  <a:lnTo>
                    <a:pt x="283273" y="60041"/>
                  </a:lnTo>
                  <a:lnTo>
                    <a:pt x="286229" y="59503"/>
                  </a:lnTo>
                  <a:lnTo>
                    <a:pt x="288199" y="58333"/>
                  </a:lnTo>
                  <a:lnTo>
                    <a:pt x="289514" y="56742"/>
                  </a:lnTo>
                  <a:lnTo>
                    <a:pt x="290389" y="54869"/>
                  </a:lnTo>
                  <a:lnTo>
                    <a:pt x="291784" y="53621"/>
                  </a:lnTo>
                  <a:lnTo>
                    <a:pt x="299414" y="51133"/>
                  </a:lnTo>
                  <a:lnTo>
                    <a:pt x="303312" y="55004"/>
                  </a:lnTo>
                  <a:lnTo>
                    <a:pt x="305221" y="59070"/>
                  </a:lnTo>
                  <a:lnTo>
                    <a:pt x="306721" y="92950"/>
                  </a:lnTo>
                  <a:lnTo>
                    <a:pt x="307554" y="111262"/>
                  </a:lnTo>
                  <a:lnTo>
                    <a:pt x="312527" y="125699"/>
                  </a:lnTo>
                  <a:lnTo>
                    <a:pt x="313992" y="158152"/>
                  </a:lnTo>
                  <a:lnTo>
                    <a:pt x="314845" y="170298"/>
                  </a:lnTo>
                  <a:lnTo>
                    <a:pt x="321054" y="182061"/>
                  </a:lnTo>
                  <a:lnTo>
                    <a:pt x="321355" y="17528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886"/>
            <p:cNvSpPr/>
            <p:nvPr>
              <p:custDataLst>
                <p:tags r:id="rId30"/>
              </p:custDataLst>
            </p:nvPr>
          </p:nvSpPr>
          <p:spPr>
            <a:xfrm>
              <a:off x="5039425" y="1409605"/>
              <a:ext cx="7304" cy="7278"/>
            </a:xfrm>
            <a:custGeom>
              <a:avLst/>
              <a:gdLst/>
              <a:ahLst/>
              <a:cxnLst/>
              <a:rect l="0" t="0" r="0" b="0"/>
              <a:pathLst>
                <a:path w="7304" h="7278">
                  <a:moveTo>
                    <a:pt x="0" y="7277"/>
                  </a:moveTo>
                  <a:lnTo>
                    <a:pt x="0" y="7277"/>
                  </a:lnTo>
                  <a:lnTo>
                    <a:pt x="3877" y="7277"/>
                  </a:lnTo>
                  <a:lnTo>
                    <a:pt x="5019" y="6465"/>
                  </a:lnTo>
                  <a:lnTo>
                    <a:pt x="5780" y="5113"/>
                  </a:lnTo>
                  <a:lnTo>
                    <a:pt x="7296" y="0"/>
                  </a:lnTo>
                  <a:lnTo>
                    <a:pt x="7303" y="72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887"/>
            <p:cNvSpPr/>
            <p:nvPr>
              <p:custDataLst>
                <p:tags r:id="rId31"/>
              </p:custDataLst>
            </p:nvPr>
          </p:nvSpPr>
          <p:spPr>
            <a:xfrm>
              <a:off x="5105157" y="1329795"/>
              <a:ext cx="284837" cy="356511"/>
            </a:xfrm>
            <a:custGeom>
              <a:avLst/>
              <a:gdLst/>
              <a:ahLst/>
              <a:cxnLst/>
              <a:rect l="0" t="0" r="0" b="0"/>
              <a:pathLst>
                <a:path w="284837" h="356511">
                  <a:moveTo>
                    <a:pt x="0" y="21355"/>
                  </a:moveTo>
                  <a:lnTo>
                    <a:pt x="0" y="21355"/>
                  </a:lnTo>
                  <a:lnTo>
                    <a:pt x="0" y="32235"/>
                  </a:lnTo>
                  <a:lnTo>
                    <a:pt x="2163" y="36470"/>
                  </a:lnTo>
                  <a:lnTo>
                    <a:pt x="5019" y="41057"/>
                  </a:lnTo>
                  <a:lnTo>
                    <a:pt x="6626" y="49013"/>
                  </a:lnTo>
                  <a:lnTo>
                    <a:pt x="8055" y="81036"/>
                  </a:lnTo>
                  <a:lnTo>
                    <a:pt x="13072" y="111409"/>
                  </a:lnTo>
                  <a:lnTo>
                    <a:pt x="14151" y="138926"/>
                  </a:lnTo>
                  <a:lnTo>
                    <a:pt x="14472" y="169801"/>
                  </a:lnTo>
                  <a:lnTo>
                    <a:pt x="14567" y="202483"/>
                  </a:lnTo>
                  <a:lnTo>
                    <a:pt x="14594" y="232724"/>
                  </a:lnTo>
                  <a:lnTo>
                    <a:pt x="14603" y="262243"/>
                  </a:lnTo>
                  <a:lnTo>
                    <a:pt x="14606" y="297421"/>
                  </a:lnTo>
                  <a:lnTo>
                    <a:pt x="14606" y="330885"/>
                  </a:lnTo>
                  <a:lnTo>
                    <a:pt x="14606" y="348128"/>
                  </a:lnTo>
                  <a:lnTo>
                    <a:pt x="13795" y="351191"/>
                  </a:lnTo>
                  <a:lnTo>
                    <a:pt x="12443" y="353233"/>
                  </a:lnTo>
                  <a:lnTo>
                    <a:pt x="8318" y="356510"/>
                  </a:lnTo>
                  <a:lnTo>
                    <a:pt x="5273" y="343485"/>
                  </a:lnTo>
                  <a:lnTo>
                    <a:pt x="3515" y="340792"/>
                  </a:lnTo>
                  <a:lnTo>
                    <a:pt x="1041" y="325371"/>
                  </a:lnTo>
                  <a:lnTo>
                    <a:pt x="5918" y="291225"/>
                  </a:lnTo>
                  <a:lnTo>
                    <a:pt x="10906" y="258423"/>
                  </a:lnTo>
                  <a:lnTo>
                    <a:pt x="21264" y="230274"/>
                  </a:lnTo>
                  <a:lnTo>
                    <a:pt x="30735" y="201376"/>
                  </a:lnTo>
                  <a:lnTo>
                    <a:pt x="46225" y="167549"/>
                  </a:lnTo>
                  <a:lnTo>
                    <a:pt x="60105" y="132615"/>
                  </a:lnTo>
                  <a:lnTo>
                    <a:pt x="74358" y="102031"/>
                  </a:lnTo>
                  <a:lnTo>
                    <a:pt x="87495" y="67385"/>
                  </a:lnTo>
                  <a:lnTo>
                    <a:pt x="104675" y="31222"/>
                  </a:lnTo>
                  <a:lnTo>
                    <a:pt x="111074" y="8929"/>
                  </a:lnTo>
                  <a:lnTo>
                    <a:pt x="116517" y="0"/>
                  </a:lnTo>
                  <a:lnTo>
                    <a:pt x="117647" y="11935"/>
                  </a:lnTo>
                  <a:lnTo>
                    <a:pt x="120724" y="16627"/>
                  </a:lnTo>
                  <a:lnTo>
                    <a:pt x="123481" y="37102"/>
                  </a:lnTo>
                  <a:lnTo>
                    <a:pt x="124070" y="70326"/>
                  </a:lnTo>
                  <a:lnTo>
                    <a:pt x="124133" y="97629"/>
                  </a:lnTo>
                  <a:lnTo>
                    <a:pt x="124151" y="126277"/>
                  </a:lnTo>
                  <a:lnTo>
                    <a:pt x="128034" y="159201"/>
                  </a:lnTo>
                  <a:lnTo>
                    <a:pt x="130447" y="194653"/>
                  </a:lnTo>
                  <a:lnTo>
                    <a:pt x="131162" y="226978"/>
                  </a:lnTo>
                  <a:lnTo>
                    <a:pt x="131373" y="257114"/>
                  </a:lnTo>
                  <a:lnTo>
                    <a:pt x="131445" y="290547"/>
                  </a:lnTo>
                  <a:lnTo>
                    <a:pt x="131462" y="326760"/>
                  </a:lnTo>
                  <a:lnTo>
                    <a:pt x="131462" y="337575"/>
                  </a:lnTo>
                  <a:lnTo>
                    <a:pt x="132274" y="339287"/>
                  </a:lnTo>
                  <a:lnTo>
                    <a:pt x="133627" y="340428"/>
                  </a:lnTo>
                  <a:lnTo>
                    <a:pt x="135340" y="341188"/>
                  </a:lnTo>
                  <a:lnTo>
                    <a:pt x="136482" y="340884"/>
                  </a:lnTo>
                  <a:lnTo>
                    <a:pt x="137243" y="339870"/>
                  </a:lnTo>
                  <a:lnTo>
                    <a:pt x="138089" y="335767"/>
                  </a:lnTo>
                  <a:lnTo>
                    <a:pt x="139377" y="324332"/>
                  </a:lnTo>
                  <a:lnTo>
                    <a:pt x="153551" y="289343"/>
                  </a:lnTo>
                  <a:lnTo>
                    <a:pt x="164137" y="254372"/>
                  </a:lnTo>
                  <a:lnTo>
                    <a:pt x="166841" y="249722"/>
                  </a:lnTo>
                  <a:lnTo>
                    <a:pt x="168033" y="249069"/>
                  </a:lnTo>
                  <a:lnTo>
                    <a:pt x="171520" y="248344"/>
                  </a:lnTo>
                  <a:lnTo>
                    <a:pt x="175775" y="250186"/>
                  </a:lnTo>
                  <a:lnTo>
                    <a:pt x="178046" y="251813"/>
                  </a:lnTo>
                  <a:lnTo>
                    <a:pt x="207900" y="287505"/>
                  </a:lnTo>
                  <a:lnTo>
                    <a:pt x="241072" y="320845"/>
                  </a:lnTo>
                  <a:lnTo>
                    <a:pt x="267348" y="340842"/>
                  </a:lnTo>
                  <a:lnTo>
                    <a:pt x="284836" y="3500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SMARTInkShape-Group193"/>
          <p:cNvGrpSpPr/>
          <p:nvPr/>
        </p:nvGrpSpPr>
        <p:grpSpPr>
          <a:xfrm>
            <a:off x="5828205" y="6325145"/>
            <a:ext cx="29214" cy="36217"/>
            <a:chOff x="5828205" y="6325145"/>
            <a:chExt cx="29214" cy="36217"/>
          </a:xfrm>
        </p:grpSpPr>
        <p:sp>
          <p:nvSpPr>
            <p:cNvPr id="27" name="SMARTInkShape-888"/>
            <p:cNvSpPr/>
            <p:nvPr>
              <p:custDataLst>
                <p:tags r:id="rId10"/>
              </p:custDataLst>
            </p:nvPr>
          </p:nvSpPr>
          <p:spPr>
            <a:xfrm>
              <a:off x="5828205" y="6354058"/>
              <a:ext cx="7304" cy="7304"/>
            </a:xfrm>
            <a:custGeom>
              <a:avLst/>
              <a:gdLst/>
              <a:ahLst/>
              <a:cxnLst/>
              <a:rect l="0" t="0" r="0" b="0"/>
              <a:pathLst>
                <a:path w="7304" h="7304">
                  <a:moveTo>
                    <a:pt x="0" y="7303"/>
                  </a:moveTo>
                  <a:lnTo>
                    <a:pt x="0" y="7303"/>
                  </a:lnTo>
                  <a:lnTo>
                    <a:pt x="6288" y="7303"/>
                  </a:lnTo>
                  <a:lnTo>
                    <a:pt x="6626" y="6492"/>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889"/>
            <p:cNvSpPr/>
            <p:nvPr>
              <p:custDataLst>
                <p:tags r:id="rId11"/>
              </p:custDataLst>
            </p:nvPr>
          </p:nvSpPr>
          <p:spPr>
            <a:xfrm>
              <a:off x="5828205" y="6325145"/>
              <a:ext cx="14608" cy="14306"/>
            </a:xfrm>
            <a:custGeom>
              <a:avLst/>
              <a:gdLst/>
              <a:ahLst/>
              <a:cxnLst/>
              <a:rect l="0" t="0" r="0" b="0"/>
              <a:pathLst>
                <a:path w="14608" h="14306">
                  <a:moveTo>
                    <a:pt x="0" y="14305"/>
                  </a:moveTo>
                  <a:lnTo>
                    <a:pt x="0" y="14305"/>
                  </a:lnTo>
                  <a:lnTo>
                    <a:pt x="0" y="0"/>
                  </a:lnTo>
                  <a:lnTo>
                    <a:pt x="7002" y="6709"/>
                  </a:lnTo>
                  <a:lnTo>
                    <a:pt x="14607" y="70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890"/>
            <p:cNvSpPr/>
            <p:nvPr>
              <p:custDataLst>
                <p:tags r:id="rId12"/>
              </p:custDataLst>
            </p:nvPr>
          </p:nvSpPr>
          <p:spPr>
            <a:xfrm>
              <a:off x="5850115" y="6339450"/>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49" name="SMARTInkShape-Group194"/>
          <p:cNvGrpSpPr/>
          <p:nvPr/>
        </p:nvGrpSpPr>
        <p:grpSpPr>
          <a:xfrm>
            <a:off x="5595043" y="1460792"/>
            <a:ext cx="196645" cy="233187"/>
            <a:chOff x="5595043" y="1460792"/>
            <a:chExt cx="196645" cy="233187"/>
          </a:xfrm>
        </p:grpSpPr>
        <p:sp>
          <p:nvSpPr>
            <p:cNvPr id="31" name="SMARTInkShape-891"/>
            <p:cNvSpPr/>
            <p:nvPr>
              <p:custDataLst>
                <p:tags r:id="rId8"/>
              </p:custDataLst>
            </p:nvPr>
          </p:nvSpPr>
          <p:spPr>
            <a:xfrm>
              <a:off x="5595043" y="1460792"/>
              <a:ext cx="196645" cy="175195"/>
            </a:xfrm>
            <a:custGeom>
              <a:avLst/>
              <a:gdLst/>
              <a:ahLst/>
              <a:cxnLst/>
              <a:rect l="0" t="0" r="0" b="0"/>
              <a:pathLst>
                <a:path w="196645" h="175195">
                  <a:moveTo>
                    <a:pt x="43270" y="7214"/>
                  </a:moveTo>
                  <a:lnTo>
                    <a:pt x="43270" y="7214"/>
                  </a:lnTo>
                  <a:lnTo>
                    <a:pt x="60438" y="7214"/>
                  </a:lnTo>
                  <a:lnTo>
                    <a:pt x="65237" y="5050"/>
                  </a:lnTo>
                  <a:lnTo>
                    <a:pt x="72358" y="0"/>
                  </a:lnTo>
                  <a:lnTo>
                    <a:pt x="72473" y="10084"/>
                  </a:lnTo>
                  <a:lnTo>
                    <a:pt x="57686" y="46103"/>
                  </a:lnTo>
                  <a:lnTo>
                    <a:pt x="39849" y="80562"/>
                  </a:lnTo>
                  <a:lnTo>
                    <a:pt x="16360" y="112931"/>
                  </a:lnTo>
                  <a:lnTo>
                    <a:pt x="5722" y="132401"/>
                  </a:lnTo>
                  <a:lnTo>
                    <a:pt x="275" y="157918"/>
                  </a:lnTo>
                  <a:lnTo>
                    <a:pt x="0" y="161243"/>
                  </a:lnTo>
                  <a:lnTo>
                    <a:pt x="1858" y="167100"/>
                  </a:lnTo>
                  <a:lnTo>
                    <a:pt x="3489" y="169799"/>
                  </a:lnTo>
                  <a:lnTo>
                    <a:pt x="6200" y="171598"/>
                  </a:lnTo>
                  <a:lnTo>
                    <a:pt x="17769" y="174129"/>
                  </a:lnTo>
                  <a:lnTo>
                    <a:pt x="52812" y="175133"/>
                  </a:lnTo>
                  <a:lnTo>
                    <a:pt x="87386" y="175187"/>
                  </a:lnTo>
                  <a:lnTo>
                    <a:pt x="119770" y="175194"/>
                  </a:lnTo>
                  <a:lnTo>
                    <a:pt x="151115" y="169414"/>
                  </a:lnTo>
                  <a:lnTo>
                    <a:pt x="184315" y="167918"/>
                  </a:lnTo>
                  <a:lnTo>
                    <a:pt x="189271" y="165739"/>
                  </a:lnTo>
                  <a:lnTo>
                    <a:pt x="195187" y="161606"/>
                  </a:lnTo>
                  <a:lnTo>
                    <a:pt x="195997" y="158876"/>
                  </a:lnTo>
                  <a:lnTo>
                    <a:pt x="196644" y="1532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48" name="SMARTInkShape-892"/>
            <p:cNvSpPr/>
            <p:nvPr>
              <p:custDataLst>
                <p:tags r:id="rId9"/>
              </p:custDataLst>
            </p:nvPr>
          </p:nvSpPr>
          <p:spPr>
            <a:xfrm>
              <a:off x="5733259" y="1482613"/>
              <a:ext cx="51125" cy="211366"/>
            </a:xfrm>
            <a:custGeom>
              <a:avLst/>
              <a:gdLst/>
              <a:ahLst/>
              <a:cxnLst/>
              <a:rect l="0" t="0" r="0" b="0"/>
              <a:pathLst>
                <a:path w="51125" h="211366">
                  <a:moveTo>
                    <a:pt x="0" y="0"/>
                  </a:moveTo>
                  <a:lnTo>
                    <a:pt x="0" y="0"/>
                  </a:lnTo>
                  <a:lnTo>
                    <a:pt x="0" y="32677"/>
                  </a:lnTo>
                  <a:lnTo>
                    <a:pt x="811" y="66784"/>
                  </a:lnTo>
                  <a:lnTo>
                    <a:pt x="6288" y="102388"/>
                  </a:lnTo>
                  <a:lnTo>
                    <a:pt x="7215" y="135917"/>
                  </a:lnTo>
                  <a:lnTo>
                    <a:pt x="8097" y="159934"/>
                  </a:lnTo>
                  <a:lnTo>
                    <a:pt x="21844" y="193938"/>
                  </a:lnTo>
                  <a:lnTo>
                    <a:pt x="31960" y="206825"/>
                  </a:lnTo>
                  <a:lnTo>
                    <a:pt x="36656" y="209590"/>
                  </a:lnTo>
                  <a:lnTo>
                    <a:pt x="42406" y="211365"/>
                  </a:lnTo>
                  <a:lnTo>
                    <a:pt x="45356" y="209444"/>
                  </a:lnTo>
                  <a:lnTo>
                    <a:pt x="51124" y="20449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54" name="SMARTInkShape-Group195"/>
          <p:cNvGrpSpPr/>
          <p:nvPr/>
        </p:nvGrpSpPr>
        <p:grpSpPr>
          <a:xfrm>
            <a:off x="6149559" y="1373061"/>
            <a:ext cx="1270812" cy="371942"/>
            <a:chOff x="6149559" y="1373061"/>
            <a:chExt cx="1270812" cy="371942"/>
          </a:xfrm>
        </p:grpSpPr>
        <p:sp>
          <p:nvSpPr>
            <p:cNvPr id="2051" name="SMARTInkShape-893"/>
            <p:cNvSpPr/>
            <p:nvPr>
              <p:custDataLst>
                <p:tags r:id="rId5"/>
              </p:custDataLst>
            </p:nvPr>
          </p:nvSpPr>
          <p:spPr>
            <a:xfrm>
              <a:off x="6149559" y="1373061"/>
              <a:ext cx="36519" cy="335962"/>
            </a:xfrm>
            <a:custGeom>
              <a:avLst/>
              <a:gdLst/>
              <a:ahLst/>
              <a:cxnLst/>
              <a:rect l="0" t="0" r="0" b="0"/>
              <a:pathLst>
                <a:path w="36519" h="335962">
                  <a:moveTo>
                    <a:pt x="0" y="0"/>
                  </a:moveTo>
                  <a:lnTo>
                    <a:pt x="0" y="0"/>
                  </a:lnTo>
                  <a:lnTo>
                    <a:pt x="6289" y="6288"/>
                  </a:lnTo>
                  <a:lnTo>
                    <a:pt x="13503" y="7214"/>
                  </a:lnTo>
                  <a:lnTo>
                    <a:pt x="13871" y="8055"/>
                  </a:lnTo>
                  <a:lnTo>
                    <a:pt x="15354" y="24775"/>
                  </a:lnTo>
                  <a:lnTo>
                    <a:pt x="19607" y="35112"/>
                  </a:lnTo>
                  <a:lnTo>
                    <a:pt x="25484" y="66508"/>
                  </a:lnTo>
                  <a:lnTo>
                    <a:pt x="28723" y="102351"/>
                  </a:lnTo>
                  <a:lnTo>
                    <a:pt x="29117" y="131483"/>
                  </a:lnTo>
                  <a:lnTo>
                    <a:pt x="30006" y="165700"/>
                  </a:lnTo>
                  <a:lnTo>
                    <a:pt x="35500" y="200321"/>
                  </a:lnTo>
                  <a:lnTo>
                    <a:pt x="36384" y="234124"/>
                  </a:lnTo>
                  <a:lnTo>
                    <a:pt x="36500" y="270284"/>
                  </a:lnTo>
                  <a:lnTo>
                    <a:pt x="36515" y="302877"/>
                  </a:lnTo>
                  <a:lnTo>
                    <a:pt x="36518" y="33596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2" name="SMARTInkShape-894"/>
            <p:cNvSpPr/>
            <p:nvPr>
              <p:custDataLst>
                <p:tags r:id="rId6"/>
              </p:custDataLst>
            </p:nvPr>
          </p:nvSpPr>
          <p:spPr>
            <a:xfrm>
              <a:off x="6295629" y="1491389"/>
              <a:ext cx="116857" cy="217203"/>
            </a:xfrm>
            <a:custGeom>
              <a:avLst/>
              <a:gdLst/>
              <a:ahLst/>
              <a:cxnLst/>
              <a:rect l="0" t="0" r="0" b="0"/>
              <a:pathLst>
                <a:path w="116857" h="217203">
                  <a:moveTo>
                    <a:pt x="0" y="93474"/>
                  </a:moveTo>
                  <a:lnTo>
                    <a:pt x="0" y="93474"/>
                  </a:lnTo>
                  <a:lnTo>
                    <a:pt x="3877" y="97351"/>
                  </a:lnTo>
                  <a:lnTo>
                    <a:pt x="5781" y="101418"/>
                  </a:lnTo>
                  <a:lnTo>
                    <a:pt x="6289" y="103639"/>
                  </a:lnTo>
                  <a:lnTo>
                    <a:pt x="7439" y="105120"/>
                  </a:lnTo>
                  <a:lnTo>
                    <a:pt x="10880" y="106765"/>
                  </a:lnTo>
                  <a:lnTo>
                    <a:pt x="35556" y="108046"/>
                  </a:lnTo>
                  <a:lnTo>
                    <a:pt x="64403" y="100131"/>
                  </a:lnTo>
                  <a:lnTo>
                    <a:pt x="74879" y="94810"/>
                  </a:lnTo>
                  <a:lnTo>
                    <a:pt x="95860" y="77409"/>
                  </a:lnTo>
                  <a:lnTo>
                    <a:pt x="111854" y="51745"/>
                  </a:lnTo>
                  <a:lnTo>
                    <a:pt x="115374" y="41256"/>
                  </a:lnTo>
                  <a:lnTo>
                    <a:pt x="116418" y="29131"/>
                  </a:lnTo>
                  <a:lnTo>
                    <a:pt x="114497" y="22138"/>
                  </a:lnTo>
                  <a:lnTo>
                    <a:pt x="106652" y="11036"/>
                  </a:lnTo>
                  <a:lnTo>
                    <a:pt x="99677" y="3496"/>
                  </a:lnTo>
                  <a:lnTo>
                    <a:pt x="94884" y="736"/>
                  </a:lnTo>
                  <a:lnTo>
                    <a:pt x="92471" y="0"/>
                  </a:lnTo>
                  <a:lnTo>
                    <a:pt x="85461" y="1346"/>
                  </a:lnTo>
                  <a:lnTo>
                    <a:pt x="74553" y="6666"/>
                  </a:lnTo>
                  <a:lnTo>
                    <a:pt x="45917" y="33087"/>
                  </a:lnTo>
                  <a:lnTo>
                    <a:pt x="27177" y="68155"/>
                  </a:lnTo>
                  <a:lnTo>
                    <a:pt x="14659" y="101290"/>
                  </a:lnTo>
                  <a:lnTo>
                    <a:pt x="11385" y="114801"/>
                  </a:lnTo>
                  <a:lnTo>
                    <a:pt x="14022" y="145643"/>
                  </a:lnTo>
                  <a:lnTo>
                    <a:pt x="20323" y="168188"/>
                  </a:lnTo>
                  <a:lnTo>
                    <a:pt x="24722" y="178346"/>
                  </a:lnTo>
                  <a:lnTo>
                    <a:pt x="31545" y="186106"/>
                  </a:lnTo>
                  <a:lnTo>
                    <a:pt x="63434" y="205325"/>
                  </a:lnTo>
                  <a:lnTo>
                    <a:pt x="82800" y="214361"/>
                  </a:lnTo>
                  <a:lnTo>
                    <a:pt x="99368" y="217202"/>
                  </a:lnTo>
                  <a:lnTo>
                    <a:pt x="116856" y="2103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53" name="SMARTInkShape-895"/>
            <p:cNvSpPr/>
            <p:nvPr>
              <p:custDataLst>
                <p:tags r:id="rId7"/>
              </p:custDataLst>
            </p:nvPr>
          </p:nvSpPr>
          <p:spPr>
            <a:xfrm>
              <a:off x="6529342" y="1413005"/>
              <a:ext cx="891029" cy="331998"/>
            </a:xfrm>
            <a:custGeom>
              <a:avLst/>
              <a:gdLst/>
              <a:ahLst/>
              <a:cxnLst/>
              <a:rect l="0" t="0" r="0" b="0"/>
              <a:pathLst>
                <a:path w="891029" h="331998">
                  <a:moveTo>
                    <a:pt x="0" y="142643"/>
                  </a:moveTo>
                  <a:lnTo>
                    <a:pt x="0" y="142643"/>
                  </a:lnTo>
                  <a:lnTo>
                    <a:pt x="0" y="152809"/>
                  </a:lnTo>
                  <a:lnTo>
                    <a:pt x="2163" y="157441"/>
                  </a:lnTo>
                  <a:lnTo>
                    <a:pt x="3876" y="159812"/>
                  </a:lnTo>
                  <a:lnTo>
                    <a:pt x="12122" y="194211"/>
                  </a:lnTo>
                  <a:lnTo>
                    <a:pt x="18157" y="228040"/>
                  </a:lnTo>
                  <a:lnTo>
                    <a:pt x="23580" y="260727"/>
                  </a:lnTo>
                  <a:lnTo>
                    <a:pt x="29284" y="294556"/>
                  </a:lnTo>
                  <a:lnTo>
                    <a:pt x="35405" y="316102"/>
                  </a:lnTo>
                  <a:lnTo>
                    <a:pt x="36488" y="331997"/>
                  </a:lnTo>
                  <a:lnTo>
                    <a:pt x="36517" y="299085"/>
                  </a:lnTo>
                  <a:lnTo>
                    <a:pt x="36517" y="264147"/>
                  </a:lnTo>
                  <a:lnTo>
                    <a:pt x="37328" y="244917"/>
                  </a:lnTo>
                  <a:lnTo>
                    <a:pt x="43687" y="208608"/>
                  </a:lnTo>
                  <a:lnTo>
                    <a:pt x="43795" y="202560"/>
                  </a:lnTo>
                  <a:lnTo>
                    <a:pt x="44615" y="202064"/>
                  </a:lnTo>
                  <a:lnTo>
                    <a:pt x="52069" y="201159"/>
                  </a:lnTo>
                  <a:lnTo>
                    <a:pt x="58578" y="201110"/>
                  </a:lnTo>
                  <a:lnTo>
                    <a:pt x="64716" y="203253"/>
                  </a:lnTo>
                  <a:lnTo>
                    <a:pt x="79146" y="211240"/>
                  </a:lnTo>
                  <a:lnTo>
                    <a:pt x="97626" y="216425"/>
                  </a:lnTo>
                  <a:lnTo>
                    <a:pt x="112060" y="225457"/>
                  </a:lnTo>
                  <a:lnTo>
                    <a:pt x="146074" y="235784"/>
                  </a:lnTo>
                  <a:lnTo>
                    <a:pt x="169987" y="237483"/>
                  </a:lnTo>
                  <a:lnTo>
                    <a:pt x="175094" y="235378"/>
                  </a:lnTo>
                  <a:lnTo>
                    <a:pt x="184985" y="227414"/>
                  </a:lnTo>
                  <a:lnTo>
                    <a:pt x="187710" y="222788"/>
                  </a:lnTo>
                  <a:lnTo>
                    <a:pt x="189733" y="218027"/>
                  </a:lnTo>
                  <a:lnTo>
                    <a:pt x="194623" y="210784"/>
                  </a:lnTo>
                  <a:lnTo>
                    <a:pt x="196433" y="203498"/>
                  </a:lnTo>
                  <a:lnTo>
                    <a:pt x="197193" y="167800"/>
                  </a:lnTo>
                  <a:lnTo>
                    <a:pt x="197195" y="164681"/>
                  </a:lnTo>
                  <a:lnTo>
                    <a:pt x="190906" y="170854"/>
                  </a:lnTo>
                  <a:lnTo>
                    <a:pt x="189280" y="182509"/>
                  </a:lnTo>
                  <a:lnTo>
                    <a:pt x="184931" y="191694"/>
                  </a:lnTo>
                  <a:lnTo>
                    <a:pt x="182679" y="227960"/>
                  </a:lnTo>
                  <a:lnTo>
                    <a:pt x="182593" y="261941"/>
                  </a:lnTo>
                  <a:lnTo>
                    <a:pt x="183400" y="276543"/>
                  </a:lnTo>
                  <a:lnTo>
                    <a:pt x="188418" y="290337"/>
                  </a:lnTo>
                  <a:lnTo>
                    <a:pt x="192753" y="297009"/>
                  </a:lnTo>
                  <a:lnTo>
                    <a:pt x="197385" y="300516"/>
                  </a:lnTo>
                  <a:lnTo>
                    <a:pt x="210848" y="306644"/>
                  </a:lnTo>
                  <a:lnTo>
                    <a:pt x="219763" y="306691"/>
                  </a:lnTo>
                  <a:lnTo>
                    <a:pt x="253227" y="299641"/>
                  </a:lnTo>
                  <a:lnTo>
                    <a:pt x="277539" y="280605"/>
                  </a:lnTo>
                  <a:lnTo>
                    <a:pt x="289978" y="266565"/>
                  </a:lnTo>
                  <a:lnTo>
                    <a:pt x="315344" y="232706"/>
                  </a:lnTo>
                  <a:lnTo>
                    <a:pt x="332648" y="198636"/>
                  </a:lnTo>
                  <a:lnTo>
                    <a:pt x="335832" y="163562"/>
                  </a:lnTo>
                  <a:lnTo>
                    <a:pt x="335950" y="153927"/>
                  </a:lnTo>
                  <a:lnTo>
                    <a:pt x="335142" y="152601"/>
                  </a:lnTo>
                  <a:lnTo>
                    <a:pt x="333793" y="151716"/>
                  </a:lnTo>
                  <a:lnTo>
                    <a:pt x="332081" y="151126"/>
                  </a:lnTo>
                  <a:lnTo>
                    <a:pt x="330940" y="151545"/>
                  </a:lnTo>
                  <a:lnTo>
                    <a:pt x="330180" y="152635"/>
                  </a:lnTo>
                  <a:lnTo>
                    <a:pt x="328959" y="156339"/>
                  </a:lnTo>
                  <a:lnTo>
                    <a:pt x="324870" y="160858"/>
                  </a:lnTo>
                  <a:lnTo>
                    <a:pt x="322917" y="167239"/>
                  </a:lnTo>
                  <a:lnTo>
                    <a:pt x="319654" y="179957"/>
                  </a:lnTo>
                  <a:lnTo>
                    <a:pt x="308762" y="208445"/>
                  </a:lnTo>
                  <a:lnTo>
                    <a:pt x="306924" y="239759"/>
                  </a:lnTo>
                  <a:lnTo>
                    <a:pt x="307638" y="252349"/>
                  </a:lnTo>
                  <a:lnTo>
                    <a:pt x="316923" y="278675"/>
                  </a:lnTo>
                  <a:lnTo>
                    <a:pt x="327122" y="293373"/>
                  </a:lnTo>
                  <a:lnTo>
                    <a:pt x="338572" y="304792"/>
                  </a:lnTo>
                  <a:lnTo>
                    <a:pt x="344696" y="308032"/>
                  </a:lnTo>
                  <a:lnTo>
                    <a:pt x="352705" y="309856"/>
                  </a:lnTo>
                  <a:lnTo>
                    <a:pt x="364095" y="306519"/>
                  </a:lnTo>
                  <a:lnTo>
                    <a:pt x="370917" y="300414"/>
                  </a:lnTo>
                  <a:lnTo>
                    <a:pt x="378277" y="292291"/>
                  </a:lnTo>
                  <a:lnTo>
                    <a:pt x="410978" y="263444"/>
                  </a:lnTo>
                  <a:lnTo>
                    <a:pt x="435717" y="229843"/>
                  </a:lnTo>
                  <a:lnTo>
                    <a:pt x="454429" y="195965"/>
                  </a:lnTo>
                  <a:lnTo>
                    <a:pt x="468946" y="162824"/>
                  </a:lnTo>
                  <a:lnTo>
                    <a:pt x="480319" y="134827"/>
                  </a:lnTo>
                  <a:lnTo>
                    <a:pt x="491431" y="100164"/>
                  </a:lnTo>
                  <a:lnTo>
                    <a:pt x="501441" y="65665"/>
                  </a:lnTo>
                  <a:lnTo>
                    <a:pt x="509069" y="39375"/>
                  </a:lnTo>
                  <a:lnTo>
                    <a:pt x="511118" y="9541"/>
                  </a:lnTo>
                  <a:lnTo>
                    <a:pt x="510349" y="7653"/>
                  </a:lnTo>
                  <a:lnTo>
                    <a:pt x="509025" y="6394"/>
                  </a:lnTo>
                  <a:lnTo>
                    <a:pt x="507331" y="5555"/>
                  </a:lnTo>
                  <a:lnTo>
                    <a:pt x="506201" y="4184"/>
                  </a:lnTo>
                  <a:lnTo>
                    <a:pt x="504612" y="0"/>
                  </a:lnTo>
                  <a:lnTo>
                    <a:pt x="504388" y="481"/>
                  </a:lnTo>
                  <a:lnTo>
                    <a:pt x="504240" y="1613"/>
                  </a:lnTo>
                  <a:lnTo>
                    <a:pt x="503330" y="2368"/>
                  </a:lnTo>
                  <a:lnTo>
                    <a:pt x="500153" y="3206"/>
                  </a:lnTo>
                  <a:lnTo>
                    <a:pt x="498982" y="5053"/>
                  </a:lnTo>
                  <a:lnTo>
                    <a:pt x="496521" y="14594"/>
                  </a:lnTo>
                  <a:lnTo>
                    <a:pt x="479498" y="49511"/>
                  </a:lnTo>
                  <a:lnTo>
                    <a:pt x="469839" y="78082"/>
                  </a:lnTo>
                  <a:lnTo>
                    <a:pt x="460117" y="111977"/>
                  </a:lnTo>
                  <a:lnTo>
                    <a:pt x="454981" y="137074"/>
                  </a:lnTo>
                  <a:lnTo>
                    <a:pt x="453458" y="165068"/>
                  </a:lnTo>
                  <a:lnTo>
                    <a:pt x="455171" y="191756"/>
                  </a:lnTo>
                  <a:lnTo>
                    <a:pt x="465300" y="224190"/>
                  </a:lnTo>
                  <a:lnTo>
                    <a:pt x="482050" y="257264"/>
                  </a:lnTo>
                  <a:lnTo>
                    <a:pt x="491774" y="268796"/>
                  </a:lnTo>
                  <a:lnTo>
                    <a:pt x="502951" y="276410"/>
                  </a:lnTo>
                  <a:lnTo>
                    <a:pt x="512665" y="279929"/>
                  </a:lnTo>
                  <a:lnTo>
                    <a:pt x="520683" y="280971"/>
                  </a:lnTo>
                  <a:lnTo>
                    <a:pt x="532075" y="277403"/>
                  </a:lnTo>
                  <a:lnTo>
                    <a:pt x="538897" y="271244"/>
                  </a:lnTo>
                  <a:lnTo>
                    <a:pt x="567575" y="235979"/>
                  </a:lnTo>
                  <a:lnTo>
                    <a:pt x="591802" y="207246"/>
                  </a:lnTo>
                  <a:lnTo>
                    <a:pt x="615220" y="171154"/>
                  </a:lnTo>
                  <a:lnTo>
                    <a:pt x="631589" y="142435"/>
                  </a:lnTo>
                  <a:lnTo>
                    <a:pt x="648267" y="107527"/>
                  </a:lnTo>
                  <a:lnTo>
                    <a:pt x="666687" y="72593"/>
                  </a:lnTo>
                  <a:lnTo>
                    <a:pt x="677014" y="55715"/>
                  </a:lnTo>
                  <a:lnTo>
                    <a:pt x="678789" y="45404"/>
                  </a:lnTo>
                  <a:lnTo>
                    <a:pt x="679747" y="43734"/>
                  </a:lnTo>
                  <a:lnTo>
                    <a:pt x="681197" y="42621"/>
                  </a:lnTo>
                  <a:lnTo>
                    <a:pt x="685477" y="40834"/>
                  </a:lnTo>
                  <a:lnTo>
                    <a:pt x="690095" y="40525"/>
                  </a:lnTo>
                  <a:lnTo>
                    <a:pt x="694336" y="42616"/>
                  </a:lnTo>
                  <a:lnTo>
                    <a:pt x="726450" y="68823"/>
                  </a:lnTo>
                  <a:lnTo>
                    <a:pt x="748950" y="100867"/>
                  </a:lnTo>
                  <a:lnTo>
                    <a:pt x="768564" y="136268"/>
                  </a:lnTo>
                  <a:lnTo>
                    <a:pt x="777311" y="171980"/>
                  </a:lnTo>
                  <a:lnTo>
                    <a:pt x="780927" y="208391"/>
                  </a:lnTo>
                  <a:lnTo>
                    <a:pt x="780420" y="222178"/>
                  </a:lnTo>
                  <a:lnTo>
                    <a:pt x="768997" y="254346"/>
                  </a:lnTo>
                  <a:lnTo>
                    <a:pt x="761097" y="268342"/>
                  </a:lnTo>
                  <a:lnTo>
                    <a:pt x="753213" y="275061"/>
                  </a:lnTo>
                  <a:lnTo>
                    <a:pt x="744299" y="278588"/>
                  </a:lnTo>
                  <a:lnTo>
                    <a:pt x="721474" y="280853"/>
                  </a:lnTo>
                  <a:lnTo>
                    <a:pt x="712069" y="278999"/>
                  </a:lnTo>
                  <a:lnTo>
                    <a:pt x="695542" y="271196"/>
                  </a:lnTo>
                  <a:lnTo>
                    <a:pt x="688372" y="264428"/>
                  </a:lnTo>
                  <a:lnTo>
                    <a:pt x="683291" y="256821"/>
                  </a:lnTo>
                  <a:lnTo>
                    <a:pt x="681033" y="250735"/>
                  </a:lnTo>
                  <a:lnTo>
                    <a:pt x="681243" y="247976"/>
                  </a:lnTo>
                  <a:lnTo>
                    <a:pt x="683639" y="242747"/>
                  </a:lnTo>
                  <a:lnTo>
                    <a:pt x="693428" y="231363"/>
                  </a:lnTo>
                  <a:lnTo>
                    <a:pt x="702039" y="226707"/>
                  </a:lnTo>
                  <a:lnTo>
                    <a:pt x="728546" y="223718"/>
                  </a:lnTo>
                  <a:lnTo>
                    <a:pt x="755604" y="227077"/>
                  </a:lnTo>
                  <a:lnTo>
                    <a:pt x="788056" y="237089"/>
                  </a:lnTo>
                  <a:lnTo>
                    <a:pt x="823370" y="254212"/>
                  </a:lnTo>
                  <a:lnTo>
                    <a:pt x="851776" y="274704"/>
                  </a:lnTo>
                  <a:lnTo>
                    <a:pt x="886460" y="306349"/>
                  </a:lnTo>
                  <a:lnTo>
                    <a:pt x="888998" y="313052"/>
                  </a:lnTo>
                  <a:lnTo>
                    <a:pt x="891028" y="32523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08799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Process</a:t>
            </a:r>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91" t="62681" r="54879" b="9331"/>
          <a:stretch/>
        </p:blipFill>
        <p:spPr bwMode="auto">
          <a:xfrm>
            <a:off x="195644" y="1905000"/>
            <a:ext cx="8781594"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MARTInkShape-896"/>
          <p:cNvSpPr/>
          <p:nvPr>
            <p:custDataLst>
              <p:tags r:id="rId1"/>
            </p:custDataLst>
          </p:nvPr>
        </p:nvSpPr>
        <p:spPr>
          <a:xfrm>
            <a:off x="1314633" y="2256786"/>
            <a:ext cx="847118" cy="65733"/>
          </a:xfrm>
          <a:custGeom>
            <a:avLst/>
            <a:gdLst/>
            <a:ahLst/>
            <a:cxnLst/>
            <a:rect l="0" t="0" r="0" b="0"/>
            <a:pathLst>
              <a:path w="847118" h="65733">
                <a:moveTo>
                  <a:pt x="0" y="0"/>
                </a:moveTo>
                <a:lnTo>
                  <a:pt x="0" y="0"/>
                </a:lnTo>
                <a:lnTo>
                  <a:pt x="7002" y="0"/>
                </a:lnTo>
                <a:lnTo>
                  <a:pt x="13565" y="6288"/>
                </a:lnTo>
                <a:lnTo>
                  <a:pt x="18175" y="7003"/>
                </a:lnTo>
                <a:lnTo>
                  <a:pt x="22414" y="5006"/>
                </a:lnTo>
                <a:lnTo>
                  <a:pt x="27003" y="2225"/>
                </a:lnTo>
                <a:lnTo>
                  <a:pt x="36562" y="439"/>
                </a:lnTo>
                <a:lnTo>
                  <a:pt x="71512" y="3"/>
                </a:lnTo>
                <a:lnTo>
                  <a:pt x="103922" y="0"/>
                </a:lnTo>
                <a:lnTo>
                  <a:pt x="136430" y="0"/>
                </a:lnTo>
                <a:lnTo>
                  <a:pt x="168435" y="0"/>
                </a:lnTo>
                <a:lnTo>
                  <a:pt x="202090" y="0"/>
                </a:lnTo>
                <a:lnTo>
                  <a:pt x="221545" y="811"/>
                </a:lnTo>
                <a:lnTo>
                  <a:pt x="250754" y="6627"/>
                </a:lnTo>
                <a:lnTo>
                  <a:pt x="279968" y="8055"/>
                </a:lnTo>
                <a:lnTo>
                  <a:pt x="314201" y="13925"/>
                </a:lnTo>
                <a:lnTo>
                  <a:pt x="346310" y="14547"/>
                </a:lnTo>
                <a:lnTo>
                  <a:pt x="381522" y="15413"/>
                </a:lnTo>
                <a:lnTo>
                  <a:pt x="416259" y="21459"/>
                </a:lnTo>
                <a:lnTo>
                  <a:pt x="450381" y="21884"/>
                </a:lnTo>
                <a:lnTo>
                  <a:pt x="485885" y="28196"/>
                </a:lnTo>
                <a:lnTo>
                  <a:pt x="520924" y="29966"/>
                </a:lnTo>
                <a:lnTo>
                  <a:pt x="550193" y="35835"/>
                </a:lnTo>
                <a:lnTo>
                  <a:pt x="564803" y="37127"/>
                </a:lnTo>
                <a:lnTo>
                  <a:pt x="594019" y="43126"/>
                </a:lnTo>
                <a:lnTo>
                  <a:pt x="628102" y="43780"/>
                </a:lnTo>
                <a:lnTo>
                  <a:pt x="662185" y="43819"/>
                </a:lnTo>
                <a:lnTo>
                  <a:pt x="681661" y="44632"/>
                </a:lnTo>
                <a:lnTo>
                  <a:pt x="710875" y="50448"/>
                </a:lnTo>
                <a:lnTo>
                  <a:pt x="747258" y="51107"/>
                </a:lnTo>
                <a:lnTo>
                  <a:pt x="769228" y="51934"/>
                </a:lnTo>
                <a:lnTo>
                  <a:pt x="783580" y="57413"/>
                </a:lnTo>
                <a:lnTo>
                  <a:pt x="817992" y="58425"/>
                </a:lnTo>
                <a:lnTo>
                  <a:pt x="847117" y="58428"/>
                </a:lnTo>
                <a:lnTo>
                  <a:pt x="843303" y="58428"/>
                </a:lnTo>
                <a:lnTo>
                  <a:pt x="842170" y="59239"/>
                </a:lnTo>
                <a:lnTo>
                  <a:pt x="840911" y="62305"/>
                </a:lnTo>
                <a:lnTo>
                  <a:pt x="839764" y="63447"/>
                </a:lnTo>
                <a:lnTo>
                  <a:pt x="833704" y="65431"/>
                </a:lnTo>
                <a:lnTo>
                  <a:pt x="825297" y="6573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110125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Linear trend model</a:t>
            </a:r>
            <a:endParaRPr lang="en-US" dirty="0"/>
          </a:p>
        </p:txBody>
      </p:sp>
      <p:pic>
        <p:nvPicPr>
          <p:cNvPr id="4098" name="Picture 2"/>
          <p:cNvPicPr>
            <a:picLocks noChangeAspect="1" noChangeArrowheads="1"/>
          </p:cNvPicPr>
          <p:nvPr/>
        </p:nvPicPr>
        <p:blipFill rotWithShape="1">
          <a:blip r:embed="rId136">
            <a:extLst>
              <a:ext uri="{28A0092B-C50C-407E-A947-70E740481C1C}">
                <a14:useLocalDpi xmlns:a14="http://schemas.microsoft.com/office/drawing/2010/main" val="0"/>
              </a:ext>
            </a:extLst>
          </a:blip>
          <a:srcRect l="815" t="42935" r="62111" b="10689"/>
          <a:stretch/>
        </p:blipFill>
        <p:spPr bwMode="auto">
          <a:xfrm>
            <a:off x="990600" y="1676400"/>
            <a:ext cx="6553200" cy="4608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1000" y="1118247"/>
            <a:ext cx="8617231" cy="369332"/>
          </a:xfrm>
          <a:prstGeom prst="rect">
            <a:avLst/>
          </a:prstGeom>
          <a:noFill/>
          <a:ln>
            <a:solidFill>
              <a:schemeClr val="accent1"/>
            </a:solidFill>
          </a:ln>
        </p:spPr>
        <p:txBody>
          <a:bodyPr wrap="none" rtlCol="0">
            <a:spAutoFit/>
          </a:bodyPr>
          <a:lstStyle/>
          <a:p>
            <a:r>
              <a:rPr lang="en-US" dirty="0"/>
              <a:t>The factor command creates the appropriate dummy variables for each seasonal element.</a:t>
            </a:r>
          </a:p>
        </p:txBody>
      </p:sp>
      <p:sp>
        <p:nvSpPr>
          <p:cNvPr id="6" name="Down Arrow 5"/>
          <p:cNvSpPr/>
          <p:nvPr/>
        </p:nvSpPr>
        <p:spPr>
          <a:xfrm>
            <a:off x="3962400" y="1487579"/>
            <a:ext cx="228600" cy="18882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SMARTInkShape-Group197"/>
          <p:cNvGrpSpPr/>
          <p:nvPr/>
        </p:nvGrpSpPr>
        <p:grpSpPr>
          <a:xfrm>
            <a:off x="2307911" y="1548345"/>
            <a:ext cx="525854" cy="438211"/>
            <a:chOff x="2307911" y="1548345"/>
            <a:chExt cx="525854" cy="438211"/>
          </a:xfrm>
        </p:grpSpPr>
        <p:sp>
          <p:nvSpPr>
            <p:cNvPr id="3" name="SMARTInkShape-897"/>
            <p:cNvSpPr/>
            <p:nvPr>
              <p:custDataLst>
                <p:tags r:id="rId133"/>
              </p:custDataLst>
            </p:nvPr>
          </p:nvSpPr>
          <p:spPr>
            <a:xfrm>
              <a:off x="2621962" y="1548345"/>
              <a:ext cx="211803" cy="197186"/>
            </a:xfrm>
            <a:custGeom>
              <a:avLst/>
              <a:gdLst/>
              <a:ahLst/>
              <a:cxnLst/>
              <a:rect l="0" t="0" r="0" b="0"/>
              <a:pathLst>
                <a:path w="211803" h="197186">
                  <a:moveTo>
                    <a:pt x="0" y="0"/>
                  </a:moveTo>
                  <a:lnTo>
                    <a:pt x="0" y="0"/>
                  </a:lnTo>
                  <a:lnTo>
                    <a:pt x="0" y="13291"/>
                  </a:lnTo>
                  <a:lnTo>
                    <a:pt x="5019" y="20178"/>
                  </a:lnTo>
                  <a:lnTo>
                    <a:pt x="6626" y="26988"/>
                  </a:lnTo>
                  <a:lnTo>
                    <a:pt x="7291" y="60144"/>
                  </a:lnTo>
                  <a:lnTo>
                    <a:pt x="7301" y="74366"/>
                  </a:lnTo>
                  <a:lnTo>
                    <a:pt x="9466" y="79848"/>
                  </a:lnTo>
                  <a:lnTo>
                    <a:pt x="12322" y="84990"/>
                  </a:lnTo>
                  <a:lnTo>
                    <a:pt x="14155" y="94903"/>
                  </a:lnTo>
                  <a:lnTo>
                    <a:pt x="14306" y="97351"/>
                  </a:lnTo>
                  <a:lnTo>
                    <a:pt x="16637" y="102236"/>
                  </a:lnTo>
                  <a:lnTo>
                    <a:pt x="18395" y="104675"/>
                  </a:lnTo>
                  <a:lnTo>
                    <a:pt x="22512" y="107385"/>
                  </a:lnTo>
                  <a:lnTo>
                    <a:pt x="24746" y="108108"/>
                  </a:lnTo>
                  <a:lnTo>
                    <a:pt x="26235" y="109401"/>
                  </a:lnTo>
                  <a:lnTo>
                    <a:pt x="27890" y="113002"/>
                  </a:lnTo>
                  <a:lnTo>
                    <a:pt x="29143" y="114286"/>
                  </a:lnTo>
                  <a:lnTo>
                    <a:pt x="32699" y="115714"/>
                  </a:lnTo>
                  <a:lnTo>
                    <a:pt x="34783" y="115283"/>
                  </a:lnTo>
                  <a:lnTo>
                    <a:pt x="42405" y="111611"/>
                  </a:lnTo>
                  <a:lnTo>
                    <a:pt x="53771" y="109351"/>
                  </a:lnTo>
                  <a:lnTo>
                    <a:pt x="62638" y="103903"/>
                  </a:lnTo>
                  <a:lnTo>
                    <a:pt x="82054" y="90008"/>
                  </a:lnTo>
                  <a:lnTo>
                    <a:pt x="109194" y="56714"/>
                  </a:lnTo>
                  <a:lnTo>
                    <a:pt x="114586" y="45477"/>
                  </a:lnTo>
                  <a:lnTo>
                    <a:pt x="116659" y="39688"/>
                  </a:lnTo>
                  <a:lnTo>
                    <a:pt x="121576" y="31867"/>
                  </a:lnTo>
                  <a:lnTo>
                    <a:pt x="123394" y="24410"/>
                  </a:lnTo>
                  <a:lnTo>
                    <a:pt x="124151" y="1443"/>
                  </a:lnTo>
                  <a:lnTo>
                    <a:pt x="124965" y="962"/>
                  </a:lnTo>
                  <a:lnTo>
                    <a:pt x="131437" y="3"/>
                  </a:lnTo>
                  <a:lnTo>
                    <a:pt x="131463" y="35011"/>
                  </a:lnTo>
                  <a:lnTo>
                    <a:pt x="131463" y="68392"/>
                  </a:lnTo>
                  <a:lnTo>
                    <a:pt x="131463" y="102263"/>
                  </a:lnTo>
                  <a:lnTo>
                    <a:pt x="132275" y="111993"/>
                  </a:lnTo>
                  <a:lnTo>
                    <a:pt x="138466" y="147062"/>
                  </a:lnTo>
                  <a:lnTo>
                    <a:pt x="138677" y="159258"/>
                  </a:lnTo>
                  <a:lnTo>
                    <a:pt x="136563" y="166268"/>
                  </a:lnTo>
                  <a:lnTo>
                    <a:pt x="133730" y="172900"/>
                  </a:lnTo>
                  <a:lnTo>
                    <a:pt x="131551" y="193011"/>
                  </a:lnTo>
                  <a:lnTo>
                    <a:pt x="130710" y="194405"/>
                  </a:lnTo>
                  <a:lnTo>
                    <a:pt x="129338" y="195335"/>
                  </a:lnTo>
                  <a:lnTo>
                    <a:pt x="124463" y="197086"/>
                  </a:lnTo>
                  <a:lnTo>
                    <a:pt x="117898" y="197185"/>
                  </a:lnTo>
                  <a:lnTo>
                    <a:pt x="111231" y="192174"/>
                  </a:lnTo>
                  <a:lnTo>
                    <a:pt x="104459" y="189756"/>
                  </a:lnTo>
                  <a:lnTo>
                    <a:pt x="99715" y="186315"/>
                  </a:lnTo>
                  <a:lnTo>
                    <a:pt x="97065" y="182080"/>
                  </a:lnTo>
                  <a:lnTo>
                    <a:pt x="88109" y="146518"/>
                  </a:lnTo>
                  <a:lnTo>
                    <a:pt x="87954" y="143934"/>
                  </a:lnTo>
                  <a:lnTo>
                    <a:pt x="89945" y="138899"/>
                  </a:lnTo>
                  <a:lnTo>
                    <a:pt x="92723" y="133957"/>
                  </a:lnTo>
                  <a:lnTo>
                    <a:pt x="95098" y="126612"/>
                  </a:lnTo>
                  <a:lnTo>
                    <a:pt x="98530" y="121733"/>
                  </a:lnTo>
                  <a:lnTo>
                    <a:pt x="102760" y="119024"/>
                  </a:lnTo>
                  <a:lnTo>
                    <a:pt x="107345" y="117008"/>
                  </a:lnTo>
                  <a:lnTo>
                    <a:pt x="124173" y="104280"/>
                  </a:lnTo>
                  <a:lnTo>
                    <a:pt x="137777" y="102650"/>
                  </a:lnTo>
                  <a:lnTo>
                    <a:pt x="174266" y="102252"/>
                  </a:lnTo>
                  <a:lnTo>
                    <a:pt x="181053" y="104415"/>
                  </a:lnTo>
                  <a:lnTo>
                    <a:pt x="194558" y="114707"/>
                  </a:lnTo>
                  <a:lnTo>
                    <a:pt x="210351" y="130032"/>
                  </a:lnTo>
                  <a:lnTo>
                    <a:pt x="211157" y="132991"/>
                  </a:lnTo>
                  <a:lnTo>
                    <a:pt x="211802" y="13876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MARTInkShape-898"/>
            <p:cNvSpPr/>
            <p:nvPr>
              <p:custDataLst>
                <p:tags r:id="rId134"/>
              </p:custDataLst>
            </p:nvPr>
          </p:nvSpPr>
          <p:spPr>
            <a:xfrm>
              <a:off x="2307911" y="1920824"/>
              <a:ext cx="525853" cy="65732"/>
            </a:xfrm>
            <a:custGeom>
              <a:avLst/>
              <a:gdLst/>
              <a:ahLst/>
              <a:cxnLst/>
              <a:rect l="0" t="0" r="0" b="0"/>
              <a:pathLst>
                <a:path w="525853" h="65732">
                  <a:moveTo>
                    <a:pt x="0" y="0"/>
                  </a:moveTo>
                  <a:lnTo>
                    <a:pt x="0" y="0"/>
                  </a:lnTo>
                  <a:lnTo>
                    <a:pt x="7277" y="0"/>
                  </a:lnTo>
                  <a:lnTo>
                    <a:pt x="13589" y="6289"/>
                  </a:lnTo>
                  <a:lnTo>
                    <a:pt x="18182" y="7003"/>
                  </a:lnTo>
                  <a:lnTo>
                    <a:pt x="24683" y="7215"/>
                  </a:lnTo>
                  <a:lnTo>
                    <a:pt x="26193" y="8056"/>
                  </a:lnTo>
                  <a:lnTo>
                    <a:pt x="27200" y="9428"/>
                  </a:lnTo>
                  <a:lnTo>
                    <a:pt x="27871" y="11155"/>
                  </a:lnTo>
                  <a:lnTo>
                    <a:pt x="29130" y="12305"/>
                  </a:lnTo>
                  <a:lnTo>
                    <a:pt x="32693" y="13584"/>
                  </a:lnTo>
                  <a:lnTo>
                    <a:pt x="63358" y="15417"/>
                  </a:lnTo>
                  <a:lnTo>
                    <a:pt x="71430" y="19626"/>
                  </a:lnTo>
                  <a:lnTo>
                    <a:pt x="107870" y="21893"/>
                  </a:lnTo>
                  <a:lnTo>
                    <a:pt x="119423" y="22717"/>
                  </a:lnTo>
                  <a:lnTo>
                    <a:pt x="133172" y="27690"/>
                  </a:lnTo>
                  <a:lnTo>
                    <a:pt x="169303" y="29188"/>
                  </a:lnTo>
                  <a:lnTo>
                    <a:pt x="204645" y="29213"/>
                  </a:lnTo>
                  <a:lnTo>
                    <a:pt x="223843" y="30026"/>
                  </a:lnTo>
                  <a:lnTo>
                    <a:pt x="246188" y="35503"/>
                  </a:lnTo>
                  <a:lnTo>
                    <a:pt x="282458" y="37312"/>
                  </a:lnTo>
                  <a:lnTo>
                    <a:pt x="304641" y="42804"/>
                  </a:lnTo>
                  <a:lnTo>
                    <a:pt x="333396" y="44573"/>
                  </a:lnTo>
                  <a:lnTo>
                    <a:pt x="355741" y="50102"/>
                  </a:lnTo>
                  <a:lnTo>
                    <a:pt x="388621" y="51085"/>
                  </a:lnTo>
                  <a:lnTo>
                    <a:pt x="418659" y="51935"/>
                  </a:lnTo>
                  <a:lnTo>
                    <a:pt x="432575" y="56905"/>
                  </a:lnTo>
                  <a:lnTo>
                    <a:pt x="466335" y="58402"/>
                  </a:lnTo>
                  <a:lnTo>
                    <a:pt x="501489" y="58428"/>
                  </a:lnTo>
                  <a:lnTo>
                    <a:pt x="506369" y="58428"/>
                  </a:lnTo>
                  <a:lnTo>
                    <a:pt x="507994" y="59240"/>
                  </a:lnTo>
                  <a:lnTo>
                    <a:pt x="509078" y="60592"/>
                  </a:lnTo>
                  <a:lnTo>
                    <a:pt x="509800" y="62306"/>
                  </a:lnTo>
                  <a:lnTo>
                    <a:pt x="511094" y="63448"/>
                  </a:lnTo>
                  <a:lnTo>
                    <a:pt x="517407" y="65431"/>
                  </a:lnTo>
                  <a:lnTo>
                    <a:pt x="525824" y="65731"/>
                  </a:lnTo>
                  <a:lnTo>
                    <a:pt x="525852" y="58455"/>
                  </a:lnTo>
                  <a:lnTo>
                    <a:pt x="521975" y="58436"/>
                  </a:lnTo>
                  <a:lnTo>
                    <a:pt x="520833" y="57622"/>
                  </a:lnTo>
                  <a:lnTo>
                    <a:pt x="520072" y="56268"/>
                  </a:lnTo>
                  <a:lnTo>
                    <a:pt x="518850" y="52141"/>
                  </a:lnTo>
                  <a:lnTo>
                    <a:pt x="516519" y="51576"/>
                  </a:lnTo>
                  <a:lnTo>
                    <a:pt x="511246" y="511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 name="SMARTInkShape-899"/>
          <p:cNvSpPr/>
          <p:nvPr>
            <p:custDataLst>
              <p:tags r:id="rId1"/>
            </p:custDataLst>
          </p:nvPr>
        </p:nvSpPr>
        <p:spPr>
          <a:xfrm>
            <a:off x="3250064" y="1971949"/>
            <a:ext cx="423605" cy="21911"/>
          </a:xfrm>
          <a:custGeom>
            <a:avLst/>
            <a:gdLst/>
            <a:ahLst/>
            <a:cxnLst/>
            <a:rect l="0" t="0" r="0" b="0"/>
            <a:pathLst>
              <a:path w="423605" h="21911">
                <a:moveTo>
                  <a:pt x="14607" y="0"/>
                </a:moveTo>
                <a:lnTo>
                  <a:pt x="14607" y="0"/>
                </a:lnTo>
                <a:lnTo>
                  <a:pt x="10730" y="0"/>
                </a:lnTo>
                <a:lnTo>
                  <a:pt x="9587" y="811"/>
                </a:lnTo>
                <a:lnTo>
                  <a:pt x="8826" y="2164"/>
                </a:lnTo>
                <a:lnTo>
                  <a:pt x="8319" y="3877"/>
                </a:lnTo>
                <a:lnTo>
                  <a:pt x="7980" y="4208"/>
                </a:lnTo>
                <a:lnTo>
                  <a:pt x="7755" y="3616"/>
                </a:lnTo>
                <a:lnTo>
                  <a:pt x="7330" y="212"/>
                </a:lnTo>
                <a:lnTo>
                  <a:pt x="0" y="0"/>
                </a:lnTo>
                <a:lnTo>
                  <a:pt x="34108" y="0"/>
                </a:lnTo>
                <a:lnTo>
                  <a:pt x="67865" y="0"/>
                </a:lnTo>
                <a:lnTo>
                  <a:pt x="100949" y="0"/>
                </a:lnTo>
                <a:lnTo>
                  <a:pt x="137377" y="0"/>
                </a:lnTo>
                <a:lnTo>
                  <a:pt x="156015" y="811"/>
                </a:lnTo>
                <a:lnTo>
                  <a:pt x="184123" y="6852"/>
                </a:lnTo>
                <a:lnTo>
                  <a:pt x="216761" y="7277"/>
                </a:lnTo>
                <a:lnTo>
                  <a:pt x="249846" y="7302"/>
                </a:lnTo>
                <a:lnTo>
                  <a:pt x="282492" y="7303"/>
                </a:lnTo>
                <a:lnTo>
                  <a:pt x="318972" y="7303"/>
                </a:lnTo>
                <a:lnTo>
                  <a:pt x="353745" y="7303"/>
                </a:lnTo>
                <a:lnTo>
                  <a:pt x="367018" y="8115"/>
                </a:lnTo>
                <a:lnTo>
                  <a:pt x="381819" y="13592"/>
                </a:lnTo>
                <a:lnTo>
                  <a:pt x="418311" y="14607"/>
                </a:lnTo>
                <a:lnTo>
                  <a:pt x="423604" y="14607"/>
                </a:lnTo>
                <a:lnTo>
                  <a:pt x="423604" y="7330"/>
                </a:lnTo>
                <a:lnTo>
                  <a:pt x="419727" y="7311"/>
                </a:lnTo>
                <a:lnTo>
                  <a:pt x="418585" y="8120"/>
                </a:lnTo>
                <a:lnTo>
                  <a:pt x="417823" y="9471"/>
                </a:lnTo>
                <a:lnTo>
                  <a:pt x="417315" y="11183"/>
                </a:lnTo>
                <a:lnTo>
                  <a:pt x="416165" y="12324"/>
                </a:lnTo>
                <a:lnTo>
                  <a:pt x="408921" y="15218"/>
                </a:lnTo>
                <a:lnTo>
                  <a:pt x="401693" y="2191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900"/>
          <p:cNvSpPr/>
          <p:nvPr>
            <p:custDataLst>
              <p:tags r:id="rId2"/>
            </p:custDataLst>
          </p:nvPr>
        </p:nvSpPr>
        <p:spPr>
          <a:xfrm>
            <a:off x="3900077" y="1979252"/>
            <a:ext cx="1212384" cy="189801"/>
          </a:xfrm>
          <a:custGeom>
            <a:avLst/>
            <a:gdLst/>
            <a:ahLst/>
            <a:cxnLst/>
            <a:rect l="0" t="0" r="0" b="0"/>
            <a:pathLst>
              <a:path w="1212384" h="189801">
                <a:moveTo>
                  <a:pt x="0" y="0"/>
                </a:moveTo>
                <a:lnTo>
                  <a:pt x="0" y="0"/>
                </a:lnTo>
                <a:lnTo>
                  <a:pt x="0" y="7278"/>
                </a:lnTo>
                <a:lnTo>
                  <a:pt x="6288" y="7302"/>
                </a:lnTo>
                <a:lnTo>
                  <a:pt x="6626" y="8114"/>
                </a:lnTo>
                <a:lnTo>
                  <a:pt x="7303" y="44286"/>
                </a:lnTo>
                <a:lnTo>
                  <a:pt x="7303" y="54602"/>
                </a:lnTo>
                <a:lnTo>
                  <a:pt x="9467" y="58892"/>
                </a:lnTo>
                <a:lnTo>
                  <a:pt x="13592" y="64381"/>
                </a:lnTo>
                <a:lnTo>
                  <a:pt x="14406" y="71296"/>
                </a:lnTo>
                <a:lnTo>
                  <a:pt x="14518" y="75779"/>
                </a:lnTo>
                <a:lnTo>
                  <a:pt x="15359" y="77299"/>
                </a:lnTo>
                <a:lnTo>
                  <a:pt x="16731" y="78312"/>
                </a:lnTo>
                <a:lnTo>
                  <a:pt x="18457" y="78988"/>
                </a:lnTo>
                <a:lnTo>
                  <a:pt x="19609" y="80250"/>
                </a:lnTo>
                <a:lnTo>
                  <a:pt x="20887" y="83816"/>
                </a:lnTo>
                <a:lnTo>
                  <a:pt x="22040" y="85091"/>
                </a:lnTo>
                <a:lnTo>
                  <a:pt x="35175" y="93831"/>
                </a:lnTo>
                <a:lnTo>
                  <a:pt x="71619" y="94942"/>
                </a:lnTo>
                <a:lnTo>
                  <a:pt x="74525" y="94943"/>
                </a:lnTo>
                <a:lnTo>
                  <a:pt x="79919" y="92781"/>
                </a:lnTo>
                <a:lnTo>
                  <a:pt x="82493" y="91068"/>
                </a:lnTo>
                <a:lnTo>
                  <a:pt x="117967" y="81443"/>
                </a:lnTo>
                <a:lnTo>
                  <a:pt x="139233" y="78320"/>
                </a:lnTo>
                <a:lnTo>
                  <a:pt x="168999" y="67056"/>
                </a:lnTo>
                <a:lnTo>
                  <a:pt x="190346" y="63742"/>
                </a:lnTo>
                <a:lnTo>
                  <a:pt x="205580" y="59478"/>
                </a:lnTo>
                <a:lnTo>
                  <a:pt x="226872" y="56403"/>
                </a:lnTo>
                <a:lnTo>
                  <a:pt x="241153" y="52689"/>
                </a:lnTo>
                <a:lnTo>
                  <a:pt x="273346" y="51186"/>
                </a:lnTo>
                <a:lnTo>
                  <a:pt x="301127" y="51942"/>
                </a:lnTo>
                <a:lnTo>
                  <a:pt x="315585" y="56907"/>
                </a:lnTo>
                <a:lnTo>
                  <a:pt x="345625" y="59181"/>
                </a:lnTo>
                <a:lnTo>
                  <a:pt x="359540" y="64197"/>
                </a:lnTo>
                <a:lnTo>
                  <a:pt x="367540" y="65862"/>
                </a:lnTo>
                <a:lnTo>
                  <a:pt x="377417" y="70549"/>
                </a:lnTo>
                <a:lnTo>
                  <a:pt x="389451" y="73110"/>
                </a:lnTo>
                <a:lnTo>
                  <a:pt x="401198" y="78671"/>
                </a:lnTo>
                <a:lnTo>
                  <a:pt x="403798" y="79227"/>
                </a:lnTo>
                <a:lnTo>
                  <a:pt x="437756" y="96512"/>
                </a:lnTo>
                <a:lnTo>
                  <a:pt x="462854" y="119600"/>
                </a:lnTo>
                <a:lnTo>
                  <a:pt x="465393" y="124297"/>
                </a:lnTo>
                <a:lnTo>
                  <a:pt x="467333" y="129090"/>
                </a:lnTo>
                <a:lnTo>
                  <a:pt x="472176" y="136351"/>
                </a:lnTo>
                <a:lnTo>
                  <a:pt x="473972" y="143641"/>
                </a:lnTo>
                <a:lnTo>
                  <a:pt x="474727" y="180019"/>
                </a:lnTo>
                <a:lnTo>
                  <a:pt x="474728" y="189800"/>
                </a:lnTo>
                <a:lnTo>
                  <a:pt x="474728" y="183595"/>
                </a:lnTo>
                <a:lnTo>
                  <a:pt x="473916" y="183260"/>
                </a:lnTo>
                <a:lnTo>
                  <a:pt x="470851" y="182887"/>
                </a:lnTo>
                <a:lnTo>
                  <a:pt x="469709" y="181976"/>
                </a:lnTo>
                <a:lnTo>
                  <a:pt x="467725" y="176326"/>
                </a:lnTo>
                <a:lnTo>
                  <a:pt x="467425" y="143544"/>
                </a:lnTo>
                <a:lnTo>
                  <a:pt x="469589" y="138726"/>
                </a:lnTo>
                <a:lnTo>
                  <a:pt x="472444" y="133880"/>
                </a:lnTo>
                <a:lnTo>
                  <a:pt x="474863" y="126589"/>
                </a:lnTo>
                <a:lnTo>
                  <a:pt x="506385" y="92511"/>
                </a:lnTo>
                <a:lnTo>
                  <a:pt x="513413" y="89807"/>
                </a:lnTo>
                <a:lnTo>
                  <a:pt x="521136" y="87793"/>
                </a:lnTo>
                <a:lnTo>
                  <a:pt x="532705" y="79888"/>
                </a:lnTo>
                <a:lnTo>
                  <a:pt x="537825" y="76081"/>
                </a:lnTo>
                <a:lnTo>
                  <a:pt x="547724" y="71473"/>
                </a:lnTo>
                <a:lnTo>
                  <a:pt x="552615" y="68284"/>
                </a:lnTo>
                <a:lnTo>
                  <a:pt x="559931" y="66488"/>
                </a:lnTo>
                <a:lnTo>
                  <a:pt x="593093" y="65735"/>
                </a:lnTo>
                <a:lnTo>
                  <a:pt x="595025" y="66545"/>
                </a:lnTo>
                <a:lnTo>
                  <a:pt x="596312" y="67897"/>
                </a:lnTo>
                <a:lnTo>
                  <a:pt x="597171" y="69610"/>
                </a:lnTo>
                <a:lnTo>
                  <a:pt x="599366" y="70752"/>
                </a:lnTo>
                <a:lnTo>
                  <a:pt x="617871" y="73647"/>
                </a:lnTo>
                <a:lnTo>
                  <a:pt x="628005" y="78777"/>
                </a:lnTo>
                <a:lnTo>
                  <a:pt x="648481" y="82366"/>
                </a:lnTo>
                <a:lnTo>
                  <a:pt x="654201" y="85297"/>
                </a:lnTo>
                <a:lnTo>
                  <a:pt x="661983" y="87759"/>
                </a:lnTo>
                <a:lnTo>
                  <a:pt x="669429" y="92456"/>
                </a:lnTo>
                <a:lnTo>
                  <a:pt x="677586" y="94208"/>
                </a:lnTo>
                <a:lnTo>
                  <a:pt x="689110" y="95539"/>
                </a:lnTo>
                <a:lnTo>
                  <a:pt x="721485" y="107893"/>
                </a:lnTo>
                <a:lnTo>
                  <a:pt x="732052" y="111225"/>
                </a:lnTo>
                <a:lnTo>
                  <a:pt x="743298" y="115188"/>
                </a:lnTo>
                <a:lnTo>
                  <a:pt x="753933" y="118526"/>
                </a:lnTo>
                <a:lnTo>
                  <a:pt x="765200" y="122491"/>
                </a:lnTo>
                <a:lnTo>
                  <a:pt x="770996" y="124230"/>
                </a:lnTo>
                <a:lnTo>
                  <a:pt x="779633" y="128960"/>
                </a:lnTo>
                <a:lnTo>
                  <a:pt x="791299" y="131533"/>
                </a:lnTo>
                <a:lnTo>
                  <a:pt x="801067" y="136263"/>
                </a:lnTo>
                <a:lnTo>
                  <a:pt x="835778" y="143721"/>
                </a:lnTo>
                <a:lnTo>
                  <a:pt x="849051" y="146186"/>
                </a:lnTo>
                <a:lnTo>
                  <a:pt x="859295" y="150884"/>
                </a:lnTo>
                <a:lnTo>
                  <a:pt x="894201" y="158329"/>
                </a:lnTo>
                <a:lnTo>
                  <a:pt x="928567" y="160586"/>
                </a:lnTo>
                <a:lnTo>
                  <a:pt x="961004" y="160672"/>
                </a:lnTo>
                <a:lnTo>
                  <a:pt x="988568" y="159866"/>
                </a:lnTo>
                <a:lnTo>
                  <a:pt x="1017637" y="154051"/>
                </a:lnTo>
                <a:lnTo>
                  <a:pt x="1032234" y="152763"/>
                </a:lnTo>
                <a:lnTo>
                  <a:pt x="1066313" y="140753"/>
                </a:lnTo>
                <a:lnTo>
                  <a:pt x="1080920" y="137191"/>
                </a:lnTo>
                <a:lnTo>
                  <a:pt x="1093363" y="130997"/>
                </a:lnTo>
                <a:lnTo>
                  <a:pt x="1127376" y="111969"/>
                </a:lnTo>
                <a:lnTo>
                  <a:pt x="1147670" y="99813"/>
                </a:lnTo>
                <a:lnTo>
                  <a:pt x="1167445" y="85208"/>
                </a:lnTo>
                <a:lnTo>
                  <a:pt x="1196115" y="72584"/>
                </a:lnTo>
                <a:lnTo>
                  <a:pt x="1212383" y="5842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SMARTInkShape-Group200"/>
          <p:cNvGrpSpPr/>
          <p:nvPr/>
        </p:nvGrpSpPr>
        <p:grpSpPr>
          <a:xfrm>
            <a:off x="3841648" y="1971949"/>
            <a:ext cx="496640" cy="109554"/>
            <a:chOff x="3841648" y="1971949"/>
            <a:chExt cx="496640" cy="109554"/>
          </a:xfrm>
        </p:grpSpPr>
        <p:sp>
          <p:nvSpPr>
            <p:cNvPr id="10" name="SMARTInkShape-901"/>
            <p:cNvSpPr/>
            <p:nvPr>
              <p:custDataLst>
                <p:tags r:id="rId131"/>
              </p:custDataLst>
            </p:nvPr>
          </p:nvSpPr>
          <p:spPr>
            <a:xfrm>
              <a:off x="3885470" y="2044984"/>
              <a:ext cx="452818" cy="36519"/>
            </a:xfrm>
            <a:custGeom>
              <a:avLst/>
              <a:gdLst/>
              <a:ahLst/>
              <a:cxnLst/>
              <a:rect l="0" t="0" r="0" b="0"/>
              <a:pathLst>
                <a:path w="452818" h="36519">
                  <a:moveTo>
                    <a:pt x="0" y="7304"/>
                  </a:moveTo>
                  <a:lnTo>
                    <a:pt x="0" y="7304"/>
                  </a:lnTo>
                  <a:lnTo>
                    <a:pt x="0" y="0"/>
                  </a:lnTo>
                  <a:lnTo>
                    <a:pt x="0" y="3877"/>
                  </a:lnTo>
                  <a:lnTo>
                    <a:pt x="811" y="5019"/>
                  </a:lnTo>
                  <a:lnTo>
                    <a:pt x="2164" y="5781"/>
                  </a:lnTo>
                  <a:lnTo>
                    <a:pt x="7002" y="7214"/>
                  </a:lnTo>
                  <a:lnTo>
                    <a:pt x="11091" y="7277"/>
                  </a:lnTo>
                  <a:lnTo>
                    <a:pt x="15208" y="9456"/>
                  </a:lnTo>
                  <a:lnTo>
                    <a:pt x="19743" y="12318"/>
                  </a:lnTo>
                  <a:lnTo>
                    <a:pt x="27806" y="14305"/>
                  </a:lnTo>
                  <a:lnTo>
                    <a:pt x="32674" y="14518"/>
                  </a:lnTo>
                  <a:lnTo>
                    <a:pt x="36974" y="12403"/>
                  </a:lnTo>
                  <a:lnTo>
                    <a:pt x="41589" y="9570"/>
                  </a:lnTo>
                  <a:lnTo>
                    <a:pt x="49561" y="7975"/>
                  </a:lnTo>
                  <a:lnTo>
                    <a:pt x="83065" y="7309"/>
                  </a:lnTo>
                  <a:lnTo>
                    <a:pt x="119008" y="7304"/>
                  </a:lnTo>
                  <a:lnTo>
                    <a:pt x="154704" y="7304"/>
                  </a:lnTo>
                  <a:lnTo>
                    <a:pt x="188570" y="7304"/>
                  </a:lnTo>
                  <a:lnTo>
                    <a:pt x="198516" y="7304"/>
                  </a:lnTo>
                  <a:lnTo>
                    <a:pt x="204004" y="5139"/>
                  </a:lnTo>
                  <a:lnTo>
                    <a:pt x="209147" y="2284"/>
                  </a:lnTo>
                  <a:lnTo>
                    <a:pt x="217417" y="677"/>
                  </a:lnTo>
                  <a:lnTo>
                    <a:pt x="250348" y="12"/>
                  </a:lnTo>
                  <a:lnTo>
                    <a:pt x="285341" y="0"/>
                  </a:lnTo>
                  <a:lnTo>
                    <a:pt x="319655" y="0"/>
                  </a:lnTo>
                  <a:lnTo>
                    <a:pt x="355217" y="0"/>
                  </a:lnTo>
                  <a:lnTo>
                    <a:pt x="389217" y="0"/>
                  </a:lnTo>
                  <a:lnTo>
                    <a:pt x="423603" y="0"/>
                  </a:lnTo>
                  <a:lnTo>
                    <a:pt x="452815" y="0"/>
                  </a:lnTo>
                  <a:lnTo>
                    <a:pt x="452817" y="3877"/>
                  </a:lnTo>
                  <a:lnTo>
                    <a:pt x="450653" y="7945"/>
                  </a:lnTo>
                  <a:lnTo>
                    <a:pt x="442652" y="17168"/>
                  </a:lnTo>
                  <a:lnTo>
                    <a:pt x="438021" y="19803"/>
                  </a:lnTo>
                  <a:lnTo>
                    <a:pt x="433257" y="21785"/>
                  </a:lnTo>
                  <a:lnTo>
                    <a:pt x="416300" y="3651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902"/>
            <p:cNvSpPr/>
            <p:nvPr>
              <p:custDataLst>
                <p:tags r:id="rId132"/>
              </p:custDataLst>
            </p:nvPr>
          </p:nvSpPr>
          <p:spPr>
            <a:xfrm>
              <a:off x="3841648" y="1971949"/>
              <a:ext cx="489326" cy="14608"/>
            </a:xfrm>
            <a:custGeom>
              <a:avLst/>
              <a:gdLst/>
              <a:ahLst/>
              <a:cxnLst/>
              <a:rect l="0" t="0" r="0" b="0"/>
              <a:pathLst>
                <a:path w="489326" h="14608">
                  <a:moveTo>
                    <a:pt x="14608" y="14607"/>
                  </a:moveTo>
                  <a:lnTo>
                    <a:pt x="14608" y="14607"/>
                  </a:lnTo>
                  <a:lnTo>
                    <a:pt x="7393" y="14607"/>
                  </a:lnTo>
                  <a:lnTo>
                    <a:pt x="0" y="7303"/>
                  </a:lnTo>
                  <a:lnTo>
                    <a:pt x="0" y="11181"/>
                  </a:lnTo>
                  <a:lnTo>
                    <a:pt x="812" y="12323"/>
                  </a:lnTo>
                  <a:lnTo>
                    <a:pt x="2165" y="13084"/>
                  </a:lnTo>
                  <a:lnTo>
                    <a:pt x="7439" y="14406"/>
                  </a:lnTo>
                  <a:lnTo>
                    <a:pt x="43835" y="14607"/>
                  </a:lnTo>
                  <a:lnTo>
                    <a:pt x="78516" y="14607"/>
                  </a:lnTo>
                  <a:lnTo>
                    <a:pt x="114541" y="14607"/>
                  </a:lnTo>
                  <a:lnTo>
                    <a:pt x="148512" y="14607"/>
                  </a:lnTo>
                  <a:lnTo>
                    <a:pt x="182589" y="14607"/>
                  </a:lnTo>
                  <a:lnTo>
                    <a:pt x="192327" y="13795"/>
                  </a:lnTo>
                  <a:lnTo>
                    <a:pt x="226560" y="7980"/>
                  </a:lnTo>
                  <a:lnTo>
                    <a:pt x="258669" y="7363"/>
                  </a:lnTo>
                  <a:lnTo>
                    <a:pt x="293881" y="7308"/>
                  </a:lnTo>
                  <a:lnTo>
                    <a:pt x="324540" y="7304"/>
                  </a:lnTo>
                  <a:lnTo>
                    <a:pt x="359625" y="7303"/>
                  </a:lnTo>
                  <a:lnTo>
                    <a:pt x="389462" y="6492"/>
                  </a:lnTo>
                  <a:lnTo>
                    <a:pt x="423601" y="451"/>
                  </a:lnTo>
                  <a:lnTo>
                    <a:pt x="455930" y="17"/>
                  </a:lnTo>
                  <a:lnTo>
                    <a:pt x="489325" y="0"/>
                  </a:lnTo>
                  <a:lnTo>
                    <a:pt x="479170" y="0"/>
                  </a:lnTo>
                  <a:lnTo>
                    <a:pt x="474539" y="2164"/>
                  </a:lnTo>
                  <a:lnTo>
                    <a:pt x="469775" y="5019"/>
                  </a:lnTo>
                  <a:lnTo>
                    <a:pt x="461554" y="7003"/>
                  </a:lnTo>
                  <a:lnTo>
                    <a:pt x="445515"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SMARTInkShape-Group201"/>
          <p:cNvGrpSpPr/>
          <p:nvPr/>
        </p:nvGrpSpPr>
        <p:grpSpPr>
          <a:xfrm>
            <a:off x="4206824" y="2184051"/>
            <a:ext cx="335963" cy="204199"/>
            <a:chOff x="4206824" y="2184051"/>
            <a:chExt cx="335963" cy="204199"/>
          </a:xfrm>
        </p:grpSpPr>
        <p:sp>
          <p:nvSpPr>
            <p:cNvPr id="13" name="SMARTInkShape-903"/>
            <p:cNvSpPr/>
            <p:nvPr>
              <p:custDataLst>
                <p:tags r:id="rId127"/>
              </p:custDataLst>
            </p:nvPr>
          </p:nvSpPr>
          <p:spPr>
            <a:xfrm>
              <a:off x="4455144" y="2315230"/>
              <a:ext cx="87643" cy="14592"/>
            </a:xfrm>
            <a:custGeom>
              <a:avLst/>
              <a:gdLst/>
              <a:ahLst/>
              <a:cxnLst/>
              <a:rect l="0" t="0" r="0" b="0"/>
              <a:pathLst>
                <a:path w="87643" h="14592">
                  <a:moveTo>
                    <a:pt x="0" y="14591"/>
                  </a:moveTo>
                  <a:lnTo>
                    <a:pt x="0" y="14591"/>
                  </a:lnTo>
                  <a:lnTo>
                    <a:pt x="16681" y="4552"/>
                  </a:lnTo>
                  <a:lnTo>
                    <a:pt x="36446" y="886"/>
                  </a:lnTo>
                  <a:lnTo>
                    <a:pt x="70596" y="37"/>
                  </a:lnTo>
                  <a:lnTo>
                    <a:pt x="77452" y="0"/>
                  </a:lnTo>
                  <a:lnTo>
                    <a:pt x="81220" y="2155"/>
                  </a:lnTo>
                  <a:lnTo>
                    <a:pt x="87642" y="72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904"/>
            <p:cNvSpPr/>
            <p:nvPr>
              <p:custDataLst>
                <p:tags r:id="rId128"/>
              </p:custDataLst>
            </p:nvPr>
          </p:nvSpPr>
          <p:spPr>
            <a:xfrm>
              <a:off x="4465874" y="2205661"/>
              <a:ext cx="32781" cy="182589"/>
            </a:xfrm>
            <a:custGeom>
              <a:avLst/>
              <a:gdLst/>
              <a:ahLst/>
              <a:cxnLst/>
              <a:rect l="0" t="0" r="0" b="0"/>
              <a:pathLst>
                <a:path w="32781" h="182589">
                  <a:moveTo>
                    <a:pt x="3877" y="0"/>
                  </a:moveTo>
                  <a:lnTo>
                    <a:pt x="3877" y="0"/>
                  </a:lnTo>
                  <a:lnTo>
                    <a:pt x="0" y="7755"/>
                  </a:lnTo>
                  <a:lnTo>
                    <a:pt x="260" y="15890"/>
                  </a:lnTo>
                  <a:lnTo>
                    <a:pt x="3400" y="34913"/>
                  </a:lnTo>
                  <a:lnTo>
                    <a:pt x="3835" y="67705"/>
                  </a:lnTo>
                  <a:lnTo>
                    <a:pt x="4685" y="102359"/>
                  </a:lnTo>
                  <a:lnTo>
                    <a:pt x="11315" y="134505"/>
                  </a:lnTo>
                  <a:lnTo>
                    <a:pt x="18991" y="156951"/>
                  </a:lnTo>
                  <a:lnTo>
                    <a:pt x="22767" y="163890"/>
                  </a:lnTo>
                  <a:lnTo>
                    <a:pt x="25390" y="173624"/>
                  </a:lnTo>
                  <a:lnTo>
                    <a:pt x="32780" y="182244"/>
                  </a:lnTo>
                  <a:lnTo>
                    <a:pt x="25787" y="1825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905"/>
            <p:cNvSpPr/>
            <p:nvPr>
              <p:custDataLst>
                <p:tags r:id="rId129"/>
              </p:custDataLst>
            </p:nvPr>
          </p:nvSpPr>
          <p:spPr>
            <a:xfrm>
              <a:off x="4287163" y="2256909"/>
              <a:ext cx="109554" cy="124000"/>
            </a:xfrm>
            <a:custGeom>
              <a:avLst/>
              <a:gdLst/>
              <a:ahLst/>
              <a:cxnLst/>
              <a:rect l="0" t="0" r="0" b="0"/>
              <a:pathLst>
                <a:path w="109554" h="124000">
                  <a:moveTo>
                    <a:pt x="0" y="21787"/>
                  </a:moveTo>
                  <a:lnTo>
                    <a:pt x="0" y="21787"/>
                  </a:lnTo>
                  <a:lnTo>
                    <a:pt x="0" y="28076"/>
                  </a:lnTo>
                  <a:lnTo>
                    <a:pt x="811" y="28414"/>
                  </a:lnTo>
                  <a:lnTo>
                    <a:pt x="3877" y="28790"/>
                  </a:lnTo>
                  <a:lnTo>
                    <a:pt x="5019" y="29702"/>
                  </a:lnTo>
                  <a:lnTo>
                    <a:pt x="6288" y="32879"/>
                  </a:lnTo>
                  <a:lnTo>
                    <a:pt x="7914" y="41531"/>
                  </a:lnTo>
                  <a:lnTo>
                    <a:pt x="20586" y="56873"/>
                  </a:lnTo>
                  <a:lnTo>
                    <a:pt x="25395" y="61758"/>
                  </a:lnTo>
                  <a:lnTo>
                    <a:pt x="29681" y="63897"/>
                  </a:lnTo>
                  <a:lnTo>
                    <a:pt x="42260" y="65383"/>
                  </a:lnTo>
                  <a:lnTo>
                    <a:pt x="50160" y="65508"/>
                  </a:lnTo>
                  <a:lnTo>
                    <a:pt x="56918" y="63400"/>
                  </a:lnTo>
                  <a:lnTo>
                    <a:pt x="59856" y="61702"/>
                  </a:lnTo>
                  <a:lnTo>
                    <a:pt x="61814" y="59758"/>
                  </a:lnTo>
                  <a:lnTo>
                    <a:pt x="85514" y="29086"/>
                  </a:lnTo>
                  <a:lnTo>
                    <a:pt x="87642" y="21788"/>
                  </a:lnTo>
                  <a:lnTo>
                    <a:pt x="87642" y="11622"/>
                  </a:lnTo>
                  <a:lnTo>
                    <a:pt x="85478" y="6990"/>
                  </a:lnTo>
                  <a:lnTo>
                    <a:pt x="81354" y="1282"/>
                  </a:lnTo>
                  <a:lnTo>
                    <a:pt x="78626" y="501"/>
                  </a:lnTo>
                  <a:lnTo>
                    <a:pt x="70263" y="0"/>
                  </a:lnTo>
                  <a:lnTo>
                    <a:pt x="65581" y="2096"/>
                  </a:lnTo>
                  <a:lnTo>
                    <a:pt x="60796" y="4921"/>
                  </a:lnTo>
                  <a:lnTo>
                    <a:pt x="55964" y="6176"/>
                  </a:lnTo>
                  <a:lnTo>
                    <a:pt x="51111" y="11062"/>
                  </a:lnTo>
                  <a:lnTo>
                    <a:pt x="32459" y="34638"/>
                  </a:lnTo>
                  <a:lnTo>
                    <a:pt x="27691" y="49452"/>
                  </a:lnTo>
                  <a:lnTo>
                    <a:pt x="25764" y="52403"/>
                  </a:lnTo>
                  <a:lnTo>
                    <a:pt x="23052" y="64311"/>
                  </a:lnTo>
                  <a:lnTo>
                    <a:pt x="22011" y="86200"/>
                  </a:lnTo>
                  <a:lnTo>
                    <a:pt x="24119" y="93154"/>
                  </a:lnTo>
                  <a:lnTo>
                    <a:pt x="26950" y="98950"/>
                  </a:lnTo>
                  <a:lnTo>
                    <a:pt x="29355" y="106775"/>
                  </a:lnTo>
                  <a:lnTo>
                    <a:pt x="39291" y="119139"/>
                  </a:lnTo>
                  <a:lnTo>
                    <a:pt x="43971" y="121860"/>
                  </a:lnTo>
                  <a:lnTo>
                    <a:pt x="53589" y="123607"/>
                  </a:lnTo>
                  <a:lnTo>
                    <a:pt x="68169" y="123999"/>
                  </a:lnTo>
                  <a:lnTo>
                    <a:pt x="79348" y="120148"/>
                  </a:lnTo>
                  <a:lnTo>
                    <a:pt x="94495" y="109238"/>
                  </a:lnTo>
                  <a:lnTo>
                    <a:pt x="100717" y="103531"/>
                  </a:lnTo>
                  <a:lnTo>
                    <a:pt x="109553" y="8751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906"/>
            <p:cNvSpPr/>
            <p:nvPr>
              <p:custDataLst>
                <p:tags r:id="rId130"/>
              </p:custDataLst>
            </p:nvPr>
          </p:nvSpPr>
          <p:spPr>
            <a:xfrm>
              <a:off x="4206824" y="2184051"/>
              <a:ext cx="7305" cy="189253"/>
            </a:xfrm>
            <a:custGeom>
              <a:avLst/>
              <a:gdLst/>
              <a:ahLst/>
              <a:cxnLst/>
              <a:rect l="0" t="0" r="0" b="0"/>
              <a:pathLst>
                <a:path w="7305" h="189253">
                  <a:moveTo>
                    <a:pt x="0" y="7003"/>
                  </a:moveTo>
                  <a:lnTo>
                    <a:pt x="0" y="7003"/>
                  </a:lnTo>
                  <a:lnTo>
                    <a:pt x="0" y="0"/>
                  </a:lnTo>
                  <a:lnTo>
                    <a:pt x="0" y="34739"/>
                  </a:lnTo>
                  <a:lnTo>
                    <a:pt x="0" y="67106"/>
                  </a:lnTo>
                  <a:lnTo>
                    <a:pt x="0" y="103515"/>
                  </a:lnTo>
                  <a:lnTo>
                    <a:pt x="812" y="111572"/>
                  </a:lnTo>
                  <a:lnTo>
                    <a:pt x="5781" y="125520"/>
                  </a:lnTo>
                  <a:lnTo>
                    <a:pt x="7215" y="151751"/>
                  </a:lnTo>
                  <a:lnTo>
                    <a:pt x="5100" y="158708"/>
                  </a:lnTo>
                  <a:lnTo>
                    <a:pt x="3400" y="161698"/>
                  </a:lnTo>
                  <a:lnTo>
                    <a:pt x="3078" y="164504"/>
                  </a:lnTo>
                  <a:lnTo>
                    <a:pt x="7298" y="189252"/>
                  </a:lnTo>
                  <a:lnTo>
                    <a:pt x="7304" y="1822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SMARTInkShape-Group202"/>
          <p:cNvGrpSpPr/>
          <p:nvPr/>
        </p:nvGrpSpPr>
        <p:grpSpPr>
          <a:xfrm>
            <a:off x="4747287" y="2081502"/>
            <a:ext cx="1694414" cy="365087"/>
            <a:chOff x="4747287" y="2081502"/>
            <a:chExt cx="1694414" cy="365087"/>
          </a:xfrm>
        </p:grpSpPr>
        <p:sp>
          <p:nvSpPr>
            <p:cNvPr id="18" name="SMARTInkShape-907"/>
            <p:cNvSpPr/>
            <p:nvPr>
              <p:custDataLst>
                <p:tags r:id="rId114"/>
              </p:custDataLst>
            </p:nvPr>
          </p:nvSpPr>
          <p:spPr>
            <a:xfrm>
              <a:off x="6324843" y="2249482"/>
              <a:ext cx="116858" cy="14608"/>
            </a:xfrm>
            <a:custGeom>
              <a:avLst/>
              <a:gdLst/>
              <a:ahLst/>
              <a:cxnLst/>
              <a:rect l="0" t="0" r="0" b="0"/>
              <a:pathLst>
                <a:path w="116858" h="14608">
                  <a:moveTo>
                    <a:pt x="0" y="14607"/>
                  </a:moveTo>
                  <a:lnTo>
                    <a:pt x="0" y="14607"/>
                  </a:lnTo>
                  <a:lnTo>
                    <a:pt x="3878" y="10730"/>
                  </a:lnTo>
                  <a:lnTo>
                    <a:pt x="7945" y="8827"/>
                  </a:lnTo>
                  <a:lnTo>
                    <a:pt x="44028" y="491"/>
                  </a:lnTo>
                  <a:lnTo>
                    <a:pt x="74025" y="65"/>
                  </a:lnTo>
                  <a:lnTo>
                    <a:pt x="108760" y="3"/>
                  </a:lnTo>
                  <a:lnTo>
                    <a:pt x="116857"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908"/>
            <p:cNvSpPr/>
            <p:nvPr>
              <p:custDataLst>
                <p:tags r:id="rId115"/>
              </p:custDataLst>
            </p:nvPr>
          </p:nvSpPr>
          <p:spPr>
            <a:xfrm>
              <a:off x="6354058" y="2081502"/>
              <a:ext cx="36518" cy="277534"/>
            </a:xfrm>
            <a:custGeom>
              <a:avLst/>
              <a:gdLst/>
              <a:ahLst/>
              <a:cxnLst/>
              <a:rect l="0" t="0" r="0" b="0"/>
              <a:pathLst>
                <a:path w="36518" h="277534">
                  <a:moveTo>
                    <a:pt x="0" y="0"/>
                  </a:moveTo>
                  <a:lnTo>
                    <a:pt x="0" y="0"/>
                  </a:lnTo>
                  <a:lnTo>
                    <a:pt x="0" y="34336"/>
                  </a:lnTo>
                  <a:lnTo>
                    <a:pt x="5019" y="65270"/>
                  </a:lnTo>
                  <a:lnTo>
                    <a:pt x="6627" y="93095"/>
                  </a:lnTo>
                  <a:lnTo>
                    <a:pt x="7169" y="129414"/>
                  </a:lnTo>
                  <a:lnTo>
                    <a:pt x="7276" y="164149"/>
                  </a:lnTo>
                  <a:lnTo>
                    <a:pt x="12317" y="195626"/>
                  </a:lnTo>
                  <a:lnTo>
                    <a:pt x="16318" y="218314"/>
                  </a:lnTo>
                  <a:lnTo>
                    <a:pt x="20254" y="233478"/>
                  </a:lnTo>
                  <a:lnTo>
                    <a:pt x="23584" y="248250"/>
                  </a:lnTo>
                  <a:lnTo>
                    <a:pt x="30883" y="269582"/>
                  </a:lnTo>
                  <a:lnTo>
                    <a:pt x="36517" y="27753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909"/>
            <p:cNvSpPr/>
            <p:nvPr>
              <p:custDataLst>
                <p:tags r:id="rId116"/>
              </p:custDataLst>
            </p:nvPr>
          </p:nvSpPr>
          <p:spPr>
            <a:xfrm>
              <a:off x="6149685" y="2227669"/>
              <a:ext cx="138642" cy="173627"/>
            </a:xfrm>
            <a:custGeom>
              <a:avLst/>
              <a:gdLst/>
              <a:ahLst/>
              <a:cxnLst/>
              <a:rect l="0" t="0" r="0" b="0"/>
              <a:pathLst>
                <a:path w="138642" h="173627">
                  <a:moveTo>
                    <a:pt x="65606" y="21813"/>
                  </a:moveTo>
                  <a:lnTo>
                    <a:pt x="65606" y="21813"/>
                  </a:lnTo>
                  <a:lnTo>
                    <a:pt x="65606" y="15525"/>
                  </a:lnTo>
                  <a:lnTo>
                    <a:pt x="52103" y="1015"/>
                  </a:lnTo>
                  <a:lnTo>
                    <a:pt x="47448" y="232"/>
                  </a:lnTo>
                  <a:lnTo>
                    <a:pt x="40930" y="0"/>
                  </a:lnTo>
                  <a:lnTo>
                    <a:pt x="36244" y="2110"/>
                  </a:lnTo>
                  <a:lnTo>
                    <a:pt x="33859" y="3809"/>
                  </a:lnTo>
                  <a:lnTo>
                    <a:pt x="31209" y="7860"/>
                  </a:lnTo>
                  <a:lnTo>
                    <a:pt x="16714" y="39977"/>
                  </a:lnTo>
                  <a:lnTo>
                    <a:pt x="3102" y="74723"/>
                  </a:lnTo>
                  <a:lnTo>
                    <a:pt x="157" y="108737"/>
                  </a:lnTo>
                  <a:lnTo>
                    <a:pt x="0" y="116710"/>
                  </a:lnTo>
                  <a:lnTo>
                    <a:pt x="2094" y="122959"/>
                  </a:lnTo>
                  <a:lnTo>
                    <a:pt x="4918" y="128441"/>
                  </a:lnTo>
                  <a:lnTo>
                    <a:pt x="7319" y="136090"/>
                  </a:lnTo>
                  <a:lnTo>
                    <a:pt x="10757" y="141040"/>
                  </a:lnTo>
                  <a:lnTo>
                    <a:pt x="14990" y="143780"/>
                  </a:lnTo>
                  <a:lnTo>
                    <a:pt x="17255" y="144511"/>
                  </a:lnTo>
                  <a:lnTo>
                    <a:pt x="19576" y="144187"/>
                  </a:lnTo>
                  <a:lnTo>
                    <a:pt x="24320" y="141663"/>
                  </a:lnTo>
                  <a:lnTo>
                    <a:pt x="31552" y="135679"/>
                  </a:lnTo>
                  <a:lnTo>
                    <a:pt x="34241" y="131119"/>
                  </a:lnTo>
                  <a:lnTo>
                    <a:pt x="39844" y="117702"/>
                  </a:lnTo>
                  <a:lnTo>
                    <a:pt x="62377" y="83411"/>
                  </a:lnTo>
                  <a:lnTo>
                    <a:pt x="64649" y="75590"/>
                  </a:lnTo>
                  <a:lnTo>
                    <a:pt x="65181" y="70600"/>
                  </a:lnTo>
                  <a:lnTo>
                    <a:pt x="66134" y="68945"/>
                  </a:lnTo>
                  <a:lnTo>
                    <a:pt x="67581" y="67841"/>
                  </a:lnTo>
                  <a:lnTo>
                    <a:pt x="72597" y="65764"/>
                  </a:lnTo>
                  <a:lnTo>
                    <a:pt x="72817" y="69550"/>
                  </a:lnTo>
                  <a:lnTo>
                    <a:pt x="73659" y="70679"/>
                  </a:lnTo>
                  <a:lnTo>
                    <a:pt x="76759" y="71934"/>
                  </a:lnTo>
                  <a:lnTo>
                    <a:pt x="77910" y="73080"/>
                  </a:lnTo>
                  <a:lnTo>
                    <a:pt x="79189" y="76518"/>
                  </a:lnTo>
                  <a:lnTo>
                    <a:pt x="82242" y="95641"/>
                  </a:lnTo>
                  <a:lnTo>
                    <a:pt x="94749" y="128812"/>
                  </a:lnTo>
                  <a:lnTo>
                    <a:pt x="109565" y="158552"/>
                  </a:lnTo>
                  <a:lnTo>
                    <a:pt x="119192" y="169917"/>
                  </a:lnTo>
                  <a:lnTo>
                    <a:pt x="124046" y="172845"/>
                  </a:lnTo>
                  <a:lnTo>
                    <a:pt x="126477" y="173626"/>
                  </a:lnTo>
                  <a:lnTo>
                    <a:pt x="128097" y="173335"/>
                  </a:lnTo>
                  <a:lnTo>
                    <a:pt x="129177" y="172329"/>
                  </a:lnTo>
                  <a:lnTo>
                    <a:pt x="130911" y="168762"/>
                  </a:lnTo>
                  <a:lnTo>
                    <a:pt x="138641" y="16058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910"/>
            <p:cNvSpPr/>
            <p:nvPr>
              <p:custDataLst>
                <p:tags r:id="rId117"/>
              </p:custDataLst>
            </p:nvPr>
          </p:nvSpPr>
          <p:spPr>
            <a:xfrm>
              <a:off x="5915847" y="2096108"/>
              <a:ext cx="182589" cy="299446"/>
            </a:xfrm>
            <a:custGeom>
              <a:avLst/>
              <a:gdLst/>
              <a:ahLst/>
              <a:cxnLst/>
              <a:rect l="0" t="0" r="0" b="0"/>
              <a:pathLst>
                <a:path w="182589" h="299446">
                  <a:moveTo>
                    <a:pt x="0" y="0"/>
                  </a:moveTo>
                  <a:lnTo>
                    <a:pt x="0" y="0"/>
                  </a:lnTo>
                  <a:lnTo>
                    <a:pt x="0" y="3878"/>
                  </a:lnTo>
                  <a:lnTo>
                    <a:pt x="6626" y="32830"/>
                  </a:lnTo>
                  <a:lnTo>
                    <a:pt x="11091" y="66208"/>
                  </a:lnTo>
                  <a:lnTo>
                    <a:pt x="14724" y="100871"/>
                  </a:lnTo>
                  <a:lnTo>
                    <a:pt x="19420" y="129342"/>
                  </a:lnTo>
                  <a:lnTo>
                    <a:pt x="21984" y="158336"/>
                  </a:lnTo>
                  <a:lnTo>
                    <a:pt x="26710" y="186673"/>
                  </a:lnTo>
                  <a:lnTo>
                    <a:pt x="30884" y="220634"/>
                  </a:lnTo>
                  <a:lnTo>
                    <a:pt x="35775" y="256336"/>
                  </a:lnTo>
                  <a:lnTo>
                    <a:pt x="37109" y="271343"/>
                  </a:lnTo>
                  <a:lnTo>
                    <a:pt x="43793" y="292002"/>
                  </a:lnTo>
                  <a:lnTo>
                    <a:pt x="43820" y="260121"/>
                  </a:lnTo>
                  <a:lnTo>
                    <a:pt x="43821" y="225415"/>
                  </a:lnTo>
                  <a:lnTo>
                    <a:pt x="45984" y="196999"/>
                  </a:lnTo>
                  <a:lnTo>
                    <a:pt x="53986" y="171820"/>
                  </a:lnTo>
                  <a:lnTo>
                    <a:pt x="63381" y="157048"/>
                  </a:lnTo>
                  <a:lnTo>
                    <a:pt x="68203" y="151490"/>
                  </a:lnTo>
                  <a:lnTo>
                    <a:pt x="73051" y="148480"/>
                  </a:lnTo>
                  <a:lnTo>
                    <a:pt x="80190" y="146388"/>
                  </a:lnTo>
                  <a:lnTo>
                    <a:pt x="83789" y="146212"/>
                  </a:lnTo>
                  <a:lnTo>
                    <a:pt x="88094" y="148298"/>
                  </a:lnTo>
                  <a:lnTo>
                    <a:pt x="104710" y="163243"/>
                  </a:lnTo>
                  <a:lnTo>
                    <a:pt x="124160" y="197391"/>
                  </a:lnTo>
                  <a:lnTo>
                    <a:pt x="138766" y="228591"/>
                  </a:lnTo>
                  <a:lnTo>
                    <a:pt x="153373" y="262477"/>
                  </a:lnTo>
                  <a:lnTo>
                    <a:pt x="170415" y="293107"/>
                  </a:lnTo>
                  <a:lnTo>
                    <a:pt x="175284" y="296628"/>
                  </a:lnTo>
                  <a:lnTo>
                    <a:pt x="182588" y="29944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911"/>
            <p:cNvSpPr/>
            <p:nvPr>
              <p:custDataLst>
                <p:tags r:id="rId118"/>
              </p:custDataLst>
            </p:nvPr>
          </p:nvSpPr>
          <p:spPr>
            <a:xfrm>
              <a:off x="5813597" y="2176447"/>
              <a:ext cx="109554" cy="65733"/>
            </a:xfrm>
            <a:custGeom>
              <a:avLst/>
              <a:gdLst/>
              <a:ahLst/>
              <a:cxnLst/>
              <a:rect l="0" t="0" r="0" b="0"/>
              <a:pathLst>
                <a:path w="109554" h="65733">
                  <a:moveTo>
                    <a:pt x="0" y="65732"/>
                  </a:moveTo>
                  <a:lnTo>
                    <a:pt x="0" y="65732"/>
                  </a:lnTo>
                  <a:lnTo>
                    <a:pt x="10165" y="65732"/>
                  </a:lnTo>
                  <a:lnTo>
                    <a:pt x="42540" y="54852"/>
                  </a:lnTo>
                  <a:lnTo>
                    <a:pt x="78220" y="36473"/>
                  </a:lnTo>
                  <a:lnTo>
                    <a:pt x="99668" y="17063"/>
                  </a:lnTo>
                  <a:lnTo>
                    <a:pt x="10955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912"/>
            <p:cNvSpPr/>
            <p:nvPr>
              <p:custDataLst>
                <p:tags r:id="rId119"/>
              </p:custDataLst>
            </p:nvPr>
          </p:nvSpPr>
          <p:spPr>
            <a:xfrm>
              <a:off x="5798990" y="2081502"/>
              <a:ext cx="48029" cy="284679"/>
            </a:xfrm>
            <a:custGeom>
              <a:avLst/>
              <a:gdLst/>
              <a:ahLst/>
              <a:cxnLst/>
              <a:rect l="0" t="0" r="0" b="0"/>
              <a:pathLst>
                <a:path w="48029" h="284679">
                  <a:moveTo>
                    <a:pt x="0" y="0"/>
                  </a:moveTo>
                  <a:lnTo>
                    <a:pt x="0" y="0"/>
                  </a:lnTo>
                  <a:lnTo>
                    <a:pt x="6289" y="6288"/>
                  </a:lnTo>
                  <a:lnTo>
                    <a:pt x="7003" y="10879"/>
                  </a:lnTo>
                  <a:lnTo>
                    <a:pt x="8056" y="20513"/>
                  </a:lnTo>
                  <a:lnTo>
                    <a:pt x="12305" y="33488"/>
                  </a:lnTo>
                  <a:lnTo>
                    <a:pt x="18182" y="66294"/>
                  </a:lnTo>
                  <a:lnTo>
                    <a:pt x="21986" y="100887"/>
                  </a:lnTo>
                  <a:lnTo>
                    <a:pt x="27523" y="129346"/>
                  </a:lnTo>
                  <a:lnTo>
                    <a:pt x="33492" y="158336"/>
                  </a:lnTo>
                  <a:lnTo>
                    <a:pt x="36433" y="186673"/>
                  </a:lnTo>
                  <a:lnTo>
                    <a:pt x="42688" y="222108"/>
                  </a:lnTo>
                  <a:lnTo>
                    <a:pt x="43722" y="255435"/>
                  </a:lnTo>
                  <a:lnTo>
                    <a:pt x="43813" y="278722"/>
                  </a:lnTo>
                  <a:lnTo>
                    <a:pt x="44627" y="280760"/>
                  </a:lnTo>
                  <a:lnTo>
                    <a:pt x="45982" y="282119"/>
                  </a:lnTo>
                  <a:lnTo>
                    <a:pt x="47696" y="283025"/>
                  </a:lnTo>
                  <a:lnTo>
                    <a:pt x="48028" y="283629"/>
                  </a:lnTo>
                  <a:lnTo>
                    <a:pt x="47438" y="284031"/>
                  </a:lnTo>
                  <a:lnTo>
                    <a:pt x="44536" y="284678"/>
                  </a:lnTo>
                  <a:lnTo>
                    <a:pt x="44139" y="282602"/>
                  </a:lnTo>
                  <a:lnTo>
                    <a:pt x="44033" y="280912"/>
                  </a:lnTo>
                  <a:lnTo>
                    <a:pt x="37551" y="265253"/>
                  </a:lnTo>
                  <a:lnTo>
                    <a:pt x="29215" y="2556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913"/>
            <p:cNvSpPr/>
            <p:nvPr>
              <p:custDataLst>
                <p:tags r:id="rId120"/>
              </p:custDataLst>
            </p:nvPr>
          </p:nvSpPr>
          <p:spPr>
            <a:xfrm>
              <a:off x="5601922" y="2198447"/>
              <a:ext cx="50661" cy="167881"/>
            </a:xfrm>
            <a:custGeom>
              <a:avLst/>
              <a:gdLst/>
              <a:ahLst/>
              <a:cxnLst/>
              <a:rect l="0" t="0" r="0" b="0"/>
              <a:pathLst>
                <a:path w="50661" h="167881">
                  <a:moveTo>
                    <a:pt x="36391" y="7214"/>
                  </a:moveTo>
                  <a:lnTo>
                    <a:pt x="36391" y="7214"/>
                  </a:lnTo>
                  <a:lnTo>
                    <a:pt x="36391" y="926"/>
                  </a:lnTo>
                  <a:lnTo>
                    <a:pt x="35580" y="588"/>
                  </a:lnTo>
                  <a:lnTo>
                    <a:pt x="30103" y="0"/>
                  </a:lnTo>
                  <a:lnTo>
                    <a:pt x="4713" y="24294"/>
                  </a:lnTo>
                  <a:lnTo>
                    <a:pt x="2024" y="31306"/>
                  </a:lnTo>
                  <a:lnTo>
                    <a:pt x="0" y="53170"/>
                  </a:lnTo>
                  <a:lnTo>
                    <a:pt x="2093" y="58206"/>
                  </a:lnTo>
                  <a:lnTo>
                    <a:pt x="31533" y="89987"/>
                  </a:lnTo>
                  <a:lnTo>
                    <a:pt x="36396" y="92692"/>
                  </a:lnTo>
                  <a:lnTo>
                    <a:pt x="38829" y="93413"/>
                  </a:lnTo>
                  <a:lnTo>
                    <a:pt x="40451" y="94706"/>
                  </a:lnTo>
                  <a:lnTo>
                    <a:pt x="48429" y="107229"/>
                  </a:lnTo>
                  <a:lnTo>
                    <a:pt x="50660" y="115351"/>
                  </a:lnTo>
                  <a:lnTo>
                    <a:pt x="45173" y="124525"/>
                  </a:lnTo>
                  <a:lnTo>
                    <a:pt x="44681" y="126808"/>
                  </a:lnTo>
                  <a:lnTo>
                    <a:pt x="38044" y="138717"/>
                  </a:lnTo>
                  <a:lnTo>
                    <a:pt x="37493" y="141138"/>
                  </a:lnTo>
                  <a:lnTo>
                    <a:pt x="30755" y="153288"/>
                  </a:lnTo>
                  <a:lnTo>
                    <a:pt x="30199" y="155722"/>
                  </a:lnTo>
                  <a:lnTo>
                    <a:pt x="21793" y="167880"/>
                  </a:lnTo>
                  <a:lnTo>
                    <a:pt x="21784" y="1605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914"/>
            <p:cNvSpPr/>
            <p:nvPr>
              <p:custDataLst>
                <p:tags r:id="rId121"/>
              </p:custDataLst>
            </p:nvPr>
          </p:nvSpPr>
          <p:spPr>
            <a:xfrm>
              <a:off x="5324362" y="2227572"/>
              <a:ext cx="262827" cy="146068"/>
            </a:xfrm>
            <a:custGeom>
              <a:avLst/>
              <a:gdLst/>
              <a:ahLst/>
              <a:cxnLst/>
              <a:rect l="0" t="0" r="0" b="0"/>
              <a:pathLst>
                <a:path w="262827" h="146068">
                  <a:moveTo>
                    <a:pt x="51025" y="0"/>
                  </a:moveTo>
                  <a:lnTo>
                    <a:pt x="51025" y="0"/>
                  </a:lnTo>
                  <a:lnTo>
                    <a:pt x="37733" y="0"/>
                  </a:lnTo>
                  <a:lnTo>
                    <a:pt x="32930" y="3877"/>
                  </a:lnTo>
                  <a:lnTo>
                    <a:pt x="14466" y="36764"/>
                  </a:lnTo>
                  <a:lnTo>
                    <a:pt x="10431" y="47176"/>
                  </a:lnTo>
                  <a:lnTo>
                    <a:pt x="3751" y="80780"/>
                  </a:lnTo>
                  <a:lnTo>
                    <a:pt x="407" y="114750"/>
                  </a:lnTo>
                  <a:lnTo>
                    <a:pt x="0" y="132039"/>
                  </a:lnTo>
                  <a:lnTo>
                    <a:pt x="2109" y="137941"/>
                  </a:lnTo>
                  <a:lnTo>
                    <a:pt x="6197" y="144464"/>
                  </a:lnTo>
                  <a:lnTo>
                    <a:pt x="8920" y="145356"/>
                  </a:lnTo>
                  <a:lnTo>
                    <a:pt x="10782" y="145594"/>
                  </a:lnTo>
                  <a:lnTo>
                    <a:pt x="15016" y="143695"/>
                  </a:lnTo>
                  <a:lnTo>
                    <a:pt x="20468" y="139740"/>
                  </a:lnTo>
                  <a:lnTo>
                    <a:pt x="33378" y="118928"/>
                  </a:lnTo>
                  <a:lnTo>
                    <a:pt x="36151" y="97285"/>
                  </a:lnTo>
                  <a:lnTo>
                    <a:pt x="36411" y="63366"/>
                  </a:lnTo>
                  <a:lnTo>
                    <a:pt x="36417" y="52897"/>
                  </a:lnTo>
                  <a:lnTo>
                    <a:pt x="35605" y="52306"/>
                  </a:lnTo>
                  <a:lnTo>
                    <a:pt x="30129" y="51280"/>
                  </a:lnTo>
                  <a:lnTo>
                    <a:pt x="29565" y="49029"/>
                  </a:lnTo>
                  <a:lnTo>
                    <a:pt x="29415" y="47293"/>
                  </a:lnTo>
                  <a:lnTo>
                    <a:pt x="30126" y="46136"/>
                  </a:lnTo>
                  <a:lnTo>
                    <a:pt x="31412" y="45364"/>
                  </a:lnTo>
                  <a:lnTo>
                    <a:pt x="35429" y="44126"/>
                  </a:lnTo>
                  <a:lnTo>
                    <a:pt x="42053" y="38862"/>
                  </a:lnTo>
                  <a:lnTo>
                    <a:pt x="48817" y="36401"/>
                  </a:lnTo>
                  <a:lnTo>
                    <a:pt x="55961" y="31704"/>
                  </a:lnTo>
                  <a:lnTo>
                    <a:pt x="64028" y="29952"/>
                  </a:lnTo>
                  <a:lnTo>
                    <a:pt x="71952" y="29542"/>
                  </a:lnTo>
                  <a:lnTo>
                    <a:pt x="78720" y="31523"/>
                  </a:lnTo>
                  <a:lnTo>
                    <a:pt x="81660" y="33188"/>
                  </a:lnTo>
                  <a:lnTo>
                    <a:pt x="83621" y="35109"/>
                  </a:lnTo>
                  <a:lnTo>
                    <a:pt x="97555" y="63764"/>
                  </a:lnTo>
                  <a:lnTo>
                    <a:pt x="106900" y="97407"/>
                  </a:lnTo>
                  <a:lnTo>
                    <a:pt x="110040" y="120766"/>
                  </a:lnTo>
                  <a:lnTo>
                    <a:pt x="115189" y="131274"/>
                  </a:lnTo>
                  <a:lnTo>
                    <a:pt x="116729" y="145639"/>
                  </a:lnTo>
                  <a:lnTo>
                    <a:pt x="123971" y="146067"/>
                  </a:lnTo>
                  <a:lnTo>
                    <a:pt x="124057" y="114859"/>
                  </a:lnTo>
                  <a:lnTo>
                    <a:pt x="134225" y="79148"/>
                  </a:lnTo>
                  <a:lnTo>
                    <a:pt x="140246" y="53773"/>
                  </a:lnTo>
                  <a:lnTo>
                    <a:pt x="142154" y="50456"/>
                  </a:lnTo>
                  <a:lnTo>
                    <a:pt x="144238" y="48244"/>
                  </a:lnTo>
                  <a:lnTo>
                    <a:pt x="148717" y="45787"/>
                  </a:lnTo>
                  <a:lnTo>
                    <a:pt x="160618" y="44080"/>
                  </a:lnTo>
                  <a:lnTo>
                    <a:pt x="163039" y="43994"/>
                  </a:lnTo>
                  <a:lnTo>
                    <a:pt x="164653" y="44747"/>
                  </a:lnTo>
                  <a:lnTo>
                    <a:pt x="165729" y="46062"/>
                  </a:lnTo>
                  <a:lnTo>
                    <a:pt x="178723" y="79085"/>
                  </a:lnTo>
                  <a:lnTo>
                    <a:pt x="186763" y="97613"/>
                  </a:lnTo>
                  <a:lnTo>
                    <a:pt x="189705" y="111245"/>
                  </a:lnTo>
                  <a:lnTo>
                    <a:pt x="195395" y="123532"/>
                  </a:lnTo>
                  <a:lnTo>
                    <a:pt x="197151" y="128750"/>
                  </a:lnTo>
                  <a:lnTo>
                    <a:pt x="201890" y="136250"/>
                  </a:lnTo>
                  <a:lnTo>
                    <a:pt x="203284" y="141164"/>
                  </a:lnTo>
                  <a:lnTo>
                    <a:pt x="204467" y="142800"/>
                  </a:lnTo>
                  <a:lnTo>
                    <a:pt x="206067" y="143890"/>
                  </a:lnTo>
                  <a:lnTo>
                    <a:pt x="211604" y="146032"/>
                  </a:lnTo>
                  <a:lnTo>
                    <a:pt x="210889" y="113240"/>
                  </a:lnTo>
                  <a:lnTo>
                    <a:pt x="205413" y="79862"/>
                  </a:lnTo>
                  <a:lnTo>
                    <a:pt x="204532" y="45922"/>
                  </a:lnTo>
                  <a:lnTo>
                    <a:pt x="204399" y="22085"/>
                  </a:lnTo>
                  <a:lnTo>
                    <a:pt x="214564" y="21926"/>
                  </a:lnTo>
                  <a:lnTo>
                    <a:pt x="219195" y="24081"/>
                  </a:lnTo>
                  <a:lnTo>
                    <a:pt x="221566" y="25792"/>
                  </a:lnTo>
                  <a:lnTo>
                    <a:pt x="232658" y="28200"/>
                  </a:lnTo>
                  <a:lnTo>
                    <a:pt x="252767" y="29125"/>
                  </a:lnTo>
                  <a:lnTo>
                    <a:pt x="256462" y="27011"/>
                  </a:lnTo>
                  <a:lnTo>
                    <a:pt x="262826" y="2191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915"/>
            <p:cNvSpPr/>
            <p:nvPr>
              <p:custDataLst>
                <p:tags r:id="rId122"/>
              </p:custDataLst>
            </p:nvPr>
          </p:nvSpPr>
          <p:spPr>
            <a:xfrm>
              <a:off x="5178192" y="2235372"/>
              <a:ext cx="124161" cy="160081"/>
            </a:xfrm>
            <a:custGeom>
              <a:avLst/>
              <a:gdLst/>
              <a:ahLst/>
              <a:cxnLst/>
              <a:rect l="0" t="0" r="0" b="0"/>
              <a:pathLst>
                <a:path w="124161" h="160081">
                  <a:moveTo>
                    <a:pt x="0" y="36021"/>
                  </a:moveTo>
                  <a:lnTo>
                    <a:pt x="0" y="36021"/>
                  </a:lnTo>
                  <a:lnTo>
                    <a:pt x="811" y="68656"/>
                  </a:lnTo>
                  <a:lnTo>
                    <a:pt x="6626" y="96970"/>
                  </a:lnTo>
                  <a:lnTo>
                    <a:pt x="8055" y="125294"/>
                  </a:lnTo>
                  <a:lnTo>
                    <a:pt x="13583" y="140278"/>
                  </a:lnTo>
                  <a:lnTo>
                    <a:pt x="14606" y="160080"/>
                  </a:lnTo>
                  <a:lnTo>
                    <a:pt x="15418" y="127210"/>
                  </a:lnTo>
                  <a:lnTo>
                    <a:pt x="24773" y="93954"/>
                  </a:lnTo>
                  <a:lnTo>
                    <a:pt x="34167" y="60929"/>
                  </a:lnTo>
                  <a:lnTo>
                    <a:pt x="46267" y="27990"/>
                  </a:lnTo>
                  <a:lnTo>
                    <a:pt x="55995" y="11021"/>
                  </a:lnTo>
                  <a:lnTo>
                    <a:pt x="60863" y="5163"/>
                  </a:lnTo>
                  <a:lnTo>
                    <a:pt x="65731" y="2019"/>
                  </a:lnTo>
                  <a:lnTo>
                    <a:pt x="71592" y="0"/>
                  </a:lnTo>
                  <a:lnTo>
                    <a:pt x="72073" y="646"/>
                  </a:lnTo>
                  <a:lnTo>
                    <a:pt x="73561" y="5432"/>
                  </a:lnTo>
                  <a:lnTo>
                    <a:pt x="77970" y="11990"/>
                  </a:lnTo>
                  <a:lnTo>
                    <a:pt x="86904" y="41033"/>
                  </a:lnTo>
                  <a:lnTo>
                    <a:pt x="88388" y="67084"/>
                  </a:lnTo>
                  <a:lnTo>
                    <a:pt x="93409" y="81409"/>
                  </a:lnTo>
                  <a:lnTo>
                    <a:pt x="95074" y="89465"/>
                  </a:lnTo>
                  <a:lnTo>
                    <a:pt x="99763" y="99374"/>
                  </a:lnTo>
                  <a:lnTo>
                    <a:pt x="102324" y="111417"/>
                  </a:lnTo>
                  <a:lnTo>
                    <a:pt x="107861" y="120486"/>
                  </a:lnTo>
                  <a:lnTo>
                    <a:pt x="116458" y="130510"/>
                  </a:lnTo>
                  <a:lnTo>
                    <a:pt x="124160" y="13096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916"/>
            <p:cNvSpPr/>
            <p:nvPr>
              <p:custDataLst>
                <p:tags r:id="rId123"/>
              </p:custDataLst>
            </p:nvPr>
          </p:nvSpPr>
          <p:spPr>
            <a:xfrm>
              <a:off x="4995633" y="2256794"/>
              <a:ext cx="124131" cy="160670"/>
            </a:xfrm>
            <a:custGeom>
              <a:avLst/>
              <a:gdLst/>
              <a:ahLst/>
              <a:cxnLst/>
              <a:rect l="0" t="0" r="0" b="0"/>
              <a:pathLst>
                <a:path w="124131" h="160670">
                  <a:moveTo>
                    <a:pt x="124130" y="7295"/>
                  </a:moveTo>
                  <a:lnTo>
                    <a:pt x="124130" y="7295"/>
                  </a:lnTo>
                  <a:lnTo>
                    <a:pt x="120254" y="3418"/>
                  </a:lnTo>
                  <a:lnTo>
                    <a:pt x="116186" y="1515"/>
                  </a:lnTo>
                  <a:lnTo>
                    <a:pt x="92390" y="0"/>
                  </a:lnTo>
                  <a:lnTo>
                    <a:pt x="87572" y="2159"/>
                  </a:lnTo>
                  <a:lnTo>
                    <a:pt x="75435" y="11638"/>
                  </a:lnTo>
                  <a:lnTo>
                    <a:pt x="65701" y="16178"/>
                  </a:lnTo>
                  <a:lnTo>
                    <a:pt x="30708" y="49606"/>
                  </a:lnTo>
                  <a:lnTo>
                    <a:pt x="10579" y="70534"/>
                  </a:lnTo>
                  <a:lnTo>
                    <a:pt x="8744" y="75435"/>
                  </a:lnTo>
                  <a:lnTo>
                    <a:pt x="7442" y="77067"/>
                  </a:lnTo>
                  <a:lnTo>
                    <a:pt x="1115" y="79901"/>
                  </a:lnTo>
                  <a:lnTo>
                    <a:pt x="479" y="82304"/>
                  </a:lnTo>
                  <a:lnTo>
                    <a:pt x="0" y="87322"/>
                  </a:lnTo>
                  <a:lnTo>
                    <a:pt x="3856" y="87542"/>
                  </a:lnTo>
                  <a:lnTo>
                    <a:pt x="7919" y="89757"/>
                  </a:lnTo>
                  <a:lnTo>
                    <a:pt x="20148" y="99755"/>
                  </a:lnTo>
                  <a:lnTo>
                    <a:pt x="26958" y="102316"/>
                  </a:lnTo>
                  <a:lnTo>
                    <a:pt x="34116" y="107042"/>
                  </a:lnTo>
                  <a:lnTo>
                    <a:pt x="41376" y="109615"/>
                  </a:lnTo>
                  <a:lnTo>
                    <a:pt x="58400" y="122134"/>
                  </a:lnTo>
                  <a:lnTo>
                    <a:pt x="63269" y="124066"/>
                  </a:lnTo>
                  <a:lnTo>
                    <a:pt x="99715" y="158165"/>
                  </a:lnTo>
                  <a:lnTo>
                    <a:pt x="101107" y="159556"/>
                  </a:lnTo>
                  <a:lnTo>
                    <a:pt x="108410" y="160571"/>
                  </a:lnTo>
                  <a:lnTo>
                    <a:pt x="116827" y="16066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917"/>
            <p:cNvSpPr/>
            <p:nvPr>
              <p:custDataLst>
                <p:tags r:id="rId124"/>
              </p:custDataLst>
            </p:nvPr>
          </p:nvSpPr>
          <p:spPr>
            <a:xfrm>
              <a:off x="4747287" y="2183780"/>
              <a:ext cx="153372" cy="262809"/>
            </a:xfrm>
            <a:custGeom>
              <a:avLst/>
              <a:gdLst/>
              <a:ahLst/>
              <a:cxnLst/>
              <a:rect l="0" t="0" r="0" b="0"/>
              <a:pathLst>
                <a:path w="153372" h="262809">
                  <a:moveTo>
                    <a:pt x="36515" y="255594"/>
                  </a:moveTo>
                  <a:lnTo>
                    <a:pt x="36515" y="255594"/>
                  </a:lnTo>
                  <a:lnTo>
                    <a:pt x="36515" y="262597"/>
                  </a:lnTo>
                  <a:lnTo>
                    <a:pt x="32638" y="262808"/>
                  </a:lnTo>
                  <a:lnTo>
                    <a:pt x="31496" y="262026"/>
                  </a:lnTo>
                  <a:lnTo>
                    <a:pt x="30734" y="260693"/>
                  </a:lnTo>
                  <a:lnTo>
                    <a:pt x="29513" y="256601"/>
                  </a:lnTo>
                  <a:lnTo>
                    <a:pt x="24251" y="249962"/>
                  </a:lnTo>
                  <a:lnTo>
                    <a:pt x="22949" y="245517"/>
                  </a:lnTo>
                  <a:lnTo>
                    <a:pt x="19881" y="225694"/>
                  </a:lnTo>
                  <a:lnTo>
                    <a:pt x="16168" y="211570"/>
                  </a:lnTo>
                  <a:lnTo>
                    <a:pt x="12578" y="182541"/>
                  </a:lnTo>
                  <a:lnTo>
                    <a:pt x="8865" y="165782"/>
                  </a:lnTo>
                  <a:lnTo>
                    <a:pt x="5274" y="129721"/>
                  </a:lnTo>
                  <a:lnTo>
                    <a:pt x="460" y="95407"/>
                  </a:lnTo>
                  <a:lnTo>
                    <a:pt x="25" y="60862"/>
                  </a:lnTo>
                  <a:lnTo>
                    <a:pt x="0" y="41787"/>
                  </a:lnTo>
                  <a:lnTo>
                    <a:pt x="2162" y="36679"/>
                  </a:lnTo>
                  <a:lnTo>
                    <a:pt x="5017" y="31704"/>
                  </a:lnTo>
                  <a:lnTo>
                    <a:pt x="7436" y="24341"/>
                  </a:lnTo>
                  <a:lnTo>
                    <a:pt x="17377" y="12147"/>
                  </a:lnTo>
                  <a:lnTo>
                    <a:pt x="24223" y="9440"/>
                  </a:lnTo>
                  <a:lnTo>
                    <a:pt x="31863" y="7425"/>
                  </a:lnTo>
                  <a:lnTo>
                    <a:pt x="43380" y="1684"/>
                  </a:lnTo>
                  <a:lnTo>
                    <a:pt x="74444" y="0"/>
                  </a:lnTo>
                  <a:lnTo>
                    <a:pt x="79882" y="2148"/>
                  </a:lnTo>
                  <a:lnTo>
                    <a:pt x="96656" y="12430"/>
                  </a:lnTo>
                  <a:lnTo>
                    <a:pt x="112194" y="31631"/>
                  </a:lnTo>
                  <a:lnTo>
                    <a:pt x="114783" y="38657"/>
                  </a:lnTo>
                  <a:lnTo>
                    <a:pt x="116818" y="68048"/>
                  </a:lnTo>
                  <a:lnTo>
                    <a:pt x="114674" y="72966"/>
                  </a:lnTo>
                  <a:lnTo>
                    <a:pt x="85194" y="104654"/>
                  </a:lnTo>
                  <a:lnTo>
                    <a:pt x="80331" y="107359"/>
                  </a:lnTo>
                  <a:lnTo>
                    <a:pt x="68162" y="110050"/>
                  </a:lnTo>
                  <a:lnTo>
                    <a:pt x="59868" y="115774"/>
                  </a:lnTo>
                  <a:lnTo>
                    <a:pt x="52880" y="116619"/>
                  </a:lnTo>
                  <a:lnTo>
                    <a:pt x="48387" y="116735"/>
                  </a:lnTo>
                  <a:lnTo>
                    <a:pt x="46864" y="115954"/>
                  </a:lnTo>
                  <a:lnTo>
                    <a:pt x="45849" y="114622"/>
                  </a:lnTo>
                  <a:lnTo>
                    <a:pt x="43822" y="109531"/>
                  </a:lnTo>
                  <a:lnTo>
                    <a:pt x="43819" y="103236"/>
                  </a:lnTo>
                  <a:lnTo>
                    <a:pt x="44630" y="102897"/>
                  </a:lnTo>
                  <a:lnTo>
                    <a:pt x="53984" y="102309"/>
                  </a:lnTo>
                  <a:lnTo>
                    <a:pt x="55464" y="103091"/>
                  </a:lnTo>
                  <a:lnTo>
                    <a:pt x="56452" y="104424"/>
                  </a:lnTo>
                  <a:lnTo>
                    <a:pt x="57109" y="106124"/>
                  </a:lnTo>
                  <a:lnTo>
                    <a:pt x="58360" y="107257"/>
                  </a:lnTo>
                  <a:lnTo>
                    <a:pt x="66197" y="111240"/>
                  </a:lnTo>
                  <a:lnTo>
                    <a:pt x="91850" y="129878"/>
                  </a:lnTo>
                  <a:lnTo>
                    <a:pt x="116842" y="166296"/>
                  </a:lnTo>
                  <a:lnTo>
                    <a:pt x="126589" y="181240"/>
                  </a:lnTo>
                  <a:lnTo>
                    <a:pt x="136195" y="207646"/>
                  </a:lnTo>
                  <a:lnTo>
                    <a:pt x="138814" y="220919"/>
                  </a:lnTo>
                  <a:lnTo>
                    <a:pt x="144394" y="233085"/>
                  </a:lnTo>
                  <a:lnTo>
                    <a:pt x="146065" y="262469"/>
                  </a:lnTo>
                  <a:lnTo>
                    <a:pt x="153371" y="25559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918"/>
            <p:cNvSpPr/>
            <p:nvPr>
              <p:custDataLst>
                <p:tags r:id="rId125"/>
              </p:custDataLst>
            </p:nvPr>
          </p:nvSpPr>
          <p:spPr>
            <a:xfrm>
              <a:off x="5039425" y="2286000"/>
              <a:ext cx="21911" cy="7304"/>
            </a:xfrm>
            <a:custGeom>
              <a:avLst/>
              <a:gdLst/>
              <a:ahLst/>
              <a:cxnLst/>
              <a:rect l="0" t="0" r="0" b="0"/>
              <a:pathLst>
                <a:path w="21911" h="7304">
                  <a:moveTo>
                    <a:pt x="21910" y="7303"/>
                  </a:moveTo>
                  <a:lnTo>
                    <a:pt x="21910" y="7303"/>
                  </a:lnTo>
                  <a:lnTo>
                    <a:pt x="18033" y="7303"/>
                  </a:lnTo>
                  <a:lnTo>
                    <a:pt x="16891" y="6492"/>
                  </a:lnTo>
                  <a:lnTo>
                    <a:pt x="16130" y="5139"/>
                  </a:lnTo>
                  <a:lnTo>
                    <a:pt x="15622" y="3426"/>
                  </a:lnTo>
                  <a:lnTo>
                    <a:pt x="14472" y="2284"/>
                  </a:lnTo>
                  <a:lnTo>
                    <a:pt x="7631" y="89"/>
                  </a:lnTo>
                  <a:lnTo>
                    <a:pt x="0" y="0"/>
                  </a:lnTo>
                  <a:lnTo>
                    <a:pt x="7003" y="0"/>
                  </a:lnTo>
                  <a:lnTo>
                    <a:pt x="7303"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919"/>
            <p:cNvSpPr/>
            <p:nvPr>
              <p:custDataLst>
                <p:tags r:id="rId126"/>
              </p:custDataLst>
            </p:nvPr>
          </p:nvSpPr>
          <p:spPr>
            <a:xfrm>
              <a:off x="4929872" y="2198358"/>
              <a:ext cx="21912" cy="219106"/>
            </a:xfrm>
            <a:custGeom>
              <a:avLst/>
              <a:gdLst/>
              <a:ahLst/>
              <a:cxnLst/>
              <a:rect l="0" t="0" r="0" b="0"/>
              <a:pathLst>
                <a:path w="21912" h="219106">
                  <a:moveTo>
                    <a:pt x="0" y="0"/>
                  </a:moveTo>
                  <a:lnTo>
                    <a:pt x="0" y="0"/>
                  </a:lnTo>
                  <a:lnTo>
                    <a:pt x="3877" y="3877"/>
                  </a:lnTo>
                  <a:lnTo>
                    <a:pt x="5781" y="7944"/>
                  </a:lnTo>
                  <a:lnTo>
                    <a:pt x="7277" y="41825"/>
                  </a:lnTo>
                  <a:lnTo>
                    <a:pt x="13590" y="74516"/>
                  </a:lnTo>
                  <a:lnTo>
                    <a:pt x="14518" y="110698"/>
                  </a:lnTo>
                  <a:lnTo>
                    <a:pt x="14599" y="143309"/>
                  </a:lnTo>
                  <a:lnTo>
                    <a:pt x="15418" y="172680"/>
                  </a:lnTo>
                  <a:lnTo>
                    <a:pt x="21234" y="193997"/>
                  </a:lnTo>
                  <a:lnTo>
                    <a:pt x="21911" y="21910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02" name="SMARTInkShape-Group203"/>
          <p:cNvGrpSpPr/>
          <p:nvPr/>
        </p:nvGrpSpPr>
        <p:grpSpPr>
          <a:xfrm>
            <a:off x="6682854" y="2096109"/>
            <a:ext cx="700996" cy="539594"/>
            <a:chOff x="6682854" y="2096109"/>
            <a:chExt cx="700996" cy="539594"/>
          </a:xfrm>
        </p:grpSpPr>
        <p:sp>
          <p:nvSpPr>
            <p:cNvPr id="4096" name="SMARTInkShape-920"/>
            <p:cNvSpPr/>
            <p:nvPr>
              <p:custDataLst>
                <p:tags r:id="rId109"/>
              </p:custDataLst>
            </p:nvPr>
          </p:nvSpPr>
          <p:spPr>
            <a:xfrm>
              <a:off x="7304656" y="2162141"/>
              <a:ext cx="79194" cy="204199"/>
            </a:xfrm>
            <a:custGeom>
              <a:avLst/>
              <a:gdLst/>
              <a:ahLst/>
              <a:cxnLst/>
              <a:rect l="0" t="0" r="0" b="0"/>
              <a:pathLst>
                <a:path w="79194" h="204199">
                  <a:moveTo>
                    <a:pt x="49983" y="7003"/>
                  </a:moveTo>
                  <a:lnTo>
                    <a:pt x="49983" y="7003"/>
                  </a:lnTo>
                  <a:lnTo>
                    <a:pt x="43694" y="714"/>
                  </a:lnTo>
                  <a:lnTo>
                    <a:pt x="39103" y="0"/>
                  </a:lnTo>
                  <a:lnTo>
                    <a:pt x="34869" y="1997"/>
                  </a:lnTo>
                  <a:lnTo>
                    <a:pt x="30281" y="4778"/>
                  </a:lnTo>
                  <a:lnTo>
                    <a:pt x="23136" y="7155"/>
                  </a:lnTo>
                  <a:lnTo>
                    <a:pt x="18305" y="10587"/>
                  </a:lnTo>
                  <a:lnTo>
                    <a:pt x="11021" y="20959"/>
                  </a:lnTo>
                  <a:lnTo>
                    <a:pt x="571" y="56033"/>
                  </a:lnTo>
                  <a:lnTo>
                    <a:pt x="0" y="59165"/>
                  </a:lnTo>
                  <a:lnTo>
                    <a:pt x="1530" y="66974"/>
                  </a:lnTo>
                  <a:lnTo>
                    <a:pt x="6954" y="78331"/>
                  </a:lnTo>
                  <a:lnTo>
                    <a:pt x="12194" y="84148"/>
                  </a:lnTo>
                  <a:lnTo>
                    <a:pt x="33107" y="98636"/>
                  </a:lnTo>
                  <a:lnTo>
                    <a:pt x="48332" y="103458"/>
                  </a:lnTo>
                  <a:lnTo>
                    <a:pt x="51317" y="105389"/>
                  </a:lnTo>
                  <a:lnTo>
                    <a:pt x="77425" y="115440"/>
                  </a:lnTo>
                  <a:lnTo>
                    <a:pt x="78409" y="118224"/>
                  </a:lnTo>
                  <a:lnTo>
                    <a:pt x="79193" y="152090"/>
                  </a:lnTo>
                  <a:lnTo>
                    <a:pt x="77031" y="158857"/>
                  </a:lnTo>
                  <a:lnTo>
                    <a:pt x="74177" y="165382"/>
                  </a:lnTo>
                  <a:lnTo>
                    <a:pt x="71893" y="20419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97" name="SMARTInkShape-921"/>
            <p:cNvSpPr/>
            <p:nvPr>
              <p:custDataLst>
                <p:tags r:id="rId110"/>
              </p:custDataLst>
            </p:nvPr>
          </p:nvSpPr>
          <p:spPr>
            <a:xfrm>
              <a:off x="7151041" y="2169241"/>
              <a:ext cx="108653" cy="189795"/>
            </a:xfrm>
            <a:custGeom>
              <a:avLst/>
              <a:gdLst/>
              <a:ahLst/>
              <a:cxnLst/>
              <a:rect l="0" t="0" r="0" b="0"/>
              <a:pathLst>
                <a:path w="108653" h="189795">
                  <a:moveTo>
                    <a:pt x="57528" y="21813"/>
                  </a:moveTo>
                  <a:lnTo>
                    <a:pt x="57528" y="21813"/>
                  </a:lnTo>
                  <a:lnTo>
                    <a:pt x="57528" y="15525"/>
                  </a:lnTo>
                  <a:lnTo>
                    <a:pt x="56716" y="15187"/>
                  </a:lnTo>
                  <a:lnTo>
                    <a:pt x="53650" y="14810"/>
                  </a:lnTo>
                  <a:lnTo>
                    <a:pt x="52508" y="13899"/>
                  </a:lnTo>
                  <a:lnTo>
                    <a:pt x="51239" y="10722"/>
                  </a:lnTo>
                  <a:lnTo>
                    <a:pt x="50089" y="9550"/>
                  </a:lnTo>
                  <a:lnTo>
                    <a:pt x="46648" y="8248"/>
                  </a:lnTo>
                  <a:lnTo>
                    <a:pt x="45405" y="7089"/>
                  </a:lnTo>
                  <a:lnTo>
                    <a:pt x="44025" y="3638"/>
                  </a:lnTo>
                  <a:lnTo>
                    <a:pt x="42845" y="2393"/>
                  </a:lnTo>
                  <a:lnTo>
                    <a:pt x="36729" y="231"/>
                  </a:lnTo>
                  <a:lnTo>
                    <a:pt x="32069" y="0"/>
                  </a:lnTo>
                  <a:lnTo>
                    <a:pt x="30818" y="779"/>
                  </a:lnTo>
                  <a:lnTo>
                    <a:pt x="29983" y="2110"/>
                  </a:lnTo>
                  <a:lnTo>
                    <a:pt x="29426" y="3809"/>
                  </a:lnTo>
                  <a:lnTo>
                    <a:pt x="18245" y="20951"/>
                  </a:lnTo>
                  <a:lnTo>
                    <a:pt x="12140" y="51875"/>
                  </a:lnTo>
                  <a:lnTo>
                    <a:pt x="3659" y="80409"/>
                  </a:lnTo>
                  <a:lnTo>
                    <a:pt x="0" y="113696"/>
                  </a:lnTo>
                  <a:lnTo>
                    <a:pt x="178" y="132172"/>
                  </a:lnTo>
                  <a:lnTo>
                    <a:pt x="6561" y="161249"/>
                  </a:lnTo>
                  <a:lnTo>
                    <a:pt x="8131" y="163460"/>
                  </a:lnTo>
                  <a:lnTo>
                    <a:pt x="12040" y="165918"/>
                  </a:lnTo>
                  <a:lnTo>
                    <a:pt x="21162" y="167495"/>
                  </a:lnTo>
                  <a:lnTo>
                    <a:pt x="23546" y="167625"/>
                  </a:lnTo>
                  <a:lnTo>
                    <a:pt x="28359" y="165604"/>
                  </a:lnTo>
                  <a:lnTo>
                    <a:pt x="30778" y="163930"/>
                  </a:lnTo>
                  <a:lnTo>
                    <a:pt x="33466" y="159905"/>
                  </a:lnTo>
                  <a:lnTo>
                    <a:pt x="48195" y="123855"/>
                  </a:lnTo>
                  <a:lnTo>
                    <a:pt x="53983" y="89967"/>
                  </a:lnTo>
                  <a:lnTo>
                    <a:pt x="57466" y="54558"/>
                  </a:lnTo>
                  <a:lnTo>
                    <a:pt x="57525" y="51165"/>
                  </a:lnTo>
                  <a:lnTo>
                    <a:pt x="61404" y="54945"/>
                  </a:lnTo>
                  <a:lnTo>
                    <a:pt x="63308" y="58990"/>
                  </a:lnTo>
                  <a:lnTo>
                    <a:pt x="66956" y="95056"/>
                  </a:lnTo>
                  <a:lnTo>
                    <a:pt x="77460" y="126245"/>
                  </a:lnTo>
                  <a:lnTo>
                    <a:pt x="81016" y="144456"/>
                  </a:lnTo>
                  <a:lnTo>
                    <a:pt x="91818" y="169307"/>
                  </a:lnTo>
                  <a:lnTo>
                    <a:pt x="108652" y="18979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99" name="SMARTInkShape-922"/>
            <p:cNvSpPr/>
            <p:nvPr>
              <p:custDataLst>
                <p:tags r:id="rId111"/>
              </p:custDataLst>
            </p:nvPr>
          </p:nvSpPr>
          <p:spPr>
            <a:xfrm>
              <a:off x="6872945" y="2133065"/>
              <a:ext cx="226072" cy="225941"/>
            </a:xfrm>
            <a:custGeom>
              <a:avLst/>
              <a:gdLst/>
              <a:ahLst/>
              <a:cxnLst/>
              <a:rect l="0" t="0" r="0" b="0"/>
              <a:pathLst>
                <a:path w="226072" h="225941">
                  <a:moveTo>
                    <a:pt x="43482" y="43382"/>
                  </a:moveTo>
                  <a:lnTo>
                    <a:pt x="43482" y="43382"/>
                  </a:lnTo>
                  <a:lnTo>
                    <a:pt x="37194" y="37094"/>
                  </a:lnTo>
                  <a:lnTo>
                    <a:pt x="29980" y="36168"/>
                  </a:lnTo>
                  <a:lnTo>
                    <a:pt x="23264" y="41116"/>
                  </a:lnTo>
                  <a:lnTo>
                    <a:pt x="16483" y="43522"/>
                  </a:lnTo>
                  <a:lnTo>
                    <a:pt x="11736" y="46961"/>
                  </a:lnTo>
                  <a:lnTo>
                    <a:pt x="9086" y="53358"/>
                  </a:lnTo>
                  <a:lnTo>
                    <a:pt x="7097" y="60800"/>
                  </a:lnTo>
                  <a:lnTo>
                    <a:pt x="2225" y="70363"/>
                  </a:lnTo>
                  <a:lnTo>
                    <a:pt x="0" y="88542"/>
                  </a:lnTo>
                  <a:lnTo>
                    <a:pt x="1976" y="94020"/>
                  </a:lnTo>
                  <a:lnTo>
                    <a:pt x="16838" y="111520"/>
                  </a:lnTo>
                  <a:lnTo>
                    <a:pt x="53133" y="140762"/>
                  </a:lnTo>
                  <a:lnTo>
                    <a:pt x="62131" y="150500"/>
                  </a:lnTo>
                  <a:lnTo>
                    <a:pt x="63943" y="155369"/>
                  </a:lnTo>
                  <a:lnTo>
                    <a:pt x="65356" y="184283"/>
                  </a:lnTo>
                  <a:lnTo>
                    <a:pt x="61505" y="195675"/>
                  </a:lnTo>
                  <a:lnTo>
                    <a:pt x="52934" y="208234"/>
                  </a:lnTo>
                  <a:lnTo>
                    <a:pt x="48225" y="213489"/>
                  </a:lnTo>
                  <a:lnTo>
                    <a:pt x="43427" y="216365"/>
                  </a:lnTo>
                  <a:lnTo>
                    <a:pt x="41011" y="217132"/>
                  </a:lnTo>
                  <a:lnTo>
                    <a:pt x="39401" y="218455"/>
                  </a:lnTo>
                  <a:lnTo>
                    <a:pt x="36323" y="223383"/>
                  </a:lnTo>
                  <a:lnTo>
                    <a:pt x="32727" y="224820"/>
                  </a:lnTo>
                  <a:lnTo>
                    <a:pt x="18096" y="225940"/>
                  </a:lnTo>
                  <a:lnTo>
                    <a:pt x="16821" y="225139"/>
                  </a:lnTo>
                  <a:lnTo>
                    <a:pt x="15969" y="223793"/>
                  </a:lnTo>
                  <a:lnTo>
                    <a:pt x="15403" y="222084"/>
                  </a:lnTo>
                  <a:lnTo>
                    <a:pt x="15836" y="220945"/>
                  </a:lnTo>
                  <a:lnTo>
                    <a:pt x="16938" y="220185"/>
                  </a:lnTo>
                  <a:lnTo>
                    <a:pt x="18482" y="219679"/>
                  </a:lnTo>
                  <a:lnTo>
                    <a:pt x="24534" y="215090"/>
                  </a:lnTo>
                  <a:lnTo>
                    <a:pt x="53686" y="179535"/>
                  </a:lnTo>
                  <a:lnTo>
                    <a:pt x="88573" y="148264"/>
                  </a:lnTo>
                  <a:lnTo>
                    <a:pt x="118208" y="115802"/>
                  </a:lnTo>
                  <a:lnTo>
                    <a:pt x="152543" y="80487"/>
                  </a:lnTo>
                  <a:lnTo>
                    <a:pt x="168538" y="60540"/>
                  </a:lnTo>
                  <a:lnTo>
                    <a:pt x="178700" y="40971"/>
                  </a:lnTo>
                  <a:lnTo>
                    <a:pt x="182158" y="9585"/>
                  </a:lnTo>
                  <a:lnTo>
                    <a:pt x="182209" y="4557"/>
                  </a:lnTo>
                  <a:lnTo>
                    <a:pt x="181411" y="2892"/>
                  </a:lnTo>
                  <a:lnTo>
                    <a:pt x="180068" y="1781"/>
                  </a:lnTo>
                  <a:lnTo>
                    <a:pt x="176411" y="548"/>
                  </a:lnTo>
                  <a:lnTo>
                    <a:pt x="172081" y="0"/>
                  </a:lnTo>
                  <a:lnTo>
                    <a:pt x="167451" y="1920"/>
                  </a:lnTo>
                  <a:lnTo>
                    <a:pt x="165080" y="3568"/>
                  </a:lnTo>
                  <a:lnTo>
                    <a:pt x="162446" y="7564"/>
                  </a:lnTo>
                  <a:lnTo>
                    <a:pt x="161744" y="9765"/>
                  </a:lnTo>
                  <a:lnTo>
                    <a:pt x="156636" y="14375"/>
                  </a:lnTo>
                  <a:lnTo>
                    <a:pt x="153001" y="16741"/>
                  </a:lnTo>
                  <a:lnTo>
                    <a:pt x="150578" y="20752"/>
                  </a:lnTo>
                  <a:lnTo>
                    <a:pt x="142493" y="51553"/>
                  </a:lnTo>
                  <a:lnTo>
                    <a:pt x="133183" y="87317"/>
                  </a:lnTo>
                  <a:lnTo>
                    <a:pt x="131531" y="120317"/>
                  </a:lnTo>
                  <a:lnTo>
                    <a:pt x="135123" y="140746"/>
                  </a:lnTo>
                  <a:lnTo>
                    <a:pt x="146485" y="176325"/>
                  </a:lnTo>
                  <a:lnTo>
                    <a:pt x="162071" y="191441"/>
                  </a:lnTo>
                  <a:lnTo>
                    <a:pt x="177393" y="200725"/>
                  </a:lnTo>
                  <a:lnTo>
                    <a:pt x="189074" y="203401"/>
                  </a:lnTo>
                  <a:lnTo>
                    <a:pt x="191669" y="203620"/>
                  </a:lnTo>
                  <a:lnTo>
                    <a:pt x="217015" y="197045"/>
                  </a:lnTo>
                  <a:lnTo>
                    <a:pt x="226071" y="18945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0" name="SMARTInkShape-923"/>
            <p:cNvSpPr/>
            <p:nvPr>
              <p:custDataLst>
                <p:tags r:id="rId112"/>
              </p:custDataLst>
            </p:nvPr>
          </p:nvSpPr>
          <p:spPr>
            <a:xfrm>
              <a:off x="6763381" y="2096109"/>
              <a:ext cx="28888" cy="7304"/>
            </a:xfrm>
            <a:custGeom>
              <a:avLst/>
              <a:gdLst/>
              <a:ahLst/>
              <a:cxnLst/>
              <a:rect l="0" t="0" r="0" b="0"/>
              <a:pathLst>
                <a:path w="28888" h="7304">
                  <a:moveTo>
                    <a:pt x="14280" y="7303"/>
                  </a:moveTo>
                  <a:lnTo>
                    <a:pt x="14280" y="7303"/>
                  </a:lnTo>
                  <a:lnTo>
                    <a:pt x="7992" y="1015"/>
                  </a:lnTo>
                  <a:lnTo>
                    <a:pt x="0" y="26"/>
                  </a:lnTo>
                  <a:lnTo>
                    <a:pt x="20181" y="0"/>
                  </a:lnTo>
                  <a:lnTo>
                    <a:pt x="28887"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1" name="SMARTInkShape-924"/>
            <p:cNvSpPr/>
            <p:nvPr>
              <p:custDataLst>
                <p:tags r:id="rId113"/>
              </p:custDataLst>
            </p:nvPr>
          </p:nvSpPr>
          <p:spPr>
            <a:xfrm>
              <a:off x="6682854" y="2183918"/>
              <a:ext cx="145933" cy="451785"/>
            </a:xfrm>
            <a:custGeom>
              <a:avLst/>
              <a:gdLst/>
              <a:ahLst/>
              <a:cxnLst/>
              <a:rect l="0" t="0" r="0" b="0"/>
              <a:pathLst>
                <a:path w="145933" h="451785">
                  <a:moveTo>
                    <a:pt x="36379" y="29047"/>
                  </a:moveTo>
                  <a:lnTo>
                    <a:pt x="36379" y="29047"/>
                  </a:lnTo>
                  <a:lnTo>
                    <a:pt x="35568" y="54438"/>
                  </a:lnTo>
                  <a:lnTo>
                    <a:pt x="28941" y="87717"/>
                  </a:lnTo>
                  <a:lnTo>
                    <a:pt x="21696" y="123950"/>
                  </a:lnTo>
                  <a:lnTo>
                    <a:pt x="14964" y="158201"/>
                  </a:lnTo>
                  <a:lnTo>
                    <a:pt x="14798" y="161405"/>
                  </a:lnTo>
                  <a:lnTo>
                    <a:pt x="12451" y="167130"/>
                  </a:lnTo>
                  <a:lnTo>
                    <a:pt x="8209" y="173539"/>
                  </a:lnTo>
                  <a:lnTo>
                    <a:pt x="8672" y="174065"/>
                  </a:lnTo>
                  <a:lnTo>
                    <a:pt x="11351" y="174649"/>
                  </a:lnTo>
                  <a:lnTo>
                    <a:pt x="12391" y="173994"/>
                  </a:lnTo>
                  <a:lnTo>
                    <a:pt x="13083" y="172745"/>
                  </a:lnTo>
                  <a:lnTo>
                    <a:pt x="20733" y="136688"/>
                  </a:lnTo>
                  <a:lnTo>
                    <a:pt x="27416" y="101830"/>
                  </a:lnTo>
                  <a:lnTo>
                    <a:pt x="33876" y="65531"/>
                  </a:lnTo>
                  <a:lnTo>
                    <a:pt x="39927" y="32920"/>
                  </a:lnTo>
                  <a:lnTo>
                    <a:pt x="44274" y="4125"/>
                  </a:lnTo>
                  <a:lnTo>
                    <a:pt x="45700" y="2694"/>
                  </a:lnTo>
                  <a:lnTo>
                    <a:pt x="49942" y="398"/>
                  </a:lnTo>
                  <a:lnTo>
                    <a:pt x="54554" y="0"/>
                  </a:lnTo>
                  <a:lnTo>
                    <a:pt x="55799" y="756"/>
                  </a:lnTo>
                  <a:lnTo>
                    <a:pt x="56629" y="2071"/>
                  </a:lnTo>
                  <a:lnTo>
                    <a:pt x="57183" y="3760"/>
                  </a:lnTo>
                  <a:lnTo>
                    <a:pt x="63925" y="14636"/>
                  </a:lnTo>
                  <a:lnTo>
                    <a:pt x="73391" y="44954"/>
                  </a:lnTo>
                  <a:lnTo>
                    <a:pt x="78183" y="68114"/>
                  </a:lnTo>
                  <a:lnTo>
                    <a:pt x="81766" y="95534"/>
                  </a:lnTo>
                  <a:lnTo>
                    <a:pt x="87968" y="124216"/>
                  </a:lnTo>
                  <a:lnTo>
                    <a:pt x="92780" y="155437"/>
                  </a:lnTo>
                  <a:lnTo>
                    <a:pt x="96371" y="190385"/>
                  </a:lnTo>
                  <a:lnTo>
                    <a:pt x="100409" y="224273"/>
                  </a:lnTo>
                  <a:lnTo>
                    <a:pt x="103771" y="257036"/>
                  </a:lnTo>
                  <a:lnTo>
                    <a:pt x="107742" y="288114"/>
                  </a:lnTo>
                  <a:lnTo>
                    <a:pt x="109084" y="324302"/>
                  </a:lnTo>
                  <a:lnTo>
                    <a:pt x="108538" y="356877"/>
                  </a:lnTo>
                  <a:lnTo>
                    <a:pt x="103621" y="386756"/>
                  </a:lnTo>
                  <a:lnTo>
                    <a:pt x="100394" y="406617"/>
                  </a:lnTo>
                  <a:lnTo>
                    <a:pt x="95667" y="417584"/>
                  </a:lnTo>
                  <a:lnTo>
                    <a:pt x="78681" y="442783"/>
                  </a:lnTo>
                  <a:lnTo>
                    <a:pt x="75130" y="446072"/>
                  </a:lnTo>
                  <a:lnTo>
                    <a:pt x="66856" y="449727"/>
                  </a:lnTo>
                  <a:lnTo>
                    <a:pt x="53074" y="451784"/>
                  </a:lnTo>
                  <a:lnTo>
                    <a:pt x="38711" y="448517"/>
                  </a:lnTo>
                  <a:lnTo>
                    <a:pt x="24176" y="442409"/>
                  </a:lnTo>
                  <a:lnTo>
                    <a:pt x="16618" y="435656"/>
                  </a:lnTo>
                  <a:lnTo>
                    <a:pt x="3391" y="418403"/>
                  </a:lnTo>
                  <a:lnTo>
                    <a:pt x="326" y="400192"/>
                  </a:lnTo>
                  <a:lnTo>
                    <a:pt x="0" y="388237"/>
                  </a:lnTo>
                  <a:lnTo>
                    <a:pt x="2087" y="381283"/>
                  </a:lnTo>
                  <a:lnTo>
                    <a:pt x="10039" y="370207"/>
                  </a:lnTo>
                  <a:lnTo>
                    <a:pt x="43890" y="350414"/>
                  </a:lnTo>
                  <a:lnTo>
                    <a:pt x="53513" y="346350"/>
                  </a:lnTo>
                  <a:lnTo>
                    <a:pt x="87509" y="337508"/>
                  </a:lnTo>
                  <a:lnTo>
                    <a:pt x="122309" y="335839"/>
                  </a:lnTo>
                  <a:lnTo>
                    <a:pt x="145932" y="33579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06" name="SMARTInkShape-Group204"/>
          <p:cNvGrpSpPr/>
          <p:nvPr/>
        </p:nvGrpSpPr>
        <p:grpSpPr>
          <a:xfrm>
            <a:off x="7588352" y="2059591"/>
            <a:ext cx="167982" cy="314052"/>
            <a:chOff x="7588352" y="2059591"/>
            <a:chExt cx="167982" cy="314052"/>
          </a:xfrm>
        </p:grpSpPr>
        <p:sp>
          <p:nvSpPr>
            <p:cNvPr id="4103" name="SMARTInkShape-925"/>
            <p:cNvSpPr/>
            <p:nvPr>
              <p:custDataLst>
                <p:tags r:id="rId106"/>
              </p:custDataLst>
            </p:nvPr>
          </p:nvSpPr>
          <p:spPr>
            <a:xfrm>
              <a:off x="7683751" y="2139930"/>
              <a:ext cx="72583" cy="233713"/>
            </a:xfrm>
            <a:custGeom>
              <a:avLst/>
              <a:gdLst/>
              <a:ahLst/>
              <a:cxnLst/>
              <a:rect l="0" t="0" r="0" b="0"/>
              <a:pathLst>
                <a:path w="72583" h="233713">
                  <a:moveTo>
                    <a:pt x="72582" y="0"/>
                  </a:moveTo>
                  <a:lnTo>
                    <a:pt x="72582" y="0"/>
                  </a:lnTo>
                  <a:lnTo>
                    <a:pt x="61489" y="0"/>
                  </a:lnTo>
                  <a:lnTo>
                    <a:pt x="51261" y="3877"/>
                  </a:lnTo>
                  <a:lnTo>
                    <a:pt x="41829" y="10165"/>
                  </a:lnTo>
                  <a:lnTo>
                    <a:pt x="26714" y="27747"/>
                  </a:lnTo>
                  <a:lnTo>
                    <a:pt x="18925" y="34242"/>
                  </a:lnTo>
                  <a:lnTo>
                    <a:pt x="9976" y="47835"/>
                  </a:lnTo>
                  <a:lnTo>
                    <a:pt x="1080" y="73112"/>
                  </a:lnTo>
                  <a:lnTo>
                    <a:pt x="0" y="85952"/>
                  </a:lnTo>
                  <a:lnTo>
                    <a:pt x="1912" y="93112"/>
                  </a:lnTo>
                  <a:lnTo>
                    <a:pt x="3558" y="96158"/>
                  </a:lnTo>
                  <a:lnTo>
                    <a:pt x="5466" y="98188"/>
                  </a:lnTo>
                  <a:lnTo>
                    <a:pt x="24134" y="106912"/>
                  </a:lnTo>
                  <a:lnTo>
                    <a:pt x="42087" y="113082"/>
                  </a:lnTo>
                  <a:lnTo>
                    <a:pt x="57485" y="122139"/>
                  </a:lnTo>
                  <a:lnTo>
                    <a:pt x="62626" y="124073"/>
                  </a:lnTo>
                  <a:lnTo>
                    <a:pt x="67615" y="127638"/>
                  </a:lnTo>
                  <a:lnTo>
                    <a:pt x="70374" y="131927"/>
                  </a:lnTo>
                  <a:lnTo>
                    <a:pt x="72290" y="138677"/>
                  </a:lnTo>
                  <a:lnTo>
                    <a:pt x="72543" y="148813"/>
                  </a:lnTo>
                  <a:lnTo>
                    <a:pt x="68693" y="159777"/>
                  </a:lnTo>
                  <a:lnTo>
                    <a:pt x="48199" y="195101"/>
                  </a:lnTo>
                  <a:lnTo>
                    <a:pt x="39302" y="209284"/>
                  </a:lnTo>
                  <a:lnTo>
                    <a:pt x="34539" y="224709"/>
                  </a:lnTo>
                  <a:lnTo>
                    <a:pt x="28760" y="23371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4" name="SMARTInkShape-926"/>
            <p:cNvSpPr/>
            <p:nvPr>
              <p:custDataLst>
                <p:tags r:id="rId107"/>
              </p:custDataLst>
            </p:nvPr>
          </p:nvSpPr>
          <p:spPr>
            <a:xfrm>
              <a:off x="7617565" y="2059591"/>
              <a:ext cx="29215" cy="29215"/>
            </a:xfrm>
            <a:custGeom>
              <a:avLst/>
              <a:gdLst/>
              <a:ahLst/>
              <a:cxnLst/>
              <a:rect l="0" t="0" r="0" b="0"/>
              <a:pathLst>
                <a:path w="29215" h="29215">
                  <a:moveTo>
                    <a:pt x="0" y="0"/>
                  </a:moveTo>
                  <a:lnTo>
                    <a:pt x="0" y="0"/>
                  </a:lnTo>
                  <a:lnTo>
                    <a:pt x="29214" y="2921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5" name="SMARTInkShape-927"/>
            <p:cNvSpPr/>
            <p:nvPr>
              <p:custDataLst>
                <p:tags r:id="rId108"/>
              </p:custDataLst>
            </p:nvPr>
          </p:nvSpPr>
          <p:spPr>
            <a:xfrm>
              <a:off x="7588352" y="2154537"/>
              <a:ext cx="29214" cy="160678"/>
            </a:xfrm>
            <a:custGeom>
              <a:avLst/>
              <a:gdLst/>
              <a:ahLst/>
              <a:cxnLst/>
              <a:rect l="0" t="0" r="0" b="0"/>
              <a:pathLst>
                <a:path w="29214" h="160678">
                  <a:moveTo>
                    <a:pt x="0" y="0"/>
                  </a:moveTo>
                  <a:lnTo>
                    <a:pt x="0" y="0"/>
                  </a:lnTo>
                  <a:lnTo>
                    <a:pt x="811" y="18288"/>
                  </a:lnTo>
                  <a:lnTo>
                    <a:pt x="6288" y="41550"/>
                  </a:lnTo>
                  <a:lnTo>
                    <a:pt x="7169" y="73698"/>
                  </a:lnTo>
                  <a:lnTo>
                    <a:pt x="9428" y="95142"/>
                  </a:lnTo>
                  <a:lnTo>
                    <a:pt x="14151" y="128675"/>
                  </a:lnTo>
                  <a:lnTo>
                    <a:pt x="15216" y="135904"/>
                  </a:lnTo>
                  <a:lnTo>
                    <a:pt x="18395" y="144528"/>
                  </a:lnTo>
                  <a:lnTo>
                    <a:pt x="20377" y="147476"/>
                  </a:lnTo>
                  <a:lnTo>
                    <a:pt x="27889" y="152597"/>
                  </a:lnTo>
                  <a:lnTo>
                    <a:pt x="28624" y="155192"/>
                  </a:lnTo>
                  <a:lnTo>
                    <a:pt x="29213" y="1606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107" name="SMARTInkShape-928"/>
          <p:cNvSpPr/>
          <p:nvPr>
            <p:custDataLst>
              <p:tags r:id="rId3"/>
            </p:custDataLst>
          </p:nvPr>
        </p:nvSpPr>
        <p:spPr>
          <a:xfrm>
            <a:off x="8034417" y="2157650"/>
            <a:ext cx="211251" cy="179372"/>
          </a:xfrm>
          <a:custGeom>
            <a:avLst/>
            <a:gdLst/>
            <a:ahLst/>
            <a:cxnLst/>
            <a:rect l="0" t="0" r="0" b="0"/>
            <a:pathLst>
              <a:path w="211251" h="179372">
                <a:moveTo>
                  <a:pt x="94395" y="18797"/>
                </a:moveTo>
                <a:lnTo>
                  <a:pt x="94395" y="18797"/>
                </a:lnTo>
                <a:lnTo>
                  <a:pt x="98271" y="18797"/>
                </a:lnTo>
                <a:lnTo>
                  <a:pt x="99414" y="17986"/>
                </a:lnTo>
                <a:lnTo>
                  <a:pt x="100176" y="16633"/>
                </a:lnTo>
                <a:lnTo>
                  <a:pt x="101609" y="11795"/>
                </a:lnTo>
                <a:lnTo>
                  <a:pt x="94693" y="4499"/>
                </a:lnTo>
                <a:lnTo>
                  <a:pt x="90606" y="4282"/>
                </a:lnTo>
                <a:lnTo>
                  <a:pt x="86490" y="2067"/>
                </a:lnTo>
                <a:lnTo>
                  <a:pt x="84256" y="340"/>
                </a:lnTo>
                <a:lnTo>
                  <a:pt x="81954" y="0"/>
                </a:lnTo>
                <a:lnTo>
                  <a:pt x="58858" y="7856"/>
                </a:lnTo>
                <a:lnTo>
                  <a:pt x="52092" y="14205"/>
                </a:lnTo>
                <a:lnTo>
                  <a:pt x="27332" y="45735"/>
                </a:lnTo>
                <a:lnTo>
                  <a:pt x="12500" y="70915"/>
                </a:lnTo>
                <a:lnTo>
                  <a:pt x="3632" y="102693"/>
                </a:lnTo>
                <a:lnTo>
                  <a:pt x="0" y="130341"/>
                </a:lnTo>
                <a:lnTo>
                  <a:pt x="505" y="142219"/>
                </a:lnTo>
                <a:lnTo>
                  <a:pt x="6908" y="161941"/>
                </a:lnTo>
                <a:lnTo>
                  <a:pt x="10338" y="167083"/>
                </a:lnTo>
                <a:lnTo>
                  <a:pt x="14568" y="169910"/>
                </a:lnTo>
                <a:lnTo>
                  <a:pt x="19964" y="171166"/>
                </a:lnTo>
                <a:lnTo>
                  <a:pt x="27772" y="171724"/>
                </a:lnTo>
                <a:lnTo>
                  <a:pt x="34488" y="169808"/>
                </a:lnTo>
                <a:lnTo>
                  <a:pt x="44995" y="162003"/>
                </a:lnTo>
                <a:lnTo>
                  <a:pt x="56225" y="149412"/>
                </a:lnTo>
                <a:lnTo>
                  <a:pt x="74821" y="116128"/>
                </a:lnTo>
                <a:lnTo>
                  <a:pt x="91954" y="82903"/>
                </a:lnTo>
                <a:lnTo>
                  <a:pt x="101572" y="70086"/>
                </a:lnTo>
                <a:lnTo>
                  <a:pt x="101696" y="105616"/>
                </a:lnTo>
                <a:lnTo>
                  <a:pt x="102508" y="115812"/>
                </a:lnTo>
                <a:lnTo>
                  <a:pt x="110714" y="150239"/>
                </a:lnTo>
                <a:lnTo>
                  <a:pt x="116380" y="167960"/>
                </a:lnTo>
                <a:lnTo>
                  <a:pt x="117978" y="169364"/>
                </a:lnTo>
                <a:lnTo>
                  <a:pt x="136839" y="177705"/>
                </a:lnTo>
                <a:lnTo>
                  <a:pt x="161465" y="179371"/>
                </a:lnTo>
                <a:lnTo>
                  <a:pt x="186164" y="172030"/>
                </a:lnTo>
                <a:lnTo>
                  <a:pt x="203778" y="158459"/>
                </a:lnTo>
                <a:lnTo>
                  <a:pt x="211250" y="15756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128" name="SMARTInkShape-Group206"/>
          <p:cNvGrpSpPr/>
          <p:nvPr/>
        </p:nvGrpSpPr>
        <p:grpSpPr>
          <a:xfrm>
            <a:off x="5740598" y="2651176"/>
            <a:ext cx="2994406" cy="740570"/>
            <a:chOff x="5740598" y="2651176"/>
            <a:chExt cx="2994406" cy="740570"/>
          </a:xfrm>
        </p:grpSpPr>
        <p:sp>
          <p:nvSpPr>
            <p:cNvPr id="4108" name="SMARTInkShape-929"/>
            <p:cNvSpPr/>
            <p:nvPr>
              <p:custDataLst>
                <p:tags r:id="rId86"/>
              </p:custDataLst>
            </p:nvPr>
          </p:nvSpPr>
          <p:spPr>
            <a:xfrm>
              <a:off x="5806294" y="2833763"/>
              <a:ext cx="51125" cy="36519"/>
            </a:xfrm>
            <a:custGeom>
              <a:avLst/>
              <a:gdLst/>
              <a:ahLst/>
              <a:cxnLst/>
              <a:rect l="0" t="0" r="0" b="0"/>
              <a:pathLst>
                <a:path w="51125" h="36519">
                  <a:moveTo>
                    <a:pt x="51124" y="36518"/>
                  </a:moveTo>
                  <a:lnTo>
                    <a:pt x="51124" y="36518"/>
                  </a:lnTo>
                  <a:lnTo>
                    <a:pt x="51124" y="32641"/>
                  </a:lnTo>
                  <a:lnTo>
                    <a:pt x="50313" y="31499"/>
                  </a:lnTo>
                  <a:lnTo>
                    <a:pt x="48961" y="30737"/>
                  </a:lnTo>
                  <a:lnTo>
                    <a:pt x="47248" y="30230"/>
                  </a:lnTo>
                  <a:lnTo>
                    <a:pt x="46105" y="29080"/>
                  </a:lnTo>
                  <a:lnTo>
                    <a:pt x="42108" y="21404"/>
                  </a:lnTo>
                  <a:lnTo>
                    <a:pt x="33744" y="12073"/>
                  </a:lnTo>
                  <a:lnTo>
                    <a:pt x="29063" y="9424"/>
                  </a:lnTo>
                  <a:lnTo>
                    <a:pt x="24278" y="7435"/>
                  </a:lnTo>
                  <a:lnTo>
                    <a:pt x="17021" y="2564"/>
                  </a:lnTo>
                  <a:lnTo>
                    <a:pt x="7730" y="100"/>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09" name="SMARTInkShape-930"/>
            <p:cNvSpPr/>
            <p:nvPr>
              <p:custDataLst>
                <p:tags r:id="rId87"/>
              </p:custDataLst>
            </p:nvPr>
          </p:nvSpPr>
          <p:spPr>
            <a:xfrm>
              <a:off x="5740598" y="2884888"/>
              <a:ext cx="102215" cy="146071"/>
            </a:xfrm>
            <a:custGeom>
              <a:avLst/>
              <a:gdLst/>
              <a:ahLst/>
              <a:cxnLst/>
              <a:rect l="0" t="0" r="0" b="0"/>
              <a:pathLst>
                <a:path w="102215" h="146071">
                  <a:moveTo>
                    <a:pt x="21875" y="0"/>
                  </a:moveTo>
                  <a:lnTo>
                    <a:pt x="21875" y="0"/>
                  </a:lnTo>
                  <a:lnTo>
                    <a:pt x="21875" y="3877"/>
                  </a:lnTo>
                  <a:lnTo>
                    <a:pt x="9417" y="37038"/>
                  </a:lnTo>
                  <a:lnTo>
                    <a:pt x="3126" y="53803"/>
                  </a:lnTo>
                  <a:lnTo>
                    <a:pt x="242" y="88539"/>
                  </a:lnTo>
                  <a:lnTo>
                    <a:pt x="0" y="108038"/>
                  </a:lnTo>
                  <a:lnTo>
                    <a:pt x="2144" y="115101"/>
                  </a:lnTo>
                  <a:lnTo>
                    <a:pt x="3852" y="118121"/>
                  </a:lnTo>
                  <a:lnTo>
                    <a:pt x="5802" y="120134"/>
                  </a:lnTo>
                  <a:lnTo>
                    <a:pt x="41493" y="142878"/>
                  </a:lnTo>
                  <a:lnTo>
                    <a:pt x="63600" y="145650"/>
                  </a:lnTo>
                  <a:lnTo>
                    <a:pt x="102214" y="14607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0" name="SMARTInkShape-931"/>
            <p:cNvSpPr/>
            <p:nvPr>
              <p:custDataLst>
                <p:tags r:id="rId88"/>
              </p:custDataLst>
            </p:nvPr>
          </p:nvSpPr>
          <p:spPr>
            <a:xfrm>
              <a:off x="5959705" y="2833855"/>
              <a:ext cx="131427" cy="189801"/>
            </a:xfrm>
            <a:custGeom>
              <a:avLst/>
              <a:gdLst/>
              <a:ahLst/>
              <a:cxnLst/>
              <a:rect l="0" t="0" r="0" b="0"/>
              <a:pathLst>
                <a:path w="131427" h="189801">
                  <a:moveTo>
                    <a:pt x="58391" y="14516"/>
                  </a:moveTo>
                  <a:lnTo>
                    <a:pt x="58391" y="14516"/>
                  </a:lnTo>
                  <a:lnTo>
                    <a:pt x="58391" y="10638"/>
                  </a:lnTo>
                  <a:lnTo>
                    <a:pt x="57580" y="9496"/>
                  </a:lnTo>
                  <a:lnTo>
                    <a:pt x="56227" y="8735"/>
                  </a:lnTo>
                  <a:lnTo>
                    <a:pt x="52102" y="7513"/>
                  </a:lnTo>
                  <a:lnTo>
                    <a:pt x="44888" y="950"/>
                  </a:lnTo>
                  <a:lnTo>
                    <a:pt x="37592" y="0"/>
                  </a:lnTo>
                  <a:lnTo>
                    <a:pt x="26412" y="10082"/>
                  </a:lnTo>
                  <a:lnTo>
                    <a:pt x="12106" y="34457"/>
                  </a:lnTo>
                  <a:lnTo>
                    <a:pt x="3203" y="59390"/>
                  </a:lnTo>
                  <a:lnTo>
                    <a:pt x="389" y="94993"/>
                  </a:lnTo>
                  <a:lnTo>
                    <a:pt x="0" y="128522"/>
                  </a:lnTo>
                  <a:lnTo>
                    <a:pt x="2143" y="136327"/>
                  </a:lnTo>
                  <a:lnTo>
                    <a:pt x="10132" y="147949"/>
                  </a:lnTo>
                  <a:lnTo>
                    <a:pt x="14761" y="150912"/>
                  </a:lnTo>
                  <a:lnTo>
                    <a:pt x="17132" y="151702"/>
                  </a:lnTo>
                  <a:lnTo>
                    <a:pt x="24094" y="150416"/>
                  </a:lnTo>
                  <a:lnTo>
                    <a:pt x="34974" y="145129"/>
                  </a:lnTo>
                  <a:lnTo>
                    <a:pt x="40680" y="139921"/>
                  </a:lnTo>
                  <a:lnTo>
                    <a:pt x="60799" y="104451"/>
                  </a:lnTo>
                  <a:lnTo>
                    <a:pt x="69747" y="85088"/>
                  </a:lnTo>
                  <a:lnTo>
                    <a:pt x="72871" y="56328"/>
                  </a:lnTo>
                  <a:lnTo>
                    <a:pt x="73725" y="54563"/>
                  </a:lnTo>
                  <a:lnTo>
                    <a:pt x="75106" y="53387"/>
                  </a:lnTo>
                  <a:lnTo>
                    <a:pt x="79275" y="51498"/>
                  </a:lnTo>
                  <a:lnTo>
                    <a:pt x="79617" y="52155"/>
                  </a:lnTo>
                  <a:lnTo>
                    <a:pt x="80293" y="83174"/>
                  </a:lnTo>
                  <a:lnTo>
                    <a:pt x="86589" y="118037"/>
                  </a:lnTo>
                  <a:lnTo>
                    <a:pt x="89635" y="151286"/>
                  </a:lnTo>
                  <a:lnTo>
                    <a:pt x="100045" y="176553"/>
                  </a:lnTo>
                  <a:lnTo>
                    <a:pt x="104766" y="183371"/>
                  </a:lnTo>
                  <a:lnTo>
                    <a:pt x="109568" y="186943"/>
                  </a:lnTo>
                  <a:lnTo>
                    <a:pt x="116835" y="188953"/>
                  </a:lnTo>
                  <a:lnTo>
                    <a:pt x="131426" y="18980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1" name="SMARTInkShape-932"/>
            <p:cNvSpPr/>
            <p:nvPr>
              <p:custDataLst>
                <p:tags r:id="rId89"/>
              </p:custDataLst>
            </p:nvPr>
          </p:nvSpPr>
          <p:spPr>
            <a:xfrm>
              <a:off x="6134953" y="2687693"/>
              <a:ext cx="33343" cy="350570"/>
            </a:xfrm>
            <a:custGeom>
              <a:avLst/>
              <a:gdLst/>
              <a:ahLst/>
              <a:cxnLst/>
              <a:rect l="0" t="0" r="0" b="0"/>
              <a:pathLst>
                <a:path w="33343" h="350570">
                  <a:moveTo>
                    <a:pt x="7302" y="0"/>
                  </a:moveTo>
                  <a:lnTo>
                    <a:pt x="7302" y="0"/>
                  </a:lnTo>
                  <a:lnTo>
                    <a:pt x="1014" y="6288"/>
                  </a:lnTo>
                  <a:lnTo>
                    <a:pt x="25" y="41614"/>
                  </a:lnTo>
                  <a:lnTo>
                    <a:pt x="4" y="72569"/>
                  </a:lnTo>
                  <a:lnTo>
                    <a:pt x="0" y="100398"/>
                  </a:lnTo>
                  <a:lnTo>
                    <a:pt x="811" y="130013"/>
                  </a:lnTo>
                  <a:lnTo>
                    <a:pt x="5018" y="163314"/>
                  </a:lnTo>
                  <a:lnTo>
                    <a:pt x="6626" y="194099"/>
                  </a:lnTo>
                  <a:lnTo>
                    <a:pt x="7913" y="223779"/>
                  </a:lnTo>
                  <a:lnTo>
                    <a:pt x="13044" y="258560"/>
                  </a:lnTo>
                  <a:lnTo>
                    <a:pt x="18175" y="285417"/>
                  </a:lnTo>
                  <a:lnTo>
                    <a:pt x="28318" y="318519"/>
                  </a:lnTo>
                  <a:lnTo>
                    <a:pt x="29759" y="330884"/>
                  </a:lnTo>
                  <a:lnTo>
                    <a:pt x="32972" y="337222"/>
                  </a:lnTo>
                  <a:lnTo>
                    <a:pt x="33342" y="340048"/>
                  </a:lnTo>
                  <a:lnTo>
                    <a:pt x="29213" y="35056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2" name="SMARTInkShape-933"/>
            <p:cNvSpPr/>
            <p:nvPr>
              <p:custDataLst>
                <p:tags r:id="rId90"/>
              </p:custDataLst>
            </p:nvPr>
          </p:nvSpPr>
          <p:spPr>
            <a:xfrm>
              <a:off x="6113042" y="2837205"/>
              <a:ext cx="306748" cy="189869"/>
            </a:xfrm>
            <a:custGeom>
              <a:avLst/>
              <a:gdLst/>
              <a:ahLst/>
              <a:cxnLst/>
              <a:rect l="0" t="0" r="0" b="0"/>
              <a:pathLst>
                <a:path w="306748" h="189869">
                  <a:moveTo>
                    <a:pt x="0" y="54986"/>
                  </a:moveTo>
                  <a:lnTo>
                    <a:pt x="0" y="54986"/>
                  </a:lnTo>
                  <a:lnTo>
                    <a:pt x="0" y="61989"/>
                  </a:lnTo>
                  <a:lnTo>
                    <a:pt x="6641" y="63042"/>
                  </a:lnTo>
                  <a:lnTo>
                    <a:pt x="23456" y="68571"/>
                  </a:lnTo>
                  <a:lnTo>
                    <a:pt x="58583" y="69554"/>
                  </a:lnTo>
                  <a:lnTo>
                    <a:pt x="93436" y="69590"/>
                  </a:lnTo>
                  <a:lnTo>
                    <a:pt x="111270" y="67429"/>
                  </a:lnTo>
                  <a:lnTo>
                    <a:pt x="145579" y="62741"/>
                  </a:lnTo>
                  <a:lnTo>
                    <a:pt x="179983" y="62308"/>
                  </a:lnTo>
                  <a:lnTo>
                    <a:pt x="192185" y="63107"/>
                  </a:lnTo>
                  <a:lnTo>
                    <a:pt x="211344" y="69504"/>
                  </a:lnTo>
                  <a:lnTo>
                    <a:pt x="218049" y="63298"/>
                  </a:lnTo>
                  <a:lnTo>
                    <a:pt x="218792" y="58711"/>
                  </a:lnTo>
                  <a:lnTo>
                    <a:pt x="219077" y="38860"/>
                  </a:lnTo>
                  <a:lnTo>
                    <a:pt x="221257" y="33483"/>
                  </a:lnTo>
                  <a:lnTo>
                    <a:pt x="222974" y="30913"/>
                  </a:lnTo>
                  <a:lnTo>
                    <a:pt x="223307" y="27576"/>
                  </a:lnTo>
                  <a:lnTo>
                    <a:pt x="219819" y="9770"/>
                  </a:lnTo>
                  <a:lnTo>
                    <a:pt x="218769" y="7801"/>
                  </a:lnTo>
                  <a:lnTo>
                    <a:pt x="217258" y="6488"/>
                  </a:lnTo>
                  <a:lnTo>
                    <a:pt x="215439" y="5613"/>
                  </a:lnTo>
                  <a:lnTo>
                    <a:pt x="214226" y="4217"/>
                  </a:lnTo>
                  <a:lnTo>
                    <a:pt x="212880" y="504"/>
                  </a:lnTo>
                  <a:lnTo>
                    <a:pt x="211708" y="0"/>
                  </a:lnTo>
                  <a:lnTo>
                    <a:pt x="210117" y="476"/>
                  </a:lnTo>
                  <a:lnTo>
                    <a:pt x="190784" y="13830"/>
                  </a:lnTo>
                  <a:lnTo>
                    <a:pt x="184066" y="22899"/>
                  </a:lnTo>
                  <a:lnTo>
                    <a:pt x="171421" y="50551"/>
                  </a:lnTo>
                  <a:lnTo>
                    <a:pt x="164556" y="84578"/>
                  </a:lnTo>
                  <a:lnTo>
                    <a:pt x="161826" y="102346"/>
                  </a:lnTo>
                  <a:lnTo>
                    <a:pt x="164895" y="117889"/>
                  </a:lnTo>
                  <a:lnTo>
                    <a:pt x="175519" y="146194"/>
                  </a:lnTo>
                  <a:lnTo>
                    <a:pt x="188299" y="166632"/>
                  </a:lnTo>
                  <a:lnTo>
                    <a:pt x="209798" y="181215"/>
                  </a:lnTo>
                  <a:lnTo>
                    <a:pt x="238618" y="189868"/>
                  </a:lnTo>
                  <a:lnTo>
                    <a:pt x="250500" y="189862"/>
                  </a:lnTo>
                  <a:lnTo>
                    <a:pt x="285148" y="179145"/>
                  </a:lnTo>
                  <a:lnTo>
                    <a:pt x="306747" y="17184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3" name="SMARTInkShape-934"/>
            <p:cNvSpPr/>
            <p:nvPr>
              <p:custDataLst>
                <p:tags r:id="rId91"/>
              </p:custDataLst>
            </p:nvPr>
          </p:nvSpPr>
          <p:spPr>
            <a:xfrm>
              <a:off x="6372806" y="2862978"/>
              <a:ext cx="149233" cy="528768"/>
            </a:xfrm>
            <a:custGeom>
              <a:avLst/>
              <a:gdLst/>
              <a:ahLst/>
              <a:cxnLst/>
              <a:rect l="0" t="0" r="0" b="0"/>
              <a:pathLst>
                <a:path w="149233" h="528768">
                  <a:moveTo>
                    <a:pt x="134625" y="0"/>
                  </a:moveTo>
                  <a:lnTo>
                    <a:pt x="134625" y="0"/>
                  </a:lnTo>
                  <a:lnTo>
                    <a:pt x="110242" y="0"/>
                  </a:lnTo>
                  <a:lnTo>
                    <a:pt x="105395" y="2164"/>
                  </a:lnTo>
                  <a:lnTo>
                    <a:pt x="95670" y="10165"/>
                  </a:lnTo>
                  <a:lnTo>
                    <a:pt x="81066" y="34547"/>
                  </a:lnTo>
                  <a:lnTo>
                    <a:pt x="68894" y="66434"/>
                  </a:lnTo>
                  <a:lnTo>
                    <a:pt x="63033" y="91207"/>
                  </a:lnTo>
                  <a:lnTo>
                    <a:pt x="62686" y="115937"/>
                  </a:lnTo>
                  <a:lnTo>
                    <a:pt x="65594" y="124021"/>
                  </a:lnTo>
                  <a:lnTo>
                    <a:pt x="78769" y="140975"/>
                  </a:lnTo>
                  <a:lnTo>
                    <a:pt x="81157" y="141862"/>
                  </a:lnTo>
                  <a:lnTo>
                    <a:pt x="83562" y="141642"/>
                  </a:lnTo>
                  <a:lnTo>
                    <a:pt x="90822" y="139618"/>
                  </a:lnTo>
                  <a:lnTo>
                    <a:pt x="93251" y="139334"/>
                  </a:lnTo>
                  <a:lnTo>
                    <a:pt x="98113" y="134691"/>
                  </a:lnTo>
                  <a:lnTo>
                    <a:pt x="116772" y="107093"/>
                  </a:lnTo>
                  <a:lnTo>
                    <a:pt x="119057" y="97282"/>
                  </a:lnTo>
                  <a:lnTo>
                    <a:pt x="120545" y="84457"/>
                  </a:lnTo>
                  <a:lnTo>
                    <a:pt x="126620" y="60947"/>
                  </a:lnTo>
                  <a:lnTo>
                    <a:pt x="127322" y="36531"/>
                  </a:lnTo>
                  <a:lnTo>
                    <a:pt x="127322" y="68443"/>
                  </a:lnTo>
                  <a:lnTo>
                    <a:pt x="129485" y="102606"/>
                  </a:lnTo>
                  <a:lnTo>
                    <a:pt x="133610" y="135410"/>
                  </a:lnTo>
                  <a:lnTo>
                    <a:pt x="134324" y="167437"/>
                  </a:lnTo>
                  <a:lnTo>
                    <a:pt x="138414" y="202624"/>
                  </a:lnTo>
                  <a:lnTo>
                    <a:pt x="140887" y="238747"/>
                  </a:lnTo>
                  <a:lnTo>
                    <a:pt x="141620" y="275148"/>
                  </a:lnTo>
                  <a:lnTo>
                    <a:pt x="141837" y="311631"/>
                  </a:lnTo>
                  <a:lnTo>
                    <a:pt x="141902" y="348138"/>
                  </a:lnTo>
                  <a:lnTo>
                    <a:pt x="141920" y="380776"/>
                  </a:lnTo>
                  <a:lnTo>
                    <a:pt x="138049" y="414881"/>
                  </a:lnTo>
                  <a:lnTo>
                    <a:pt x="127886" y="442930"/>
                  </a:lnTo>
                  <a:lnTo>
                    <a:pt x="114930" y="478425"/>
                  </a:lnTo>
                  <a:lnTo>
                    <a:pt x="93156" y="512338"/>
                  </a:lnTo>
                  <a:lnTo>
                    <a:pt x="70997" y="527790"/>
                  </a:lnTo>
                  <a:lnTo>
                    <a:pt x="66238" y="528767"/>
                  </a:lnTo>
                  <a:lnTo>
                    <a:pt x="56623" y="527689"/>
                  </a:lnTo>
                  <a:lnTo>
                    <a:pt x="42085" y="522520"/>
                  </a:lnTo>
                  <a:lnTo>
                    <a:pt x="27498" y="511971"/>
                  </a:lnTo>
                  <a:lnTo>
                    <a:pt x="16775" y="498566"/>
                  </a:lnTo>
                  <a:lnTo>
                    <a:pt x="3352" y="466717"/>
                  </a:lnTo>
                  <a:lnTo>
                    <a:pt x="0" y="452503"/>
                  </a:lnTo>
                  <a:lnTo>
                    <a:pt x="2585" y="416258"/>
                  </a:lnTo>
                  <a:lnTo>
                    <a:pt x="9690" y="386266"/>
                  </a:lnTo>
                  <a:lnTo>
                    <a:pt x="25881" y="354254"/>
                  </a:lnTo>
                  <a:lnTo>
                    <a:pt x="49524" y="320878"/>
                  </a:lnTo>
                  <a:lnTo>
                    <a:pt x="71079" y="294210"/>
                  </a:lnTo>
                  <a:lnTo>
                    <a:pt x="100679" y="263048"/>
                  </a:lnTo>
                  <a:lnTo>
                    <a:pt x="123332" y="244238"/>
                  </a:lnTo>
                  <a:lnTo>
                    <a:pt x="149232" y="23371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4" name="SMARTInkShape-935"/>
            <p:cNvSpPr/>
            <p:nvPr>
              <p:custDataLst>
                <p:tags r:id="rId92"/>
              </p:custDataLst>
            </p:nvPr>
          </p:nvSpPr>
          <p:spPr>
            <a:xfrm>
              <a:off x="6598926" y="2848408"/>
              <a:ext cx="74931" cy="153199"/>
            </a:xfrm>
            <a:custGeom>
              <a:avLst/>
              <a:gdLst/>
              <a:ahLst/>
              <a:cxnLst/>
              <a:rect l="0" t="0" r="0" b="0"/>
              <a:pathLst>
                <a:path w="74931" h="153199">
                  <a:moveTo>
                    <a:pt x="69182" y="29176"/>
                  </a:moveTo>
                  <a:lnTo>
                    <a:pt x="69182" y="29176"/>
                  </a:lnTo>
                  <a:lnTo>
                    <a:pt x="65305" y="25300"/>
                  </a:lnTo>
                  <a:lnTo>
                    <a:pt x="63401" y="21232"/>
                  </a:lnTo>
                  <a:lnTo>
                    <a:pt x="62894" y="19011"/>
                  </a:lnTo>
                  <a:lnTo>
                    <a:pt x="56232" y="7210"/>
                  </a:lnTo>
                  <a:lnTo>
                    <a:pt x="55679" y="4794"/>
                  </a:lnTo>
                  <a:lnTo>
                    <a:pt x="54500" y="3184"/>
                  </a:lnTo>
                  <a:lnTo>
                    <a:pt x="52903" y="2110"/>
                  </a:lnTo>
                  <a:lnTo>
                    <a:pt x="46777" y="599"/>
                  </a:lnTo>
                  <a:lnTo>
                    <a:pt x="36489" y="0"/>
                  </a:lnTo>
                  <a:lnTo>
                    <a:pt x="32201" y="2143"/>
                  </a:lnTo>
                  <a:lnTo>
                    <a:pt x="22835" y="10131"/>
                  </a:lnTo>
                  <a:lnTo>
                    <a:pt x="8312" y="40799"/>
                  </a:lnTo>
                  <a:lnTo>
                    <a:pt x="0" y="74392"/>
                  </a:lnTo>
                  <a:lnTo>
                    <a:pt x="24" y="88224"/>
                  </a:lnTo>
                  <a:lnTo>
                    <a:pt x="5314" y="123535"/>
                  </a:lnTo>
                  <a:lnTo>
                    <a:pt x="7128" y="128600"/>
                  </a:lnTo>
                  <a:lnTo>
                    <a:pt x="13470" y="136392"/>
                  </a:lnTo>
                  <a:lnTo>
                    <a:pt x="30438" y="149783"/>
                  </a:lnTo>
                  <a:lnTo>
                    <a:pt x="48612" y="152868"/>
                  </a:lnTo>
                  <a:lnTo>
                    <a:pt x="56686" y="153198"/>
                  </a:lnTo>
                  <a:lnTo>
                    <a:pt x="58417" y="152432"/>
                  </a:lnTo>
                  <a:lnTo>
                    <a:pt x="59571" y="151111"/>
                  </a:lnTo>
                  <a:lnTo>
                    <a:pt x="61664" y="147478"/>
                  </a:lnTo>
                  <a:lnTo>
                    <a:pt x="66594" y="140871"/>
                  </a:lnTo>
                  <a:lnTo>
                    <a:pt x="74812" y="116160"/>
                  </a:lnTo>
                  <a:lnTo>
                    <a:pt x="74930" y="106788"/>
                  </a:lnTo>
                  <a:lnTo>
                    <a:pt x="69455" y="74405"/>
                  </a:lnTo>
                  <a:lnTo>
                    <a:pt x="62919" y="50005"/>
                  </a:lnTo>
                  <a:lnTo>
                    <a:pt x="61760" y="47931"/>
                  </a:lnTo>
                  <a:lnTo>
                    <a:pt x="60177" y="46549"/>
                  </a:lnTo>
                  <a:lnTo>
                    <a:pt x="54576" y="4378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5" name="SMARTInkShape-936"/>
            <p:cNvSpPr/>
            <p:nvPr>
              <p:custDataLst>
                <p:tags r:id="rId93"/>
              </p:custDataLst>
            </p:nvPr>
          </p:nvSpPr>
          <p:spPr>
            <a:xfrm>
              <a:off x="6734856" y="2855806"/>
              <a:ext cx="145055" cy="182457"/>
            </a:xfrm>
            <a:custGeom>
              <a:avLst/>
              <a:gdLst/>
              <a:ahLst/>
              <a:cxnLst/>
              <a:rect l="0" t="0" r="0" b="0"/>
              <a:pathLst>
                <a:path w="145055" h="182457">
                  <a:moveTo>
                    <a:pt x="6288" y="14475"/>
                  </a:moveTo>
                  <a:lnTo>
                    <a:pt x="6288" y="14475"/>
                  </a:lnTo>
                  <a:lnTo>
                    <a:pt x="2410" y="14475"/>
                  </a:lnTo>
                  <a:lnTo>
                    <a:pt x="1268" y="15287"/>
                  </a:lnTo>
                  <a:lnTo>
                    <a:pt x="507" y="16639"/>
                  </a:lnTo>
                  <a:lnTo>
                    <a:pt x="0" y="18352"/>
                  </a:lnTo>
                  <a:lnTo>
                    <a:pt x="472" y="19494"/>
                  </a:lnTo>
                  <a:lnTo>
                    <a:pt x="1599" y="20256"/>
                  </a:lnTo>
                  <a:lnTo>
                    <a:pt x="3162" y="20763"/>
                  </a:lnTo>
                  <a:lnTo>
                    <a:pt x="4204" y="21913"/>
                  </a:lnTo>
                  <a:lnTo>
                    <a:pt x="5362" y="25355"/>
                  </a:lnTo>
                  <a:lnTo>
                    <a:pt x="6251" y="58531"/>
                  </a:lnTo>
                  <a:lnTo>
                    <a:pt x="7083" y="68138"/>
                  </a:lnTo>
                  <a:lnTo>
                    <a:pt x="13724" y="102277"/>
                  </a:lnTo>
                  <a:lnTo>
                    <a:pt x="22567" y="136338"/>
                  </a:lnTo>
                  <a:lnTo>
                    <a:pt x="25696" y="142483"/>
                  </a:lnTo>
                  <a:lnTo>
                    <a:pt x="28169" y="153103"/>
                  </a:lnTo>
                  <a:lnTo>
                    <a:pt x="32067" y="153201"/>
                  </a:lnTo>
                  <a:lnTo>
                    <a:pt x="33212" y="152403"/>
                  </a:lnTo>
                  <a:lnTo>
                    <a:pt x="33974" y="151060"/>
                  </a:lnTo>
                  <a:lnTo>
                    <a:pt x="34823" y="146592"/>
                  </a:lnTo>
                  <a:lnTo>
                    <a:pt x="37627" y="116478"/>
                  </a:lnTo>
                  <a:lnTo>
                    <a:pt x="47954" y="86516"/>
                  </a:lnTo>
                  <a:lnTo>
                    <a:pt x="59884" y="54739"/>
                  </a:lnTo>
                  <a:lnTo>
                    <a:pt x="74457" y="21917"/>
                  </a:lnTo>
                  <a:lnTo>
                    <a:pt x="95349" y="4963"/>
                  </a:lnTo>
                  <a:lnTo>
                    <a:pt x="100783" y="2132"/>
                  </a:lnTo>
                  <a:lnTo>
                    <a:pt x="114371" y="0"/>
                  </a:lnTo>
                  <a:lnTo>
                    <a:pt x="121381" y="5725"/>
                  </a:lnTo>
                  <a:lnTo>
                    <a:pt x="132970" y="17040"/>
                  </a:lnTo>
                  <a:lnTo>
                    <a:pt x="135626" y="24000"/>
                  </a:lnTo>
                  <a:lnTo>
                    <a:pt x="143915" y="55992"/>
                  </a:lnTo>
                  <a:lnTo>
                    <a:pt x="144988" y="90764"/>
                  </a:lnTo>
                  <a:lnTo>
                    <a:pt x="145048" y="124974"/>
                  </a:lnTo>
                  <a:lnTo>
                    <a:pt x="145054" y="158385"/>
                  </a:lnTo>
                  <a:lnTo>
                    <a:pt x="145054" y="18245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6" name="SMARTInkShape-937"/>
            <p:cNvSpPr/>
            <p:nvPr>
              <p:custDataLst>
                <p:tags r:id="rId94"/>
              </p:custDataLst>
            </p:nvPr>
          </p:nvSpPr>
          <p:spPr>
            <a:xfrm>
              <a:off x="6894517" y="2768058"/>
              <a:ext cx="43823" cy="51099"/>
            </a:xfrm>
            <a:custGeom>
              <a:avLst/>
              <a:gdLst/>
              <a:ahLst/>
              <a:cxnLst/>
              <a:rect l="0" t="0" r="0" b="0"/>
              <a:pathLst>
                <a:path w="43823" h="51099">
                  <a:moveTo>
                    <a:pt x="0" y="7277"/>
                  </a:moveTo>
                  <a:lnTo>
                    <a:pt x="0" y="7277"/>
                  </a:lnTo>
                  <a:lnTo>
                    <a:pt x="0" y="0"/>
                  </a:lnTo>
                  <a:lnTo>
                    <a:pt x="35699" y="36483"/>
                  </a:lnTo>
                  <a:lnTo>
                    <a:pt x="43822" y="5109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7" name="SMARTInkShape-938"/>
            <p:cNvSpPr/>
            <p:nvPr>
              <p:custDataLst>
                <p:tags r:id="rId95"/>
              </p:custDataLst>
            </p:nvPr>
          </p:nvSpPr>
          <p:spPr>
            <a:xfrm>
              <a:off x="6961010" y="2856815"/>
              <a:ext cx="79578" cy="172449"/>
            </a:xfrm>
            <a:custGeom>
              <a:avLst/>
              <a:gdLst/>
              <a:ahLst/>
              <a:cxnLst/>
              <a:rect l="0" t="0" r="0" b="0"/>
              <a:pathLst>
                <a:path w="79578" h="172449">
                  <a:moveTo>
                    <a:pt x="79577" y="35376"/>
                  </a:moveTo>
                  <a:lnTo>
                    <a:pt x="79577" y="35376"/>
                  </a:lnTo>
                  <a:lnTo>
                    <a:pt x="79577" y="31499"/>
                  </a:lnTo>
                  <a:lnTo>
                    <a:pt x="77413" y="27432"/>
                  </a:lnTo>
                  <a:lnTo>
                    <a:pt x="74558" y="22919"/>
                  </a:lnTo>
                  <a:lnTo>
                    <a:pt x="72139" y="15816"/>
                  </a:lnTo>
                  <a:lnTo>
                    <a:pt x="68698" y="10994"/>
                  </a:lnTo>
                  <a:lnTo>
                    <a:pt x="64463" y="8310"/>
                  </a:lnTo>
                  <a:lnTo>
                    <a:pt x="59876" y="6306"/>
                  </a:lnTo>
                  <a:lnTo>
                    <a:pt x="52731" y="1426"/>
                  </a:lnTo>
                  <a:lnTo>
                    <a:pt x="47899" y="0"/>
                  </a:lnTo>
                  <a:lnTo>
                    <a:pt x="45476" y="431"/>
                  </a:lnTo>
                  <a:lnTo>
                    <a:pt x="35752" y="4790"/>
                  </a:lnTo>
                  <a:lnTo>
                    <a:pt x="33320" y="5248"/>
                  </a:lnTo>
                  <a:lnTo>
                    <a:pt x="28453" y="10084"/>
                  </a:lnTo>
                  <a:lnTo>
                    <a:pt x="11412" y="40475"/>
                  </a:lnTo>
                  <a:lnTo>
                    <a:pt x="5020" y="72565"/>
                  </a:lnTo>
                  <a:lnTo>
                    <a:pt x="0" y="108500"/>
                  </a:lnTo>
                  <a:lnTo>
                    <a:pt x="1553" y="137643"/>
                  </a:lnTo>
                  <a:lnTo>
                    <a:pt x="7228" y="155214"/>
                  </a:lnTo>
                  <a:lnTo>
                    <a:pt x="16416" y="168420"/>
                  </a:lnTo>
                  <a:lnTo>
                    <a:pt x="23375" y="171600"/>
                  </a:lnTo>
                  <a:lnTo>
                    <a:pt x="27501" y="172448"/>
                  </a:lnTo>
                  <a:lnTo>
                    <a:pt x="36416" y="171226"/>
                  </a:lnTo>
                  <a:lnTo>
                    <a:pt x="64971" y="15953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8" name="SMARTInkShape-939"/>
            <p:cNvSpPr/>
            <p:nvPr>
              <p:custDataLst>
                <p:tags r:id="rId96"/>
              </p:custDataLst>
            </p:nvPr>
          </p:nvSpPr>
          <p:spPr>
            <a:xfrm>
              <a:off x="7048020" y="2727902"/>
              <a:ext cx="284709" cy="279567"/>
            </a:xfrm>
            <a:custGeom>
              <a:avLst/>
              <a:gdLst/>
              <a:ahLst/>
              <a:cxnLst/>
              <a:rect l="0" t="0" r="0" b="0"/>
              <a:pathLst>
                <a:path w="284709" h="279567">
                  <a:moveTo>
                    <a:pt x="50996" y="156986"/>
                  </a:moveTo>
                  <a:lnTo>
                    <a:pt x="50996" y="156986"/>
                  </a:lnTo>
                  <a:lnTo>
                    <a:pt x="54874" y="153109"/>
                  </a:lnTo>
                  <a:lnTo>
                    <a:pt x="55204" y="151155"/>
                  </a:lnTo>
                  <a:lnTo>
                    <a:pt x="54613" y="149042"/>
                  </a:lnTo>
                  <a:lnTo>
                    <a:pt x="51208" y="142769"/>
                  </a:lnTo>
                  <a:lnTo>
                    <a:pt x="47181" y="142494"/>
                  </a:lnTo>
                  <a:lnTo>
                    <a:pt x="46018" y="143268"/>
                  </a:lnTo>
                  <a:lnTo>
                    <a:pt x="45243" y="144594"/>
                  </a:lnTo>
                  <a:lnTo>
                    <a:pt x="44726" y="146291"/>
                  </a:lnTo>
                  <a:lnTo>
                    <a:pt x="37254" y="155655"/>
                  </a:lnTo>
                  <a:lnTo>
                    <a:pt x="26276" y="168584"/>
                  </a:lnTo>
                  <a:lnTo>
                    <a:pt x="12315" y="201373"/>
                  </a:lnTo>
                  <a:lnTo>
                    <a:pt x="2071" y="235235"/>
                  </a:lnTo>
                  <a:lnTo>
                    <a:pt x="0" y="267408"/>
                  </a:lnTo>
                  <a:lnTo>
                    <a:pt x="2092" y="273147"/>
                  </a:lnTo>
                  <a:lnTo>
                    <a:pt x="3787" y="275813"/>
                  </a:lnTo>
                  <a:lnTo>
                    <a:pt x="5728" y="277591"/>
                  </a:lnTo>
                  <a:lnTo>
                    <a:pt x="10048" y="279566"/>
                  </a:lnTo>
                  <a:lnTo>
                    <a:pt x="12337" y="279281"/>
                  </a:lnTo>
                  <a:lnTo>
                    <a:pt x="34883" y="266287"/>
                  </a:lnTo>
                  <a:lnTo>
                    <a:pt x="45829" y="256751"/>
                  </a:lnTo>
                  <a:lnTo>
                    <a:pt x="53028" y="254074"/>
                  </a:lnTo>
                  <a:lnTo>
                    <a:pt x="60826" y="252072"/>
                  </a:lnTo>
                  <a:lnTo>
                    <a:pt x="66996" y="248478"/>
                  </a:lnTo>
                  <a:lnTo>
                    <a:pt x="69777" y="248006"/>
                  </a:lnTo>
                  <a:lnTo>
                    <a:pt x="72444" y="248503"/>
                  </a:lnTo>
                  <a:lnTo>
                    <a:pt x="80073" y="250916"/>
                  </a:lnTo>
                  <a:lnTo>
                    <a:pt x="82553" y="251255"/>
                  </a:lnTo>
                  <a:lnTo>
                    <a:pt x="87473" y="253795"/>
                  </a:lnTo>
                  <a:lnTo>
                    <a:pt x="92364" y="256817"/>
                  </a:lnTo>
                  <a:lnTo>
                    <a:pt x="99681" y="259330"/>
                  </a:lnTo>
                  <a:lnTo>
                    <a:pt x="106988" y="264043"/>
                  </a:lnTo>
                  <a:lnTo>
                    <a:pt x="111858" y="265429"/>
                  </a:lnTo>
                  <a:lnTo>
                    <a:pt x="114293" y="264988"/>
                  </a:lnTo>
                  <a:lnTo>
                    <a:pt x="124031" y="260612"/>
                  </a:lnTo>
                  <a:lnTo>
                    <a:pt x="126465" y="260153"/>
                  </a:lnTo>
                  <a:lnTo>
                    <a:pt x="131335" y="255315"/>
                  </a:lnTo>
                  <a:lnTo>
                    <a:pt x="157437" y="219319"/>
                  </a:lnTo>
                  <a:lnTo>
                    <a:pt x="174075" y="185752"/>
                  </a:lnTo>
                  <a:lnTo>
                    <a:pt x="189299" y="149624"/>
                  </a:lnTo>
                  <a:lnTo>
                    <a:pt x="194764" y="125590"/>
                  </a:lnTo>
                  <a:lnTo>
                    <a:pt x="200489" y="92266"/>
                  </a:lnTo>
                  <a:lnTo>
                    <a:pt x="208622" y="62240"/>
                  </a:lnTo>
                  <a:lnTo>
                    <a:pt x="211271" y="29426"/>
                  </a:lnTo>
                  <a:lnTo>
                    <a:pt x="205350" y="6627"/>
                  </a:lnTo>
                  <a:lnTo>
                    <a:pt x="200783" y="628"/>
                  </a:lnTo>
                  <a:lnTo>
                    <a:pt x="199544" y="0"/>
                  </a:lnTo>
                  <a:lnTo>
                    <a:pt x="198718" y="393"/>
                  </a:lnTo>
                  <a:lnTo>
                    <a:pt x="196989" y="2993"/>
                  </a:lnTo>
                  <a:lnTo>
                    <a:pt x="184673" y="17567"/>
                  </a:lnTo>
                  <a:lnTo>
                    <a:pt x="172692" y="48309"/>
                  </a:lnTo>
                  <a:lnTo>
                    <a:pt x="163789" y="81840"/>
                  </a:lnTo>
                  <a:lnTo>
                    <a:pt x="161189" y="114912"/>
                  </a:lnTo>
                  <a:lnTo>
                    <a:pt x="160738" y="142897"/>
                  </a:lnTo>
                  <a:lnTo>
                    <a:pt x="162255" y="161274"/>
                  </a:lnTo>
                  <a:lnTo>
                    <a:pt x="177013" y="196533"/>
                  </a:lnTo>
                  <a:lnTo>
                    <a:pt x="202312" y="227425"/>
                  </a:lnTo>
                  <a:lnTo>
                    <a:pt x="216654" y="238269"/>
                  </a:lnTo>
                  <a:lnTo>
                    <a:pt x="250632" y="249275"/>
                  </a:lnTo>
                  <a:lnTo>
                    <a:pt x="267216" y="251582"/>
                  </a:lnTo>
                  <a:lnTo>
                    <a:pt x="284708" y="24462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9" name="SMARTInkShape-940"/>
            <p:cNvSpPr/>
            <p:nvPr>
              <p:custDataLst>
                <p:tags r:id="rId97"/>
              </p:custDataLst>
            </p:nvPr>
          </p:nvSpPr>
          <p:spPr>
            <a:xfrm>
              <a:off x="7486103" y="2848371"/>
              <a:ext cx="182588" cy="153238"/>
            </a:xfrm>
            <a:custGeom>
              <a:avLst/>
              <a:gdLst/>
              <a:ahLst/>
              <a:cxnLst/>
              <a:rect l="0" t="0" r="0" b="0"/>
              <a:pathLst>
                <a:path w="182588" h="153238">
                  <a:moveTo>
                    <a:pt x="0" y="0"/>
                  </a:moveTo>
                  <a:lnTo>
                    <a:pt x="0" y="0"/>
                  </a:lnTo>
                  <a:lnTo>
                    <a:pt x="6288" y="0"/>
                  </a:lnTo>
                  <a:lnTo>
                    <a:pt x="6626" y="811"/>
                  </a:lnTo>
                  <a:lnTo>
                    <a:pt x="7002" y="3877"/>
                  </a:lnTo>
                  <a:lnTo>
                    <a:pt x="9333" y="7944"/>
                  </a:lnTo>
                  <a:lnTo>
                    <a:pt x="11091" y="10165"/>
                  </a:lnTo>
                  <a:lnTo>
                    <a:pt x="13043" y="16960"/>
                  </a:lnTo>
                  <a:lnTo>
                    <a:pt x="16307" y="29911"/>
                  </a:lnTo>
                  <a:lnTo>
                    <a:pt x="29362" y="60653"/>
                  </a:lnTo>
                  <a:lnTo>
                    <a:pt x="43834" y="96663"/>
                  </a:lnTo>
                  <a:lnTo>
                    <a:pt x="51128" y="113037"/>
                  </a:lnTo>
                  <a:lnTo>
                    <a:pt x="55183" y="120839"/>
                  </a:lnTo>
                  <a:lnTo>
                    <a:pt x="59950" y="136908"/>
                  </a:lnTo>
                  <a:lnTo>
                    <a:pt x="68466" y="148137"/>
                  </a:lnTo>
                  <a:lnTo>
                    <a:pt x="73168" y="151046"/>
                  </a:lnTo>
                  <a:lnTo>
                    <a:pt x="80205" y="153067"/>
                  </a:lnTo>
                  <a:lnTo>
                    <a:pt x="83795" y="153237"/>
                  </a:lnTo>
                  <a:lnTo>
                    <a:pt x="85077" y="152471"/>
                  </a:lnTo>
                  <a:lnTo>
                    <a:pt x="85932" y="151149"/>
                  </a:lnTo>
                  <a:lnTo>
                    <a:pt x="100032" y="120541"/>
                  </a:lnTo>
                  <a:lnTo>
                    <a:pt x="112015" y="87165"/>
                  </a:lnTo>
                  <a:lnTo>
                    <a:pt x="122541" y="59145"/>
                  </a:lnTo>
                  <a:lnTo>
                    <a:pt x="145619" y="24259"/>
                  </a:lnTo>
                  <a:lnTo>
                    <a:pt x="155718" y="12636"/>
                  </a:lnTo>
                  <a:lnTo>
                    <a:pt x="160636" y="9673"/>
                  </a:lnTo>
                  <a:lnTo>
                    <a:pt x="173839" y="7442"/>
                  </a:lnTo>
                  <a:lnTo>
                    <a:pt x="182587"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0" name="SMARTInkShape-941"/>
            <p:cNvSpPr/>
            <p:nvPr>
              <p:custDataLst>
                <p:tags r:id="rId98"/>
              </p:custDataLst>
            </p:nvPr>
          </p:nvSpPr>
          <p:spPr>
            <a:xfrm>
              <a:off x="7712551" y="2855682"/>
              <a:ext cx="72996" cy="160670"/>
            </a:xfrm>
            <a:custGeom>
              <a:avLst/>
              <a:gdLst/>
              <a:ahLst/>
              <a:cxnLst/>
              <a:rect l="0" t="0" r="0" b="0"/>
              <a:pathLst>
                <a:path w="72996" h="160670">
                  <a:moveTo>
                    <a:pt x="65692" y="7296"/>
                  </a:moveTo>
                  <a:lnTo>
                    <a:pt x="65692" y="7296"/>
                  </a:lnTo>
                  <a:lnTo>
                    <a:pt x="65692" y="3418"/>
                  </a:lnTo>
                  <a:lnTo>
                    <a:pt x="64880" y="2276"/>
                  </a:lnTo>
                  <a:lnTo>
                    <a:pt x="63527" y="1515"/>
                  </a:lnTo>
                  <a:lnTo>
                    <a:pt x="58689" y="81"/>
                  </a:lnTo>
                  <a:lnTo>
                    <a:pt x="52127" y="0"/>
                  </a:lnTo>
                  <a:lnTo>
                    <a:pt x="41011" y="10158"/>
                  </a:lnTo>
                  <a:lnTo>
                    <a:pt x="16076" y="44020"/>
                  </a:lnTo>
                  <a:lnTo>
                    <a:pt x="5128" y="67207"/>
                  </a:lnTo>
                  <a:lnTo>
                    <a:pt x="414" y="95632"/>
                  </a:lnTo>
                  <a:lnTo>
                    <a:pt x="0" y="111827"/>
                  </a:lnTo>
                  <a:lnTo>
                    <a:pt x="798" y="113500"/>
                  </a:lnTo>
                  <a:lnTo>
                    <a:pt x="2142" y="114616"/>
                  </a:lnTo>
                  <a:lnTo>
                    <a:pt x="6251" y="116408"/>
                  </a:lnTo>
                  <a:lnTo>
                    <a:pt x="10841" y="112840"/>
                  </a:lnTo>
                  <a:lnTo>
                    <a:pt x="20528" y="103546"/>
                  </a:lnTo>
                  <a:lnTo>
                    <a:pt x="34451" y="80643"/>
                  </a:lnTo>
                  <a:lnTo>
                    <a:pt x="36299" y="71532"/>
                  </a:lnTo>
                  <a:lnTo>
                    <a:pt x="36443" y="66871"/>
                  </a:lnTo>
                  <a:lnTo>
                    <a:pt x="38625" y="68397"/>
                  </a:lnTo>
                  <a:lnTo>
                    <a:pt x="40345" y="69941"/>
                  </a:lnTo>
                  <a:lnTo>
                    <a:pt x="42254" y="73819"/>
                  </a:lnTo>
                  <a:lnTo>
                    <a:pt x="50043" y="107551"/>
                  </a:lnTo>
                  <a:lnTo>
                    <a:pt x="60061" y="143916"/>
                  </a:lnTo>
                  <a:lnTo>
                    <a:pt x="72995" y="16066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1" name="SMARTInkShape-942"/>
            <p:cNvSpPr/>
            <p:nvPr>
              <p:custDataLst>
                <p:tags r:id="rId99"/>
              </p:custDataLst>
            </p:nvPr>
          </p:nvSpPr>
          <p:spPr>
            <a:xfrm>
              <a:off x="7858582" y="2848371"/>
              <a:ext cx="204499" cy="167513"/>
            </a:xfrm>
            <a:custGeom>
              <a:avLst/>
              <a:gdLst/>
              <a:ahLst/>
              <a:cxnLst/>
              <a:rect l="0" t="0" r="0" b="0"/>
              <a:pathLst>
                <a:path w="204499" h="167513">
                  <a:moveTo>
                    <a:pt x="0" y="0"/>
                  </a:moveTo>
                  <a:lnTo>
                    <a:pt x="0" y="0"/>
                  </a:lnTo>
                  <a:lnTo>
                    <a:pt x="0" y="17168"/>
                  </a:lnTo>
                  <a:lnTo>
                    <a:pt x="7438" y="52378"/>
                  </a:lnTo>
                  <a:lnTo>
                    <a:pt x="13502" y="87807"/>
                  </a:lnTo>
                  <a:lnTo>
                    <a:pt x="16625" y="122017"/>
                  </a:lnTo>
                  <a:lnTo>
                    <a:pt x="26723" y="157197"/>
                  </a:lnTo>
                  <a:lnTo>
                    <a:pt x="28106" y="162647"/>
                  </a:lnTo>
                  <a:lnTo>
                    <a:pt x="29287" y="164425"/>
                  </a:lnTo>
                  <a:lnTo>
                    <a:pt x="30886" y="165610"/>
                  </a:lnTo>
                  <a:lnTo>
                    <a:pt x="35404" y="167512"/>
                  </a:lnTo>
                  <a:lnTo>
                    <a:pt x="35776" y="166857"/>
                  </a:lnTo>
                  <a:lnTo>
                    <a:pt x="36187" y="163964"/>
                  </a:lnTo>
                  <a:lnTo>
                    <a:pt x="38534" y="159974"/>
                  </a:lnTo>
                  <a:lnTo>
                    <a:pt x="40296" y="157774"/>
                  </a:lnTo>
                  <a:lnTo>
                    <a:pt x="42254" y="151001"/>
                  </a:lnTo>
                  <a:lnTo>
                    <a:pt x="45520" y="138063"/>
                  </a:lnTo>
                  <a:lnTo>
                    <a:pt x="64358" y="101546"/>
                  </a:lnTo>
                  <a:lnTo>
                    <a:pt x="78534" y="65639"/>
                  </a:lnTo>
                  <a:lnTo>
                    <a:pt x="100217" y="33079"/>
                  </a:lnTo>
                  <a:lnTo>
                    <a:pt x="114351" y="14078"/>
                  </a:lnTo>
                  <a:lnTo>
                    <a:pt x="132766" y="4318"/>
                  </a:lnTo>
                  <a:lnTo>
                    <a:pt x="135578" y="3690"/>
                  </a:lnTo>
                  <a:lnTo>
                    <a:pt x="138263" y="4083"/>
                  </a:lnTo>
                  <a:lnTo>
                    <a:pt x="143412" y="6683"/>
                  </a:lnTo>
                  <a:lnTo>
                    <a:pt x="155778" y="17280"/>
                  </a:lnTo>
                  <a:lnTo>
                    <a:pt x="163102" y="28293"/>
                  </a:lnTo>
                  <a:lnTo>
                    <a:pt x="173525" y="61762"/>
                  </a:lnTo>
                  <a:lnTo>
                    <a:pt x="180557" y="88300"/>
                  </a:lnTo>
                  <a:lnTo>
                    <a:pt x="184150" y="107583"/>
                  </a:lnTo>
                  <a:lnTo>
                    <a:pt x="194686" y="142597"/>
                  </a:lnTo>
                  <a:lnTo>
                    <a:pt x="196864" y="151794"/>
                  </a:lnTo>
                  <a:lnTo>
                    <a:pt x="197785" y="152320"/>
                  </a:lnTo>
                  <a:lnTo>
                    <a:pt x="204498" y="15337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2" name="SMARTInkShape-943"/>
            <p:cNvSpPr/>
            <p:nvPr>
              <p:custDataLst>
                <p:tags r:id="rId100"/>
              </p:custDataLst>
            </p:nvPr>
          </p:nvSpPr>
          <p:spPr>
            <a:xfrm>
              <a:off x="8055777" y="2720263"/>
              <a:ext cx="43821" cy="33163"/>
            </a:xfrm>
            <a:custGeom>
              <a:avLst/>
              <a:gdLst/>
              <a:ahLst/>
              <a:cxnLst/>
              <a:rect l="0" t="0" r="0" b="0"/>
              <a:pathLst>
                <a:path w="43821" h="33163">
                  <a:moveTo>
                    <a:pt x="0" y="18555"/>
                  </a:moveTo>
                  <a:lnTo>
                    <a:pt x="0" y="18555"/>
                  </a:lnTo>
                  <a:lnTo>
                    <a:pt x="0" y="460"/>
                  </a:lnTo>
                  <a:lnTo>
                    <a:pt x="811" y="0"/>
                  </a:lnTo>
                  <a:lnTo>
                    <a:pt x="2164" y="504"/>
                  </a:lnTo>
                  <a:lnTo>
                    <a:pt x="5830" y="2417"/>
                  </a:lnTo>
                  <a:lnTo>
                    <a:pt x="12457" y="4306"/>
                  </a:lnTo>
                  <a:lnTo>
                    <a:pt x="17167" y="7623"/>
                  </a:lnTo>
                  <a:lnTo>
                    <a:pt x="29881" y="25104"/>
                  </a:lnTo>
                  <a:lnTo>
                    <a:pt x="43820" y="3316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3" name="SMARTInkShape-944"/>
            <p:cNvSpPr/>
            <p:nvPr>
              <p:custDataLst>
                <p:tags r:id="rId101"/>
              </p:custDataLst>
            </p:nvPr>
          </p:nvSpPr>
          <p:spPr>
            <a:xfrm>
              <a:off x="8139578" y="2842171"/>
              <a:ext cx="106090" cy="174181"/>
            </a:xfrm>
            <a:custGeom>
              <a:avLst/>
              <a:gdLst/>
              <a:ahLst/>
              <a:cxnLst/>
              <a:rect l="0" t="0" r="0" b="0"/>
              <a:pathLst>
                <a:path w="106090" h="174181">
                  <a:moveTo>
                    <a:pt x="98786" y="13503"/>
                  </a:moveTo>
                  <a:lnTo>
                    <a:pt x="98786" y="13503"/>
                  </a:lnTo>
                  <a:lnTo>
                    <a:pt x="85284" y="0"/>
                  </a:lnTo>
                  <a:lnTo>
                    <a:pt x="84104" y="444"/>
                  </a:lnTo>
                  <a:lnTo>
                    <a:pt x="80630" y="3100"/>
                  </a:lnTo>
                  <a:lnTo>
                    <a:pt x="74216" y="4822"/>
                  </a:lnTo>
                  <a:lnTo>
                    <a:pt x="70234" y="5281"/>
                  </a:lnTo>
                  <a:lnTo>
                    <a:pt x="66767" y="7210"/>
                  </a:lnTo>
                  <a:lnTo>
                    <a:pt x="35142" y="40512"/>
                  </a:lnTo>
                  <a:lnTo>
                    <a:pt x="10121" y="75805"/>
                  </a:lnTo>
                  <a:lnTo>
                    <a:pt x="0" y="104994"/>
                  </a:lnTo>
                  <a:lnTo>
                    <a:pt x="468" y="107769"/>
                  </a:lnTo>
                  <a:lnTo>
                    <a:pt x="1593" y="110430"/>
                  </a:lnTo>
                  <a:lnTo>
                    <a:pt x="3154" y="112204"/>
                  </a:lnTo>
                  <a:lnTo>
                    <a:pt x="8416" y="115512"/>
                  </a:lnTo>
                  <a:lnTo>
                    <a:pt x="9932" y="119162"/>
                  </a:lnTo>
                  <a:lnTo>
                    <a:pt x="11959" y="120460"/>
                  </a:lnTo>
                  <a:lnTo>
                    <a:pt x="26874" y="122543"/>
                  </a:lnTo>
                  <a:lnTo>
                    <a:pt x="35177" y="123639"/>
                  </a:lnTo>
                  <a:lnTo>
                    <a:pt x="49283" y="128791"/>
                  </a:lnTo>
                  <a:lnTo>
                    <a:pt x="57309" y="130474"/>
                  </a:lnTo>
                  <a:lnTo>
                    <a:pt x="66389" y="135984"/>
                  </a:lnTo>
                  <a:lnTo>
                    <a:pt x="74220" y="143567"/>
                  </a:lnTo>
                  <a:lnTo>
                    <a:pt x="98659" y="174046"/>
                  </a:lnTo>
                  <a:lnTo>
                    <a:pt x="106089" y="17418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4" name="SMARTInkShape-945"/>
            <p:cNvSpPr/>
            <p:nvPr>
              <p:custDataLst>
                <p:tags r:id="rId102"/>
              </p:custDataLst>
            </p:nvPr>
          </p:nvSpPr>
          <p:spPr>
            <a:xfrm>
              <a:off x="8311399" y="2651176"/>
              <a:ext cx="101909" cy="397552"/>
            </a:xfrm>
            <a:custGeom>
              <a:avLst/>
              <a:gdLst/>
              <a:ahLst/>
              <a:cxnLst/>
              <a:rect l="0" t="0" r="0" b="0"/>
              <a:pathLst>
                <a:path w="101909" h="397552">
                  <a:moveTo>
                    <a:pt x="36518" y="0"/>
                  </a:moveTo>
                  <a:lnTo>
                    <a:pt x="36518" y="0"/>
                  </a:lnTo>
                  <a:lnTo>
                    <a:pt x="36518" y="3877"/>
                  </a:lnTo>
                  <a:lnTo>
                    <a:pt x="37329" y="5019"/>
                  </a:lnTo>
                  <a:lnTo>
                    <a:pt x="38682" y="5780"/>
                  </a:lnTo>
                  <a:lnTo>
                    <a:pt x="40395" y="6288"/>
                  </a:lnTo>
                  <a:lnTo>
                    <a:pt x="41537" y="8249"/>
                  </a:lnTo>
                  <a:lnTo>
                    <a:pt x="45852" y="39022"/>
                  </a:lnTo>
                  <a:lnTo>
                    <a:pt x="50083" y="70103"/>
                  </a:lnTo>
                  <a:lnTo>
                    <a:pt x="50108" y="103293"/>
                  </a:lnTo>
                  <a:lnTo>
                    <a:pt x="46044" y="135650"/>
                  </a:lnTo>
                  <a:lnTo>
                    <a:pt x="43669" y="170122"/>
                  </a:lnTo>
                  <a:lnTo>
                    <a:pt x="38997" y="201255"/>
                  </a:lnTo>
                  <a:lnTo>
                    <a:pt x="36441" y="231038"/>
                  </a:lnTo>
                  <a:lnTo>
                    <a:pt x="30904" y="259609"/>
                  </a:lnTo>
                  <a:lnTo>
                    <a:pt x="23256" y="295130"/>
                  </a:lnTo>
                  <a:lnTo>
                    <a:pt x="21922" y="313872"/>
                  </a:lnTo>
                  <a:lnTo>
                    <a:pt x="21912" y="303870"/>
                  </a:lnTo>
                  <a:lnTo>
                    <a:pt x="24075" y="299247"/>
                  </a:lnTo>
                  <a:lnTo>
                    <a:pt x="52894" y="262731"/>
                  </a:lnTo>
                  <a:lnTo>
                    <a:pt x="66256" y="250425"/>
                  </a:lnTo>
                  <a:lnTo>
                    <a:pt x="78330" y="243804"/>
                  </a:lnTo>
                  <a:lnTo>
                    <a:pt x="81434" y="242874"/>
                  </a:lnTo>
                  <a:lnTo>
                    <a:pt x="84315" y="243066"/>
                  </a:lnTo>
                  <a:lnTo>
                    <a:pt x="89680" y="245443"/>
                  </a:lnTo>
                  <a:lnTo>
                    <a:pt x="91435" y="247214"/>
                  </a:lnTo>
                  <a:lnTo>
                    <a:pt x="99657" y="261420"/>
                  </a:lnTo>
                  <a:lnTo>
                    <a:pt x="101908" y="282845"/>
                  </a:lnTo>
                  <a:lnTo>
                    <a:pt x="98271" y="297140"/>
                  </a:lnTo>
                  <a:lnTo>
                    <a:pt x="81872" y="331100"/>
                  </a:lnTo>
                  <a:lnTo>
                    <a:pt x="58875" y="365176"/>
                  </a:lnTo>
                  <a:lnTo>
                    <a:pt x="52946" y="374102"/>
                  </a:lnTo>
                  <a:lnTo>
                    <a:pt x="20800" y="396697"/>
                  </a:lnTo>
                  <a:lnTo>
                    <a:pt x="17924" y="397551"/>
                  </a:lnTo>
                  <a:lnTo>
                    <a:pt x="15195" y="397309"/>
                  </a:lnTo>
                  <a:lnTo>
                    <a:pt x="12565" y="396336"/>
                  </a:lnTo>
                  <a:lnTo>
                    <a:pt x="10811" y="394064"/>
                  </a:lnTo>
                  <a:lnTo>
                    <a:pt x="0" y="36517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5" name="SMARTInkShape-946"/>
            <p:cNvSpPr/>
            <p:nvPr>
              <p:custDataLst>
                <p:tags r:id="rId103"/>
              </p:custDataLst>
            </p:nvPr>
          </p:nvSpPr>
          <p:spPr>
            <a:xfrm>
              <a:off x="8508594" y="2658479"/>
              <a:ext cx="43822" cy="387087"/>
            </a:xfrm>
            <a:custGeom>
              <a:avLst/>
              <a:gdLst/>
              <a:ahLst/>
              <a:cxnLst/>
              <a:rect l="0" t="0" r="0" b="0"/>
              <a:pathLst>
                <a:path w="43822" h="387087">
                  <a:moveTo>
                    <a:pt x="0" y="0"/>
                  </a:moveTo>
                  <a:lnTo>
                    <a:pt x="0" y="0"/>
                  </a:lnTo>
                  <a:lnTo>
                    <a:pt x="0" y="32076"/>
                  </a:lnTo>
                  <a:lnTo>
                    <a:pt x="0" y="62871"/>
                  </a:lnTo>
                  <a:lnTo>
                    <a:pt x="0" y="90672"/>
                  </a:lnTo>
                  <a:lnTo>
                    <a:pt x="3878" y="119467"/>
                  </a:lnTo>
                  <a:lnTo>
                    <a:pt x="6289" y="148557"/>
                  </a:lnTo>
                  <a:lnTo>
                    <a:pt x="7003" y="181612"/>
                  </a:lnTo>
                  <a:lnTo>
                    <a:pt x="11092" y="213226"/>
                  </a:lnTo>
                  <a:lnTo>
                    <a:pt x="14725" y="247970"/>
                  </a:lnTo>
                  <a:lnTo>
                    <a:pt x="19420" y="275717"/>
                  </a:lnTo>
                  <a:lnTo>
                    <a:pt x="23583" y="312009"/>
                  </a:lnTo>
                  <a:lnTo>
                    <a:pt x="28102" y="342862"/>
                  </a:lnTo>
                  <a:lnTo>
                    <a:pt x="35405" y="376885"/>
                  </a:lnTo>
                  <a:lnTo>
                    <a:pt x="36188" y="384064"/>
                  </a:lnTo>
                  <a:lnTo>
                    <a:pt x="37109" y="385071"/>
                  </a:lnTo>
                  <a:lnTo>
                    <a:pt x="43821" y="38708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6" name="SMARTInkShape-947"/>
            <p:cNvSpPr/>
            <p:nvPr>
              <p:custDataLst>
                <p:tags r:id="rId104"/>
              </p:custDataLst>
            </p:nvPr>
          </p:nvSpPr>
          <p:spPr>
            <a:xfrm>
              <a:off x="8568803" y="2783870"/>
              <a:ext cx="122041" cy="188230"/>
            </a:xfrm>
            <a:custGeom>
              <a:avLst/>
              <a:gdLst/>
              <a:ahLst/>
              <a:cxnLst/>
              <a:rect l="0" t="0" r="0" b="0"/>
              <a:pathLst>
                <a:path w="122041" h="188230">
                  <a:moveTo>
                    <a:pt x="42040" y="13376"/>
                  </a:moveTo>
                  <a:lnTo>
                    <a:pt x="42040" y="13376"/>
                  </a:lnTo>
                  <a:lnTo>
                    <a:pt x="42040" y="28133"/>
                  </a:lnTo>
                  <a:lnTo>
                    <a:pt x="44205" y="34271"/>
                  </a:lnTo>
                  <a:lnTo>
                    <a:pt x="53686" y="52345"/>
                  </a:lnTo>
                  <a:lnTo>
                    <a:pt x="55331" y="58557"/>
                  </a:lnTo>
                  <a:lnTo>
                    <a:pt x="60390" y="64023"/>
                  </a:lnTo>
                  <a:lnTo>
                    <a:pt x="76466" y="75799"/>
                  </a:lnTo>
                  <a:lnTo>
                    <a:pt x="94522" y="78672"/>
                  </a:lnTo>
                  <a:lnTo>
                    <a:pt x="99990" y="76750"/>
                  </a:lnTo>
                  <a:lnTo>
                    <a:pt x="118516" y="61010"/>
                  </a:lnTo>
                  <a:lnTo>
                    <a:pt x="120663" y="54564"/>
                  </a:lnTo>
                  <a:lnTo>
                    <a:pt x="122040" y="41078"/>
                  </a:lnTo>
                  <a:lnTo>
                    <a:pt x="120064" y="35696"/>
                  </a:lnTo>
                  <a:lnTo>
                    <a:pt x="117292" y="30600"/>
                  </a:lnTo>
                  <a:lnTo>
                    <a:pt x="111490" y="14392"/>
                  </a:lnTo>
                  <a:lnTo>
                    <a:pt x="109439" y="11619"/>
                  </a:lnTo>
                  <a:lnTo>
                    <a:pt x="97933" y="2926"/>
                  </a:lnTo>
                  <a:lnTo>
                    <a:pt x="90956" y="616"/>
                  </a:lnTo>
                  <a:lnTo>
                    <a:pt x="86824" y="0"/>
                  </a:lnTo>
                  <a:lnTo>
                    <a:pt x="77903" y="1480"/>
                  </a:lnTo>
                  <a:lnTo>
                    <a:pt x="65921" y="6876"/>
                  </a:lnTo>
                  <a:lnTo>
                    <a:pt x="36859" y="33326"/>
                  </a:lnTo>
                  <a:lnTo>
                    <a:pt x="23465" y="58252"/>
                  </a:lnTo>
                  <a:lnTo>
                    <a:pt x="10510" y="93854"/>
                  </a:lnTo>
                  <a:lnTo>
                    <a:pt x="398" y="124470"/>
                  </a:lnTo>
                  <a:lnTo>
                    <a:pt x="0" y="137409"/>
                  </a:lnTo>
                  <a:lnTo>
                    <a:pt x="4635" y="160101"/>
                  </a:lnTo>
                  <a:lnTo>
                    <a:pt x="6554" y="163129"/>
                  </a:lnTo>
                  <a:lnTo>
                    <a:pt x="29302" y="181287"/>
                  </a:lnTo>
                  <a:lnTo>
                    <a:pt x="38001" y="185383"/>
                  </a:lnTo>
                  <a:lnTo>
                    <a:pt x="53871" y="188229"/>
                  </a:lnTo>
                  <a:lnTo>
                    <a:pt x="57578" y="186305"/>
                  </a:lnTo>
                  <a:lnTo>
                    <a:pt x="63951" y="18135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7" name="SMARTInkShape-948"/>
            <p:cNvSpPr/>
            <p:nvPr>
              <p:custDataLst>
                <p:tags r:id="rId105"/>
              </p:custDataLst>
            </p:nvPr>
          </p:nvSpPr>
          <p:spPr>
            <a:xfrm>
              <a:off x="8735003" y="2943316"/>
              <a:ext cx="1" cy="7305"/>
            </a:xfrm>
            <a:custGeom>
              <a:avLst/>
              <a:gdLst/>
              <a:ahLst/>
              <a:cxnLst/>
              <a:rect l="0" t="0" r="0" b="0"/>
              <a:pathLst>
                <a:path w="1" h="7305">
                  <a:moveTo>
                    <a:pt x="0" y="7304"/>
                  </a:moveTo>
                  <a:lnTo>
                    <a:pt x="0" y="7304"/>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129" name="SMARTInkShape-949"/>
          <p:cNvSpPr/>
          <p:nvPr>
            <p:custDataLst>
              <p:tags r:id="rId4"/>
            </p:custDataLst>
          </p:nvPr>
        </p:nvSpPr>
        <p:spPr>
          <a:xfrm>
            <a:off x="2892192" y="1672505"/>
            <a:ext cx="219106" cy="503943"/>
          </a:xfrm>
          <a:custGeom>
            <a:avLst/>
            <a:gdLst/>
            <a:ahLst/>
            <a:cxnLst/>
            <a:rect l="0" t="0" r="0" b="0"/>
            <a:pathLst>
              <a:path w="219106" h="503943">
                <a:moveTo>
                  <a:pt x="80339" y="387086"/>
                </a:moveTo>
                <a:lnTo>
                  <a:pt x="80339" y="387086"/>
                </a:lnTo>
                <a:lnTo>
                  <a:pt x="80339" y="383209"/>
                </a:lnTo>
                <a:lnTo>
                  <a:pt x="79527" y="382067"/>
                </a:lnTo>
                <a:lnTo>
                  <a:pt x="78174" y="381305"/>
                </a:lnTo>
                <a:lnTo>
                  <a:pt x="73124" y="379809"/>
                </a:lnTo>
                <a:lnTo>
                  <a:pt x="73043" y="373496"/>
                </a:lnTo>
                <a:lnTo>
                  <a:pt x="73035" y="379782"/>
                </a:lnTo>
                <a:lnTo>
                  <a:pt x="106028" y="379783"/>
                </a:lnTo>
                <a:lnTo>
                  <a:pt x="107203" y="380594"/>
                </a:lnTo>
                <a:lnTo>
                  <a:pt x="107986" y="381947"/>
                </a:lnTo>
                <a:lnTo>
                  <a:pt x="109243" y="386071"/>
                </a:lnTo>
                <a:lnTo>
                  <a:pt x="111579" y="386635"/>
                </a:lnTo>
                <a:lnTo>
                  <a:pt x="147605" y="387086"/>
                </a:lnTo>
                <a:lnTo>
                  <a:pt x="170442" y="387086"/>
                </a:lnTo>
                <a:lnTo>
                  <a:pt x="175296" y="384922"/>
                </a:lnTo>
                <a:lnTo>
                  <a:pt x="181147" y="380798"/>
                </a:lnTo>
                <a:lnTo>
                  <a:pt x="188134" y="379983"/>
                </a:lnTo>
                <a:lnTo>
                  <a:pt x="219105" y="379783"/>
                </a:lnTo>
                <a:lnTo>
                  <a:pt x="219105" y="345003"/>
                </a:lnTo>
                <a:lnTo>
                  <a:pt x="219105" y="308487"/>
                </a:lnTo>
                <a:lnTo>
                  <a:pt x="219105" y="272663"/>
                </a:lnTo>
                <a:lnTo>
                  <a:pt x="219105" y="236147"/>
                </a:lnTo>
                <a:lnTo>
                  <a:pt x="219105" y="201913"/>
                </a:lnTo>
                <a:lnTo>
                  <a:pt x="219105" y="187757"/>
                </a:lnTo>
                <a:lnTo>
                  <a:pt x="216941" y="182721"/>
                </a:lnTo>
                <a:lnTo>
                  <a:pt x="214086" y="177778"/>
                </a:lnTo>
                <a:lnTo>
                  <a:pt x="212253" y="167992"/>
                </a:lnTo>
                <a:lnTo>
                  <a:pt x="211803" y="133898"/>
                </a:lnTo>
                <a:lnTo>
                  <a:pt x="211802" y="114421"/>
                </a:lnTo>
                <a:lnTo>
                  <a:pt x="209638" y="109553"/>
                </a:lnTo>
                <a:lnTo>
                  <a:pt x="206782" y="104683"/>
                </a:lnTo>
                <a:lnTo>
                  <a:pt x="204949" y="94945"/>
                </a:lnTo>
                <a:lnTo>
                  <a:pt x="204499" y="62282"/>
                </a:lnTo>
                <a:lnTo>
                  <a:pt x="202335" y="57977"/>
                </a:lnTo>
                <a:lnTo>
                  <a:pt x="198210" y="52478"/>
                </a:lnTo>
                <a:lnTo>
                  <a:pt x="197395" y="45561"/>
                </a:lnTo>
                <a:lnTo>
                  <a:pt x="197195" y="25673"/>
                </a:lnTo>
                <a:lnTo>
                  <a:pt x="196383" y="24419"/>
                </a:lnTo>
                <a:lnTo>
                  <a:pt x="195031" y="23583"/>
                </a:lnTo>
                <a:lnTo>
                  <a:pt x="193318" y="23025"/>
                </a:lnTo>
                <a:lnTo>
                  <a:pt x="192176" y="21842"/>
                </a:lnTo>
                <a:lnTo>
                  <a:pt x="189980" y="14937"/>
                </a:lnTo>
                <a:lnTo>
                  <a:pt x="189899" y="8347"/>
                </a:lnTo>
                <a:lnTo>
                  <a:pt x="189085" y="7999"/>
                </a:lnTo>
                <a:lnTo>
                  <a:pt x="183604" y="7395"/>
                </a:lnTo>
                <a:lnTo>
                  <a:pt x="183039" y="5180"/>
                </a:lnTo>
                <a:lnTo>
                  <a:pt x="182677" y="1023"/>
                </a:lnTo>
                <a:lnTo>
                  <a:pt x="180463" y="454"/>
                </a:lnTo>
                <a:lnTo>
                  <a:pt x="146026" y="0"/>
                </a:lnTo>
                <a:lnTo>
                  <a:pt x="114395" y="0"/>
                </a:lnTo>
                <a:lnTo>
                  <a:pt x="109541" y="2164"/>
                </a:lnTo>
                <a:lnTo>
                  <a:pt x="104678" y="5019"/>
                </a:lnTo>
                <a:lnTo>
                  <a:pt x="94945" y="6852"/>
                </a:lnTo>
                <a:lnTo>
                  <a:pt x="85207" y="7214"/>
                </a:lnTo>
                <a:lnTo>
                  <a:pt x="80339" y="9428"/>
                </a:lnTo>
                <a:lnTo>
                  <a:pt x="75469" y="12305"/>
                </a:lnTo>
                <a:lnTo>
                  <a:pt x="67174" y="14304"/>
                </a:lnTo>
                <a:lnTo>
                  <a:pt x="55693" y="14580"/>
                </a:lnTo>
                <a:lnTo>
                  <a:pt x="54170" y="15400"/>
                </a:lnTo>
                <a:lnTo>
                  <a:pt x="53155" y="16759"/>
                </a:lnTo>
                <a:lnTo>
                  <a:pt x="52478" y="18476"/>
                </a:lnTo>
                <a:lnTo>
                  <a:pt x="51215" y="19621"/>
                </a:lnTo>
                <a:lnTo>
                  <a:pt x="44955" y="21609"/>
                </a:lnTo>
                <a:lnTo>
                  <a:pt x="32643" y="21910"/>
                </a:lnTo>
                <a:lnTo>
                  <a:pt x="31500" y="22722"/>
                </a:lnTo>
                <a:lnTo>
                  <a:pt x="30738" y="24074"/>
                </a:lnTo>
                <a:lnTo>
                  <a:pt x="29415" y="29348"/>
                </a:lnTo>
                <a:lnTo>
                  <a:pt x="29222" y="40067"/>
                </a:lnTo>
                <a:lnTo>
                  <a:pt x="28408" y="41318"/>
                </a:lnTo>
                <a:lnTo>
                  <a:pt x="27053" y="42153"/>
                </a:lnTo>
                <a:lnTo>
                  <a:pt x="22926" y="43491"/>
                </a:lnTo>
                <a:lnTo>
                  <a:pt x="22362" y="45838"/>
                </a:lnTo>
                <a:lnTo>
                  <a:pt x="21910" y="80379"/>
                </a:lnTo>
                <a:lnTo>
                  <a:pt x="21910" y="115333"/>
                </a:lnTo>
                <a:lnTo>
                  <a:pt x="21910" y="126293"/>
                </a:lnTo>
                <a:lnTo>
                  <a:pt x="29080" y="162704"/>
                </a:lnTo>
                <a:lnTo>
                  <a:pt x="29210" y="197698"/>
                </a:lnTo>
                <a:lnTo>
                  <a:pt x="29214" y="231147"/>
                </a:lnTo>
                <a:lnTo>
                  <a:pt x="29214" y="263061"/>
                </a:lnTo>
                <a:lnTo>
                  <a:pt x="30025" y="296864"/>
                </a:lnTo>
                <a:lnTo>
                  <a:pt x="35502" y="315344"/>
                </a:lnTo>
                <a:lnTo>
                  <a:pt x="36491" y="349246"/>
                </a:lnTo>
                <a:lnTo>
                  <a:pt x="36517" y="374816"/>
                </a:lnTo>
                <a:lnTo>
                  <a:pt x="34353" y="379739"/>
                </a:lnTo>
                <a:lnTo>
                  <a:pt x="31498" y="384632"/>
                </a:lnTo>
                <a:lnTo>
                  <a:pt x="29665" y="394386"/>
                </a:lnTo>
                <a:lnTo>
                  <a:pt x="29222" y="418734"/>
                </a:lnTo>
                <a:lnTo>
                  <a:pt x="27053" y="423603"/>
                </a:lnTo>
                <a:lnTo>
                  <a:pt x="24196" y="428473"/>
                </a:lnTo>
                <a:lnTo>
                  <a:pt x="22588" y="436588"/>
                </a:lnTo>
                <a:lnTo>
                  <a:pt x="21299" y="448910"/>
                </a:lnTo>
                <a:lnTo>
                  <a:pt x="7374" y="482568"/>
                </a:lnTo>
                <a:lnTo>
                  <a:pt x="0" y="50394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134" name="SMARTInkShape-Group208"/>
          <p:cNvGrpSpPr/>
          <p:nvPr/>
        </p:nvGrpSpPr>
        <p:grpSpPr>
          <a:xfrm>
            <a:off x="2505534" y="3447259"/>
            <a:ext cx="335534" cy="481604"/>
            <a:chOff x="2505534" y="3447259"/>
            <a:chExt cx="335534" cy="481604"/>
          </a:xfrm>
        </p:grpSpPr>
        <p:sp>
          <p:nvSpPr>
            <p:cNvPr id="4130" name="SMARTInkShape-950"/>
            <p:cNvSpPr/>
            <p:nvPr>
              <p:custDataLst>
                <p:tags r:id="rId82"/>
              </p:custDataLst>
            </p:nvPr>
          </p:nvSpPr>
          <p:spPr>
            <a:xfrm>
              <a:off x="2505534" y="3586376"/>
              <a:ext cx="101821" cy="342487"/>
            </a:xfrm>
            <a:custGeom>
              <a:avLst/>
              <a:gdLst/>
              <a:ahLst/>
              <a:cxnLst/>
              <a:rect l="0" t="0" r="0" b="0"/>
              <a:pathLst>
                <a:path w="101821" h="342487">
                  <a:moveTo>
                    <a:pt x="14178" y="21560"/>
                  </a:moveTo>
                  <a:lnTo>
                    <a:pt x="14178" y="21560"/>
                  </a:lnTo>
                  <a:lnTo>
                    <a:pt x="7890" y="21560"/>
                  </a:lnTo>
                  <a:lnTo>
                    <a:pt x="7552" y="20749"/>
                  </a:lnTo>
                  <a:lnTo>
                    <a:pt x="6901" y="14557"/>
                  </a:lnTo>
                  <a:lnTo>
                    <a:pt x="6875" y="48868"/>
                  </a:lnTo>
                  <a:lnTo>
                    <a:pt x="9039" y="74918"/>
                  </a:lnTo>
                  <a:lnTo>
                    <a:pt x="13502" y="108685"/>
                  </a:lnTo>
                  <a:lnTo>
                    <a:pt x="14139" y="143383"/>
                  </a:lnTo>
                  <a:lnTo>
                    <a:pt x="14171" y="154996"/>
                  </a:lnTo>
                  <a:lnTo>
                    <a:pt x="14985" y="156773"/>
                  </a:lnTo>
                  <a:lnTo>
                    <a:pt x="16339" y="157957"/>
                  </a:lnTo>
                  <a:lnTo>
                    <a:pt x="20466" y="159859"/>
                  </a:lnTo>
                  <a:lnTo>
                    <a:pt x="25058" y="160188"/>
                  </a:lnTo>
                  <a:lnTo>
                    <a:pt x="27112" y="158611"/>
                  </a:lnTo>
                  <a:lnTo>
                    <a:pt x="45857" y="132275"/>
                  </a:lnTo>
                  <a:lnTo>
                    <a:pt x="58004" y="101090"/>
                  </a:lnTo>
                  <a:lnTo>
                    <a:pt x="69361" y="70294"/>
                  </a:lnTo>
                  <a:lnTo>
                    <a:pt x="78152" y="34484"/>
                  </a:lnTo>
                  <a:lnTo>
                    <a:pt x="87123" y="11227"/>
                  </a:lnTo>
                  <a:lnTo>
                    <a:pt x="88776" y="9803"/>
                  </a:lnTo>
                  <a:lnTo>
                    <a:pt x="90690" y="8853"/>
                  </a:lnTo>
                  <a:lnTo>
                    <a:pt x="91966" y="7408"/>
                  </a:lnTo>
                  <a:lnTo>
                    <a:pt x="94417" y="0"/>
                  </a:lnTo>
                  <a:lnTo>
                    <a:pt x="95323" y="12939"/>
                  </a:lnTo>
                  <a:lnTo>
                    <a:pt x="100297" y="29565"/>
                  </a:lnTo>
                  <a:lnTo>
                    <a:pt x="101620" y="64151"/>
                  </a:lnTo>
                  <a:lnTo>
                    <a:pt x="101781" y="96516"/>
                  </a:lnTo>
                  <a:lnTo>
                    <a:pt x="101809" y="124378"/>
                  </a:lnTo>
                  <a:lnTo>
                    <a:pt x="101817" y="155356"/>
                  </a:lnTo>
                  <a:lnTo>
                    <a:pt x="101820" y="188068"/>
                  </a:lnTo>
                  <a:lnTo>
                    <a:pt x="101820" y="218319"/>
                  </a:lnTo>
                  <a:lnTo>
                    <a:pt x="97944" y="253743"/>
                  </a:lnTo>
                  <a:lnTo>
                    <a:pt x="92804" y="289425"/>
                  </a:lnTo>
                  <a:lnTo>
                    <a:pt x="85540" y="312852"/>
                  </a:lnTo>
                  <a:lnTo>
                    <a:pt x="62839" y="338031"/>
                  </a:lnTo>
                  <a:lnTo>
                    <a:pt x="57987" y="340744"/>
                  </a:lnTo>
                  <a:lnTo>
                    <a:pt x="48528" y="342271"/>
                  </a:lnTo>
                  <a:lnTo>
                    <a:pt x="44382" y="342486"/>
                  </a:lnTo>
                  <a:lnTo>
                    <a:pt x="37611" y="340560"/>
                  </a:lnTo>
                  <a:lnTo>
                    <a:pt x="24117" y="330432"/>
                  </a:lnTo>
                  <a:lnTo>
                    <a:pt x="16673" y="322535"/>
                  </a:lnTo>
                  <a:lnTo>
                    <a:pt x="2823" y="301385"/>
                  </a:lnTo>
                  <a:lnTo>
                    <a:pt x="0" y="279278"/>
                  </a:lnTo>
                  <a:lnTo>
                    <a:pt x="1926" y="271893"/>
                  </a:lnTo>
                  <a:lnTo>
                    <a:pt x="9775" y="260539"/>
                  </a:lnTo>
                  <a:lnTo>
                    <a:pt x="23957" y="245569"/>
                  </a:lnTo>
                  <a:lnTo>
                    <a:pt x="28804" y="242845"/>
                  </a:lnTo>
                  <a:lnTo>
                    <a:pt x="33663" y="240822"/>
                  </a:lnTo>
                  <a:lnTo>
                    <a:pt x="40961" y="235933"/>
                  </a:lnTo>
                  <a:lnTo>
                    <a:pt x="48262" y="234124"/>
                  </a:lnTo>
                  <a:lnTo>
                    <a:pt x="70172" y="232570"/>
                  </a:lnTo>
                  <a:lnTo>
                    <a:pt x="79910" y="225421"/>
                  </a:lnTo>
                  <a:lnTo>
                    <a:pt x="85771" y="220072"/>
                  </a:lnTo>
                  <a:lnTo>
                    <a:pt x="86573" y="217176"/>
                  </a:lnTo>
                  <a:lnTo>
                    <a:pt x="87214" y="21145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1" name="SMARTInkShape-951"/>
            <p:cNvSpPr/>
            <p:nvPr>
              <p:custDataLst>
                <p:tags r:id="rId83"/>
              </p:custDataLst>
            </p:nvPr>
          </p:nvSpPr>
          <p:spPr>
            <a:xfrm>
              <a:off x="2600052" y="3447259"/>
              <a:ext cx="80339" cy="102250"/>
            </a:xfrm>
            <a:custGeom>
              <a:avLst/>
              <a:gdLst/>
              <a:ahLst/>
              <a:cxnLst/>
              <a:rect l="0" t="0" r="0" b="0"/>
              <a:pathLst>
                <a:path w="80339" h="102250">
                  <a:moveTo>
                    <a:pt x="29213" y="0"/>
                  </a:moveTo>
                  <a:lnTo>
                    <a:pt x="29213" y="0"/>
                  </a:lnTo>
                  <a:lnTo>
                    <a:pt x="22925" y="6288"/>
                  </a:lnTo>
                  <a:lnTo>
                    <a:pt x="17091" y="17953"/>
                  </a:lnTo>
                  <a:lnTo>
                    <a:pt x="7232" y="47973"/>
                  </a:lnTo>
                  <a:lnTo>
                    <a:pt x="1668" y="58286"/>
                  </a:lnTo>
                  <a:lnTo>
                    <a:pt x="28" y="72604"/>
                  </a:lnTo>
                  <a:lnTo>
                    <a:pt x="0" y="55855"/>
                  </a:lnTo>
                  <a:lnTo>
                    <a:pt x="12632" y="21715"/>
                  </a:lnTo>
                  <a:lnTo>
                    <a:pt x="14540" y="12897"/>
                  </a:lnTo>
                  <a:lnTo>
                    <a:pt x="20779" y="1858"/>
                  </a:lnTo>
                  <a:lnTo>
                    <a:pt x="21967" y="1239"/>
                  </a:lnTo>
                  <a:lnTo>
                    <a:pt x="28883" y="48"/>
                  </a:lnTo>
                  <a:lnTo>
                    <a:pt x="32993" y="3892"/>
                  </a:lnTo>
                  <a:lnTo>
                    <a:pt x="34951" y="7951"/>
                  </a:lnTo>
                  <a:lnTo>
                    <a:pt x="48913" y="40073"/>
                  </a:lnTo>
                  <a:lnTo>
                    <a:pt x="64768" y="73503"/>
                  </a:lnTo>
                  <a:lnTo>
                    <a:pt x="80338" y="10224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2" name="SMARTInkShape-952"/>
            <p:cNvSpPr/>
            <p:nvPr>
              <p:custDataLst>
                <p:tags r:id="rId84"/>
              </p:custDataLst>
            </p:nvPr>
          </p:nvSpPr>
          <p:spPr>
            <a:xfrm>
              <a:off x="2775336" y="3593329"/>
              <a:ext cx="65732" cy="1"/>
            </a:xfrm>
            <a:custGeom>
              <a:avLst/>
              <a:gdLst/>
              <a:ahLst/>
              <a:cxnLst/>
              <a:rect l="0" t="0" r="0" b="0"/>
              <a:pathLst>
                <a:path w="65732" h="1">
                  <a:moveTo>
                    <a:pt x="0" y="0"/>
                  </a:moveTo>
                  <a:lnTo>
                    <a:pt x="0" y="0"/>
                  </a:lnTo>
                  <a:lnTo>
                    <a:pt x="34548" y="0"/>
                  </a:lnTo>
                  <a:lnTo>
                    <a:pt x="6573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3" name="SMARTInkShape-953"/>
            <p:cNvSpPr/>
            <p:nvPr>
              <p:custDataLst>
                <p:tags r:id="rId85"/>
              </p:custDataLst>
            </p:nvPr>
          </p:nvSpPr>
          <p:spPr>
            <a:xfrm>
              <a:off x="2778431" y="3659061"/>
              <a:ext cx="55334" cy="14608"/>
            </a:xfrm>
            <a:custGeom>
              <a:avLst/>
              <a:gdLst/>
              <a:ahLst/>
              <a:cxnLst/>
              <a:rect l="0" t="0" r="0" b="0"/>
              <a:pathLst>
                <a:path w="55334" h="14608">
                  <a:moveTo>
                    <a:pt x="4208" y="14607"/>
                  </a:moveTo>
                  <a:lnTo>
                    <a:pt x="4208" y="14607"/>
                  </a:lnTo>
                  <a:lnTo>
                    <a:pt x="0" y="14607"/>
                  </a:lnTo>
                  <a:lnTo>
                    <a:pt x="1797" y="14607"/>
                  </a:lnTo>
                  <a:lnTo>
                    <a:pt x="2601" y="13795"/>
                  </a:lnTo>
                  <a:lnTo>
                    <a:pt x="3494" y="10730"/>
                  </a:lnTo>
                  <a:lnTo>
                    <a:pt x="5355" y="9588"/>
                  </a:lnTo>
                  <a:lnTo>
                    <a:pt x="38736" y="491"/>
                  </a:lnTo>
                  <a:lnTo>
                    <a:pt x="5533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44" name="SMARTInkShape-Group209"/>
          <p:cNvGrpSpPr/>
          <p:nvPr/>
        </p:nvGrpSpPr>
        <p:grpSpPr>
          <a:xfrm>
            <a:off x="3034133" y="3447259"/>
            <a:ext cx="880552" cy="343266"/>
            <a:chOff x="3034133" y="3447259"/>
            <a:chExt cx="880552" cy="343266"/>
          </a:xfrm>
        </p:grpSpPr>
        <p:sp>
          <p:nvSpPr>
            <p:cNvPr id="4135" name="SMARTInkShape-954"/>
            <p:cNvSpPr/>
            <p:nvPr>
              <p:custDataLst>
                <p:tags r:id="rId73"/>
              </p:custDataLst>
            </p:nvPr>
          </p:nvSpPr>
          <p:spPr>
            <a:xfrm>
              <a:off x="3034133" y="3534938"/>
              <a:ext cx="91772" cy="217488"/>
            </a:xfrm>
            <a:custGeom>
              <a:avLst/>
              <a:gdLst/>
              <a:ahLst/>
              <a:cxnLst/>
              <a:rect l="0" t="0" r="0" b="0"/>
              <a:pathLst>
                <a:path w="91772" h="217488">
                  <a:moveTo>
                    <a:pt x="84468" y="72998"/>
                  </a:moveTo>
                  <a:lnTo>
                    <a:pt x="84468" y="72998"/>
                  </a:lnTo>
                  <a:lnTo>
                    <a:pt x="84468" y="69121"/>
                  </a:lnTo>
                  <a:lnTo>
                    <a:pt x="83656" y="67979"/>
                  </a:lnTo>
                  <a:lnTo>
                    <a:pt x="82304" y="67217"/>
                  </a:lnTo>
                  <a:lnTo>
                    <a:pt x="80590" y="66710"/>
                  </a:lnTo>
                  <a:lnTo>
                    <a:pt x="79448" y="65560"/>
                  </a:lnTo>
                  <a:lnTo>
                    <a:pt x="71517" y="45157"/>
                  </a:lnTo>
                  <a:lnTo>
                    <a:pt x="69267" y="31792"/>
                  </a:lnTo>
                  <a:lnTo>
                    <a:pt x="64123" y="21909"/>
                  </a:lnTo>
                  <a:lnTo>
                    <a:pt x="63601" y="19463"/>
                  </a:lnTo>
                  <a:lnTo>
                    <a:pt x="55180" y="3210"/>
                  </a:lnTo>
                  <a:lnTo>
                    <a:pt x="53581" y="2128"/>
                  </a:lnTo>
                  <a:lnTo>
                    <a:pt x="47454" y="604"/>
                  </a:lnTo>
                  <a:lnTo>
                    <a:pt x="37168" y="0"/>
                  </a:lnTo>
                  <a:lnTo>
                    <a:pt x="35893" y="799"/>
                  </a:lnTo>
                  <a:lnTo>
                    <a:pt x="35043" y="2143"/>
                  </a:lnTo>
                  <a:lnTo>
                    <a:pt x="34476" y="3851"/>
                  </a:lnTo>
                  <a:lnTo>
                    <a:pt x="21763" y="20335"/>
                  </a:lnTo>
                  <a:lnTo>
                    <a:pt x="13171" y="52341"/>
                  </a:lnTo>
                  <a:lnTo>
                    <a:pt x="5480" y="87770"/>
                  </a:lnTo>
                  <a:lnTo>
                    <a:pt x="3584" y="121871"/>
                  </a:lnTo>
                  <a:lnTo>
                    <a:pt x="0" y="145366"/>
                  </a:lnTo>
                  <a:lnTo>
                    <a:pt x="3425" y="178586"/>
                  </a:lnTo>
                  <a:lnTo>
                    <a:pt x="4802" y="198478"/>
                  </a:lnTo>
                  <a:lnTo>
                    <a:pt x="9919" y="208279"/>
                  </a:lnTo>
                  <a:lnTo>
                    <a:pt x="14276" y="213732"/>
                  </a:lnTo>
                  <a:lnTo>
                    <a:pt x="18918" y="216697"/>
                  </a:lnTo>
                  <a:lnTo>
                    <a:pt x="21292" y="217487"/>
                  </a:lnTo>
                  <a:lnTo>
                    <a:pt x="28257" y="216201"/>
                  </a:lnTo>
                  <a:lnTo>
                    <a:pt x="39139" y="210916"/>
                  </a:lnTo>
                  <a:lnTo>
                    <a:pt x="50087" y="201859"/>
                  </a:lnTo>
                  <a:lnTo>
                    <a:pt x="67409" y="165891"/>
                  </a:lnTo>
                  <a:lnTo>
                    <a:pt x="73913" y="150204"/>
                  </a:lnTo>
                  <a:lnTo>
                    <a:pt x="81898" y="114260"/>
                  </a:lnTo>
                  <a:lnTo>
                    <a:pt x="84129" y="79964"/>
                  </a:lnTo>
                  <a:lnTo>
                    <a:pt x="90726" y="46616"/>
                  </a:lnTo>
                  <a:lnTo>
                    <a:pt x="91753" y="25345"/>
                  </a:lnTo>
                  <a:lnTo>
                    <a:pt x="91771" y="291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6" name="SMARTInkShape-955"/>
            <p:cNvSpPr/>
            <p:nvPr>
              <p:custDataLst>
                <p:tags r:id="rId74"/>
              </p:custDataLst>
            </p:nvPr>
          </p:nvSpPr>
          <p:spPr>
            <a:xfrm>
              <a:off x="3184633" y="3702882"/>
              <a:ext cx="21611" cy="7304"/>
            </a:xfrm>
            <a:custGeom>
              <a:avLst/>
              <a:gdLst/>
              <a:ahLst/>
              <a:cxnLst/>
              <a:rect l="0" t="0" r="0" b="0"/>
              <a:pathLst>
                <a:path w="21611" h="7304">
                  <a:moveTo>
                    <a:pt x="7003" y="7303"/>
                  </a:moveTo>
                  <a:lnTo>
                    <a:pt x="7003" y="7303"/>
                  </a:lnTo>
                  <a:lnTo>
                    <a:pt x="0" y="7303"/>
                  </a:lnTo>
                  <a:lnTo>
                    <a:pt x="6014" y="7303"/>
                  </a:lnTo>
                  <a:lnTo>
                    <a:pt x="13204" y="1015"/>
                  </a:lnTo>
                  <a:lnTo>
                    <a:pt x="2161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7" name="SMARTInkShape-956"/>
            <p:cNvSpPr/>
            <p:nvPr>
              <p:custDataLst>
                <p:tags r:id="rId75"/>
              </p:custDataLst>
            </p:nvPr>
          </p:nvSpPr>
          <p:spPr>
            <a:xfrm>
              <a:off x="3286582" y="3542204"/>
              <a:ext cx="51027" cy="218727"/>
            </a:xfrm>
            <a:custGeom>
              <a:avLst/>
              <a:gdLst/>
              <a:ahLst/>
              <a:cxnLst/>
              <a:rect l="0" t="0" r="0" b="0"/>
              <a:pathLst>
                <a:path w="51027" h="218727">
                  <a:moveTo>
                    <a:pt x="7303" y="7304"/>
                  </a:moveTo>
                  <a:lnTo>
                    <a:pt x="7303" y="7304"/>
                  </a:lnTo>
                  <a:lnTo>
                    <a:pt x="1015" y="7304"/>
                  </a:lnTo>
                  <a:lnTo>
                    <a:pt x="676" y="6493"/>
                  </a:lnTo>
                  <a:lnTo>
                    <a:pt x="0" y="0"/>
                  </a:lnTo>
                  <a:lnTo>
                    <a:pt x="0" y="7003"/>
                  </a:lnTo>
                  <a:lnTo>
                    <a:pt x="0" y="989"/>
                  </a:lnTo>
                  <a:lnTo>
                    <a:pt x="0" y="37216"/>
                  </a:lnTo>
                  <a:lnTo>
                    <a:pt x="0" y="71574"/>
                  </a:lnTo>
                  <a:lnTo>
                    <a:pt x="811" y="108038"/>
                  </a:lnTo>
                  <a:lnTo>
                    <a:pt x="5781" y="138468"/>
                  </a:lnTo>
                  <a:lnTo>
                    <a:pt x="7914" y="174433"/>
                  </a:lnTo>
                  <a:lnTo>
                    <a:pt x="14724" y="205022"/>
                  </a:lnTo>
                  <a:lnTo>
                    <a:pt x="16308" y="207282"/>
                  </a:lnTo>
                  <a:lnTo>
                    <a:pt x="27003" y="216226"/>
                  </a:lnTo>
                  <a:lnTo>
                    <a:pt x="35104" y="218726"/>
                  </a:lnTo>
                  <a:lnTo>
                    <a:pt x="39975" y="215116"/>
                  </a:lnTo>
                  <a:lnTo>
                    <a:pt x="42112" y="211111"/>
                  </a:lnTo>
                  <a:lnTo>
                    <a:pt x="42681" y="208907"/>
                  </a:lnTo>
                  <a:lnTo>
                    <a:pt x="49451" y="197134"/>
                  </a:lnTo>
                  <a:lnTo>
                    <a:pt x="51026" y="176273"/>
                  </a:lnTo>
                  <a:lnTo>
                    <a:pt x="48917" y="169502"/>
                  </a:lnTo>
                  <a:lnTo>
                    <a:pt x="46086" y="163788"/>
                  </a:lnTo>
                  <a:lnTo>
                    <a:pt x="44119" y="154906"/>
                  </a:lnTo>
                  <a:lnTo>
                    <a:pt x="43208" y="154395"/>
                  </a:lnTo>
                  <a:lnTo>
                    <a:pt x="34816" y="153434"/>
                  </a:lnTo>
                  <a:lnTo>
                    <a:pt x="26443" y="153386"/>
                  </a:lnTo>
                  <a:lnTo>
                    <a:pt x="21761" y="155544"/>
                  </a:lnTo>
                  <a:lnTo>
                    <a:pt x="19376" y="157255"/>
                  </a:lnTo>
                  <a:lnTo>
                    <a:pt x="16726" y="161320"/>
                  </a:lnTo>
                  <a:lnTo>
                    <a:pt x="14737" y="165832"/>
                  </a:lnTo>
                  <a:lnTo>
                    <a:pt x="9866" y="172935"/>
                  </a:lnTo>
                  <a:lnTo>
                    <a:pt x="8063" y="180179"/>
                  </a:lnTo>
                  <a:lnTo>
                    <a:pt x="7403" y="192329"/>
                  </a:lnTo>
                  <a:lnTo>
                    <a:pt x="8181" y="193951"/>
                  </a:lnTo>
                  <a:lnTo>
                    <a:pt x="9511" y="195033"/>
                  </a:lnTo>
                  <a:lnTo>
                    <a:pt x="14606" y="1971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8" name="SMARTInkShape-957"/>
            <p:cNvSpPr/>
            <p:nvPr>
              <p:custDataLst>
                <p:tags r:id="rId76"/>
              </p:custDataLst>
            </p:nvPr>
          </p:nvSpPr>
          <p:spPr>
            <a:xfrm>
              <a:off x="3418053" y="3556812"/>
              <a:ext cx="73017" cy="197068"/>
            </a:xfrm>
            <a:custGeom>
              <a:avLst/>
              <a:gdLst/>
              <a:ahLst/>
              <a:cxnLst/>
              <a:rect l="0" t="0" r="0" b="0"/>
              <a:pathLst>
                <a:path w="73017" h="197068">
                  <a:moveTo>
                    <a:pt x="7295" y="0"/>
                  </a:moveTo>
                  <a:lnTo>
                    <a:pt x="7295" y="0"/>
                  </a:lnTo>
                  <a:lnTo>
                    <a:pt x="7295" y="6288"/>
                  </a:lnTo>
                  <a:lnTo>
                    <a:pt x="3418" y="10879"/>
                  </a:lnTo>
                  <a:lnTo>
                    <a:pt x="1514" y="17278"/>
                  </a:lnTo>
                  <a:lnTo>
                    <a:pt x="31" y="51645"/>
                  </a:lnTo>
                  <a:lnTo>
                    <a:pt x="0" y="66826"/>
                  </a:lnTo>
                  <a:lnTo>
                    <a:pt x="2159" y="72439"/>
                  </a:lnTo>
                  <a:lnTo>
                    <a:pt x="5012" y="77639"/>
                  </a:lnTo>
                  <a:lnTo>
                    <a:pt x="6281" y="82655"/>
                  </a:lnTo>
                  <a:lnTo>
                    <a:pt x="7430" y="84317"/>
                  </a:lnTo>
                  <a:lnTo>
                    <a:pt x="9008" y="85425"/>
                  </a:lnTo>
                  <a:lnTo>
                    <a:pt x="13495" y="87204"/>
                  </a:lnTo>
                  <a:lnTo>
                    <a:pt x="49682" y="87642"/>
                  </a:lnTo>
                  <a:lnTo>
                    <a:pt x="54569" y="87642"/>
                  </a:lnTo>
                  <a:lnTo>
                    <a:pt x="55852" y="88453"/>
                  </a:lnTo>
                  <a:lnTo>
                    <a:pt x="56708" y="89806"/>
                  </a:lnTo>
                  <a:lnTo>
                    <a:pt x="57279" y="91518"/>
                  </a:lnTo>
                  <a:lnTo>
                    <a:pt x="71008" y="109608"/>
                  </a:lnTo>
                  <a:lnTo>
                    <a:pt x="72629" y="123178"/>
                  </a:lnTo>
                  <a:lnTo>
                    <a:pt x="73016" y="152293"/>
                  </a:lnTo>
                  <a:lnTo>
                    <a:pt x="70858" y="159114"/>
                  </a:lnTo>
                  <a:lnTo>
                    <a:pt x="68006" y="164851"/>
                  </a:lnTo>
                  <a:lnTo>
                    <a:pt x="65112" y="180092"/>
                  </a:lnTo>
                  <a:lnTo>
                    <a:pt x="59982" y="189879"/>
                  </a:lnTo>
                  <a:lnTo>
                    <a:pt x="58511" y="196766"/>
                  </a:lnTo>
                  <a:lnTo>
                    <a:pt x="54570" y="197067"/>
                  </a:lnTo>
                  <a:lnTo>
                    <a:pt x="53418" y="196298"/>
                  </a:lnTo>
                  <a:lnTo>
                    <a:pt x="52651" y="194974"/>
                  </a:lnTo>
                  <a:lnTo>
                    <a:pt x="51116" y="1898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9" name="SMARTInkShape-958"/>
            <p:cNvSpPr/>
            <p:nvPr>
              <p:custDataLst>
                <p:tags r:id="rId77"/>
              </p:custDataLst>
            </p:nvPr>
          </p:nvSpPr>
          <p:spPr>
            <a:xfrm>
              <a:off x="3447259" y="3578722"/>
              <a:ext cx="73036" cy="7305"/>
            </a:xfrm>
            <a:custGeom>
              <a:avLst/>
              <a:gdLst/>
              <a:ahLst/>
              <a:cxnLst/>
              <a:rect l="0" t="0" r="0" b="0"/>
              <a:pathLst>
                <a:path w="73036" h="7305">
                  <a:moveTo>
                    <a:pt x="0" y="7304"/>
                  </a:moveTo>
                  <a:lnTo>
                    <a:pt x="0" y="7304"/>
                  </a:lnTo>
                  <a:lnTo>
                    <a:pt x="0" y="3426"/>
                  </a:lnTo>
                  <a:lnTo>
                    <a:pt x="811" y="2284"/>
                  </a:lnTo>
                  <a:lnTo>
                    <a:pt x="2164" y="1523"/>
                  </a:lnTo>
                  <a:lnTo>
                    <a:pt x="10165" y="301"/>
                  </a:lnTo>
                  <a:lnTo>
                    <a:pt x="45539" y="3"/>
                  </a:lnTo>
                  <a:lnTo>
                    <a:pt x="63962" y="0"/>
                  </a:lnTo>
                  <a:lnTo>
                    <a:pt x="73035" y="73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0" name="SMARTInkShape-959"/>
            <p:cNvSpPr/>
            <p:nvPr>
              <p:custDataLst>
                <p:tags r:id="rId78"/>
              </p:custDataLst>
            </p:nvPr>
          </p:nvSpPr>
          <p:spPr>
            <a:xfrm>
              <a:off x="3593421" y="3600633"/>
              <a:ext cx="65638" cy="189892"/>
            </a:xfrm>
            <a:custGeom>
              <a:avLst/>
              <a:gdLst/>
              <a:ahLst/>
              <a:cxnLst/>
              <a:rect l="0" t="0" r="0" b="0"/>
              <a:pathLst>
                <a:path w="65638" h="189892">
                  <a:moveTo>
                    <a:pt x="7212" y="0"/>
                  </a:moveTo>
                  <a:lnTo>
                    <a:pt x="7212" y="0"/>
                  </a:lnTo>
                  <a:lnTo>
                    <a:pt x="14507" y="0"/>
                  </a:lnTo>
                  <a:lnTo>
                    <a:pt x="10636" y="3876"/>
                  </a:lnTo>
                  <a:lnTo>
                    <a:pt x="8734" y="7944"/>
                  </a:lnTo>
                  <a:lnTo>
                    <a:pt x="1470" y="41863"/>
                  </a:lnTo>
                  <a:lnTo>
                    <a:pt x="0" y="67036"/>
                  </a:lnTo>
                  <a:lnTo>
                    <a:pt x="2113" y="72533"/>
                  </a:lnTo>
                  <a:lnTo>
                    <a:pt x="4945" y="77680"/>
                  </a:lnTo>
                  <a:lnTo>
                    <a:pt x="6204" y="82674"/>
                  </a:lnTo>
                  <a:lnTo>
                    <a:pt x="8163" y="84330"/>
                  </a:lnTo>
                  <a:lnTo>
                    <a:pt x="17862" y="86660"/>
                  </a:lnTo>
                  <a:lnTo>
                    <a:pt x="53462" y="87638"/>
                  </a:lnTo>
                  <a:lnTo>
                    <a:pt x="56892" y="87641"/>
                  </a:lnTo>
                  <a:lnTo>
                    <a:pt x="64498" y="93930"/>
                  </a:lnTo>
                  <a:lnTo>
                    <a:pt x="65132" y="96658"/>
                  </a:lnTo>
                  <a:lnTo>
                    <a:pt x="65637" y="130480"/>
                  </a:lnTo>
                  <a:lnTo>
                    <a:pt x="63475" y="137247"/>
                  </a:lnTo>
                  <a:lnTo>
                    <a:pt x="53994" y="156569"/>
                  </a:lnTo>
                  <a:lnTo>
                    <a:pt x="51099" y="169829"/>
                  </a:lnTo>
                  <a:lnTo>
                    <a:pt x="44860" y="180747"/>
                  </a:lnTo>
                  <a:lnTo>
                    <a:pt x="36426" y="1898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1" name="SMARTInkShape-960"/>
            <p:cNvSpPr/>
            <p:nvPr>
              <p:custDataLst>
                <p:tags r:id="rId79"/>
              </p:custDataLst>
            </p:nvPr>
          </p:nvSpPr>
          <p:spPr>
            <a:xfrm>
              <a:off x="3622543" y="3542204"/>
              <a:ext cx="87644" cy="58430"/>
            </a:xfrm>
            <a:custGeom>
              <a:avLst/>
              <a:gdLst/>
              <a:ahLst/>
              <a:cxnLst/>
              <a:rect l="0" t="0" r="0" b="0"/>
              <a:pathLst>
                <a:path w="87644" h="58430">
                  <a:moveTo>
                    <a:pt x="0" y="58429"/>
                  </a:moveTo>
                  <a:lnTo>
                    <a:pt x="0" y="58429"/>
                  </a:lnTo>
                  <a:lnTo>
                    <a:pt x="0" y="44863"/>
                  </a:lnTo>
                  <a:lnTo>
                    <a:pt x="3877" y="40253"/>
                  </a:lnTo>
                  <a:lnTo>
                    <a:pt x="7945" y="38178"/>
                  </a:lnTo>
                  <a:lnTo>
                    <a:pt x="44028" y="21764"/>
                  </a:lnTo>
                  <a:lnTo>
                    <a:pt x="79938" y="3852"/>
                  </a:lnTo>
                  <a:lnTo>
                    <a:pt x="8764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2" name="SMARTInkShape-961"/>
            <p:cNvSpPr/>
            <p:nvPr>
              <p:custDataLst>
                <p:tags r:id="rId80"/>
              </p:custDataLst>
            </p:nvPr>
          </p:nvSpPr>
          <p:spPr>
            <a:xfrm>
              <a:off x="3834797" y="3447259"/>
              <a:ext cx="79888" cy="313569"/>
            </a:xfrm>
            <a:custGeom>
              <a:avLst/>
              <a:gdLst/>
              <a:ahLst/>
              <a:cxnLst/>
              <a:rect l="0" t="0" r="0" b="0"/>
              <a:pathLst>
                <a:path w="79888" h="313569">
                  <a:moveTo>
                    <a:pt x="21459" y="0"/>
                  </a:moveTo>
                  <a:lnTo>
                    <a:pt x="21459" y="0"/>
                  </a:lnTo>
                  <a:lnTo>
                    <a:pt x="15170" y="0"/>
                  </a:lnTo>
                  <a:lnTo>
                    <a:pt x="14832" y="811"/>
                  </a:lnTo>
                  <a:lnTo>
                    <a:pt x="14244" y="6288"/>
                  </a:lnTo>
                  <a:lnTo>
                    <a:pt x="9154" y="18764"/>
                  </a:lnTo>
                  <a:lnTo>
                    <a:pt x="7054" y="52237"/>
                  </a:lnTo>
                  <a:lnTo>
                    <a:pt x="6891" y="84887"/>
                  </a:lnTo>
                  <a:lnTo>
                    <a:pt x="4700" y="118204"/>
                  </a:lnTo>
                  <a:lnTo>
                    <a:pt x="1074" y="153773"/>
                  </a:lnTo>
                  <a:lnTo>
                    <a:pt x="0" y="190009"/>
                  </a:lnTo>
                  <a:lnTo>
                    <a:pt x="1846" y="226444"/>
                  </a:lnTo>
                  <a:lnTo>
                    <a:pt x="5368" y="258609"/>
                  </a:lnTo>
                  <a:lnTo>
                    <a:pt x="7468" y="292233"/>
                  </a:lnTo>
                  <a:lnTo>
                    <a:pt x="10642" y="299756"/>
                  </a:lnTo>
                  <a:lnTo>
                    <a:pt x="20135" y="312422"/>
                  </a:lnTo>
                  <a:lnTo>
                    <a:pt x="23034" y="313327"/>
                  </a:lnTo>
                  <a:lnTo>
                    <a:pt x="24943" y="313568"/>
                  </a:lnTo>
                  <a:lnTo>
                    <a:pt x="29229" y="311672"/>
                  </a:lnTo>
                  <a:lnTo>
                    <a:pt x="53115" y="289665"/>
                  </a:lnTo>
                  <a:lnTo>
                    <a:pt x="76641" y="254049"/>
                  </a:lnTo>
                  <a:lnTo>
                    <a:pt x="78444" y="250866"/>
                  </a:lnTo>
                  <a:lnTo>
                    <a:pt x="79887" y="24101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3" name="SMARTInkShape-962"/>
            <p:cNvSpPr/>
            <p:nvPr>
              <p:custDataLst>
                <p:tags r:id="rId81"/>
              </p:custDataLst>
            </p:nvPr>
          </p:nvSpPr>
          <p:spPr>
            <a:xfrm>
              <a:off x="3848952" y="3578722"/>
              <a:ext cx="65733" cy="29215"/>
            </a:xfrm>
            <a:custGeom>
              <a:avLst/>
              <a:gdLst/>
              <a:ahLst/>
              <a:cxnLst/>
              <a:rect l="0" t="0" r="0" b="0"/>
              <a:pathLst>
                <a:path w="65733" h="29215">
                  <a:moveTo>
                    <a:pt x="0" y="29214"/>
                  </a:moveTo>
                  <a:lnTo>
                    <a:pt x="0" y="29214"/>
                  </a:lnTo>
                  <a:lnTo>
                    <a:pt x="0" y="21999"/>
                  </a:lnTo>
                  <a:lnTo>
                    <a:pt x="3877" y="18060"/>
                  </a:lnTo>
                  <a:lnTo>
                    <a:pt x="7945" y="16142"/>
                  </a:lnTo>
                  <a:lnTo>
                    <a:pt x="21046" y="11033"/>
                  </a:lnTo>
                  <a:lnTo>
                    <a:pt x="34243" y="3021"/>
                  </a:lnTo>
                  <a:lnTo>
                    <a:pt x="54322" y="177"/>
                  </a:lnTo>
                  <a:lnTo>
                    <a:pt x="6573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79" name="SMARTInkShape-Group210"/>
          <p:cNvGrpSpPr/>
          <p:nvPr/>
        </p:nvGrpSpPr>
        <p:grpSpPr>
          <a:xfrm>
            <a:off x="4038843" y="3455693"/>
            <a:ext cx="4491663" cy="603466"/>
            <a:chOff x="4038843" y="3455693"/>
            <a:chExt cx="4491663" cy="603466"/>
          </a:xfrm>
        </p:grpSpPr>
        <p:sp>
          <p:nvSpPr>
            <p:cNvPr id="4145" name="SMARTInkShape-963"/>
            <p:cNvSpPr/>
            <p:nvPr>
              <p:custDataLst>
                <p:tags r:id="rId39"/>
              </p:custDataLst>
            </p:nvPr>
          </p:nvSpPr>
          <p:spPr>
            <a:xfrm>
              <a:off x="6982160" y="3556812"/>
              <a:ext cx="146071" cy="167981"/>
            </a:xfrm>
            <a:custGeom>
              <a:avLst/>
              <a:gdLst/>
              <a:ahLst/>
              <a:cxnLst/>
              <a:rect l="0" t="0" r="0" b="0"/>
              <a:pathLst>
                <a:path w="146071" h="167981">
                  <a:moveTo>
                    <a:pt x="0" y="0"/>
                  </a:moveTo>
                  <a:lnTo>
                    <a:pt x="0" y="0"/>
                  </a:lnTo>
                  <a:lnTo>
                    <a:pt x="6289" y="0"/>
                  </a:lnTo>
                  <a:lnTo>
                    <a:pt x="41843" y="28259"/>
                  </a:lnTo>
                  <a:lnTo>
                    <a:pt x="71340" y="63624"/>
                  </a:lnTo>
                  <a:lnTo>
                    <a:pt x="79835" y="74574"/>
                  </a:lnTo>
                  <a:lnTo>
                    <a:pt x="103638" y="111085"/>
                  </a:lnTo>
                  <a:lnTo>
                    <a:pt x="124119" y="147463"/>
                  </a:lnTo>
                  <a:lnTo>
                    <a:pt x="130012" y="158067"/>
                  </a:lnTo>
                  <a:lnTo>
                    <a:pt x="146070" y="16798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6" name="SMARTInkShape-964"/>
            <p:cNvSpPr/>
            <p:nvPr>
              <p:custDataLst>
                <p:tags r:id="rId40"/>
              </p:custDataLst>
            </p:nvPr>
          </p:nvSpPr>
          <p:spPr>
            <a:xfrm>
              <a:off x="6996767" y="3491080"/>
              <a:ext cx="102250" cy="270231"/>
            </a:xfrm>
            <a:custGeom>
              <a:avLst/>
              <a:gdLst/>
              <a:ahLst/>
              <a:cxnLst/>
              <a:rect l="0" t="0" r="0" b="0"/>
              <a:pathLst>
                <a:path w="102250" h="270231">
                  <a:moveTo>
                    <a:pt x="102249" y="0"/>
                  </a:moveTo>
                  <a:lnTo>
                    <a:pt x="102249" y="0"/>
                  </a:lnTo>
                  <a:lnTo>
                    <a:pt x="91369" y="0"/>
                  </a:lnTo>
                  <a:lnTo>
                    <a:pt x="87135" y="2164"/>
                  </a:lnTo>
                  <a:lnTo>
                    <a:pt x="84869" y="3877"/>
                  </a:lnTo>
                  <a:lnTo>
                    <a:pt x="70571" y="27333"/>
                  </a:lnTo>
                  <a:lnTo>
                    <a:pt x="58424" y="59142"/>
                  </a:lnTo>
                  <a:lnTo>
                    <a:pt x="44812" y="91660"/>
                  </a:lnTo>
                  <a:lnTo>
                    <a:pt x="35098" y="119760"/>
                  </a:lnTo>
                  <a:lnTo>
                    <a:pt x="24546" y="153316"/>
                  </a:lnTo>
                  <a:lnTo>
                    <a:pt x="17101" y="180857"/>
                  </a:lnTo>
                  <a:lnTo>
                    <a:pt x="7316" y="217080"/>
                  </a:lnTo>
                  <a:lnTo>
                    <a:pt x="642" y="252640"/>
                  </a:lnTo>
                  <a:lnTo>
                    <a:pt x="0" y="2702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7" name="SMARTInkShape-965"/>
            <p:cNvSpPr/>
            <p:nvPr>
              <p:custDataLst>
                <p:tags r:id="rId41"/>
              </p:custDataLst>
            </p:nvPr>
          </p:nvSpPr>
          <p:spPr>
            <a:xfrm>
              <a:off x="7113739" y="3754307"/>
              <a:ext cx="145828" cy="304852"/>
            </a:xfrm>
            <a:custGeom>
              <a:avLst/>
              <a:gdLst/>
              <a:ahLst/>
              <a:cxnLst/>
              <a:rect l="0" t="0" r="0" b="0"/>
              <a:pathLst>
                <a:path w="145828" h="304852">
                  <a:moveTo>
                    <a:pt x="14491" y="7003"/>
                  </a:moveTo>
                  <a:lnTo>
                    <a:pt x="14491" y="7003"/>
                  </a:lnTo>
                  <a:lnTo>
                    <a:pt x="0" y="7003"/>
                  </a:lnTo>
                  <a:lnTo>
                    <a:pt x="10060" y="7003"/>
                  </a:lnTo>
                  <a:lnTo>
                    <a:pt x="14685" y="4839"/>
                  </a:lnTo>
                  <a:lnTo>
                    <a:pt x="17055" y="3126"/>
                  </a:lnTo>
                  <a:lnTo>
                    <a:pt x="28144" y="714"/>
                  </a:lnTo>
                  <a:lnTo>
                    <a:pt x="37832" y="0"/>
                  </a:lnTo>
                  <a:lnTo>
                    <a:pt x="43259" y="1997"/>
                  </a:lnTo>
                  <a:lnTo>
                    <a:pt x="60839" y="12986"/>
                  </a:lnTo>
                  <a:lnTo>
                    <a:pt x="75045" y="34249"/>
                  </a:lnTo>
                  <a:lnTo>
                    <a:pt x="78689" y="48528"/>
                  </a:lnTo>
                  <a:lnTo>
                    <a:pt x="80133" y="82481"/>
                  </a:lnTo>
                  <a:lnTo>
                    <a:pt x="80221" y="114986"/>
                  </a:lnTo>
                  <a:lnTo>
                    <a:pt x="86511" y="122706"/>
                  </a:lnTo>
                  <a:lnTo>
                    <a:pt x="89238" y="123347"/>
                  </a:lnTo>
                  <a:lnTo>
                    <a:pt x="104944" y="124603"/>
                  </a:lnTo>
                  <a:lnTo>
                    <a:pt x="113696" y="129670"/>
                  </a:lnTo>
                  <a:lnTo>
                    <a:pt x="141078" y="155518"/>
                  </a:lnTo>
                  <a:lnTo>
                    <a:pt x="143787" y="162545"/>
                  </a:lnTo>
                  <a:lnTo>
                    <a:pt x="145827" y="194587"/>
                  </a:lnTo>
                  <a:lnTo>
                    <a:pt x="145118" y="218980"/>
                  </a:lnTo>
                  <a:lnTo>
                    <a:pt x="133495" y="251066"/>
                  </a:lnTo>
                  <a:lnTo>
                    <a:pt x="119150" y="285465"/>
                  </a:lnTo>
                  <a:lnTo>
                    <a:pt x="103576" y="304851"/>
                  </a:lnTo>
                  <a:lnTo>
                    <a:pt x="103094" y="303760"/>
                  </a:lnTo>
                  <a:lnTo>
                    <a:pt x="102134" y="28453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8" name="SMARTInkShape-966"/>
            <p:cNvSpPr/>
            <p:nvPr>
              <p:custDataLst>
                <p:tags r:id="rId42"/>
              </p:custDataLst>
            </p:nvPr>
          </p:nvSpPr>
          <p:spPr>
            <a:xfrm>
              <a:off x="7376549" y="3593329"/>
              <a:ext cx="146072" cy="51126"/>
            </a:xfrm>
            <a:custGeom>
              <a:avLst/>
              <a:gdLst/>
              <a:ahLst/>
              <a:cxnLst/>
              <a:rect l="0" t="0" r="0" b="0"/>
              <a:pathLst>
                <a:path w="146072" h="51126">
                  <a:moveTo>
                    <a:pt x="0" y="51125"/>
                  </a:moveTo>
                  <a:lnTo>
                    <a:pt x="0" y="51125"/>
                  </a:lnTo>
                  <a:lnTo>
                    <a:pt x="6290" y="51125"/>
                  </a:lnTo>
                  <a:lnTo>
                    <a:pt x="12934" y="46105"/>
                  </a:lnTo>
                  <a:lnTo>
                    <a:pt x="46561" y="32234"/>
                  </a:lnTo>
                  <a:lnTo>
                    <a:pt x="81328" y="23648"/>
                  </a:lnTo>
                  <a:lnTo>
                    <a:pt x="116793" y="10488"/>
                  </a:lnTo>
                  <a:lnTo>
                    <a:pt x="14607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9" name="SMARTInkShape-967"/>
            <p:cNvSpPr/>
            <p:nvPr>
              <p:custDataLst>
                <p:tags r:id="rId43"/>
              </p:custDataLst>
            </p:nvPr>
          </p:nvSpPr>
          <p:spPr>
            <a:xfrm>
              <a:off x="7610262" y="3498383"/>
              <a:ext cx="51126" cy="262928"/>
            </a:xfrm>
            <a:custGeom>
              <a:avLst/>
              <a:gdLst/>
              <a:ahLst/>
              <a:cxnLst/>
              <a:rect l="0" t="0" r="0" b="0"/>
              <a:pathLst>
                <a:path w="51126" h="262928">
                  <a:moveTo>
                    <a:pt x="0" y="0"/>
                  </a:moveTo>
                  <a:lnTo>
                    <a:pt x="0" y="0"/>
                  </a:lnTo>
                  <a:lnTo>
                    <a:pt x="0" y="6288"/>
                  </a:lnTo>
                  <a:lnTo>
                    <a:pt x="5019" y="12934"/>
                  </a:lnTo>
                  <a:lnTo>
                    <a:pt x="17379" y="45721"/>
                  </a:lnTo>
                  <a:lnTo>
                    <a:pt x="21827" y="74222"/>
                  </a:lnTo>
                  <a:lnTo>
                    <a:pt x="27514" y="108105"/>
                  </a:lnTo>
                  <a:lnTo>
                    <a:pt x="32755" y="142358"/>
                  </a:lnTo>
                  <a:lnTo>
                    <a:pt x="35774" y="174551"/>
                  </a:lnTo>
                  <a:lnTo>
                    <a:pt x="38535" y="204354"/>
                  </a:lnTo>
                  <a:lnTo>
                    <a:pt x="43356" y="240362"/>
                  </a:lnTo>
                  <a:lnTo>
                    <a:pt x="43729" y="252609"/>
                  </a:lnTo>
                  <a:lnTo>
                    <a:pt x="45944" y="256447"/>
                  </a:lnTo>
                  <a:lnTo>
                    <a:pt x="51125" y="26292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0" name="SMARTInkShape-968"/>
            <p:cNvSpPr/>
            <p:nvPr>
              <p:custDataLst>
                <p:tags r:id="rId44"/>
              </p:custDataLst>
            </p:nvPr>
          </p:nvSpPr>
          <p:spPr>
            <a:xfrm>
              <a:off x="7779296" y="3527724"/>
              <a:ext cx="108500" cy="189633"/>
            </a:xfrm>
            <a:custGeom>
              <a:avLst/>
              <a:gdLst/>
              <a:ahLst/>
              <a:cxnLst/>
              <a:rect l="0" t="0" r="0" b="0"/>
              <a:pathLst>
                <a:path w="108500" h="189633">
                  <a:moveTo>
                    <a:pt x="64678" y="14480"/>
                  </a:moveTo>
                  <a:lnTo>
                    <a:pt x="64678" y="14480"/>
                  </a:lnTo>
                  <a:lnTo>
                    <a:pt x="64678" y="20769"/>
                  </a:lnTo>
                  <a:lnTo>
                    <a:pt x="60801" y="25360"/>
                  </a:lnTo>
                  <a:lnTo>
                    <a:pt x="56734" y="27431"/>
                  </a:lnTo>
                  <a:lnTo>
                    <a:pt x="54513" y="27983"/>
                  </a:lnTo>
                  <a:lnTo>
                    <a:pt x="47510" y="32637"/>
                  </a:lnTo>
                  <a:lnTo>
                    <a:pt x="37874" y="40669"/>
                  </a:lnTo>
                  <a:lnTo>
                    <a:pt x="30588" y="42798"/>
                  </a:lnTo>
                  <a:lnTo>
                    <a:pt x="14996" y="43660"/>
                  </a:lnTo>
                  <a:lnTo>
                    <a:pt x="14515" y="42860"/>
                  </a:lnTo>
                  <a:lnTo>
                    <a:pt x="13610" y="28896"/>
                  </a:lnTo>
                  <a:lnTo>
                    <a:pt x="13591" y="26525"/>
                  </a:lnTo>
                  <a:lnTo>
                    <a:pt x="15734" y="21727"/>
                  </a:lnTo>
                  <a:lnTo>
                    <a:pt x="30723" y="4739"/>
                  </a:lnTo>
                  <a:lnTo>
                    <a:pt x="35521" y="2036"/>
                  </a:lnTo>
                  <a:lnTo>
                    <a:pt x="45214" y="301"/>
                  </a:lnTo>
                  <a:lnTo>
                    <a:pt x="52509" y="0"/>
                  </a:lnTo>
                  <a:lnTo>
                    <a:pt x="54943" y="1581"/>
                  </a:lnTo>
                  <a:lnTo>
                    <a:pt x="67113" y="16338"/>
                  </a:lnTo>
                  <a:lnTo>
                    <a:pt x="69819" y="23692"/>
                  </a:lnTo>
                  <a:lnTo>
                    <a:pt x="71898" y="59203"/>
                  </a:lnTo>
                  <a:lnTo>
                    <a:pt x="71163" y="90627"/>
                  </a:lnTo>
                  <a:lnTo>
                    <a:pt x="61815" y="120566"/>
                  </a:lnTo>
                  <a:lnTo>
                    <a:pt x="41311" y="154599"/>
                  </a:lnTo>
                  <a:lnTo>
                    <a:pt x="28289" y="174053"/>
                  </a:lnTo>
                  <a:lnTo>
                    <a:pt x="18448" y="184678"/>
                  </a:lnTo>
                  <a:lnTo>
                    <a:pt x="13565" y="187504"/>
                  </a:lnTo>
                  <a:lnTo>
                    <a:pt x="6678" y="189632"/>
                  </a:lnTo>
                  <a:lnTo>
                    <a:pt x="2500" y="185848"/>
                  </a:lnTo>
                  <a:lnTo>
                    <a:pt x="526" y="181803"/>
                  </a:lnTo>
                  <a:lnTo>
                    <a:pt x="0" y="179588"/>
                  </a:lnTo>
                  <a:lnTo>
                    <a:pt x="6879" y="143552"/>
                  </a:lnTo>
                  <a:lnTo>
                    <a:pt x="12027" y="134505"/>
                  </a:lnTo>
                  <a:lnTo>
                    <a:pt x="16393" y="129228"/>
                  </a:lnTo>
                  <a:lnTo>
                    <a:pt x="21036" y="126342"/>
                  </a:lnTo>
                  <a:lnTo>
                    <a:pt x="30630" y="124490"/>
                  </a:lnTo>
                  <a:lnTo>
                    <a:pt x="41786" y="128045"/>
                  </a:lnTo>
                  <a:lnTo>
                    <a:pt x="54265" y="136517"/>
                  </a:lnTo>
                  <a:lnTo>
                    <a:pt x="77723" y="155429"/>
                  </a:lnTo>
                  <a:lnTo>
                    <a:pt x="84271" y="163143"/>
                  </a:lnTo>
                  <a:lnTo>
                    <a:pt x="108499" y="18246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1" name="SMARTInkShape-969"/>
            <p:cNvSpPr/>
            <p:nvPr>
              <p:custDataLst>
                <p:tags r:id="rId45"/>
              </p:custDataLst>
            </p:nvPr>
          </p:nvSpPr>
          <p:spPr>
            <a:xfrm>
              <a:off x="7940363" y="3506118"/>
              <a:ext cx="232144" cy="196261"/>
            </a:xfrm>
            <a:custGeom>
              <a:avLst/>
              <a:gdLst/>
              <a:ahLst/>
              <a:cxnLst/>
              <a:rect l="0" t="0" r="0" b="0"/>
              <a:pathLst>
                <a:path w="232144" h="196261">
                  <a:moveTo>
                    <a:pt x="64289" y="21479"/>
                  </a:moveTo>
                  <a:lnTo>
                    <a:pt x="64289" y="21479"/>
                  </a:lnTo>
                  <a:lnTo>
                    <a:pt x="60411" y="21479"/>
                  </a:lnTo>
                  <a:lnTo>
                    <a:pt x="59269" y="20668"/>
                  </a:lnTo>
                  <a:lnTo>
                    <a:pt x="58508" y="19315"/>
                  </a:lnTo>
                  <a:lnTo>
                    <a:pt x="58000" y="17603"/>
                  </a:lnTo>
                  <a:lnTo>
                    <a:pt x="56850" y="16460"/>
                  </a:lnTo>
                  <a:lnTo>
                    <a:pt x="49174" y="12463"/>
                  </a:lnTo>
                  <a:lnTo>
                    <a:pt x="44588" y="9357"/>
                  </a:lnTo>
                  <a:lnTo>
                    <a:pt x="39844" y="7976"/>
                  </a:lnTo>
                  <a:lnTo>
                    <a:pt x="37442" y="8420"/>
                  </a:lnTo>
                  <a:lnTo>
                    <a:pt x="30186" y="12921"/>
                  </a:lnTo>
                  <a:lnTo>
                    <a:pt x="22897" y="20206"/>
                  </a:lnTo>
                  <a:lnTo>
                    <a:pt x="3426" y="49415"/>
                  </a:lnTo>
                  <a:lnTo>
                    <a:pt x="0" y="63208"/>
                  </a:lnTo>
                  <a:lnTo>
                    <a:pt x="1362" y="72756"/>
                  </a:lnTo>
                  <a:lnTo>
                    <a:pt x="11099" y="96157"/>
                  </a:lnTo>
                  <a:lnTo>
                    <a:pt x="34098" y="128899"/>
                  </a:lnTo>
                  <a:lnTo>
                    <a:pt x="68086" y="157732"/>
                  </a:lnTo>
                  <a:lnTo>
                    <a:pt x="73063" y="167534"/>
                  </a:lnTo>
                  <a:lnTo>
                    <a:pt x="76303" y="172412"/>
                  </a:lnTo>
                  <a:lnTo>
                    <a:pt x="78555" y="180713"/>
                  </a:lnTo>
                  <a:lnTo>
                    <a:pt x="77857" y="181194"/>
                  </a:lnTo>
                  <a:lnTo>
                    <a:pt x="71884" y="182119"/>
                  </a:lnTo>
                  <a:lnTo>
                    <a:pt x="60720" y="182156"/>
                  </a:lnTo>
                  <a:lnTo>
                    <a:pt x="59475" y="180533"/>
                  </a:lnTo>
                  <a:lnTo>
                    <a:pt x="55313" y="168431"/>
                  </a:lnTo>
                  <a:lnTo>
                    <a:pt x="52185" y="163073"/>
                  </a:lnTo>
                  <a:lnTo>
                    <a:pt x="50423" y="154681"/>
                  </a:lnTo>
                  <a:lnTo>
                    <a:pt x="50714" y="142277"/>
                  </a:lnTo>
                  <a:lnTo>
                    <a:pt x="57139" y="108890"/>
                  </a:lnTo>
                  <a:lnTo>
                    <a:pt x="60570" y="97928"/>
                  </a:lnTo>
                  <a:lnTo>
                    <a:pt x="75216" y="77666"/>
                  </a:lnTo>
                  <a:lnTo>
                    <a:pt x="108180" y="43401"/>
                  </a:lnTo>
                  <a:lnTo>
                    <a:pt x="143988" y="14366"/>
                  </a:lnTo>
                  <a:lnTo>
                    <a:pt x="153906" y="6929"/>
                  </a:lnTo>
                  <a:lnTo>
                    <a:pt x="164042" y="1023"/>
                  </a:lnTo>
                  <a:lnTo>
                    <a:pt x="169675" y="0"/>
                  </a:lnTo>
                  <a:lnTo>
                    <a:pt x="171064" y="668"/>
                  </a:lnTo>
                  <a:lnTo>
                    <a:pt x="171990" y="1924"/>
                  </a:lnTo>
                  <a:lnTo>
                    <a:pt x="173019" y="5485"/>
                  </a:lnTo>
                  <a:lnTo>
                    <a:pt x="173793" y="37430"/>
                  </a:lnTo>
                  <a:lnTo>
                    <a:pt x="173832" y="69443"/>
                  </a:lnTo>
                  <a:lnTo>
                    <a:pt x="173839" y="97455"/>
                  </a:lnTo>
                  <a:lnTo>
                    <a:pt x="178860" y="130170"/>
                  </a:lnTo>
                  <a:lnTo>
                    <a:pt x="182857" y="160076"/>
                  </a:lnTo>
                  <a:lnTo>
                    <a:pt x="188956" y="177778"/>
                  </a:lnTo>
                  <a:lnTo>
                    <a:pt x="198287" y="191030"/>
                  </a:lnTo>
                  <a:lnTo>
                    <a:pt x="203100" y="194215"/>
                  </a:lnTo>
                  <a:lnTo>
                    <a:pt x="210373" y="196009"/>
                  </a:lnTo>
                  <a:lnTo>
                    <a:pt x="212803" y="196260"/>
                  </a:lnTo>
                  <a:lnTo>
                    <a:pt x="217666" y="194376"/>
                  </a:lnTo>
                  <a:lnTo>
                    <a:pt x="227401" y="186554"/>
                  </a:lnTo>
                  <a:lnTo>
                    <a:pt x="230106" y="181947"/>
                  </a:lnTo>
                  <a:lnTo>
                    <a:pt x="231842" y="172377"/>
                  </a:lnTo>
                  <a:lnTo>
                    <a:pt x="232143" y="165103"/>
                  </a:lnTo>
                  <a:lnTo>
                    <a:pt x="230048" y="160240"/>
                  </a:lnTo>
                  <a:lnTo>
                    <a:pt x="220616" y="148073"/>
                  </a:lnTo>
                  <a:lnTo>
                    <a:pt x="218975" y="143204"/>
                  </a:lnTo>
                  <a:lnTo>
                    <a:pt x="217727" y="141581"/>
                  </a:lnTo>
                  <a:lnTo>
                    <a:pt x="211490" y="138763"/>
                  </a:lnTo>
                  <a:lnTo>
                    <a:pt x="211113" y="139432"/>
                  </a:lnTo>
                  <a:lnTo>
                    <a:pt x="210695" y="142340"/>
                  </a:lnTo>
                  <a:lnTo>
                    <a:pt x="209771" y="143439"/>
                  </a:lnTo>
                  <a:lnTo>
                    <a:pt x="206581" y="144661"/>
                  </a:lnTo>
                  <a:lnTo>
                    <a:pt x="205406" y="145799"/>
                  </a:lnTo>
                  <a:lnTo>
                    <a:pt x="195752" y="16755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2" name="SMARTInkShape-970"/>
            <p:cNvSpPr/>
            <p:nvPr>
              <p:custDataLst>
                <p:tags r:id="rId46"/>
              </p:custDataLst>
            </p:nvPr>
          </p:nvSpPr>
          <p:spPr>
            <a:xfrm>
              <a:off x="6850697" y="3549508"/>
              <a:ext cx="65731" cy="21911"/>
            </a:xfrm>
            <a:custGeom>
              <a:avLst/>
              <a:gdLst/>
              <a:ahLst/>
              <a:cxnLst/>
              <a:rect l="0" t="0" r="0" b="0"/>
              <a:pathLst>
                <a:path w="65731" h="21911">
                  <a:moveTo>
                    <a:pt x="0" y="21910"/>
                  </a:moveTo>
                  <a:lnTo>
                    <a:pt x="0" y="21910"/>
                  </a:lnTo>
                  <a:lnTo>
                    <a:pt x="0" y="18033"/>
                  </a:lnTo>
                  <a:lnTo>
                    <a:pt x="811" y="16891"/>
                  </a:lnTo>
                  <a:lnTo>
                    <a:pt x="2164" y="16129"/>
                  </a:lnTo>
                  <a:lnTo>
                    <a:pt x="3877" y="15622"/>
                  </a:lnTo>
                  <a:lnTo>
                    <a:pt x="5019" y="14472"/>
                  </a:lnTo>
                  <a:lnTo>
                    <a:pt x="6288" y="11030"/>
                  </a:lnTo>
                  <a:lnTo>
                    <a:pt x="7438" y="9788"/>
                  </a:lnTo>
                  <a:lnTo>
                    <a:pt x="10879" y="8408"/>
                  </a:lnTo>
                  <a:lnTo>
                    <a:pt x="19701" y="6710"/>
                  </a:lnTo>
                  <a:lnTo>
                    <a:pt x="27658" y="2349"/>
                  </a:lnTo>
                  <a:lnTo>
                    <a:pt x="6573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3" name="SMARTInkShape-971"/>
            <p:cNvSpPr/>
            <p:nvPr>
              <p:custDataLst>
                <p:tags r:id="rId47"/>
              </p:custDataLst>
            </p:nvPr>
          </p:nvSpPr>
          <p:spPr>
            <a:xfrm>
              <a:off x="6828786" y="3622543"/>
              <a:ext cx="65676" cy="153375"/>
            </a:xfrm>
            <a:custGeom>
              <a:avLst/>
              <a:gdLst/>
              <a:ahLst/>
              <a:cxnLst/>
              <a:rect l="0" t="0" r="0" b="0"/>
              <a:pathLst>
                <a:path w="65676" h="153375">
                  <a:moveTo>
                    <a:pt x="0" y="0"/>
                  </a:moveTo>
                  <a:lnTo>
                    <a:pt x="0" y="0"/>
                  </a:lnTo>
                  <a:lnTo>
                    <a:pt x="21966" y="24131"/>
                  </a:lnTo>
                  <a:lnTo>
                    <a:pt x="27616" y="31824"/>
                  </a:lnTo>
                  <a:lnTo>
                    <a:pt x="42303" y="45539"/>
                  </a:lnTo>
                  <a:lnTo>
                    <a:pt x="62427" y="75402"/>
                  </a:lnTo>
                  <a:lnTo>
                    <a:pt x="64753" y="85278"/>
                  </a:lnTo>
                  <a:lnTo>
                    <a:pt x="65675" y="117003"/>
                  </a:lnTo>
                  <a:lnTo>
                    <a:pt x="64894" y="126660"/>
                  </a:lnTo>
                  <a:lnTo>
                    <a:pt x="59439" y="143194"/>
                  </a:lnTo>
                  <a:lnTo>
                    <a:pt x="51124" y="15337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4" name="SMARTInkShape-972"/>
            <p:cNvSpPr/>
            <p:nvPr>
              <p:custDataLst>
                <p:tags r:id="rId48"/>
              </p:custDataLst>
            </p:nvPr>
          </p:nvSpPr>
          <p:spPr>
            <a:xfrm>
              <a:off x="6515081" y="3498539"/>
              <a:ext cx="277188" cy="284517"/>
            </a:xfrm>
            <a:custGeom>
              <a:avLst/>
              <a:gdLst/>
              <a:ahLst/>
              <a:cxnLst/>
              <a:rect l="0" t="0" r="0" b="0"/>
              <a:pathLst>
                <a:path w="277188" h="284517">
                  <a:moveTo>
                    <a:pt x="101903" y="87487"/>
                  </a:moveTo>
                  <a:lnTo>
                    <a:pt x="101903" y="87487"/>
                  </a:lnTo>
                  <a:lnTo>
                    <a:pt x="77458" y="87487"/>
                  </a:lnTo>
                  <a:lnTo>
                    <a:pt x="72645" y="89651"/>
                  </a:lnTo>
                  <a:lnTo>
                    <a:pt x="67800" y="92506"/>
                  </a:lnTo>
                  <a:lnTo>
                    <a:pt x="58077" y="94339"/>
                  </a:lnTo>
                  <a:lnTo>
                    <a:pt x="48343" y="94701"/>
                  </a:lnTo>
                  <a:lnTo>
                    <a:pt x="43475" y="92587"/>
                  </a:lnTo>
                  <a:lnTo>
                    <a:pt x="41041" y="90886"/>
                  </a:lnTo>
                  <a:lnTo>
                    <a:pt x="38336" y="86834"/>
                  </a:lnTo>
                  <a:lnTo>
                    <a:pt x="36813" y="79990"/>
                  </a:lnTo>
                  <a:lnTo>
                    <a:pt x="36209" y="63130"/>
                  </a:lnTo>
                  <a:lnTo>
                    <a:pt x="38352" y="58267"/>
                  </a:lnTo>
                  <a:lnTo>
                    <a:pt x="46340" y="48534"/>
                  </a:lnTo>
                  <a:lnTo>
                    <a:pt x="50969" y="45829"/>
                  </a:lnTo>
                  <a:lnTo>
                    <a:pt x="60553" y="44093"/>
                  </a:lnTo>
                  <a:lnTo>
                    <a:pt x="65403" y="46019"/>
                  </a:lnTo>
                  <a:lnTo>
                    <a:pt x="86305" y="60845"/>
                  </a:lnTo>
                  <a:lnTo>
                    <a:pt x="89070" y="64856"/>
                  </a:lnTo>
                  <a:lnTo>
                    <a:pt x="99133" y="97652"/>
                  </a:lnTo>
                  <a:lnTo>
                    <a:pt x="101356" y="126734"/>
                  </a:lnTo>
                  <a:lnTo>
                    <a:pt x="99577" y="151863"/>
                  </a:lnTo>
                  <a:lnTo>
                    <a:pt x="91705" y="182165"/>
                  </a:lnTo>
                  <a:lnTo>
                    <a:pt x="79932" y="213134"/>
                  </a:lnTo>
                  <a:lnTo>
                    <a:pt x="74286" y="226103"/>
                  </a:lnTo>
                  <a:lnTo>
                    <a:pt x="49064" y="262619"/>
                  </a:lnTo>
                  <a:lnTo>
                    <a:pt x="34842" y="278340"/>
                  </a:lnTo>
                  <a:lnTo>
                    <a:pt x="27195" y="281863"/>
                  </a:lnTo>
                  <a:lnTo>
                    <a:pt x="8729" y="284516"/>
                  </a:lnTo>
                  <a:lnTo>
                    <a:pt x="3606" y="280755"/>
                  </a:lnTo>
                  <a:lnTo>
                    <a:pt x="1410" y="276715"/>
                  </a:lnTo>
                  <a:lnTo>
                    <a:pt x="0" y="263632"/>
                  </a:lnTo>
                  <a:lnTo>
                    <a:pt x="9849" y="231976"/>
                  </a:lnTo>
                  <a:lnTo>
                    <a:pt x="25052" y="209861"/>
                  </a:lnTo>
                  <a:lnTo>
                    <a:pt x="60307" y="175167"/>
                  </a:lnTo>
                  <a:lnTo>
                    <a:pt x="94892" y="155808"/>
                  </a:lnTo>
                  <a:lnTo>
                    <a:pt x="127279" y="137319"/>
                  </a:lnTo>
                  <a:lnTo>
                    <a:pt x="161650" y="117793"/>
                  </a:lnTo>
                  <a:lnTo>
                    <a:pt x="198049" y="86159"/>
                  </a:lnTo>
                  <a:lnTo>
                    <a:pt x="206221" y="74199"/>
                  </a:lnTo>
                  <a:lnTo>
                    <a:pt x="216169" y="47792"/>
                  </a:lnTo>
                  <a:lnTo>
                    <a:pt x="218418" y="27969"/>
                  </a:lnTo>
                  <a:lnTo>
                    <a:pt x="212441" y="5846"/>
                  </a:lnTo>
                  <a:lnTo>
                    <a:pt x="211301" y="3846"/>
                  </a:lnTo>
                  <a:lnTo>
                    <a:pt x="209729" y="2512"/>
                  </a:lnTo>
                  <a:lnTo>
                    <a:pt x="207870" y="1623"/>
                  </a:lnTo>
                  <a:lnTo>
                    <a:pt x="188025" y="0"/>
                  </a:lnTo>
                  <a:lnTo>
                    <a:pt x="176200" y="3767"/>
                  </a:lnTo>
                  <a:lnTo>
                    <a:pt x="148055" y="27182"/>
                  </a:lnTo>
                  <a:lnTo>
                    <a:pt x="129101" y="55887"/>
                  </a:lnTo>
                  <a:lnTo>
                    <a:pt x="125380" y="70459"/>
                  </a:lnTo>
                  <a:lnTo>
                    <a:pt x="124278" y="85056"/>
                  </a:lnTo>
                  <a:lnTo>
                    <a:pt x="126184" y="92627"/>
                  </a:lnTo>
                  <a:lnTo>
                    <a:pt x="137110" y="111697"/>
                  </a:lnTo>
                  <a:lnTo>
                    <a:pt x="172643" y="139930"/>
                  </a:lnTo>
                  <a:lnTo>
                    <a:pt x="206595" y="163041"/>
                  </a:lnTo>
                  <a:lnTo>
                    <a:pt x="220385" y="172810"/>
                  </a:lnTo>
                  <a:lnTo>
                    <a:pt x="242978" y="203023"/>
                  </a:lnTo>
                  <a:lnTo>
                    <a:pt x="246493" y="212968"/>
                  </a:lnTo>
                  <a:lnTo>
                    <a:pt x="247535" y="224932"/>
                  </a:lnTo>
                  <a:lnTo>
                    <a:pt x="245614" y="231888"/>
                  </a:lnTo>
                  <a:lnTo>
                    <a:pt x="242867" y="237684"/>
                  </a:lnTo>
                  <a:lnTo>
                    <a:pt x="240510" y="245510"/>
                  </a:lnTo>
                  <a:lnTo>
                    <a:pt x="237082" y="250500"/>
                  </a:lnTo>
                  <a:lnTo>
                    <a:pt x="232854" y="253260"/>
                  </a:lnTo>
                  <a:lnTo>
                    <a:pt x="230589" y="253996"/>
                  </a:lnTo>
                  <a:lnTo>
                    <a:pt x="228269" y="253675"/>
                  </a:lnTo>
                  <a:lnTo>
                    <a:pt x="223527" y="251154"/>
                  </a:lnTo>
                  <a:lnTo>
                    <a:pt x="209012" y="238261"/>
                  </a:lnTo>
                  <a:lnTo>
                    <a:pt x="206312" y="231320"/>
                  </a:lnTo>
                  <a:lnTo>
                    <a:pt x="204341" y="196201"/>
                  </a:lnTo>
                  <a:lnTo>
                    <a:pt x="206372" y="174881"/>
                  </a:lnTo>
                  <a:lnTo>
                    <a:pt x="214328" y="141988"/>
                  </a:lnTo>
                  <a:lnTo>
                    <a:pt x="229546" y="110064"/>
                  </a:lnTo>
                  <a:lnTo>
                    <a:pt x="252980" y="76844"/>
                  </a:lnTo>
                  <a:lnTo>
                    <a:pt x="262307" y="66990"/>
                  </a:lnTo>
                  <a:lnTo>
                    <a:pt x="277187" y="5827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5" name="SMARTInkShape-973"/>
            <p:cNvSpPr/>
            <p:nvPr>
              <p:custDataLst>
                <p:tags r:id="rId49"/>
              </p:custDataLst>
            </p:nvPr>
          </p:nvSpPr>
          <p:spPr>
            <a:xfrm>
              <a:off x="6514735" y="3491080"/>
              <a:ext cx="7304" cy="255624"/>
            </a:xfrm>
            <a:custGeom>
              <a:avLst/>
              <a:gdLst/>
              <a:ahLst/>
              <a:cxnLst/>
              <a:rect l="0" t="0" r="0" b="0"/>
              <a:pathLst>
                <a:path w="7304" h="255624">
                  <a:moveTo>
                    <a:pt x="7303" y="0"/>
                  </a:moveTo>
                  <a:lnTo>
                    <a:pt x="7303" y="0"/>
                  </a:lnTo>
                  <a:lnTo>
                    <a:pt x="89" y="0"/>
                  </a:lnTo>
                  <a:lnTo>
                    <a:pt x="2" y="17168"/>
                  </a:lnTo>
                  <a:lnTo>
                    <a:pt x="6627" y="52379"/>
                  </a:lnTo>
                  <a:lnTo>
                    <a:pt x="5005" y="82750"/>
                  </a:lnTo>
                  <a:lnTo>
                    <a:pt x="989" y="115890"/>
                  </a:lnTo>
                  <a:lnTo>
                    <a:pt x="195" y="145879"/>
                  </a:lnTo>
                  <a:lnTo>
                    <a:pt x="25" y="178686"/>
                  </a:lnTo>
                  <a:lnTo>
                    <a:pt x="2" y="211649"/>
                  </a:lnTo>
                  <a:lnTo>
                    <a:pt x="0" y="247860"/>
                  </a:lnTo>
                  <a:lnTo>
                    <a:pt x="7303" y="25562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6" name="SMARTInkShape-974"/>
            <p:cNvSpPr/>
            <p:nvPr>
              <p:custDataLst>
                <p:tags r:id="rId50"/>
              </p:custDataLst>
            </p:nvPr>
          </p:nvSpPr>
          <p:spPr>
            <a:xfrm>
              <a:off x="6324843" y="3578722"/>
              <a:ext cx="138768" cy="21912"/>
            </a:xfrm>
            <a:custGeom>
              <a:avLst/>
              <a:gdLst/>
              <a:ahLst/>
              <a:cxnLst/>
              <a:rect l="0" t="0" r="0" b="0"/>
              <a:pathLst>
                <a:path w="138768" h="21912">
                  <a:moveTo>
                    <a:pt x="0" y="21911"/>
                  </a:moveTo>
                  <a:lnTo>
                    <a:pt x="0" y="21911"/>
                  </a:lnTo>
                  <a:lnTo>
                    <a:pt x="10880" y="11030"/>
                  </a:lnTo>
                  <a:lnTo>
                    <a:pt x="15115" y="8960"/>
                  </a:lnTo>
                  <a:lnTo>
                    <a:pt x="47372" y="2349"/>
                  </a:lnTo>
                  <a:lnTo>
                    <a:pt x="82935" y="206"/>
                  </a:lnTo>
                  <a:lnTo>
                    <a:pt x="119343" y="12"/>
                  </a:lnTo>
                  <a:lnTo>
                    <a:pt x="138767"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7" name="SMARTInkShape-975"/>
            <p:cNvSpPr/>
            <p:nvPr>
              <p:custDataLst>
                <p:tags r:id="rId51"/>
              </p:custDataLst>
            </p:nvPr>
          </p:nvSpPr>
          <p:spPr>
            <a:xfrm>
              <a:off x="6106880" y="3578722"/>
              <a:ext cx="144929" cy="160667"/>
            </a:xfrm>
            <a:custGeom>
              <a:avLst/>
              <a:gdLst/>
              <a:ahLst/>
              <a:cxnLst/>
              <a:rect l="0" t="0" r="0" b="0"/>
              <a:pathLst>
                <a:path w="144929" h="160667">
                  <a:moveTo>
                    <a:pt x="6162" y="0"/>
                  </a:moveTo>
                  <a:lnTo>
                    <a:pt x="6162" y="0"/>
                  </a:lnTo>
                  <a:lnTo>
                    <a:pt x="16327" y="0"/>
                  </a:lnTo>
                  <a:lnTo>
                    <a:pt x="20958" y="2164"/>
                  </a:lnTo>
                  <a:lnTo>
                    <a:pt x="25722" y="5019"/>
                  </a:lnTo>
                  <a:lnTo>
                    <a:pt x="32966" y="7438"/>
                  </a:lnTo>
                  <a:lnTo>
                    <a:pt x="37821" y="10880"/>
                  </a:lnTo>
                  <a:lnTo>
                    <a:pt x="45117" y="21257"/>
                  </a:lnTo>
                  <a:lnTo>
                    <a:pt x="53432" y="42558"/>
                  </a:lnTo>
                  <a:lnTo>
                    <a:pt x="53409" y="51645"/>
                  </a:lnTo>
                  <a:lnTo>
                    <a:pt x="42339" y="86165"/>
                  </a:lnTo>
                  <a:lnTo>
                    <a:pt x="28042" y="118890"/>
                  </a:lnTo>
                  <a:lnTo>
                    <a:pt x="20759" y="135042"/>
                  </a:lnTo>
                  <a:lnTo>
                    <a:pt x="8325" y="153047"/>
                  </a:lnTo>
                  <a:lnTo>
                    <a:pt x="7604" y="155590"/>
                  </a:lnTo>
                  <a:lnTo>
                    <a:pt x="6311" y="157286"/>
                  </a:lnTo>
                  <a:lnTo>
                    <a:pt x="0" y="160230"/>
                  </a:lnTo>
                  <a:lnTo>
                    <a:pt x="430" y="160379"/>
                  </a:lnTo>
                  <a:lnTo>
                    <a:pt x="16056" y="160666"/>
                  </a:lnTo>
                  <a:lnTo>
                    <a:pt x="20838" y="158508"/>
                  </a:lnTo>
                  <a:lnTo>
                    <a:pt x="23249" y="156797"/>
                  </a:lnTo>
                  <a:lnTo>
                    <a:pt x="34397" y="154388"/>
                  </a:lnTo>
                  <a:lnTo>
                    <a:pt x="57478" y="151343"/>
                  </a:lnTo>
                  <a:lnTo>
                    <a:pt x="67921" y="148414"/>
                  </a:lnTo>
                  <a:lnTo>
                    <a:pt x="103684" y="146276"/>
                  </a:lnTo>
                  <a:lnTo>
                    <a:pt x="126333" y="146098"/>
                  </a:lnTo>
                  <a:lnTo>
                    <a:pt x="144928" y="13876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8" name="SMARTInkShape-976"/>
            <p:cNvSpPr/>
            <p:nvPr>
              <p:custDataLst>
                <p:tags r:id="rId52"/>
              </p:custDataLst>
            </p:nvPr>
          </p:nvSpPr>
          <p:spPr>
            <a:xfrm>
              <a:off x="8464862" y="3666364"/>
              <a:ext cx="14519" cy="335963"/>
            </a:xfrm>
            <a:custGeom>
              <a:avLst/>
              <a:gdLst/>
              <a:ahLst/>
              <a:cxnLst/>
              <a:rect l="0" t="0" r="0" b="0"/>
              <a:pathLst>
                <a:path w="14519" h="335963">
                  <a:moveTo>
                    <a:pt x="7215" y="0"/>
                  </a:moveTo>
                  <a:lnTo>
                    <a:pt x="7215" y="0"/>
                  </a:lnTo>
                  <a:lnTo>
                    <a:pt x="6403" y="21184"/>
                  </a:lnTo>
                  <a:lnTo>
                    <a:pt x="1434" y="49448"/>
                  </a:lnTo>
                  <a:lnTo>
                    <a:pt x="362" y="82006"/>
                  </a:lnTo>
                  <a:lnTo>
                    <a:pt x="111" y="107048"/>
                  </a:lnTo>
                  <a:lnTo>
                    <a:pt x="0" y="137112"/>
                  </a:lnTo>
                  <a:lnTo>
                    <a:pt x="2115" y="169410"/>
                  </a:lnTo>
                  <a:lnTo>
                    <a:pt x="5759" y="204322"/>
                  </a:lnTo>
                  <a:lnTo>
                    <a:pt x="7867" y="223857"/>
                  </a:lnTo>
                  <a:lnTo>
                    <a:pt x="11562" y="257735"/>
                  </a:lnTo>
                  <a:lnTo>
                    <a:pt x="13642" y="282487"/>
                  </a:lnTo>
                  <a:lnTo>
                    <a:pt x="14258" y="317593"/>
                  </a:lnTo>
                  <a:lnTo>
                    <a:pt x="14518" y="33596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59" name="SMARTInkShape-977"/>
            <p:cNvSpPr/>
            <p:nvPr>
              <p:custDataLst>
                <p:tags r:id="rId53"/>
              </p:custDataLst>
            </p:nvPr>
          </p:nvSpPr>
          <p:spPr>
            <a:xfrm>
              <a:off x="8406391" y="3695578"/>
              <a:ext cx="124115" cy="124153"/>
            </a:xfrm>
            <a:custGeom>
              <a:avLst/>
              <a:gdLst/>
              <a:ahLst/>
              <a:cxnLst/>
              <a:rect l="0" t="0" r="0" b="0"/>
              <a:pathLst>
                <a:path w="124115" h="124153">
                  <a:moveTo>
                    <a:pt x="58382" y="0"/>
                  </a:moveTo>
                  <a:lnTo>
                    <a:pt x="58382" y="0"/>
                  </a:lnTo>
                  <a:lnTo>
                    <a:pt x="51105" y="0"/>
                  </a:lnTo>
                  <a:lnTo>
                    <a:pt x="45253" y="6643"/>
                  </a:lnTo>
                  <a:lnTo>
                    <a:pt x="29111" y="38928"/>
                  </a:lnTo>
                  <a:lnTo>
                    <a:pt x="11968" y="72541"/>
                  </a:lnTo>
                  <a:lnTo>
                    <a:pt x="2568" y="92204"/>
                  </a:lnTo>
                  <a:lnTo>
                    <a:pt x="56" y="109296"/>
                  </a:lnTo>
                  <a:lnTo>
                    <a:pt x="0" y="112955"/>
                  </a:lnTo>
                  <a:lnTo>
                    <a:pt x="796" y="114255"/>
                  </a:lnTo>
                  <a:lnTo>
                    <a:pt x="2138" y="115123"/>
                  </a:lnTo>
                  <a:lnTo>
                    <a:pt x="6606" y="116086"/>
                  </a:lnTo>
                  <a:lnTo>
                    <a:pt x="42135" y="116843"/>
                  </a:lnTo>
                  <a:lnTo>
                    <a:pt x="61563" y="117666"/>
                  </a:lnTo>
                  <a:lnTo>
                    <a:pt x="86999" y="123709"/>
                  </a:lnTo>
                  <a:lnTo>
                    <a:pt x="115056" y="124152"/>
                  </a:lnTo>
                  <a:lnTo>
                    <a:pt x="122945" y="117871"/>
                  </a:lnTo>
                  <a:lnTo>
                    <a:pt x="123594" y="115144"/>
                  </a:lnTo>
                  <a:lnTo>
                    <a:pt x="124114" y="10955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0" name="SMARTInkShape-978"/>
            <p:cNvSpPr/>
            <p:nvPr>
              <p:custDataLst>
                <p:tags r:id="rId54"/>
              </p:custDataLst>
            </p:nvPr>
          </p:nvSpPr>
          <p:spPr>
            <a:xfrm>
              <a:off x="8282185" y="3491080"/>
              <a:ext cx="109553" cy="277534"/>
            </a:xfrm>
            <a:custGeom>
              <a:avLst/>
              <a:gdLst/>
              <a:ahLst/>
              <a:cxnLst/>
              <a:rect l="0" t="0" r="0" b="0"/>
              <a:pathLst>
                <a:path w="109553" h="277534">
                  <a:moveTo>
                    <a:pt x="109552" y="0"/>
                  </a:moveTo>
                  <a:lnTo>
                    <a:pt x="109552" y="0"/>
                  </a:lnTo>
                  <a:lnTo>
                    <a:pt x="105676" y="0"/>
                  </a:lnTo>
                  <a:lnTo>
                    <a:pt x="101609" y="2164"/>
                  </a:lnTo>
                  <a:lnTo>
                    <a:pt x="92384" y="10165"/>
                  </a:lnTo>
                  <a:lnTo>
                    <a:pt x="89750" y="16961"/>
                  </a:lnTo>
                  <a:lnTo>
                    <a:pt x="86957" y="26203"/>
                  </a:lnTo>
                  <a:lnTo>
                    <a:pt x="71312" y="58993"/>
                  </a:lnTo>
                  <a:lnTo>
                    <a:pt x="55984" y="88565"/>
                  </a:lnTo>
                  <a:lnTo>
                    <a:pt x="46163" y="116228"/>
                  </a:lnTo>
                  <a:lnTo>
                    <a:pt x="34146" y="148950"/>
                  </a:lnTo>
                  <a:lnTo>
                    <a:pt x="25085" y="178752"/>
                  </a:lnTo>
                  <a:lnTo>
                    <a:pt x="14754" y="211044"/>
                  </a:lnTo>
                  <a:lnTo>
                    <a:pt x="8776" y="240866"/>
                  </a:lnTo>
                  <a:lnTo>
                    <a:pt x="7433" y="260615"/>
                  </a:lnTo>
                  <a:lnTo>
                    <a:pt x="0" y="27753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1" name="SMARTInkShape-979"/>
            <p:cNvSpPr/>
            <p:nvPr>
              <p:custDataLst>
                <p:tags r:id="rId55"/>
              </p:custDataLst>
            </p:nvPr>
          </p:nvSpPr>
          <p:spPr>
            <a:xfrm>
              <a:off x="8252971" y="3520294"/>
              <a:ext cx="138767" cy="189892"/>
            </a:xfrm>
            <a:custGeom>
              <a:avLst/>
              <a:gdLst/>
              <a:ahLst/>
              <a:cxnLst/>
              <a:rect l="0" t="0" r="0" b="0"/>
              <a:pathLst>
                <a:path w="138767" h="189892">
                  <a:moveTo>
                    <a:pt x="0" y="0"/>
                  </a:moveTo>
                  <a:lnTo>
                    <a:pt x="0" y="0"/>
                  </a:lnTo>
                  <a:lnTo>
                    <a:pt x="0" y="6288"/>
                  </a:lnTo>
                  <a:lnTo>
                    <a:pt x="24132" y="39367"/>
                  </a:lnTo>
                  <a:lnTo>
                    <a:pt x="41529" y="73410"/>
                  </a:lnTo>
                  <a:lnTo>
                    <a:pt x="63636" y="109602"/>
                  </a:lnTo>
                  <a:lnTo>
                    <a:pt x="88664" y="143212"/>
                  </a:lnTo>
                  <a:lnTo>
                    <a:pt x="105367" y="162216"/>
                  </a:lnTo>
                  <a:lnTo>
                    <a:pt x="138766" y="1898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2" name="SMARTInkShape-980"/>
            <p:cNvSpPr/>
            <p:nvPr>
              <p:custDataLst>
                <p:tags r:id="rId56"/>
              </p:custDataLst>
            </p:nvPr>
          </p:nvSpPr>
          <p:spPr>
            <a:xfrm>
              <a:off x="5930454" y="3470184"/>
              <a:ext cx="131464" cy="254609"/>
            </a:xfrm>
            <a:custGeom>
              <a:avLst/>
              <a:gdLst/>
              <a:ahLst/>
              <a:cxnLst/>
              <a:rect l="0" t="0" r="0" b="0"/>
              <a:pathLst>
                <a:path w="131464" h="254609">
                  <a:moveTo>
                    <a:pt x="131463" y="6289"/>
                  </a:moveTo>
                  <a:lnTo>
                    <a:pt x="131463" y="6289"/>
                  </a:lnTo>
                  <a:lnTo>
                    <a:pt x="127586" y="6289"/>
                  </a:lnTo>
                  <a:lnTo>
                    <a:pt x="126444" y="5477"/>
                  </a:lnTo>
                  <a:lnTo>
                    <a:pt x="125682" y="4125"/>
                  </a:lnTo>
                  <a:lnTo>
                    <a:pt x="125175" y="2412"/>
                  </a:lnTo>
                  <a:lnTo>
                    <a:pt x="124025" y="1270"/>
                  </a:lnTo>
                  <a:lnTo>
                    <a:pt x="120583" y="0"/>
                  </a:lnTo>
                  <a:lnTo>
                    <a:pt x="119341" y="474"/>
                  </a:lnTo>
                  <a:lnTo>
                    <a:pt x="118512" y="1600"/>
                  </a:lnTo>
                  <a:lnTo>
                    <a:pt x="117960" y="3163"/>
                  </a:lnTo>
                  <a:lnTo>
                    <a:pt x="96503" y="36645"/>
                  </a:lnTo>
                  <a:lnTo>
                    <a:pt x="78911" y="65989"/>
                  </a:lnTo>
                  <a:lnTo>
                    <a:pt x="62534" y="99202"/>
                  </a:lnTo>
                  <a:lnTo>
                    <a:pt x="45834" y="132211"/>
                  </a:lnTo>
                  <a:lnTo>
                    <a:pt x="30603" y="165872"/>
                  </a:lnTo>
                  <a:lnTo>
                    <a:pt x="17796" y="200983"/>
                  </a:lnTo>
                  <a:lnTo>
                    <a:pt x="4968" y="235795"/>
                  </a:lnTo>
                  <a:lnTo>
                    <a:pt x="981" y="245843"/>
                  </a:lnTo>
                  <a:lnTo>
                    <a:pt x="0" y="25460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3" name="SMARTInkShape-981"/>
            <p:cNvSpPr/>
            <p:nvPr>
              <p:custDataLst>
                <p:tags r:id="rId57"/>
              </p:custDataLst>
            </p:nvPr>
          </p:nvSpPr>
          <p:spPr>
            <a:xfrm>
              <a:off x="5901240" y="3498383"/>
              <a:ext cx="138768" cy="131465"/>
            </a:xfrm>
            <a:custGeom>
              <a:avLst/>
              <a:gdLst/>
              <a:ahLst/>
              <a:cxnLst/>
              <a:rect l="0" t="0" r="0" b="0"/>
              <a:pathLst>
                <a:path w="138768" h="131465">
                  <a:moveTo>
                    <a:pt x="0" y="0"/>
                  </a:moveTo>
                  <a:lnTo>
                    <a:pt x="0" y="0"/>
                  </a:lnTo>
                  <a:lnTo>
                    <a:pt x="12457" y="11646"/>
                  </a:lnTo>
                  <a:lnTo>
                    <a:pt x="17168" y="13291"/>
                  </a:lnTo>
                  <a:lnTo>
                    <a:pt x="21967" y="18350"/>
                  </a:lnTo>
                  <a:lnTo>
                    <a:pt x="27616" y="25198"/>
                  </a:lnTo>
                  <a:lnTo>
                    <a:pt x="53846" y="47890"/>
                  </a:lnTo>
                  <a:lnTo>
                    <a:pt x="82798" y="82169"/>
                  </a:lnTo>
                  <a:lnTo>
                    <a:pt x="116857" y="114657"/>
                  </a:lnTo>
                  <a:lnTo>
                    <a:pt x="138767" y="13146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4" name="SMARTInkShape-982"/>
            <p:cNvSpPr/>
            <p:nvPr>
              <p:custDataLst>
                <p:tags r:id="rId58"/>
              </p:custDataLst>
            </p:nvPr>
          </p:nvSpPr>
          <p:spPr>
            <a:xfrm>
              <a:off x="5762473" y="3455693"/>
              <a:ext cx="80340" cy="20781"/>
            </a:xfrm>
            <a:custGeom>
              <a:avLst/>
              <a:gdLst/>
              <a:ahLst/>
              <a:cxnLst/>
              <a:rect l="0" t="0" r="0" b="0"/>
              <a:pathLst>
                <a:path w="80340" h="20781">
                  <a:moveTo>
                    <a:pt x="0" y="20780"/>
                  </a:moveTo>
                  <a:lnTo>
                    <a:pt x="0" y="20780"/>
                  </a:lnTo>
                  <a:lnTo>
                    <a:pt x="3877" y="20780"/>
                  </a:lnTo>
                  <a:lnTo>
                    <a:pt x="5019" y="19968"/>
                  </a:lnTo>
                  <a:lnTo>
                    <a:pt x="5781" y="18616"/>
                  </a:lnTo>
                  <a:lnTo>
                    <a:pt x="6288" y="16903"/>
                  </a:lnTo>
                  <a:lnTo>
                    <a:pt x="10880" y="10614"/>
                  </a:lnTo>
                  <a:lnTo>
                    <a:pt x="15115" y="8147"/>
                  </a:lnTo>
                  <a:lnTo>
                    <a:pt x="37967" y="0"/>
                  </a:lnTo>
                  <a:lnTo>
                    <a:pt x="45547" y="1536"/>
                  </a:lnTo>
                  <a:lnTo>
                    <a:pt x="58940" y="4799"/>
                  </a:lnTo>
                  <a:lnTo>
                    <a:pt x="70251" y="5902"/>
                  </a:lnTo>
                  <a:lnTo>
                    <a:pt x="80339" y="1347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5" name="SMARTInkShape-983"/>
            <p:cNvSpPr/>
            <p:nvPr>
              <p:custDataLst>
                <p:tags r:id="rId59"/>
              </p:custDataLst>
            </p:nvPr>
          </p:nvSpPr>
          <p:spPr>
            <a:xfrm>
              <a:off x="5718740" y="3542204"/>
              <a:ext cx="58303" cy="138768"/>
            </a:xfrm>
            <a:custGeom>
              <a:avLst/>
              <a:gdLst/>
              <a:ahLst/>
              <a:cxnLst/>
              <a:rect l="0" t="0" r="0" b="0"/>
              <a:pathLst>
                <a:path w="58303" h="138768">
                  <a:moveTo>
                    <a:pt x="7215" y="0"/>
                  </a:moveTo>
                  <a:lnTo>
                    <a:pt x="7215" y="0"/>
                  </a:lnTo>
                  <a:lnTo>
                    <a:pt x="927" y="0"/>
                  </a:lnTo>
                  <a:lnTo>
                    <a:pt x="588" y="812"/>
                  </a:lnTo>
                  <a:lnTo>
                    <a:pt x="0" y="6289"/>
                  </a:lnTo>
                  <a:lnTo>
                    <a:pt x="4949" y="13746"/>
                  </a:lnTo>
                  <a:lnTo>
                    <a:pt x="7355" y="24721"/>
                  </a:lnTo>
                  <a:lnTo>
                    <a:pt x="10794" y="30734"/>
                  </a:lnTo>
                  <a:lnTo>
                    <a:pt x="41118" y="63416"/>
                  </a:lnTo>
                  <a:lnTo>
                    <a:pt x="56165" y="87151"/>
                  </a:lnTo>
                  <a:lnTo>
                    <a:pt x="58053" y="99750"/>
                  </a:lnTo>
                  <a:lnTo>
                    <a:pt x="58302" y="111979"/>
                  </a:lnTo>
                  <a:lnTo>
                    <a:pt x="52048" y="129005"/>
                  </a:lnTo>
                  <a:lnTo>
                    <a:pt x="43733" y="13876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6" name="SMARTInkShape-984"/>
            <p:cNvSpPr/>
            <p:nvPr>
              <p:custDataLst>
                <p:tags r:id="rId60"/>
              </p:custDataLst>
            </p:nvPr>
          </p:nvSpPr>
          <p:spPr>
            <a:xfrm>
              <a:off x="5449556" y="3513329"/>
              <a:ext cx="239883" cy="196426"/>
            </a:xfrm>
            <a:custGeom>
              <a:avLst/>
              <a:gdLst/>
              <a:ahLst/>
              <a:cxnLst/>
              <a:rect l="0" t="0" r="0" b="0"/>
              <a:pathLst>
                <a:path w="239883" h="196426">
                  <a:moveTo>
                    <a:pt x="42687" y="21572"/>
                  </a:moveTo>
                  <a:lnTo>
                    <a:pt x="42687" y="21572"/>
                  </a:lnTo>
                  <a:lnTo>
                    <a:pt x="36399" y="21572"/>
                  </a:lnTo>
                  <a:lnTo>
                    <a:pt x="36060" y="22383"/>
                  </a:lnTo>
                  <a:lnTo>
                    <a:pt x="35684" y="25449"/>
                  </a:lnTo>
                  <a:lnTo>
                    <a:pt x="34773" y="26591"/>
                  </a:lnTo>
                  <a:lnTo>
                    <a:pt x="25244" y="32452"/>
                  </a:lnTo>
                  <a:lnTo>
                    <a:pt x="22762" y="36686"/>
                  </a:lnTo>
                  <a:lnTo>
                    <a:pt x="22100" y="38952"/>
                  </a:lnTo>
                  <a:lnTo>
                    <a:pt x="20847" y="40462"/>
                  </a:lnTo>
                  <a:lnTo>
                    <a:pt x="17292" y="42140"/>
                  </a:lnTo>
                  <a:lnTo>
                    <a:pt x="0" y="43472"/>
                  </a:lnTo>
                  <a:lnTo>
                    <a:pt x="1533" y="41314"/>
                  </a:lnTo>
                  <a:lnTo>
                    <a:pt x="3079" y="39602"/>
                  </a:lnTo>
                  <a:lnTo>
                    <a:pt x="4796" y="35536"/>
                  </a:lnTo>
                  <a:lnTo>
                    <a:pt x="5254" y="33316"/>
                  </a:lnTo>
                  <a:lnTo>
                    <a:pt x="9775" y="26314"/>
                  </a:lnTo>
                  <a:lnTo>
                    <a:pt x="16255" y="19100"/>
                  </a:lnTo>
                  <a:lnTo>
                    <a:pt x="20930" y="16415"/>
                  </a:lnTo>
                  <a:lnTo>
                    <a:pt x="25714" y="14411"/>
                  </a:lnTo>
                  <a:lnTo>
                    <a:pt x="30544" y="10815"/>
                  </a:lnTo>
                  <a:lnTo>
                    <a:pt x="33780" y="10343"/>
                  </a:lnTo>
                  <a:lnTo>
                    <a:pt x="51412" y="13591"/>
                  </a:lnTo>
                  <a:lnTo>
                    <a:pt x="56844" y="16132"/>
                  </a:lnTo>
                  <a:lnTo>
                    <a:pt x="66943" y="24374"/>
                  </a:lnTo>
                  <a:lnTo>
                    <a:pt x="74309" y="35296"/>
                  </a:lnTo>
                  <a:lnTo>
                    <a:pt x="77754" y="48811"/>
                  </a:lnTo>
                  <a:lnTo>
                    <a:pt x="78775" y="63095"/>
                  </a:lnTo>
                  <a:lnTo>
                    <a:pt x="75200" y="77606"/>
                  </a:lnTo>
                  <a:lnTo>
                    <a:pt x="59636" y="112462"/>
                  </a:lnTo>
                  <a:lnTo>
                    <a:pt x="47808" y="136906"/>
                  </a:lnTo>
                  <a:lnTo>
                    <a:pt x="25945" y="172422"/>
                  </a:lnTo>
                  <a:lnTo>
                    <a:pt x="18430" y="183214"/>
                  </a:lnTo>
                  <a:lnTo>
                    <a:pt x="13512" y="186736"/>
                  </a:lnTo>
                  <a:lnTo>
                    <a:pt x="6325" y="189182"/>
                  </a:lnTo>
                  <a:lnTo>
                    <a:pt x="2722" y="189388"/>
                  </a:lnTo>
                  <a:lnTo>
                    <a:pt x="2248" y="188631"/>
                  </a:lnTo>
                  <a:lnTo>
                    <a:pt x="2744" y="187316"/>
                  </a:lnTo>
                  <a:lnTo>
                    <a:pt x="4647" y="183689"/>
                  </a:lnTo>
                  <a:lnTo>
                    <a:pt x="5492" y="179373"/>
                  </a:lnTo>
                  <a:lnTo>
                    <a:pt x="26025" y="145271"/>
                  </a:lnTo>
                  <a:lnTo>
                    <a:pt x="47926" y="119212"/>
                  </a:lnTo>
                  <a:lnTo>
                    <a:pt x="83091" y="96049"/>
                  </a:lnTo>
                  <a:lnTo>
                    <a:pt x="98389" y="86018"/>
                  </a:lnTo>
                  <a:lnTo>
                    <a:pt x="134157" y="76651"/>
                  </a:lnTo>
                  <a:lnTo>
                    <a:pt x="165093" y="58054"/>
                  </a:lnTo>
                  <a:lnTo>
                    <a:pt x="183785" y="41046"/>
                  </a:lnTo>
                  <a:lnTo>
                    <a:pt x="186548" y="36178"/>
                  </a:lnTo>
                  <a:lnTo>
                    <a:pt x="188321" y="26441"/>
                  </a:lnTo>
                  <a:lnTo>
                    <a:pt x="186399" y="21572"/>
                  </a:lnTo>
                  <a:lnTo>
                    <a:pt x="183651" y="16703"/>
                  </a:lnTo>
                  <a:lnTo>
                    <a:pt x="182430" y="11834"/>
                  </a:lnTo>
                  <a:lnTo>
                    <a:pt x="181293" y="10211"/>
                  </a:lnTo>
                  <a:lnTo>
                    <a:pt x="179724" y="9129"/>
                  </a:lnTo>
                  <a:lnTo>
                    <a:pt x="175816" y="7115"/>
                  </a:lnTo>
                  <a:lnTo>
                    <a:pt x="169053" y="2230"/>
                  </a:lnTo>
                  <a:lnTo>
                    <a:pt x="164311" y="803"/>
                  </a:lnTo>
                  <a:lnTo>
                    <a:pt x="153201" y="0"/>
                  </a:lnTo>
                  <a:lnTo>
                    <a:pt x="146445" y="1976"/>
                  </a:lnTo>
                  <a:lnTo>
                    <a:pt x="131860" y="12961"/>
                  </a:lnTo>
                  <a:lnTo>
                    <a:pt x="126905" y="17758"/>
                  </a:lnTo>
                  <a:lnTo>
                    <a:pt x="124749" y="22041"/>
                  </a:lnTo>
                  <a:lnTo>
                    <a:pt x="124175" y="24319"/>
                  </a:lnTo>
                  <a:lnTo>
                    <a:pt x="124603" y="26649"/>
                  </a:lnTo>
                  <a:lnTo>
                    <a:pt x="128958" y="36220"/>
                  </a:lnTo>
                  <a:lnTo>
                    <a:pt x="129414" y="38641"/>
                  </a:lnTo>
                  <a:lnTo>
                    <a:pt x="143544" y="61487"/>
                  </a:lnTo>
                  <a:lnTo>
                    <a:pt x="172867" y="93225"/>
                  </a:lnTo>
                  <a:lnTo>
                    <a:pt x="190865" y="127767"/>
                  </a:lnTo>
                  <a:lnTo>
                    <a:pt x="195034" y="147984"/>
                  </a:lnTo>
                  <a:lnTo>
                    <a:pt x="195926" y="168610"/>
                  </a:lnTo>
                  <a:lnTo>
                    <a:pt x="193837" y="174294"/>
                  </a:lnTo>
                  <a:lnTo>
                    <a:pt x="191015" y="179525"/>
                  </a:lnTo>
                  <a:lnTo>
                    <a:pt x="188615" y="187032"/>
                  </a:lnTo>
                  <a:lnTo>
                    <a:pt x="182557" y="195402"/>
                  </a:lnTo>
                  <a:lnTo>
                    <a:pt x="174026" y="196425"/>
                  </a:lnTo>
                  <a:lnTo>
                    <a:pt x="167874" y="194500"/>
                  </a:lnTo>
                  <a:lnTo>
                    <a:pt x="165097" y="192851"/>
                  </a:lnTo>
                  <a:lnTo>
                    <a:pt x="163246" y="190940"/>
                  </a:lnTo>
                  <a:lnTo>
                    <a:pt x="154848" y="175665"/>
                  </a:lnTo>
                  <a:lnTo>
                    <a:pt x="152583" y="148742"/>
                  </a:lnTo>
                  <a:lnTo>
                    <a:pt x="160229" y="113788"/>
                  </a:lnTo>
                  <a:lnTo>
                    <a:pt x="169214" y="88659"/>
                  </a:lnTo>
                  <a:lnTo>
                    <a:pt x="186790" y="58357"/>
                  </a:lnTo>
                  <a:lnTo>
                    <a:pt x="223116" y="23575"/>
                  </a:lnTo>
                  <a:lnTo>
                    <a:pt x="239882" y="1426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7" name="SMARTInkShape-985"/>
            <p:cNvSpPr/>
            <p:nvPr>
              <p:custDataLst>
                <p:tags r:id="rId61"/>
              </p:custDataLst>
            </p:nvPr>
          </p:nvSpPr>
          <p:spPr>
            <a:xfrm>
              <a:off x="4053451" y="3637150"/>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8" name="SMARTInkShape-986"/>
            <p:cNvSpPr/>
            <p:nvPr>
              <p:custDataLst>
                <p:tags r:id="rId62"/>
              </p:custDataLst>
            </p:nvPr>
          </p:nvSpPr>
          <p:spPr>
            <a:xfrm>
              <a:off x="4038843" y="3615239"/>
              <a:ext cx="102251" cy="21912"/>
            </a:xfrm>
            <a:custGeom>
              <a:avLst/>
              <a:gdLst/>
              <a:ahLst/>
              <a:cxnLst/>
              <a:rect l="0" t="0" r="0" b="0"/>
              <a:pathLst>
                <a:path w="102251" h="21912">
                  <a:moveTo>
                    <a:pt x="14608" y="21911"/>
                  </a:moveTo>
                  <a:lnTo>
                    <a:pt x="14608" y="21911"/>
                  </a:lnTo>
                  <a:lnTo>
                    <a:pt x="302" y="21911"/>
                  </a:lnTo>
                  <a:lnTo>
                    <a:pt x="0" y="14608"/>
                  </a:lnTo>
                  <a:lnTo>
                    <a:pt x="34103" y="14608"/>
                  </a:lnTo>
                  <a:lnTo>
                    <a:pt x="53560" y="14608"/>
                  </a:lnTo>
                  <a:lnTo>
                    <a:pt x="58429" y="12443"/>
                  </a:lnTo>
                  <a:lnTo>
                    <a:pt x="63298" y="9588"/>
                  </a:lnTo>
                  <a:lnTo>
                    <a:pt x="73035" y="7755"/>
                  </a:lnTo>
                  <a:lnTo>
                    <a:pt x="101232" y="7304"/>
                  </a:lnTo>
                  <a:lnTo>
                    <a:pt x="101571" y="6493"/>
                  </a:lnTo>
                  <a:lnTo>
                    <a:pt x="10225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69" name="SMARTInkShape-987"/>
            <p:cNvSpPr/>
            <p:nvPr>
              <p:custDataLst>
                <p:tags r:id="rId63"/>
              </p:custDataLst>
            </p:nvPr>
          </p:nvSpPr>
          <p:spPr>
            <a:xfrm>
              <a:off x="4206824" y="3527597"/>
              <a:ext cx="14608" cy="189882"/>
            </a:xfrm>
            <a:custGeom>
              <a:avLst/>
              <a:gdLst/>
              <a:ahLst/>
              <a:cxnLst/>
              <a:rect l="0" t="0" r="0" b="0"/>
              <a:pathLst>
                <a:path w="14608" h="189882">
                  <a:moveTo>
                    <a:pt x="0" y="0"/>
                  </a:moveTo>
                  <a:lnTo>
                    <a:pt x="0" y="0"/>
                  </a:lnTo>
                  <a:lnTo>
                    <a:pt x="0" y="34611"/>
                  </a:lnTo>
                  <a:lnTo>
                    <a:pt x="0" y="67221"/>
                  </a:lnTo>
                  <a:lnTo>
                    <a:pt x="5781" y="100281"/>
                  </a:lnTo>
                  <a:lnTo>
                    <a:pt x="7215" y="136217"/>
                  </a:lnTo>
                  <a:lnTo>
                    <a:pt x="7302" y="172563"/>
                  </a:lnTo>
                  <a:lnTo>
                    <a:pt x="7304" y="189881"/>
                  </a:lnTo>
                  <a:lnTo>
                    <a:pt x="13592" y="183602"/>
                  </a:lnTo>
                  <a:lnTo>
                    <a:pt x="14607" y="1752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0" name="SMARTInkShape-988"/>
            <p:cNvSpPr/>
            <p:nvPr>
              <p:custDataLst>
                <p:tags r:id="rId64"/>
              </p:custDataLst>
            </p:nvPr>
          </p:nvSpPr>
          <p:spPr>
            <a:xfrm>
              <a:off x="4279863" y="3542204"/>
              <a:ext cx="109550" cy="189728"/>
            </a:xfrm>
            <a:custGeom>
              <a:avLst/>
              <a:gdLst/>
              <a:ahLst/>
              <a:cxnLst/>
              <a:rect l="0" t="0" r="0" b="0"/>
              <a:pathLst>
                <a:path w="109550" h="189728">
                  <a:moveTo>
                    <a:pt x="73031" y="0"/>
                  </a:moveTo>
                  <a:lnTo>
                    <a:pt x="73031" y="0"/>
                  </a:lnTo>
                  <a:lnTo>
                    <a:pt x="73031" y="3878"/>
                  </a:lnTo>
                  <a:lnTo>
                    <a:pt x="70868" y="7945"/>
                  </a:lnTo>
                  <a:lnTo>
                    <a:pt x="69154" y="10166"/>
                  </a:lnTo>
                  <a:lnTo>
                    <a:pt x="65087" y="12633"/>
                  </a:lnTo>
                  <a:lnTo>
                    <a:pt x="62866" y="13291"/>
                  </a:lnTo>
                  <a:lnTo>
                    <a:pt x="61386" y="14541"/>
                  </a:lnTo>
                  <a:lnTo>
                    <a:pt x="48374" y="31741"/>
                  </a:lnTo>
                  <a:lnTo>
                    <a:pt x="32438" y="48696"/>
                  </a:lnTo>
                  <a:lnTo>
                    <a:pt x="30645" y="53562"/>
                  </a:lnTo>
                  <a:lnTo>
                    <a:pt x="29355" y="55184"/>
                  </a:lnTo>
                  <a:lnTo>
                    <a:pt x="25759" y="56986"/>
                  </a:lnTo>
                  <a:lnTo>
                    <a:pt x="14722" y="58417"/>
                  </a:lnTo>
                  <a:lnTo>
                    <a:pt x="14638" y="54548"/>
                  </a:lnTo>
                  <a:lnTo>
                    <a:pt x="16783" y="50482"/>
                  </a:lnTo>
                  <a:lnTo>
                    <a:pt x="19630" y="45970"/>
                  </a:lnTo>
                  <a:lnTo>
                    <a:pt x="22044" y="38868"/>
                  </a:lnTo>
                  <a:lnTo>
                    <a:pt x="25484" y="34046"/>
                  </a:lnTo>
                  <a:lnTo>
                    <a:pt x="29719" y="31362"/>
                  </a:lnTo>
                  <a:lnTo>
                    <a:pt x="31984" y="30646"/>
                  </a:lnTo>
                  <a:lnTo>
                    <a:pt x="33494" y="29357"/>
                  </a:lnTo>
                  <a:lnTo>
                    <a:pt x="35172" y="25761"/>
                  </a:lnTo>
                  <a:lnTo>
                    <a:pt x="36431" y="24478"/>
                  </a:lnTo>
                  <a:lnTo>
                    <a:pt x="39993" y="23052"/>
                  </a:lnTo>
                  <a:lnTo>
                    <a:pt x="42079" y="23483"/>
                  </a:lnTo>
                  <a:lnTo>
                    <a:pt x="49770" y="28299"/>
                  </a:lnTo>
                  <a:lnTo>
                    <a:pt x="54598" y="32820"/>
                  </a:lnTo>
                  <a:lnTo>
                    <a:pt x="56724" y="39202"/>
                  </a:lnTo>
                  <a:lnTo>
                    <a:pt x="58325" y="64470"/>
                  </a:lnTo>
                  <a:lnTo>
                    <a:pt x="50980" y="97449"/>
                  </a:lnTo>
                  <a:lnTo>
                    <a:pt x="38723" y="131620"/>
                  </a:lnTo>
                  <a:lnTo>
                    <a:pt x="21894" y="167848"/>
                  </a:lnTo>
                  <a:lnTo>
                    <a:pt x="12166" y="183554"/>
                  </a:lnTo>
                  <a:lnTo>
                    <a:pt x="7299" y="187075"/>
                  </a:lnTo>
                  <a:lnTo>
                    <a:pt x="424" y="189727"/>
                  </a:lnTo>
                  <a:lnTo>
                    <a:pt x="0" y="161631"/>
                  </a:lnTo>
                  <a:lnTo>
                    <a:pt x="2162" y="154880"/>
                  </a:lnTo>
                  <a:lnTo>
                    <a:pt x="5017" y="148363"/>
                  </a:lnTo>
                  <a:lnTo>
                    <a:pt x="7435" y="136381"/>
                  </a:lnTo>
                  <a:lnTo>
                    <a:pt x="10877" y="130133"/>
                  </a:lnTo>
                  <a:lnTo>
                    <a:pt x="15111" y="126815"/>
                  </a:lnTo>
                  <a:lnTo>
                    <a:pt x="22057" y="124947"/>
                  </a:lnTo>
                  <a:lnTo>
                    <a:pt x="24442" y="124685"/>
                  </a:lnTo>
                  <a:lnTo>
                    <a:pt x="29255" y="126557"/>
                  </a:lnTo>
                  <a:lnTo>
                    <a:pt x="51122" y="143969"/>
                  </a:lnTo>
                  <a:lnTo>
                    <a:pt x="55991" y="145948"/>
                  </a:lnTo>
                  <a:lnTo>
                    <a:pt x="86015" y="172056"/>
                  </a:lnTo>
                  <a:lnTo>
                    <a:pt x="101418" y="175001"/>
                  </a:lnTo>
                  <a:lnTo>
                    <a:pt x="109549" y="1752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1" name="SMARTInkShape-989"/>
            <p:cNvSpPr/>
            <p:nvPr>
              <p:custDataLst>
                <p:tags r:id="rId65"/>
              </p:custDataLst>
            </p:nvPr>
          </p:nvSpPr>
          <p:spPr>
            <a:xfrm>
              <a:off x="4425986" y="3521406"/>
              <a:ext cx="102194" cy="207369"/>
            </a:xfrm>
            <a:custGeom>
              <a:avLst/>
              <a:gdLst/>
              <a:ahLst/>
              <a:cxnLst/>
              <a:rect l="0" t="0" r="0" b="0"/>
              <a:pathLst>
                <a:path w="102194" h="207369">
                  <a:moveTo>
                    <a:pt x="43765" y="20798"/>
                  </a:moveTo>
                  <a:lnTo>
                    <a:pt x="43765" y="20798"/>
                  </a:lnTo>
                  <a:lnTo>
                    <a:pt x="43765" y="14510"/>
                  </a:lnTo>
                  <a:lnTo>
                    <a:pt x="30262" y="0"/>
                  </a:lnTo>
                  <a:lnTo>
                    <a:pt x="29082" y="441"/>
                  </a:lnTo>
                  <a:lnTo>
                    <a:pt x="4784" y="23279"/>
                  </a:lnTo>
                  <a:lnTo>
                    <a:pt x="2095" y="30286"/>
                  </a:lnTo>
                  <a:lnTo>
                    <a:pt x="0" y="66199"/>
                  </a:lnTo>
                  <a:lnTo>
                    <a:pt x="780" y="74248"/>
                  </a:lnTo>
                  <a:lnTo>
                    <a:pt x="10113" y="92507"/>
                  </a:lnTo>
                  <a:lnTo>
                    <a:pt x="16906" y="99465"/>
                  </a:lnTo>
                  <a:lnTo>
                    <a:pt x="30615" y="110545"/>
                  </a:lnTo>
                  <a:lnTo>
                    <a:pt x="45800" y="128785"/>
                  </a:lnTo>
                  <a:lnTo>
                    <a:pt x="53596" y="135335"/>
                  </a:lnTo>
                  <a:lnTo>
                    <a:pt x="67802" y="157466"/>
                  </a:lnTo>
                  <a:lnTo>
                    <a:pt x="71445" y="167960"/>
                  </a:lnTo>
                  <a:lnTo>
                    <a:pt x="72967" y="194630"/>
                  </a:lnTo>
                  <a:lnTo>
                    <a:pt x="69098" y="199529"/>
                  </a:lnTo>
                  <a:lnTo>
                    <a:pt x="65033" y="201672"/>
                  </a:lnTo>
                  <a:lnTo>
                    <a:pt x="62812" y="202243"/>
                  </a:lnTo>
                  <a:lnTo>
                    <a:pt x="61332" y="203436"/>
                  </a:lnTo>
                  <a:lnTo>
                    <a:pt x="59687" y="206925"/>
                  </a:lnTo>
                  <a:lnTo>
                    <a:pt x="58438" y="207368"/>
                  </a:lnTo>
                  <a:lnTo>
                    <a:pt x="56793" y="206852"/>
                  </a:lnTo>
                  <a:lnTo>
                    <a:pt x="54885" y="205697"/>
                  </a:lnTo>
                  <a:lnTo>
                    <a:pt x="53613" y="204115"/>
                  </a:lnTo>
                  <a:lnTo>
                    <a:pt x="49407" y="195746"/>
                  </a:lnTo>
                  <a:lnTo>
                    <a:pt x="46272" y="191064"/>
                  </a:lnTo>
                  <a:lnTo>
                    <a:pt x="44879" y="186278"/>
                  </a:lnTo>
                  <a:lnTo>
                    <a:pt x="43863" y="151401"/>
                  </a:lnTo>
                  <a:lnTo>
                    <a:pt x="57503" y="115631"/>
                  </a:lnTo>
                  <a:lnTo>
                    <a:pt x="71815" y="86507"/>
                  </a:lnTo>
                  <a:lnTo>
                    <a:pt x="97944" y="50543"/>
                  </a:lnTo>
                  <a:lnTo>
                    <a:pt x="102193" y="4270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2" name="SMARTInkShape-990"/>
            <p:cNvSpPr/>
            <p:nvPr>
              <p:custDataLst>
                <p:tags r:id="rId66"/>
              </p:custDataLst>
            </p:nvPr>
          </p:nvSpPr>
          <p:spPr>
            <a:xfrm>
              <a:off x="4579314" y="3512990"/>
              <a:ext cx="65684" cy="233714"/>
            </a:xfrm>
            <a:custGeom>
              <a:avLst/>
              <a:gdLst/>
              <a:ahLst/>
              <a:cxnLst/>
              <a:rect l="0" t="0" r="0" b="0"/>
              <a:pathLst>
                <a:path w="65684" h="233714">
                  <a:moveTo>
                    <a:pt x="7293" y="0"/>
                  </a:moveTo>
                  <a:lnTo>
                    <a:pt x="7293" y="0"/>
                  </a:lnTo>
                  <a:lnTo>
                    <a:pt x="7293" y="3878"/>
                  </a:lnTo>
                  <a:lnTo>
                    <a:pt x="9457" y="7945"/>
                  </a:lnTo>
                  <a:lnTo>
                    <a:pt x="13581" y="13291"/>
                  </a:lnTo>
                  <a:lnTo>
                    <a:pt x="14396" y="20178"/>
                  </a:lnTo>
                  <a:lnTo>
                    <a:pt x="14570" y="27864"/>
                  </a:lnTo>
                  <a:lnTo>
                    <a:pt x="8761" y="39798"/>
                  </a:lnTo>
                  <a:lnTo>
                    <a:pt x="2949" y="49031"/>
                  </a:lnTo>
                  <a:lnTo>
                    <a:pt x="249" y="75713"/>
                  </a:lnTo>
                  <a:lnTo>
                    <a:pt x="0" y="110555"/>
                  </a:lnTo>
                  <a:lnTo>
                    <a:pt x="2158" y="116220"/>
                  </a:lnTo>
                  <a:lnTo>
                    <a:pt x="3870" y="118867"/>
                  </a:lnTo>
                  <a:lnTo>
                    <a:pt x="5822" y="120631"/>
                  </a:lnTo>
                  <a:lnTo>
                    <a:pt x="24569" y="128869"/>
                  </a:lnTo>
                  <a:lnTo>
                    <a:pt x="41183" y="131236"/>
                  </a:lnTo>
                  <a:lnTo>
                    <a:pt x="46159" y="131362"/>
                  </a:lnTo>
                  <a:lnTo>
                    <a:pt x="51076" y="133583"/>
                  </a:lnTo>
                  <a:lnTo>
                    <a:pt x="55966" y="136463"/>
                  </a:lnTo>
                  <a:lnTo>
                    <a:pt x="60845" y="137743"/>
                  </a:lnTo>
                  <a:lnTo>
                    <a:pt x="62470" y="138896"/>
                  </a:lnTo>
                  <a:lnTo>
                    <a:pt x="63554" y="140476"/>
                  </a:lnTo>
                  <a:lnTo>
                    <a:pt x="65079" y="146577"/>
                  </a:lnTo>
                  <a:lnTo>
                    <a:pt x="65683" y="169430"/>
                  </a:lnTo>
                  <a:lnTo>
                    <a:pt x="52429" y="205592"/>
                  </a:lnTo>
                  <a:lnTo>
                    <a:pt x="43753" y="229711"/>
                  </a:lnTo>
                  <a:lnTo>
                    <a:pt x="42149" y="231045"/>
                  </a:lnTo>
                  <a:lnTo>
                    <a:pt x="36507" y="2337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3" name="SMARTInkShape-991"/>
            <p:cNvSpPr/>
            <p:nvPr>
              <p:custDataLst>
                <p:tags r:id="rId67"/>
              </p:custDataLst>
            </p:nvPr>
          </p:nvSpPr>
          <p:spPr>
            <a:xfrm>
              <a:off x="4594926" y="3538417"/>
              <a:ext cx="115842" cy="18396"/>
            </a:xfrm>
            <a:custGeom>
              <a:avLst/>
              <a:gdLst/>
              <a:ahLst/>
              <a:cxnLst/>
              <a:rect l="0" t="0" r="0" b="0"/>
              <a:pathLst>
                <a:path w="115842" h="18396">
                  <a:moveTo>
                    <a:pt x="6288" y="18395"/>
                  </a:moveTo>
                  <a:lnTo>
                    <a:pt x="6288" y="18395"/>
                  </a:lnTo>
                  <a:lnTo>
                    <a:pt x="0" y="12106"/>
                  </a:lnTo>
                  <a:lnTo>
                    <a:pt x="473" y="11768"/>
                  </a:lnTo>
                  <a:lnTo>
                    <a:pt x="5362" y="11180"/>
                  </a:lnTo>
                  <a:lnTo>
                    <a:pt x="9891" y="7240"/>
                  </a:lnTo>
                  <a:lnTo>
                    <a:pt x="16275" y="5322"/>
                  </a:lnTo>
                  <a:lnTo>
                    <a:pt x="47832" y="0"/>
                  </a:lnTo>
                  <a:lnTo>
                    <a:pt x="59646" y="210"/>
                  </a:lnTo>
                  <a:lnTo>
                    <a:pt x="93485" y="5637"/>
                  </a:lnTo>
                  <a:lnTo>
                    <a:pt x="107367" y="10373"/>
                  </a:lnTo>
                  <a:lnTo>
                    <a:pt x="115841" y="110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4" name="SMARTInkShape-992"/>
            <p:cNvSpPr/>
            <p:nvPr>
              <p:custDataLst>
                <p:tags r:id="rId68"/>
              </p:custDataLst>
            </p:nvPr>
          </p:nvSpPr>
          <p:spPr>
            <a:xfrm>
              <a:off x="4761892" y="3534901"/>
              <a:ext cx="138767" cy="204340"/>
            </a:xfrm>
            <a:custGeom>
              <a:avLst/>
              <a:gdLst/>
              <a:ahLst/>
              <a:cxnLst/>
              <a:rect l="0" t="0" r="0" b="0"/>
              <a:pathLst>
                <a:path w="138767" h="204340">
                  <a:moveTo>
                    <a:pt x="0" y="0"/>
                  </a:moveTo>
                  <a:lnTo>
                    <a:pt x="0" y="0"/>
                  </a:lnTo>
                  <a:lnTo>
                    <a:pt x="0" y="3877"/>
                  </a:lnTo>
                  <a:lnTo>
                    <a:pt x="811" y="5019"/>
                  </a:lnTo>
                  <a:lnTo>
                    <a:pt x="2163" y="5781"/>
                  </a:lnTo>
                  <a:lnTo>
                    <a:pt x="3876" y="6288"/>
                  </a:lnTo>
                  <a:lnTo>
                    <a:pt x="5019" y="7438"/>
                  </a:lnTo>
                  <a:lnTo>
                    <a:pt x="7002" y="13503"/>
                  </a:lnTo>
                  <a:lnTo>
                    <a:pt x="7214" y="18157"/>
                  </a:lnTo>
                  <a:lnTo>
                    <a:pt x="8055" y="19408"/>
                  </a:lnTo>
                  <a:lnTo>
                    <a:pt x="9427" y="20242"/>
                  </a:lnTo>
                  <a:lnTo>
                    <a:pt x="11153" y="20798"/>
                  </a:lnTo>
                  <a:lnTo>
                    <a:pt x="17460" y="25458"/>
                  </a:lnTo>
                  <a:lnTo>
                    <a:pt x="38698" y="60825"/>
                  </a:lnTo>
                  <a:lnTo>
                    <a:pt x="60142" y="96679"/>
                  </a:lnTo>
                  <a:lnTo>
                    <a:pt x="77979" y="130880"/>
                  </a:lnTo>
                  <a:lnTo>
                    <a:pt x="99073" y="167054"/>
                  </a:lnTo>
                  <a:lnTo>
                    <a:pt x="119261" y="198388"/>
                  </a:lnTo>
                  <a:lnTo>
                    <a:pt x="124146" y="201783"/>
                  </a:lnTo>
                  <a:lnTo>
                    <a:pt x="131459" y="203693"/>
                  </a:lnTo>
                  <a:lnTo>
                    <a:pt x="137323" y="204339"/>
                  </a:lnTo>
                  <a:lnTo>
                    <a:pt x="137804" y="203581"/>
                  </a:lnTo>
                  <a:lnTo>
                    <a:pt x="138766" y="1971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5" name="SMARTInkShape-993"/>
            <p:cNvSpPr/>
            <p:nvPr>
              <p:custDataLst>
                <p:tags r:id="rId69"/>
              </p:custDataLst>
            </p:nvPr>
          </p:nvSpPr>
          <p:spPr>
            <a:xfrm>
              <a:off x="4783802" y="3498472"/>
              <a:ext cx="131464" cy="240928"/>
            </a:xfrm>
            <a:custGeom>
              <a:avLst/>
              <a:gdLst/>
              <a:ahLst/>
              <a:cxnLst/>
              <a:rect l="0" t="0" r="0" b="0"/>
              <a:pathLst>
                <a:path w="131464" h="240928">
                  <a:moveTo>
                    <a:pt x="131463" y="7215"/>
                  </a:moveTo>
                  <a:lnTo>
                    <a:pt x="131463" y="7215"/>
                  </a:lnTo>
                  <a:lnTo>
                    <a:pt x="125175" y="926"/>
                  </a:lnTo>
                  <a:lnTo>
                    <a:pt x="120583" y="212"/>
                  </a:lnTo>
                  <a:lnTo>
                    <a:pt x="114084" y="0"/>
                  </a:lnTo>
                  <a:lnTo>
                    <a:pt x="109402" y="2115"/>
                  </a:lnTo>
                  <a:lnTo>
                    <a:pt x="107017" y="3815"/>
                  </a:lnTo>
                  <a:lnTo>
                    <a:pt x="94933" y="22656"/>
                  </a:lnTo>
                  <a:lnTo>
                    <a:pt x="78174" y="59054"/>
                  </a:lnTo>
                  <a:lnTo>
                    <a:pt x="56520" y="94951"/>
                  </a:lnTo>
                  <a:lnTo>
                    <a:pt x="42242" y="126254"/>
                  </a:lnTo>
                  <a:lnTo>
                    <a:pt x="27911" y="159577"/>
                  </a:lnTo>
                  <a:lnTo>
                    <a:pt x="17265" y="189603"/>
                  </a:lnTo>
                  <a:lnTo>
                    <a:pt x="4898" y="222416"/>
                  </a:lnTo>
                  <a:lnTo>
                    <a:pt x="968" y="232222"/>
                  </a:lnTo>
                  <a:lnTo>
                    <a:pt x="0" y="24092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6" name="SMARTInkShape-994"/>
            <p:cNvSpPr/>
            <p:nvPr>
              <p:custDataLst>
                <p:tags r:id="rId70"/>
              </p:custDataLst>
            </p:nvPr>
          </p:nvSpPr>
          <p:spPr>
            <a:xfrm>
              <a:off x="4966390" y="3651757"/>
              <a:ext cx="29215" cy="182589"/>
            </a:xfrm>
            <a:custGeom>
              <a:avLst/>
              <a:gdLst/>
              <a:ahLst/>
              <a:cxnLst/>
              <a:rect l="0" t="0" r="0" b="0"/>
              <a:pathLst>
                <a:path w="29215" h="182589">
                  <a:moveTo>
                    <a:pt x="29214" y="0"/>
                  </a:moveTo>
                  <a:lnTo>
                    <a:pt x="29214" y="0"/>
                  </a:lnTo>
                  <a:lnTo>
                    <a:pt x="25337" y="3877"/>
                  </a:lnTo>
                  <a:lnTo>
                    <a:pt x="23433" y="7944"/>
                  </a:lnTo>
                  <a:lnTo>
                    <a:pt x="14532" y="40885"/>
                  </a:lnTo>
                  <a:lnTo>
                    <a:pt x="8971" y="72215"/>
                  </a:lnTo>
                  <a:lnTo>
                    <a:pt x="7633" y="102087"/>
                  </a:lnTo>
                  <a:lnTo>
                    <a:pt x="2349" y="132243"/>
                  </a:lnTo>
                  <a:lnTo>
                    <a:pt x="206" y="166039"/>
                  </a:lnTo>
                  <a:lnTo>
                    <a:pt x="0" y="1825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7" name="SMARTInkShape-995"/>
            <p:cNvSpPr/>
            <p:nvPr>
              <p:custDataLst>
                <p:tags r:id="rId71"/>
              </p:custDataLst>
            </p:nvPr>
          </p:nvSpPr>
          <p:spPr>
            <a:xfrm>
              <a:off x="5112486" y="3607936"/>
              <a:ext cx="124135" cy="21912"/>
            </a:xfrm>
            <a:custGeom>
              <a:avLst/>
              <a:gdLst/>
              <a:ahLst/>
              <a:cxnLst/>
              <a:rect l="0" t="0" r="0" b="0"/>
              <a:pathLst>
                <a:path w="124135" h="21912">
                  <a:moveTo>
                    <a:pt x="7277" y="21911"/>
                  </a:moveTo>
                  <a:lnTo>
                    <a:pt x="7277" y="21911"/>
                  </a:lnTo>
                  <a:lnTo>
                    <a:pt x="0" y="14634"/>
                  </a:lnTo>
                  <a:lnTo>
                    <a:pt x="34985" y="14607"/>
                  </a:lnTo>
                  <a:lnTo>
                    <a:pt x="42314" y="13796"/>
                  </a:lnTo>
                  <a:lnTo>
                    <a:pt x="74993" y="7980"/>
                  </a:lnTo>
                  <a:lnTo>
                    <a:pt x="89917" y="6693"/>
                  </a:lnTo>
                  <a:lnTo>
                    <a:pt x="112565" y="463"/>
                  </a:lnTo>
                  <a:lnTo>
                    <a:pt x="12413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8" name="SMARTInkShape-996"/>
            <p:cNvSpPr/>
            <p:nvPr>
              <p:custDataLst>
                <p:tags r:id="rId72"/>
              </p:custDataLst>
            </p:nvPr>
          </p:nvSpPr>
          <p:spPr>
            <a:xfrm>
              <a:off x="5324262" y="3491080"/>
              <a:ext cx="36519" cy="219106"/>
            </a:xfrm>
            <a:custGeom>
              <a:avLst/>
              <a:gdLst/>
              <a:ahLst/>
              <a:cxnLst/>
              <a:rect l="0" t="0" r="0" b="0"/>
              <a:pathLst>
                <a:path w="36519" h="219106">
                  <a:moveTo>
                    <a:pt x="0" y="0"/>
                  </a:moveTo>
                  <a:lnTo>
                    <a:pt x="0" y="0"/>
                  </a:lnTo>
                  <a:lnTo>
                    <a:pt x="811" y="25532"/>
                  </a:lnTo>
                  <a:lnTo>
                    <a:pt x="9016" y="60662"/>
                  </a:lnTo>
                  <a:lnTo>
                    <a:pt x="13871" y="94428"/>
                  </a:lnTo>
                  <a:lnTo>
                    <a:pt x="18387" y="125214"/>
                  </a:lnTo>
                  <a:lnTo>
                    <a:pt x="21601" y="157908"/>
                  </a:lnTo>
                  <a:lnTo>
                    <a:pt x="29331" y="192306"/>
                  </a:lnTo>
                  <a:lnTo>
                    <a:pt x="36026" y="212682"/>
                  </a:lnTo>
                  <a:lnTo>
                    <a:pt x="36518" y="21910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88" name="SMARTInkShape-Group211"/>
          <p:cNvGrpSpPr/>
          <p:nvPr/>
        </p:nvGrpSpPr>
        <p:grpSpPr>
          <a:xfrm>
            <a:off x="7055203" y="3892773"/>
            <a:ext cx="734267" cy="747048"/>
            <a:chOff x="7055203" y="3892773"/>
            <a:chExt cx="734267" cy="747048"/>
          </a:xfrm>
        </p:grpSpPr>
        <p:sp>
          <p:nvSpPr>
            <p:cNvPr id="4180" name="SMARTInkShape-997"/>
            <p:cNvSpPr/>
            <p:nvPr>
              <p:custDataLst>
                <p:tags r:id="rId31"/>
              </p:custDataLst>
            </p:nvPr>
          </p:nvSpPr>
          <p:spPr>
            <a:xfrm>
              <a:off x="7712701" y="4411323"/>
              <a:ext cx="76769" cy="228498"/>
            </a:xfrm>
            <a:custGeom>
              <a:avLst/>
              <a:gdLst/>
              <a:ahLst/>
              <a:cxnLst/>
              <a:rect l="0" t="0" r="0" b="0"/>
              <a:pathLst>
                <a:path w="76769" h="228498">
                  <a:moveTo>
                    <a:pt x="72845" y="65731"/>
                  </a:moveTo>
                  <a:lnTo>
                    <a:pt x="72845" y="65731"/>
                  </a:lnTo>
                  <a:lnTo>
                    <a:pt x="48714" y="43764"/>
                  </a:lnTo>
                  <a:lnTo>
                    <a:pt x="34897" y="34072"/>
                  </a:lnTo>
                  <a:lnTo>
                    <a:pt x="32128" y="33264"/>
                  </a:lnTo>
                  <a:lnTo>
                    <a:pt x="29470" y="33537"/>
                  </a:lnTo>
                  <a:lnTo>
                    <a:pt x="21853" y="35634"/>
                  </a:lnTo>
                  <a:lnTo>
                    <a:pt x="19374" y="35928"/>
                  </a:lnTo>
                  <a:lnTo>
                    <a:pt x="14456" y="40584"/>
                  </a:lnTo>
                  <a:lnTo>
                    <a:pt x="7125" y="54493"/>
                  </a:lnTo>
                  <a:lnTo>
                    <a:pt x="3061" y="68040"/>
                  </a:lnTo>
                  <a:lnTo>
                    <a:pt x="452" y="103186"/>
                  </a:lnTo>
                  <a:lnTo>
                    <a:pt x="0" y="131740"/>
                  </a:lnTo>
                  <a:lnTo>
                    <a:pt x="2030" y="160759"/>
                  </a:lnTo>
                  <a:lnTo>
                    <a:pt x="9987" y="195768"/>
                  </a:lnTo>
                  <a:lnTo>
                    <a:pt x="16982" y="214805"/>
                  </a:lnTo>
                  <a:lnTo>
                    <a:pt x="23942" y="223416"/>
                  </a:lnTo>
                  <a:lnTo>
                    <a:pt x="28071" y="226848"/>
                  </a:lnTo>
                  <a:lnTo>
                    <a:pt x="31635" y="228324"/>
                  </a:lnTo>
                  <a:lnTo>
                    <a:pt x="34822" y="228497"/>
                  </a:lnTo>
                  <a:lnTo>
                    <a:pt x="40527" y="226525"/>
                  </a:lnTo>
                  <a:lnTo>
                    <a:pt x="45768" y="222944"/>
                  </a:lnTo>
                  <a:lnTo>
                    <a:pt x="58199" y="203721"/>
                  </a:lnTo>
                  <a:lnTo>
                    <a:pt x="67968" y="180991"/>
                  </a:lnTo>
                  <a:lnTo>
                    <a:pt x="74366" y="145860"/>
                  </a:lnTo>
                  <a:lnTo>
                    <a:pt x="76768" y="132181"/>
                  </a:lnTo>
                  <a:lnTo>
                    <a:pt x="73297" y="100091"/>
                  </a:lnTo>
                  <a:lnTo>
                    <a:pt x="72167" y="86101"/>
                  </a:lnTo>
                  <a:lnTo>
                    <a:pt x="60400" y="63439"/>
                  </a:lnTo>
                  <a:lnTo>
                    <a:pt x="54100" y="54322"/>
                  </a:lnTo>
                  <a:lnTo>
                    <a:pt x="51873" y="46481"/>
                  </a:lnTo>
                  <a:lnTo>
                    <a:pt x="50945" y="17067"/>
                  </a:lnTo>
                  <a:lnTo>
                    <a:pt x="58238"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81" name="SMARTInkShape-998"/>
            <p:cNvSpPr/>
            <p:nvPr>
              <p:custDataLst>
                <p:tags r:id="rId32"/>
              </p:custDataLst>
            </p:nvPr>
          </p:nvSpPr>
          <p:spPr>
            <a:xfrm>
              <a:off x="7705341" y="3892773"/>
              <a:ext cx="14475" cy="241017"/>
            </a:xfrm>
            <a:custGeom>
              <a:avLst/>
              <a:gdLst/>
              <a:ahLst/>
              <a:cxnLst/>
              <a:rect l="0" t="0" r="0" b="0"/>
              <a:pathLst>
                <a:path w="14475" h="241017">
                  <a:moveTo>
                    <a:pt x="7170" y="0"/>
                  </a:moveTo>
                  <a:lnTo>
                    <a:pt x="7170" y="0"/>
                  </a:lnTo>
                  <a:lnTo>
                    <a:pt x="7170" y="10880"/>
                  </a:lnTo>
                  <a:lnTo>
                    <a:pt x="544" y="40116"/>
                  </a:lnTo>
                  <a:lnTo>
                    <a:pt x="0" y="68607"/>
                  </a:lnTo>
                  <a:lnTo>
                    <a:pt x="3771" y="101375"/>
                  </a:lnTo>
                  <a:lnTo>
                    <a:pt x="6163" y="127778"/>
                  </a:lnTo>
                  <a:lnTo>
                    <a:pt x="6871" y="160036"/>
                  </a:lnTo>
                  <a:lnTo>
                    <a:pt x="7082" y="191415"/>
                  </a:lnTo>
                  <a:lnTo>
                    <a:pt x="11040" y="225521"/>
                  </a:lnTo>
                  <a:lnTo>
                    <a:pt x="14474"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82" name="SMARTInkShape-999"/>
            <p:cNvSpPr/>
            <p:nvPr>
              <p:custDataLst>
                <p:tags r:id="rId33"/>
              </p:custDataLst>
            </p:nvPr>
          </p:nvSpPr>
          <p:spPr>
            <a:xfrm>
              <a:off x="7508013" y="3903523"/>
              <a:ext cx="73035" cy="660260"/>
            </a:xfrm>
            <a:custGeom>
              <a:avLst/>
              <a:gdLst/>
              <a:ahLst/>
              <a:cxnLst/>
              <a:rect l="0" t="0" r="0" b="0"/>
              <a:pathLst>
                <a:path w="73035" h="660260">
                  <a:moveTo>
                    <a:pt x="51124" y="98803"/>
                  </a:moveTo>
                  <a:lnTo>
                    <a:pt x="51124" y="98803"/>
                  </a:lnTo>
                  <a:lnTo>
                    <a:pt x="51124" y="75135"/>
                  </a:lnTo>
                  <a:lnTo>
                    <a:pt x="53289" y="69890"/>
                  </a:lnTo>
                  <a:lnTo>
                    <a:pt x="55001" y="67355"/>
                  </a:lnTo>
                  <a:lnTo>
                    <a:pt x="57413" y="56033"/>
                  </a:lnTo>
                  <a:lnTo>
                    <a:pt x="58401" y="19848"/>
                  </a:lnTo>
                  <a:lnTo>
                    <a:pt x="56252" y="12857"/>
                  </a:lnTo>
                  <a:lnTo>
                    <a:pt x="54542" y="9858"/>
                  </a:lnTo>
                  <a:lnTo>
                    <a:pt x="52592" y="7857"/>
                  </a:lnTo>
                  <a:lnTo>
                    <a:pt x="46780" y="4231"/>
                  </a:lnTo>
                  <a:lnTo>
                    <a:pt x="45137" y="507"/>
                  </a:lnTo>
                  <a:lnTo>
                    <a:pt x="43887" y="0"/>
                  </a:lnTo>
                  <a:lnTo>
                    <a:pt x="42241" y="474"/>
                  </a:lnTo>
                  <a:lnTo>
                    <a:pt x="33770" y="7066"/>
                  </a:lnTo>
                  <a:lnTo>
                    <a:pt x="31240" y="13669"/>
                  </a:lnTo>
                  <a:lnTo>
                    <a:pt x="27650" y="26511"/>
                  </a:lnTo>
                  <a:lnTo>
                    <a:pt x="17647" y="56853"/>
                  </a:lnTo>
                  <a:lnTo>
                    <a:pt x="14696" y="83848"/>
                  </a:lnTo>
                  <a:lnTo>
                    <a:pt x="9854" y="117184"/>
                  </a:lnTo>
                  <a:lnTo>
                    <a:pt x="8059" y="151947"/>
                  </a:lnTo>
                  <a:lnTo>
                    <a:pt x="6716" y="183978"/>
                  </a:lnTo>
                  <a:lnTo>
                    <a:pt x="2350" y="217994"/>
                  </a:lnTo>
                  <a:lnTo>
                    <a:pt x="696" y="248991"/>
                  </a:lnTo>
                  <a:lnTo>
                    <a:pt x="206" y="277922"/>
                  </a:lnTo>
                  <a:lnTo>
                    <a:pt x="27" y="313574"/>
                  </a:lnTo>
                  <a:lnTo>
                    <a:pt x="0" y="346954"/>
                  </a:lnTo>
                  <a:lnTo>
                    <a:pt x="0" y="329950"/>
                  </a:lnTo>
                  <a:lnTo>
                    <a:pt x="811" y="328371"/>
                  </a:lnTo>
                  <a:lnTo>
                    <a:pt x="2164" y="327317"/>
                  </a:lnTo>
                  <a:lnTo>
                    <a:pt x="5831" y="325336"/>
                  </a:lnTo>
                  <a:lnTo>
                    <a:pt x="10165" y="321750"/>
                  </a:lnTo>
                  <a:lnTo>
                    <a:pt x="12457" y="321281"/>
                  </a:lnTo>
                  <a:lnTo>
                    <a:pt x="14797" y="321780"/>
                  </a:lnTo>
                  <a:lnTo>
                    <a:pt x="21966" y="326359"/>
                  </a:lnTo>
                  <a:lnTo>
                    <a:pt x="31659" y="335176"/>
                  </a:lnTo>
                  <a:lnTo>
                    <a:pt x="38955" y="350075"/>
                  </a:lnTo>
                  <a:lnTo>
                    <a:pt x="43671" y="382750"/>
                  </a:lnTo>
                  <a:lnTo>
                    <a:pt x="49367" y="411689"/>
                  </a:lnTo>
                  <a:lnTo>
                    <a:pt x="55383" y="446411"/>
                  </a:lnTo>
                  <a:lnTo>
                    <a:pt x="57074" y="473213"/>
                  </a:lnTo>
                  <a:lnTo>
                    <a:pt x="57826" y="499190"/>
                  </a:lnTo>
                  <a:lnTo>
                    <a:pt x="58972" y="524261"/>
                  </a:lnTo>
                  <a:lnTo>
                    <a:pt x="62187" y="548928"/>
                  </a:lnTo>
                  <a:lnTo>
                    <a:pt x="64156" y="573417"/>
                  </a:lnTo>
                  <a:lnTo>
                    <a:pt x="65264" y="605687"/>
                  </a:lnTo>
                  <a:lnTo>
                    <a:pt x="65670" y="640161"/>
                  </a:lnTo>
                  <a:lnTo>
                    <a:pt x="65723" y="658085"/>
                  </a:lnTo>
                  <a:lnTo>
                    <a:pt x="66537" y="659115"/>
                  </a:lnTo>
                  <a:lnTo>
                    <a:pt x="69606" y="660259"/>
                  </a:lnTo>
                  <a:lnTo>
                    <a:pt x="70749" y="658940"/>
                  </a:lnTo>
                  <a:lnTo>
                    <a:pt x="72734" y="648516"/>
                  </a:lnTo>
                  <a:lnTo>
                    <a:pt x="73034" y="62465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83" name="SMARTInkShape-1000"/>
            <p:cNvSpPr/>
            <p:nvPr>
              <p:custDataLst>
                <p:tags r:id="rId34"/>
              </p:custDataLst>
            </p:nvPr>
          </p:nvSpPr>
          <p:spPr>
            <a:xfrm>
              <a:off x="7340032" y="4214128"/>
              <a:ext cx="58429" cy="7302"/>
            </a:xfrm>
            <a:custGeom>
              <a:avLst/>
              <a:gdLst/>
              <a:ahLst/>
              <a:cxnLst/>
              <a:rect l="0" t="0" r="0" b="0"/>
              <a:pathLst>
                <a:path w="58429" h="7302">
                  <a:moveTo>
                    <a:pt x="0" y="0"/>
                  </a:moveTo>
                  <a:lnTo>
                    <a:pt x="0" y="0"/>
                  </a:lnTo>
                  <a:lnTo>
                    <a:pt x="0" y="3877"/>
                  </a:lnTo>
                  <a:lnTo>
                    <a:pt x="811" y="5019"/>
                  </a:lnTo>
                  <a:lnTo>
                    <a:pt x="2164" y="5780"/>
                  </a:lnTo>
                  <a:lnTo>
                    <a:pt x="7438" y="7103"/>
                  </a:lnTo>
                  <a:lnTo>
                    <a:pt x="41092" y="7301"/>
                  </a:lnTo>
                  <a:lnTo>
                    <a:pt x="58428"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84" name="SMARTInkShape-1001"/>
            <p:cNvSpPr/>
            <p:nvPr>
              <p:custDataLst>
                <p:tags r:id="rId35"/>
              </p:custDataLst>
            </p:nvPr>
          </p:nvSpPr>
          <p:spPr>
            <a:xfrm>
              <a:off x="7332728" y="4177911"/>
              <a:ext cx="43822" cy="7004"/>
            </a:xfrm>
            <a:custGeom>
              <a:avLst/>
              <a:gdLst/>
              <a:ahLst/>
              <a:cxnLst/>
              <a:rect l="0" t="0" r="0" b="0"/>
              <a:pathLst>
                <a:path w="43822" h="7004">
                  <a:moveTo>
                    <a:pt x="0" y="7003"/>
                  </a:moveTo>
                  <a:lnTo>
                    <a:pt x="0" y="7003"/>
                  </a:lnTo>
                  <a:lnTo>
                    <a:pt x="6289" y="7003"/>
                  </a:lnTo>
                  <a:lnTo>
                    <a:pt x="12934" y="1983"/>
                  </a:lnTo>
                  <a:lnTo>
                    <a:pt x="19702" y="376"/>
                  </a:lnTo>
                  <a:lnTo>
                    <a:pt x="24445" y="0"/>
                  </a:lnTo>
                  <a:lnTo>
                    <a:pt x="43821" y="70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85" name="SMARTInkShape-1002"/>
            <p:cNvSpPr/>
            <p:nvPr>
              <p:custDataLst>
                <p:tags r:id="rId36"/>
              </p:custDataLst>
            </p:nvPr>
          </p:nvSpPr>
          <p:spPr>
            <a:xfrm>
              <a:off x="7230481" y="4272556"/>
              <a:ext cx="7303" cy="124161"/>
            </a:xfrm>
            <a:custGeom>
              <a:avLst/>
              <a:gdLst/>
              <a:ahLst/>
              <a:cxnLst/>
              <a:rect l="0" t="0" r="0" b="0"/>
              <a:pathLst>
                <a:path w="7303" h="124161">
                  <a:moveTo>
                    <a:pt x="7302" y="0"/>
                  </a:moveTo>
                  <a:lnTo>
                    <a:pt x="7302" y="0"/>
                  </a:lnTo>
                  <a:lnTo>
                    <a:pt x="7302" y="10165"/>
                  </a:lnTo>
                  <a:lnTo>
                    <a:pt x="5137" y="14797"/>
                  </a:lnTo>
                  <a:lnTo>
                    <a:pt x="2282" y="19560"/>
                  </a:lnTo>
                  <a:lnTo>
                    <a:pt x="675" y="27616"/>
                  </a:lnTo>
                  <a:lnTo>
                    <a:pt x="37" y="60783"/>
                  </a:lnTo>
                  <a:lnTo>
                    <a:pt x="0" y="95648"/>
                  </a:lnTo>
                  <a:lnTo>
                    <a:pt x="810" y="111795"/>
                  </a:lnTo>
                  <a:lnTo>
                    <a:pt x="7302" y="1241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86" name="SMARTInkShape-1003"/>
            <p:cNvSpPr/>
            <p:nvPr>
              <p:custDataLst>
                <p:tags r:id="rId37"/>
              </p:custDataLst>
            </p:nvPr>
          </p:nvSpPr>
          <p:spPr>
            <a:xfrm>
              <a:off x="7121705" y="4119182"/>
              <a:ext cx="72258" cy="241017"/>
            </a:xfrm>
            <a:custGeom>
              <a:avLst/>
              <a:gdLst/>
              <a:ahLst/>
              <a:cxnLst/>
              <a:rect l="0" t="0" r="0" b="0"/>
              <a:pathLst>
                <a:path w="72258" h="241017">
                  <a:moveTo>
                    <a:pt x="72257" y="0"/>
                  </a:moveTo>
                  <a:lnTo>
                    <a:pt x="72257" y="0"/>
                  </a:lnTo>
                  <a:lnTo>
                    <a:pt x="68379" y="0"/>
                  </a:lnTo>
                  <a:lnTo>
                    <a:pt x="67237" y="811"/>
                  </a:lnTo>
                  <a:lnTo>
                    <a:pt x="66476" y="2164"/>
                  </a:lnTo>
                  <a:lnTo>
                    <a:pt x="65968" y="3877"/>
                  </a:lnTo>
                  <a:lnTo>
                    <a:pt x="64818" y="5019"/>
                  </a:lnTo>
                  <a:lnTo>
                    <a:pt x="57142" y="9016"/>
                  </a:lnTo>
                  <a:lnTo>
                    <a:pt x="47811" y="17380"/>
                  </a:lnTo>
                  <a:lnTo>
                    <a:pt x="45161" y="24225"/>
                  </a:lnTo>
                  <a:lnTo>
                    <a:pt x="33001" y="60006"/>
                  </a:lnTo>
                  <a:lnTo>
                    <a:pt x="18487" y="88765"/>
                  </a:lnTo>
                  <a:lnTo>
                    <a:pt x="9128" y="122698"/>
                  </a:lnTo>
                  <a:lnTo>
                    <a:pt x="3162" y="156962"/>
                  </a:lnTo>
                  <a:lnTo>
                    <a:pt x="0" y="188346"/>
                  </a:lnTo>
                  <a:lnTo>
                    <a:pt x="263" y="206565"/>
                  </a:lnTo>
                  <a:lnTo>
                    <a:pt x="6525"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87" name="SMARTInkShape-1004"/>
            <p:cNvSpPr/>
            <p:nvPr>
              <p:custDataLst>
                <p:tags r:id="rId38"/>
              </p:custDataLst>
            </p:nvPr>
          </p:nvSpPr>
          <p:spPr>
            <a:xfrm>
              <a:off x="7055203" y="4171322"/>
              <a:ext cx="116849" cy="152359"/>
            </a:xfrm>
            <a:custGeom>
              <a:avLst/>
              <a:gdLst/>
              <a:ahLst/>
              <a:cxnLst/>
              <a:rect l="0" t="0" r="0" b="0"/>
              <a:pathLst>
                <a:path w="116849" h="152359">
                  <a:moveTo>
                    <a:pt x="7295" y="6288"/>
                  </a:moveTo>
                  <a:lnTo>
                    <a:pt x="7295" y="6288"/>
                  </a:lnTo>
                  <a:lnTo>
                    <a:pt x="293" y="6288"/>
                  </a:lnTo>
                  <a:lnTo>
                    <a:pt x="18" y="0"/>
                  </a:lnTo>
                  <a:lnTo>
                    <a:pt x="0" y="3162"/>
                  </a:lnTo>
                  <a:lnTo>
                    <a:pt x="809" y="4205"/>
                  </a:lnTo>
                  <a:lnTo>
                    <a:pt x="10158" y="9891"/>
                  </a:lnTo>
                  <a:lnTo>
                    <a:pt x="26796" y="26644"/>
                  </a:lnTo>
                  <a:lnTo>
                    <a:pt x="49594" y="59771"/>
                  </a:lnTo>
                  <a:lnTo>
                    <a:pt x="60133" y="77858"/>
                  </a:lnTo>
                  <a:lnTo>
                    <a:pt x="82438" y="113320"/>
                  </a:lnTo>
                  <a:lnTo>
                    <a:pt x="99787" y="141654"/>
                  </a:lnTo>
                  <a:lnTo>
                    <a:pt x="109116" y="151893"/>
                  </a:lnTo>
                  <a:lnTo>
                    <a:pt x="116848" y="15235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202" name="SMARTInkShape-Group212"/>
          <p:cNvGrpSpPr/>
          <p:nvPr/>
        </p:nvGrpSpPr>
        <p:grpSpPr>
          <a:xfrm>
            <a:off x="7960830" y="3775917"/>
            <a:ext cx="671925" cy="803387"/>
            <a:chOff x="7960830" y="3775917"/>
            <a:chExt cx="671925" cy="803387"/>
          </a:xfrm>
        </p:grpSpPr>
        <p:sp>
          <p:nvSpPr>
            <p:cNvPr id="4189" name="SMARTInkShape-1005"/>
            <p:cNvSpPr/>
            <p:nvPr>
              <p:custDataLst>
                <p:tags r:id="rId18"/>
              </p:custDataLst>
            </p:nvPr>
          </p:nvSpPr>
          <p:spPr>
            <a:xfrm>
              <a:off x="8406345" y="3965808"/>
              <a:ext cx="7304" cy="211803"/>
            </a:xfrm>
            <a:custGeom>
              <a:avLst/>
              <a:gdLst/>
              <a:ahLst/>
              <a:cxnLst/>
              <a:rect l="0" t="0" r="0" b="0"/>
              <a:pathLst>
                <a:path w="7304" h="211803">
                  <a:moveTo>
                    <a:pt x="0" y="0"/>
                  </a:moveTo>
                  <a:lnTo>
                    <a:pt x="0" y="0"/>
                  </a:lnTo>
                  <a:lnTo>
                    <a:pt x="0" y="32170"/>
                  </a:lnTo>
                  <a:lnTo>
                    <a:pt x="0" y="62889"/>
                  </a:lnTo>
                  <a:lnTo>
                    <a:pt x="0" y="90677"/>
                  </a:lnTo>
                  <a:lnTo>
                    <a:pt x="0" y="123346"/>
                  </a:lnTo>
                  <a:lnTo>
                    <a:pt x="0" y="158723"/>
                  </a:lnTo>
                  <a:lnTo>
                    <a:pt x="2164" y="188101"/>
                  </a:lnTo>
                  <a:lnTo>
                    <a:pt x="7303" y="2118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0" name="SMARTInkShape-1006"/>
            <p:cNvSpPr/>
            <p:nvPr>
              <p:custDataLst>
                <p:tags r:id="rId19"/>
              </p:custDataLst>
            </p:nvPr>
          </p:nvSpPr>
          <p:spPr>
            <a:xfrm>
              <a:off x="8260275" y="3958505"/>
              <a:ext cx="87643" cy="1"/>
            </a:xfrm>
            <a:custGeom>
              <a:avLst/>
              <a:gdLst/>
              <a:ahLst/>
              <a:cxnLst/>
              <a:rect l="0" t="0" r="0" b="0"/>
              <a:pathLst>
                <a:path w="87643" h="1">
                  <a:moveTo>
                    <a:pt x="0" y="0"/>
                  </a:moveTo>
                  <a:lnTo>
                    <a:pt x="0" y="0"/>
                  </a:lnTo>
                  <a:lnTo>
                    <a:pt x="32017" y="0"/>
                  </a:lnTo>
                  <a:lnTo>
                    <a:pt x="67205" y="0"/>
                  </a:lnTo>
                  <a:lnTo>
                    <a:pt x="8764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1" name="SMARTInkShape-1007"/>
            <p:cNvSpPr/>
            <p:nvPr>
              <p:custDataLst>
                <p:tags r:id="rId20"/>
              </p:custDataLst>
            </p:nvPr>
          </p:nvSpPr>
          <p:spPr>
            <a:xfrm>
              <a:off x="8246173" y="3852784"/>
              <a:ext cx="87138" cy="209668"/>
            </a:xfrm>
            <a:custGeom>
              <a:avLst/>
              <a:gdLst/>
              <a:ahLst/>
              <a:cxnLst/>
              <a:rect l="0" t="0" r="0" b="0"/>
              <a:pathLst>
                <a:path w="87138" h="209668">
                  <a:moveTo>
                    <a:pt x="87137" y="18079"/>
                  </a:moveTo>
                  <a:lnTo>
                    <a:pt x="87137" y="18079"/>
                  </a:lnTo>
                  <a:lnTo>
                    <a:pt x="87137" y="14202"/>
                  </a:lnTo>
                  <a:lnTo>
                    <a:pt x="86325" y="13059"/>
                  </a:lnTo>
                  <a:lnTo>
                    <a:pt x="84973" y="12298"/>
                  </a:lnTo>
                  <a:lnTo>
                    <a:pt x="83260" y="11790"/>
                  </a:lnTo>
                  <a:lnTo>
                    <a:pt x="66092" y="699"/>
                  </a:lnTo>
                  <a:lnTo>
                    <a:pt x="61745" y="0"/>
                  </a:lnTo>
                  <a:lnTo>
                    <a:pt x="52589" y="1387"/>
                  </a:lnTo>
                  <a:lnTo>
                    <a:pt x="45273" y="6873"/>
                  </a:lnTo>
                  <a:lnTo>
                    <a:pt x="30087" y="27497"/>
                  </a:lnTo>
                  <a:lnTo>
                    <a:pt x="16478" y="60845"/>
                  </a:lnTo>
                  <a:lnTo>
                    <a:pt x="5247" y="89899"/>
                  </a:lnTo>
                  <a:lnTo>
                    <a:pt x="1200" y="123033"/>
                  </a:lnTo>
                  <a:lnTo>
                    <a:pt x="0" y="153770"/>
                  </a:lnTo>
                  <a:lnTo>
                    <a:pt x="1267" y="181812"/>
                  </a:lnTo>
                  <a:lnTo>
                    <a:pt x="10389" y="200310"/>
                  </a:lnTo>
                  <a:lnTo>
                    <a:pt x="15968" y="208082"/>
                  </a:lnTo>
                  <a:lnTo>
                    <a:pt x="19403" y="209667"/>
                  </a:lnTo>
                  <a:lnTo>
                    <a:pt x="27548" y="209265"/>
                  </a:lnTo>
                  <a:lnTo>
                    <a:pt x="45191" y="202395"/>
                  </a:lnTo>
                  <a:lnTo>
                    <a:pt x="51723" y="197918"/>
                  </a:lnTo>
                  <a:lnTo>
                    <a:pt x="71422" y="173432"/>
                  </a:lnTo>
                  <a:lnTo>
                    <a:pt x="76094" y="161782"/>
                  </a:lnTo>
                  <a:lnTo>
                    <a:pt x="84360" y="127320"/>
                  </a:lnTo>
                  <a:lnTo>
                    <a:pt x="86771" y="94950"/>
                  </a:lnTo>
                  <a:lnTo>
                    <a:pt x="87089" y="63607"/>
                  </a:lnTo>
                  <a:lnTo>
                    <a:pt x="86319" y="38591"/>
                  </a:lnTo>
                  <a:lnTo>
                    <a:pt x="80509" y="25837"/>
                  </a:lnTo>
                  <a:lnTo>
                    <a:pt x="79834" y="1807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2" name="SMARTInkShape-1008"/>
            <p:cNvSpPr/>
            <p:nvPr>
              <p:custDataLst>
                <p:tags r:id="rId21"/>
              </p:custDataLst>
            </p:nvPr>
          </p:nvSpPr>
          <p:spPr>
            <a:xfrm>
              <a:off x="8063080" y="3907380"/>
              <a:ext cx="131464" cy="29215"/>
            </a:xfrm>
            <a:custGeom>
              <a:avLst/>
              <a:gdLst/>
              <a:ahLst/>
              <a:cxnLst/>
              <a:rect l="0" t="0" r="0" b="0"/>
              <a:pathLst>
                <a:path w="131464" h="29215">
                  <a:moveTo>
                    <a:pt x="0" y="29214"/>
                  </a:moveTo>
                  <a:lnTo>
                    <a:pt x="0" y="29214"/>
                  </a:lnTo>
                  <a:lnTo>
                    <a:pt x="0" y="22926"/>
                  </a:lnTo>
                  <a:lnTo>
                    <a:pt x="812" y="22587"/>
                  </a:lnTo>
                  <a:lnTo>
                    <a:pt x="3877" y="22212"/>
                  </a:lnTo>
                  <a:lnTo>
                    <a:pt x="7944" y="19880"/>
                  </a:lnTo>
                  <a:lnTo>
                    <a:pt x="12457" y="16951"/>
                  </a:lnTo>
                  <a:lnTo>
                    <a:pt x="45703" y="4533"/>
                  </a:lnTo>
                  <a:lnTo>
                    <a:pt x="74218" y="895"/>
                  </a:lnTo>
                  <a:lnTo>
                    <a:pt x="108457" y="78"/>
                  </a:lnTo>
                  <a:lnTo>
                    <a:pt x="13146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3" name="SMARTInkShape-1009"/>
            <p:cNvSpPr/>
            <p:nvPr>
              <p:custDataLst>
                <p:tags r:id="rId22"/>
              </p:custDataLst>
            </p:nvPr>
          </p:nvSpPr>
          <p:spPr>
            <a:xfrm>
              <a:off x="8063080" y="3784700"/>
              <a:ext cx="51114" cy="276055"/>
            </a:xfrm>
            <a:custGeom>
              <a:avLst/>
              <a:gdLst/>
              <a:ahLst/>
              <a:cxnLst/>
              <a:rect l="0" t="0" r="0" b="0"/>
              <a:pathLst>
                <a:path w="51114" h="276055">
                  <a:moveTo>
                    <a:pt x="0" y="108073"/>
                  </a:moveTo>
                  <a:lnTo>
                    <a:pt x="0" y="108073"/>
                  </a:lnTo>
                  <a:lnTo>
                    <a:pt x="3877" y="108073"/>
                  </a:lnTo>
                  <a:lnTo>
                    <a:pt x="5020" y="108884"/>
                  </a:lnTo>
                  <a:lnTo>
                    <a:pt x="5781" y="110237"/>
                  </a:lnTo>
                  <a:lnTo>
                    <a:pt x="6289" y="111950"/>
                  </a:lnTo>
                  <a:lnTo>
                    <a:pt x="13503" y="121364"/>
                  </a:lnTo>
                  <a:lnTo>
                    <a:pt x="16280" y="122095"/>
                  </a:lnTo>
                  <a:lnTo>
                    <a:pt x="18156" y="122290"/>
                  </a:lnTo>
                  <a:lnTo>
                    <a:pt x="22406" y="120343"/>
                  </a:lnTo>
                  <a:lnTo>
                    <a:pt x="24675" y="118687"/>
                  </a:lnTo>
                  <a:lnTo>
                    <a:pt x="27197" y="114684"/>
                  </a:lnTo>
                  <a:lnTo>
                    <a:pt x="43958" y="78651"/>
                  </a:lnTo>
                  <a:lnTo>
                    <a:pt x="47940" y="69028"/>
                  </a:lnTo>
                  <a:lnTo>
                    <a:pt x="50938" y="35032"/>
                  </a:lnTo>
                  <a:lnTo>
                    <a:pt x="51113" y="11120"/>
                  </a:lnTo>
                  <a:lnTo>
                    <a:pt x="48955" y="6014"/>
                  </a:lnTo>
                  <a:lnTo>
                    <a:pt x="44835" y="0"/>
                  </a:lnTo>
                  <a:lnTo>
                    <a:pt x="43686" y="319"/>
                  </a:lnTo>
                  <a:lnTo>
                    <a:pt x="33744" y="8816"/>
                  </a:lnTo>
                  <a:lnTo>
                    <a:pt x="31227" y="15539"/>
                  </a:lnTo>
                  <a:lnTo>
                    <a:pt x="24460" y="44432"/>
                  </a:lnTo>
                  <a:lnTo>
                    <a:pt x="22414" y="77589"/>
                  </a:lnTo>
                  <a:lnTo>
                    <a:pt x="22009" y="111699"/>
                  </a:lnTo>
                  <a:lnTo>
                    <a:pt x="21940" y="143952"/>
                  </a:lnTo>
                  <a:lnTo>
                    <a:pt x="21916" y="179539"/>
                  </a:lnTo>
                  <a:lnTo>
                    <a:pt x="24075" y="210012"/>
                  </a:lnTo>
                  <a:lnTo>
                    <a:pt x="28763" y="246171"/>
                  </a:lnTo>
                  <a:lnTo>
                    <a:pt x="29824" y="255469"/>
                  </a:lnTo>
                  <a:lnTo>
                    <a:pt x="35823" y="268289"/>
                  </a:lnTo>
                  <a:lnTo>
                    <a:pt x="36517" y="27605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4" name="SMARTInkShape-1010"/>
            <p:cNvSpPr/>
            <p:nvPr>
              <p:custDataLst>
                <p:tags r:id="rId23"/>
              </p:custDataLst>
            </p:nvPr>
          </p:nvSpPr>
          <p:spPr>
            <a:xfrm>
              <a:off x="7990045" y="3775917"/>
              <a:ext cx="21911" cy="21911"/>
            </a:xfrm>
            <a:custGeom>
              <a:avLst/>
              <a:gdLst/>
              <a:ahLst/>
              <a:cxnLst/>
              <a:rect l="0" t="0" r="0" b="0"/>
              <a:pathLst>
                <a:path w="21911" h="21911">
                  <a:moveTo>
                    <a:pt x="0" y="0"/>
                  </a:moveTo>
                  <a:lnTo>
                    <a:pt x="0" y="0"/>
                  </a:lnTo>
                  <a:lnTo>
                    <a:pt x="21910" y="2191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5" name="SMARTInkShape-1011"/>
            <p:cNvSpPr/>
            <p:nvPr>
              <p:custDataLst>
                <p:tags r:id="rId24"/>
              </p:custDataLst>
            </p:nvPr>
          </p:nvSpPr>
          <p:spPr>
            <a:xfrm>
              <a:off x="7960830" y="3900077"/>
              <a:ext cx="14608" cy="160678"/>
            </a:xfrm>
            <a:custGeom>
              <a:avLst/>
              <a:gdLst/>
              <a:ahLst/>
              <a:cxnLst/>
              <a:rect l="0" t="0" r="0" b="0"/>
              <a:pathLst>
                <a:path w="14608" h="160678">
                  <a:moveTo>
                    <a:pt x="0" y="0"/>
                  </a:moveTo>
                  <a:lnTo>
                    <a:pt x="0" y="0"/>
                  </a:lnTo>
                  <a:lnTo>
                    <a:pt x="0" y="10165"/>
                  </a:lnTo>
                  <a:lnTo>
                    <a:pt x="6627" y="45092"/>
                  </a:lnTo>
                  <a:lnTo>
                    <a:pt x="7215" y="76628"/>
                  </a:lnTo>
                  <a:lnTo>
                    <a:pt x="7292" y="107861"/>
                  </a:lnTo>
                  <a:lnTo>
                    <a:pt x="7304" y="143536"/>
                  </a:lnTo>
                  <a:lnTo>
                    <a:pt x="7304" y="150459"/>
                  </a:lnTo>
                  <a:lnTo>
                    <a:pt x="9468" y="154242"/>
                  </a:lnTo>
                  <a:lnTo>
                    <a:pt x="14607" y="1606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6" name="SMARTInkShape-1012"/>
            <p:cNvSpPr/>
            <p:nvPr>
              <p:custDataLst>
                <p:tags r:id="rId25"/>
              </p:custDataLst>
            </p:nvPr>
          </p:nvSpPr>
          <p:spPr>
            <a:xfrm>
              <a:off x="7997348" y="4207259"/>
              <a:ext cx="109426" cy="299010"/>
            </a:xfrm>
            <a:custGeom>
              <a:avLst/>
              <a:gdLst/>
              <a:ahLst/>
              <a:cxnLst/>
              <a:rect l="0" t="0" r="0" b="0"/>
              <a:pathLst>
                <a:path w="109426" h="299010">
                  <a:moveTo>
                    <a:pt x="0" y="21476"/>
                  </a:moveTo>
                  <a:lnTo>
                    <a:pt x="0" y="21476"/>
                  </a:lnTo>
                  <a:lnTo>
                    <a:pt x="30005" y="49317"/>
                  </a:lnTo>
                  <a:lnTo>
                    <a:pt x="61571" y="69301"/>
                  </a:lnTo>
                  <a:lnTo>
                    <a:pt x="81424" y="72166"/>
                  </a:lnTo>
                  <a:lnTo>
                    <a:pt x="87042" y="70243"/>
                  </a:lnTo>
                  <a:lnTo>
                    <a:pt x="104649" y="55421"/>
                  </a:lnTo>
                  <a:lnTo>
                    <a:pt x="107374" y="50628"/>
                  </a:lnTo>
                  <a:lnTo>
                    <a:pt x="109122" y="40939"/>
                  </a:lnTo>
                  <a:lnTo>
                    <a:pt x="109425" y="29768"/>
                  </a:lnTo>
                  <a:lnTo>
                    <a:pt x="107332" y="22997"/>
                  </a:lnTo>
                  <a:lnTo>
                    <a:pt x="104509" y="17283"/>
                  </a:lnTo>
                  <a:lnTo>
                    <a:pt x="102107" y="9503"/>
                  </a:lnTo>
                  <a:lnTo>
                    <a:pt x="98669" y="4523"/>
                  </a:lnTo>
                  <a:lnTo>
                    <a:pt x="94437" y="1769"/>
                  </a:lnTo>
                  <a:lnTo>
                    <a:pt x="85107" y="0"/>
                  </a:lnTo>
                  <a:lnTo>
                    <a:pt x="83518" y="667"/>
                  </a:lnTo>
                  <a:lnTo>
                    <a:pt x="82458" y="1923"/>
                  </a:lnTo>
                  <a:lnTo>
                    <a:pt x="80469" y="5482"/>
                  </a:lnTo>
                  <a:lnTo>
                    <a:pt x="70298" y="20622"/>
                  </a:lnTo>
                  <a:lnTo>
                    <a:pt x="65822" y="49680"/>
                  </a:lnTo>
                  <a:lnTo>
                    <a:pt x="60129" y="84032"/>
                  </a:lnTo>
                  <a:lnTo>
                    <a:pt x="58932" y="115481"/>
                  </a:lnTo>
                  <a:lnTo>
                    <a:pt x="58577" y="145357"/>
                  </a:lnTo>
                  <a:lnTo>
                    <a:pt x="60636" y="176931"/>
                  </a:lnTo>
                  <a:lnTo>
                    <a:pt x="66385" y="207656"/>
                  </a:lnTo>
                  <a:lnTo>
                    <a:pt x="71721" y="239848"/>
                  </a:lnTo>
                  <a:lnTo>
                    <a:pt x="78643" y="272674"/>
                  </a:lnTo>
                  <a:lnTo>
                    <a:pt x="80339" y="29900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7" name="SMARTInkShape-1013"/>
            <p:cNvSpPr/>
            <p:nvPr>
              <p:custDataLst>
                <p:tags r:id="rId26"/>
              </p:custDataLst>
            </p:nvPr>
          </p:nvSpPr>
          <p:spPr>
            <a:xfrm>
              <a:off x="8041169" y="4382108"/>
              <a:ext cx="116857" cy="43822"/>
            </a:xfrm>
            <a:custGeom>
              <a:avLst/>
              <a:gdLst/>
              <a:ahLst/>
              <a:cxnLst/>
              <a:rect l="0" t="0" r="0" b="0"/>
              <a:pathLst>
                <a:path w="116857" h="43822">
                  <a:moveTo>
                    <a:pt x="0" y="43821"/>
                  </a:moveTo>
                  <a:lnTo>
                    <a:pt x="0" y="43821"/>
                  </a:lnTo>
                  <a:lnTo>
                    <a:pt x="0" y="37533"/>
                  </a:lnTo>
                  <a:lnTo>
                    <a:pt x="811" y="37195"/>
                  </a:lnTo>
                  <a:lnTo>
                    <a:pt x="3878" y="36819"/>
                  </a:lnTo>
                  <a:lnTo>
                    <a:pt x="7945" y="34488"/>
                  </a:lnTo>
                  <a:lnTo>
                    <a:pt x="10166" y="32730"/>
                  </a:lnTo>
                  <a:lnTo>
                    <a:pt x="16961" y="30777"/>
                  </a:lnTo>
                  <a:lnTo>
                    <a:pt x="29912" y="27514"/>
                  </a:lnTo>
                  <a:lnTo>
                    <a:pt x="63338" y="12073"/>
                  </a:lnTo>
                  <a:lnTo>
                    <a:pt x="97337" y="1435"/>
                  </a:lnTo>
                  <a:lnTo>
                    <a:pt x="116856"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8" name="SMARTInkShape-1014"/>
            <p:cNvSpPr/>
            <p:nvPr>
              <p:custDataLst>
                <p:tags r:id="rId27"/>
              </p:custDataLst>
            </p:nvPr>
          </p:nvSpPr>
          <p:spPr>
            <a:xfrm>
              <a:off x="8223757" y="4367502"/>
              <a:ext cx="146071" cy="167539"/>
            </a:xfrm>
            <a:custGeom>
              <a:avLst/>
              <a:gdLst/>
              <a:ahLst/>
              <a:cxnLst/>
              <a:rect l="0" t="0" r="0" b="0"/>
              <a:pathLst>
                <a:path w="146071" h="167539">
                  <a:moveTo>
                    <a:pt x="0" y="0"/>
                  </a:moveTo>
                  <a:lnTo>
                    <a:pt x="0" y="0"/>
                  </a:lnTo>
                  <a:lnTo>
                    <a:pt x="0" y="34547"/>
                  </a:lnTo>
                  <a:lnTo>
                    <a:pt x="2164" y="66434"/>
                  </a:lnTo>
                  <a:lnTo>
                    <a:pt x="6627" y="102341"/>
                  </a:lnTo>
                  <a:lnTo>
                    <a:pt x="7214" y="134901"/>
                  </a:lnTo>
                  <a:lnTo>
                    <a:pt x="9428" y="143270"/>
                  </a:lnTo>
                  <a:lnTo>
                    <a:pt x="13073" y="152544"/>
                  </a:lnTo>
                  <a:lnTo>
                    <a:pt x="14304" y="162948"/>
                  </a:lnTo>
                  <a:lnTo>
                    <a:pt x="15216" y="164625"/>
                  </a:lnTo>
                  <a:lnTo>
                    <a:pt x="16636" y="165743"/>
                  </a:lnTo>
                  <a:lnTo>
                    <a:pt x="20868" y="167538"/>
                  </a:lnTo>
                  <a:lnTo>
                    <a:pt x="21216" y="166874"/>
                  </a:lnTo>
                  <a:lnTo>
                    <a:pt x="28191" y="133429"/>
                  </a:lnTo>
                  <a:lnTo>
                    <a:pt x="39290" y="98354"/>
                  </a:lnTo>
                  <a:lnTo>
                    <a:pt x="56014" y="64165"/>
                  </a:lnTo>
                  <a:lnTo>
                    <a:pt x="64292" y="53002"/>
                  </a:lnTo>
                  <a:lnTo>
                    <a:pt x="67256" y="51958"/>
                  </a:lnTo>
                  <a:lnTo>
                    <a:pt x="69182" y="51680"/>
                  </a:lnTo>
                  <a:lnTo>
                    <a:pt x="73487" y="53535"/>
                  </a:lnTo>
                  <a:lnTo>
                    <a:pt x="90103" y="68307"/>
                  </a:lnTo>
                  <a:lnTo>
                    <a:pt x="109554" y="102444"/>
                  </a:lnTo>
                  <a:lnTo>
                    <a:pt x="126324" y="137261"/>
                  </a:lnTo>
                  <a:lnTo>
                    <a:pt x="146070" y="1606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9" name="SMARTInkShape-1015"/>
            <p:cNvSpPr/>
            <p:nvPr>
              <p:custDataLst>
                <p:tags r:id="rId28"/>
              </p:custDataLst>
            </p:nvPr>
          </p:nvSpPr>
          <p:spPr>
            <a:xfrm>
              <a:off x="8399784" y="4389412"/>
              <a:ext cx="71863" cy="123667"/>
            </a:xfrm>
            <a:custGeom>
              <a:avLst/>
              <a:gdLst/>
              <a:ahLst/>
              <a:cxnLst/>
              <a:rect l="0" t="0" r="0" b="0"/>
              <a:pathLst>
                <a:path w="71863" h="123667">
                  <a:moveTo>
                    <a:pt x="35775" y="58428"/>
                  </a:moveTo>
                  <a:lnTo>
                    <a:pt x="35775" y="58428"/>
                  </a:lnTo>
                  <a:lnTo>
                    <a:pt x="35775" y="48263"/>
                  </a:lnTo>
                  <a:lnTo>
                    <a:pt x="33611" y="43631"/>
                  </a:lnTo>
                  <a:lnTo>
                    <a:pt x="30756" y="38868"/>
                  </a:lnTo>
                  <a:lnTo>
                    <a:pt x="28336" y="31624"/>
                  </a:lnTo>
                  <a:lnTo>
                    <a:pt x="24896" y="26768"/>
                  </a:lnTo>
                  <a:lnTo>
                    <a:pt x="20661" y="24070"/>
                  </a:lnTo>
                  <a:lnTo>
                    <a:pt x="15207" y="22337"/>
                  </a:lnTo>
                  <a:lnTo>
                    <a:pt x="10385" y="25914"/>
                  </a:lnTo>
                  <a:lnTo>
                    <a:pt x="8261" y="29912"/>
                  </a:lnTo>
                  <a:lnTo>
                    <a:pt x="0" y="66194"/>
                  </a:lnTo>
                  <a:lnTo>
                    <a:pt x="134" y="101415"/>
                  </a:lnTo>
                  <a:lnTo>
                    <a:pt x="3164" y="109452"/>
                  </a:lnTo>
                  <a:lnTo>
                    <a:pt x="9431" y="118540"/>
                  </a:lnTo>
                  <a:lnTo>
                    <a:pt x="16222" y="121662"/>
                  </a:lnTo>
                  <a:lnTo>
                    <a:pt x="33806" y="123666"/>
                  </a:lnTo>
                  <a:lnTo>
                    <a:pt x="41121" y="121776"/>
                  </a:lnTo>
                  <a:lnTo>
                    <a:pt x="44208" y="120136"/>
                  </a:lnTo>
                  <a:lnTo>
                    <a:pt x="62478" y="97153"/>
                  </a:lnTo>
                  <a:lnTo>
                    <a:pt x="69024" y="84419"/>
                  </a:lnTo>
                  <a:lnTo>
                    <a:pt x="71862" y="64636"/>
                  </a:lnTo>
                  <a:lnTo>
                    <a:pt x="68288" y="52513"/>
                  </a:lnTo>
                  <a:lnTo>
                    <a:pt x="59643" y="37021"/>
                  </a:lnTo>
                  <a:lnTo>
                    <a:pt x="57744" y="31872"/>
                  </a:lnTo>
                  <a:lnTo>
                    <a:pt x="54195" y="26879"/>
                  </a:lnTo>
                  <a:lnTo>
                    <a:pt x="49913" y="24119"/>
                  </a:lnTo>
                  <a:lnTo>
                    <a:pt x="45304" y="22080"/>
                  </a:lnTo>
                  <a:lnTo>
                    <a:pt x="37191" y="15751"/>
                  </a:lnTo>
                  <a:lnTo>
                    <a:pt x="32317" y="14946"/>
                  </a:lnTo>
                  <a:lnTo>
                    <a:pt x="31035" y="14022"/>
                  </a:lnTo>
                  <a:lnTo>
                    <a:pt x="30181" y="12594"/>
                  </a:lnTo>
                  <a:lnTo>
                    <a:pt x="28696" y="7189"/>
                  </a:lnTo>
                  <a:lnTo>
                    <a:pt x="2847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00" name="SMARTInkShape-1016"/>
            <p:cNvSpPr/>
            <p:nvPr>
              <p:custDataLst>
                <p:tags r:id="rId29"/>
              </p:custDataLst>
            </p:nvPr>
          </p:nvSpPr>
          <p:spPr>
            <a:xfrm>
              <a:off x="8537808" y="4214128"/>
              <a:ext cx="43822" cy="365176"/>
            </a:xfrm>
            <a:custGeom>
              <a:avLst/>
              <a:gdLst/>
              <a:ahLst/>
              <a:cxnLst/>
              <a:rect l="0" t="0" r="0" b="0"/>
              <a:pathLst>
                <a:path w="43822" h="365176">
                  <a:moveTo>
                    <a:pt x="0" y="0"/>
                  </a:moveTo>
                  <a:lnTo>
                    <a:pt x="0" y="0"/>
                  </a:lnTo>
                  <a:lnTo>
                    <a:pt x="0" y="3877"/>
                  </a:lnTo>
                  <a:lnTo>
                    <a:pt x="9016" y="38928"/>
                  </a:lnTo>
                  <a:lnTo>
                    <a:pt x="13503" y="70085"/>
                  </a:lnTo>
                  <a:lnTo>
                    <a:pt x="14281" y="101826"/>
                  </a:lnTo>
                  <a:lnTo>
                    <a:pt x="14510" y="133051"/>
                  </a:lnTo>
                  <a:lnTo>
                    <a:pt x="14565" y="157325"/>
                  </a:lnTo>
                  <a:lnTo>
                    <a:pt x="14588" y="183532"/>
                  </a:lnTo>
                  <a:lnTo>
                    <a:pt x="14599" y="208705"/>
                  </a:lnTo>
                  <a:lnTo>
                    <a:pt x="16768" y="233418"/>
                  </a:lnTo>
                  <a:lnTo>
                    <a:pt x="20387" y="267979"/>
                  </a:lnTo>
                  <a:lnTo>
                    <a:pt x="23624" y="298777"/>
                  </a:lnTo>
                  <a:lnTo>
                    <a:pt x="28109" y="334387"/>
                  </a:lnTo>
                  <a:lnTo>
                    <a:pt x="30887" y="345541"/>
                  </a:lnTo>
                  <a:lnTo>
                    <a:pt x="36588" y="357060"/>
                  </a:lnTo>
                  <a:lnTo>
                    <a:pt x="43821" y="36517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01" name="SMARTInkShape-1017"/>
            <p:cNvSpPr/>
            <p:nvPr>
              <p:custDataLst>
                <p:tags r:id="rId30"/>
              </p:custDataLst>
            </p:nvPr>
          </p:nvSpPr>
          <p:spPr>
            <a:xfrm>
              <a:off x="8515897" y="4367502"/>
              <a:ext cx="116858" cy="14607"/>
            </a:xfrm>
            <a:custGeom>
              <a:avLst/>
              <a:gdLst/>
              <a:ahLst/>
              <a:cxnLst/>
              <a:rect l="0" t="0" r="0" b="0"/>
              <a:pathLst>
                <a:path w="116858" h="14607">
                  <a:moveTo>
                    <a:pt x="0" y="14606"/>
                  </a:moveTo>
                  <a:lnTo>
                    <a:pt x="0" y="14606"/>
                  </a:lnTo>
                  <a:lnTo>
                    <a:pt x="3878" y="14606"/>
                  </a:lnTo>
                  <a:lnTo>
                    <a:pt x="7946" y="12443"/>
                  </a:lnTo>
                  <a:lnTo>
                    <a:pt x="12458" y="9587"/>
                  </a:lnTo>
                  <a:lnTo>
                    <a:pt x="41826" y="1104"/>
                  </a:lnTo>
                  <a:lnTo>
                    <a:pt x="73735" y="145"/>
                  </a:lnTo>
                  <a:lnTo>
                    <a:pt x="109177" y="5"/>
                  </a:lnTo>
                  <a:lnTo>
                    <a:pt x="116857"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03" name="SMARTInkShape-1018"/>
          <p:cNvSpPr/>
          <p:nvPr>
            <p:custDataLst>
              <p:tags r:id="rId5"/>
            </p:custDataLst>
          </p:nvPr>
        </p:nvSpPr>
        <p:spPr>
          <a:xfrm>
            <a:off x="7975437" y="4396716"/>
            <a:ext cx="14609" cy="160678"/>
          </a:xfrm>
          <a:custGeom>
            <a:avLst/>
            <a:gdLst/>
            <a:ahLst/>
            <a:cxnLst/>
            <a:rect l="0" t="0" r="0" b="0"/>
            <a:pathLst>
              <a:path w="14609" h="160678">
                <a:moveTo>
                  <a:pt x="0" y="0"/>
                </a:moveTo>
                <a:lnTo>
                  <a:pt x="0" y="0"/>
                </a:lnTo>
                <a:lnTo>
                  <a:pt x="0" y="32075"/>
                </a:lnTo>
                <a:lnTo>
                  <a:pt x="813" y="66919"/>
                </a:lnTo>
                <a:lnTo>
                  <a:pt x="5781" y="100801"/>
                </a:lnTo>
                <a:lnTo>
                  <a:pt x="12123" y="136141"/>
                </a:lnTo>
                <a:lnTo>
                  <a:pt x="14608" y="1606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08" name="SMARTInkShape-Group214"/>
          <p:cNvGrpSpPr/>
          <p:nvPr/>
        </p:nvGrpSpPr>
        <p:grpSpPr>
          <a:xfrm>
            <a:off x="7727117" y="4856839"/>
            <a:ext cx="58430" cy="832600"/>
            <a:chOff x="7727117" y="4856839"/>
            <a:chExt cx="58430" cy="832600"/>
          </a:xfrm>
        </p:grpSpPr>
        <p:sp>
          <p:nvSpPr>
            <p:cNvPr id="4204" name="SMARTInkShape-1019"/>
            <p:cNvSpPr/>
            <p:nvPr>
              <p:custDataLst>
                <p:tags r:id="rId14"/>
              </p:custDataLst>
            </p:nvPr>
          </p:nvSpPr>
          <p:spPr>
            <a:xfrm>
              <a:off x="7756333" y="5316958"/>
              <a:ext cx="14607" cy="51126"/>
            </a:xfrm>
            <a:custGeom>
              <a:avLst/>
              <a:gdLst/>
              <a:ahLst/>
              <a:cxnLst/>
              <a:rect l="0" t="0" r="0" b="0"/>
              <a:pathLst>
                <a:path w="14607" h="51126">
                  <a:moveTo>
                    <a:pt x="14606" y="0"/>
                  </a:moveTo>
                  <a:lnTo>
                    <a:pt x="14606" y="0"/>
                  </a:lnTo>
                  <a:lnTo>
                    <a:pt x="10729" y="0"/>
                  </a:lnTo>
                  <a:lnTo>
                    <a:pt x="9587" y="812"/>
                  </a:lnTo>
                  <a:lnTo>
                    <a:pt x="8825" y="2165"/>
                  </a:lnTo>
                  <a:lnTo>
                    <a:pt x="326" y="33797"/>
                  </a:lnTo>
                  <a:lnTo>
                    <a:pt x="0" y="511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05" name="SMARTInkShape-1020"/>
            <p:cNvSpPr/>
            <p:nvPr>
              <p:custDataLst>
                <p:tags r:id="rId15"/>
              </p:custDataLst>
            </p:nvPr>
          </p:nvSpPr>
          <p:spPr>
            <a:xfrm>
              <a:off x="7763635" y="5075942"/>
              <a:ext cx="21912" cy="43822"/>
            </a:xfrm>
            <a:custGeom>
              <a:avLst/>
              <a:gdLst/>
              <a:ahLst/>
              <a:cxnLst/>
              <a:rect l="0" t="0" r="0" b="0"/>
              <a:pathLst>
                <a:path w="21912" h="43822">
                  <a:moveTo>
                    <a:pt x="21911" y="0"/>
                  </a:moveTo>
                  <a:lnTo>
                    <a:pt x="21911" y="0"/>
                  </a:lnTo>
                  <a:lnTo>
                    <a:pt x="16080" y="6642"/>
                  </a:lnTo>
                  <a:lnTo>
                    <a:pt x="10266" y="18288"/>
                  </a:lnTo>
                  <a:lnTo>
                    <a:pt x="7694" y="33796"/>
                  </a:lnTo>
                  <a:lnTo>
                    <a:pt x="0" y="438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06" name="SMARTInkShape-1021"/>
            <p:cNvSpPr/>
            <p:nvPr>
              <p:custDataLst>
                <p:tags r:id="rId16"/>
              </p:custDataLst>
            </p:nvPr>
          </p:nvSpPr>
          <p:spPr>
            <a:xfrm>
              <a:off x="7750460" y="4856839"/>
              <a:ext cx="27784" cy="7302"/>
            </a:xfrm>
            <a:custGeom>
              <a:avLst/>
              <a:gdLst/>
              <a:ahLst/>
              <a:cxnLst/>
              <a:rect l="0" t="0" r="0" b="0"/>
              <a:pathLst>
                <a:path w="27784" h="7302">
                  <a:moveTo>
                    <a:pt x="27783" y="7301"/>
                  </a:moveTo>
                  <a:lnTo>
                    <a:pt x="27783" y="7301"/>
                  </a:lnTo>
                  <a:lnTo>
                    <a:pt x="23906" y="7301"/>
                  </a:lnTo>
                  <a:lnTo>
                    <a:pt x="19838" y="5137"/>
                  </a:lnTo>
                  <a:lnTo>
                    <a:pt x="15325" y="2282"/>
                  </a:lnTo>
                  <a:lnTo>
                    <a:pt x="5816" y="449"/>
                  </a:lnTo>
                  <a:lnTo>
                    <a:pt x="0" y="87"/>
                  </a:lnTo>
                  <a:lnTo>
                    <a:pt x="11897" y="0"/>
                  </a:lnTo>
                  <a:lnTo>
                    <a:pt x="20479" y="730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07" name="SMARTInkShape-1022"/>
            <p:cNvSpPr/>
            <p:nvPr>
              <p:custDataLst>
                <p:tags r:id="rId17"/>
              </p:custDataLst>
            </p:nvPr>
          </p:nvSpPr>
          <p:spPr>
            <a:xfrm>
              <a:off x="7727117" y="5557974"/>
              <a:ext cx="36519" cy="131465"/>
            </a:xfrm>
            <a:custGeom>
              <a:avLst/>
              <a:gdLst/>
              <a:ahLst/>
              <a:cxnLst/>
              <a:rect l="0" t="0" r="0" b="0"/>
              <a:pathLst>
                <a:path w="36519" h="131465">
                  <a:moveTo>
                    <a:pt x="36518" y="0"/>
                  </a:moveTo>
                  <a:lnTo>
                    <a:pt x="36518" y="0"/>
                  </a:lnTo>
                  <a:lnTo>
                    <a:pt x="30688" y="6643"/>
                  </a:lnTo>
                  <a:lnTo>
                    <a:pt x="26353" y="14043"/>
                  </a:lnTo>
                  <a:lnTo>
                    <a:pt x="20333" y="44709"/>
                  </a:lnTo>
                  <a:lnTo>
                    <a:pt x="11861" y="77088"/>
                  </a:lnTo>
                  <a:lnTo>
                    <a:pt x="3828" y="112764"/>
                  </a:lnTo>
                  <a:lnTo>
                    <a:pt x="0" y="13146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09" name="SMARTInkShape-1023"/>
          <p:cNvSpPr/>
          <p:nvPr>
            <p:custDataLst>
              <p:tags r:id="rId6"/>
            </p:custDataLst>
          </p:nvPr>
        </p:nvSpPr>
        <p:spPr>
          <a:xfrm>
            <a:off x="5740562" y="3834353"/>
            <a:ext cx="1226992" cy="1256197"/>
          </a:xfrm>
          <a:custGeom>
            <a:avLst/>
            <a:gdLst/>
            <a:ahLst/>
            <a:cxnLst/>
            <a:rect l="0" t="0" r="0" b="0"/>
            <a:pathLst>
              <a:path w="1226992" h="1256197">
                <a:moveTo>
                  <a:pt x="58428" y="65724"/>
                </a:moveTo>
                <a:lnTo>
                  <a:pt x="58428" y="65724"/>
                </a:lnTo>
                <a:lnTo>
                  <a:pt x="58428" y="44211"/>
                </a:lnTo>
                <a:lnTo>
                  <a:pt x="54551" y="43931"/>
                </a:lnTo>
                <a:lnTo>
                  <a:pt x="53409" y="44703"/>
                </a:lnTo>
                <a:lnTo>
                  <a:pt x="52648" y="46030"/>
                </a:lnTo>
                <a:lnTo>
                  <a:pt x="51426" y="50111"/>
                </a:lnTo>
                <a:lnTo>
                  <a:pt x="51130" y="84405"/>
                </a:lnTo>
                <a:lnTo>
                  <a:pt x="53290" y="110350"/>
                </a:lnTo>
                <a:lnTo>
                  <a:pt x="57414" y="138918"/>
                </a:lnTo>
                <a:lnTo>
                  <a:pt x="58228" y="173835"/>
                </a:lnTo>
                <a:lnTo>
                  <a:pt x="58369" y="202350"/>
                </a:lnTo>
                <a:lnTo>
                  <a:pt x="58411" y="231357"/>
                </a:lnTo>
                <a:lnTo>
                  <a:pt x="58423" y="261321"/>
                </a:lnTo>
                <a:lnTo>
                  <a:pt x="58427" y="295536"/>
                </a:lnTo>
                <a:lnTo>
                  <a:pt x="58427" y="319343"/>
                </a:lnTo>
                <a:lnTo>
                  <a:pt x="58428" y="345613"/>
                </a:lnTo>
                <a:lnTo>
                  <a:pt x="58428" y="372706"/>
                </a:lnTo>
                <a:lnTo>
                  <a:pt x="58428" y="398273"/>
                </a:lnTo>
                <a:lnTo>
                  <a:pt x="58428" y="423162"/>
                </a:lnTo>
                <a:lnTo>
                  <a:pt x="58428" y="448559"/>
                </a:lnTo>
                <a:lnTo>
                  <a:pt x="58428" y="476077"/>
                </a:lnTo>
                <a:lnTo>
                  <a:pt x="58428" y="502374"/>
                </a:lnTo>
                <a:lnTo>
                  <a:pt x="58428" y="527586"/>
                </a:lnTo>
                <a:lnTo>
                  <a:pt x="58428" y="552316"/>
                </a:lnTo>
                <a:lnTo>
                  <a:pt x="58428" y="578997"/>
                </a:lnTo>
                <a:lnTo>
                  <a:pt x="58428" y="606273"/>
                </a:lnTo>
                <a:lnTo>
                  <a:pt x="58428" y="631921"/>
                </a:lnTo>
                <a:lnTo>
                  <a:pt x="58428" y="659009"/>
                </a:lnTo>
                <a:lnTo>
                  <a:pt x="58428" y="686467"/>
                </a:lnTo>
                <a:lnTo>
                  <a:pt x="58428" y="712195"/>
                </a:lnTo>
                <a:lnTo>
                  <a:pt x="58428" y="739319"/>
                </a:lnTo>
                <a:lnTo>
                  <a:pt x="58428" y="766793"/>
                </a:lnTo>
                <a:lnTo>
                  <a:pt x="58428" y="792528"/>
                </a:lnTo>
                <a:lnTo>
                  <a:pt x="58428" y="817491"/>
                </a:lnTo>
                <a:lnTo>
                  <a:pt x="58428" y="842111"/>
                </a:lnTo>
                <a:lnTo>
                  <a:pt x="58428" y="866578"/>
                </a:lnTo>
                <a:lnTo>
                  <a:pt x="56264" y="893141"/>
                </a:lnTo>
                <a:lnTo>
                  <a:pt x="53409" y="919554"/>
                </a:lnTo>
                <a:lnTo>
                  <a:pt x="51802" y="953485"/>
                </a:lnTo>
                <a:lnTo>
                  <a:pt x="51325" y="988064"/>
                </a:lnTo>
                <a:lnTo>
                  <a:pt x="51184" y="1019228"/>
                </a:lnTo>
                <a:lnTo>
                  <a:pt x="51143" y="1049020"/>
                </a:lnTo>
                <a:lnTo>
                  <a:pt x="51941" y="1077594"/>
                </a:lnTo>
                <a:lnTo>
                  <a:pt x="56906" y="1111635"/>
                </a:lnTo>
                <a:lnTo>
                  <a:pt x="58127" y="1141622"/>
                </a:lnTo>
                <a:lnTo>
                  <a:pt x="66334" y="1173994"/>
                </a:lnTo>
                <a:lnTo>
                  <a:pt x="71050" y="1189913"/>
                </a:lnTo>
                <a:lnTo>
                  <a:pt x="74611" y="1204908"/>
                </a:lnTo>
                <a:lnTo>
                  <a:pt x="80806" y="1217466"/>
                </a:lnTo>
                <a:lnTo>
                  <a:pt x="97408" y="1242879"/>
                </a:lnTo>
                <a:lnTo>
                  <a:pt x="104425" y="1246220"/>
                </a:lnTo>
                <a:lnTo>
                  <a:pt x="112143" y="1248517"/>
                </a:lnTo>
                <a:lnTo>
                  <a:pt x="121862" y="1253560"/>
                </a:lnTo>
                <a:lnTo>
                  <a:pt x="155932" y="1256094"/>
                </a:lnTo>
                <a:lnTo>
                  <a:pt x="187254" y="1256187"/>
                </a:lnTo>
                <a:lnTo>
                  <a:pt x="222941" y="1256196"/>
                </a:lnTo>
                <a:lnTo>
                  <a:pt x="259386" y="1256196"/>
                </a:lnTo>
                <a:lnTo>
                  <a:pt x="292636" y="1250416"/>
                </a:lnTo>
                <a:lnTo>
                  <a:pt x="328724" y="1249094"/>
                </a:lnTo>
                <a:lnTo>
                  <a:pt x="365185" y="1248919"/>
                </a:lnTo>
                <a:lnTo>
                  <a:pt x="401694" y="1243115"/>
                </a:lnTo>
                <a:lnTo>
                  <a:pt x="438211" y="1241790"/>
                </a:lnTo>
                <a:lnTo>
                  <a:pt x="474729" y="1241615"/>
                </a:lnTo>
                <a:lnTo>
                  <a:pt x="508962" y="1236575"/>
                </a:lnTo>
                <a:lnTo>
                  <a:pt x="540009" y="1234738"/>
                </a:lnTo>
                <a:lnTo>
                  <a:pt x="569585" y="1230498"/>
                </a:lnTo>
                <a:lnTo>
                  <a:pt x="603890" y="1227677"/>
                </a:lnTo>
                <a:lnTo>
                  <a:pt x="634951" y="1227119"/>
                </a:lnTo>
                <a:lnTo>
                  <a:pt x="668407" y="1227009"/>
                </a:lnTo>
                <a:lnTo>
                  <a:pt x="700443" y="1221969"/>
                </a:lnTo>
                <a:lnTo>
                  <a:pt x="732379" y="1220131"/>
                </a:lnTo>
                <a:lnTo>
                  <a:pt x="758003" y="1221977"/>
                </a:lnTo>
                <a:lnTo>
                  <a:pt x="788470" y="1225993"/>
                </a:lnTo>
                <a:lnTo>
                  <a:pt x="822952" y="1226787"/>
                </a:lnTo>
                <a:lnTo>
                  <a:pt x="854048" y="1226944"/>
                </a:lnTo>
                <a:lnTo>
                  <a:pt x="883634" y="1226974"/>
                </a:lnTo>
                <a:lnTo>
                  <a:pt x="913733" y="1227792"/>
                </a:lnTo>
                <a:lnTo>
                  <a:pt x="947931" y="1232763"/>
                </a:lnTo>
                <a:lnTo>
                  <a:pt x="980755" y="1234085"/>
                </a:lnTo>
                <a:lnTo>
                  <a:pt x="1008297" y="1236410"/>
                </a:lnTo>
                <a:lnTo>
                  <a:pt x="1039437" y="1240908"/>
                </a:lnTo>
                <a:lnTo>
                  <a:pt x="1075295" y="1241529"/>
                </a:lnTo>
                <a:lnTo>
                  <a:pt x="1090434" y="1240760"/>
                </a:lnTo>
                <a:lnTo>
                  <a:pt x="1124728" y="1234736"/>
                </a:lnTo>
                <a:lnTo>
                  <a:pt x="1144066" y="1233534"/>
                </a:lnTo>
                <a:lnTo>
                  <a:pt x="1168055" y="1225273"/>
                </a:lnTo>
                <a:lnTo>
                  <a:pt x="1180668" y="1215396"/>
                </a:lnTo>
                <a:lnTo>
                  <a:pt x="1190460" y="1210808"/>
                </a:lnTo>
                <a:lnTo>
                  <a:pt x="1195336" y="1205998"/>
                </a:lnTo>
                <a:lnTo>
                  <a:pt x="1201832" y="1194977"/>
                </a:lnTo>
                <a:lnTo>
                  <a:pt x="1204118" y="1185400"/>
                </a:lnTo>
                <a:lnTo>
                  <a:pt x="1207054" y="1168035"/>
                </a:lnTo>
                <a:lnTo>
                  <a:pt x="1210804" y="1153794"/>
                </a:lnTo>
                <a:lnTo>
                  <a:pt x="1212175" y="1123751"/>
                </a:lnTo>
                <a:lnTo>
                  <a:pt x="1212356" y="1088087"/>
                </a:lnTo>
                <a:lnTo>
                  <a:pt x="1212378" y="1053957"/>
                </a:lnTo>
                <a:lnTo>
                  <a:pt x="1212383" y="1020766"/>
                </a:lnTo>
                <a:lnTo>
                  <a:pt x="1210220" y="992761"/>
                </a:lnTo>
                <a:lnTo>
                  <a:pt x="1206602" y="961741"/>
                </a:lnTo>
                <a:lnTo>
                  <a:pt x="1205531" y="929016"/>
                </a:lnTo>
                <a:lnTo>
                  <a:pt x="1205214" y="896598"/>
                </a:lnTo>
                <a:lnTo>
                  <a:pt x="1205119" y="861295"/>
                </a:lnTo>
                <a:lnTo>
                  <a:pt x="1205092" y="825137"/>
                </a:lnTo>
                <a:lnTo>
                  <a:pt x="1205897" y="800065"/>
                </a:lnTo>
                <a:lnTo>
                  <a:pt x="1208960" y="772692"/>
                </a:lnTo>
                <a:lnTo>
                  <a:pt x="1210862" y="746460"/>
                </a:lnTo>
                <a:lnTo>
                  <a:pt x="1211707" y="720465"/>
                </a:lnTo>
                <a:lnTo>
                  <a:pt x="1212083" y="692681"/>
                </a:lnTo>
                <a:lnTo>
                  <a:pt x="1212249" y="666267"/>
                </a:lnTo>
                <a:lnTo>
                  <a:pt x="1212324" y="641003"/>
                </a:lnTo>
                <a:lnTo>
                  <a:pt x="1212357" y="616249"/>
                </a:lnTo>
                <a:lnTo>
                  <a:pt x="1214536" y="589558"/>
                </a:lnTo>
                <a:lnTo>
                  <a:pt x="1217398" y="562277"/>
                </a:lnTo>
                <a:lnTo>
                  <a:pt x="1218670" y="536627"/>
                </a:lnTo>
                <a:lnTo>
                  <a:pt x="1219235" y="511702"/>
                </a:lnTo>
                <a:lnTo>
                  <a:pt x="1219486" y="487099"/>
                </a:lnTo>
                <a:lnTo>
                  <a:pt x="1219598" y="462639"/>
                </a:lnTo>
                <a:lnTo>
                  <a:pt x="1221811" y="438244"/>
                </a:lnTo>
                <a:lnTo>
                  <a:pt x="1225456" y="403861"/>
                </a:lnTo>
                <a:lnTo>
                  <a:pt x="1226536" y="370952"/>
                </a:lnTo>
                <a:lnTo>
                  <a:pt x="1226856" y="337668"/>
                </a:lnTo>
                <a:lnTo>
                  <a:pt x="1226951" y="307247"/>
                </a:lnTo>
                <a:lnTo>
                  <a:pt x="1226979" y="277676"/>
                </a:lnTo>
                <a:lnTo>
                  <a:pt x="1226988" y="248356"/>
                </a:lnTo>
                <a:lnTo>
                  <a:pt x="1226990" y="213245"/>
                </a:lnTo>
                <a:lnTo>
                  <a:pt x="1226991" y="182867"/>
                </a:lnTo>
                <a:lnTo>
                  <a:pt x="1226991" y="153423"/>
                </a:lnTo>
                <a:lnTo>
                  <a:pt x="1224826" y="133636"/>
                </a:lnTo>
                <a:lnTo>
                  <a:pt x="1217974" y="98816"/>
                </a:lnTo>
                <a:lnTo>
                  <a:pt x="1214868" y="90981"/>
                </a:lnTo>
                <a:lnTo>
                  <a:pt x="1212308" y="78256"/>
                </a:lnTo>
                <a:lnTo>
                  <a:pt x="1197630" y="52803"/>
                </a:lnTo>
                <a:lnTo>
                  <a:pt x="1188009" y="41712"/>
                </a:lnTo>
                <a:lnTo>
                  <a:pt x="1153764" y="21915"/>
                </a:lnTo>
                <a:lnTo>
                  <a:pt x="1144132" y="17851"/>
                </a:lnTo>
                <a:lnTo>
                  <a:pt x="1109166" y="9865"/>
                </a:lnTo>
                <a:lnTo>
                  <a:pt x="1073490" y="7634"/>
                </a:lnTo>
                <a:lnTo>
                  <a:pt x="1037082" y="1559"/>
                </a:lnTo>
                <a:lnTo>
                  <a:pt x="1004005" y="302"/>
                </a:lnTo>
                <a:lnTo>
                  <a:pt x="975808" y="83"/>
                </a:lnTo>
                <a:lnTo>
                  <a:pt x="943018" y="19"/>
                </a:lnTo>
                <a:lnTo>
                  <a:pt x="911482" y="0"/>
                </a:lnTo>
                <a:lnTo>
                  <a:pt x="877703" y="3872"/>
                </a:lnTo>
                <a:lnTo>
                  <a:pt x="845875" y="6281"/>
                </a:lnTo>
                <a:lnTo>
                  <a:pt x="812009" y="10872"/>
                </a:lnTo>
                <a:lnTo>
                  <a:pt x="776276" y="13495"/>
                </a:lnTo>
                <a:lnTo>
                  <a:pt x="739992" y="18149"/>
                </a:lnTo>
                <a:lnTo>
                  <a:pt x="703543" y="24668"/>
                </a:lnTo>
                <a:lnTo>
                  <a:pt x="677050" y="27189"/>
                </a:lnTo>
                <a:lnTo>
                  <a:pt x="649857" y="29121"/>
                </a:lnTo>
                <a:lnTo>
                  <a:pt x="624246" y="32685"/>
                </a:lnTo>
                <a:lnTo>
                  <a:pt x="597174" y="34810"/>
                </a:lnTo>
                <a:lnTo>
                  <a:pt x="569724" y="36565"/>
                </a:lnTo>
                <a:lnTo>
                  <a:pt x="543999" y="40051"/>
                </a:lnTo>
                <a:lnTo>
                  <a:pt x="516876" y="42141"/>
                </a:lnTo>
                <a:lnTo>
                  <a:pt x="489403" y="43070"/>
                </a:lnTo>
                <a:lnTo>
                  <a:pt x="463668" y="43483"/>
                </a:lnTo>
                <a:lnTo>
                  <a:pt x="438705" y="45830"/>
                </a:lnTo>
                <a:lnTo>
                  <a:pt x="413274" y="48767"/>
                </a:lnTo>
                <a:lnTo>
                  <a:pt x="385742" y="50072"/>
                </a:lnTo>
                <a:lnTo>
                  <a:pt x="359439" y="50652"/>
                </a:lnTo>
                <a:lnTo>
                  <a:pt x="334224" y="50911"/>
                </a:lnTo>
                <a:lnTo>
                  <a:pt x="309492" y="51025"/>
                </a:lnTo>
                <a:lnTo>
                  <a:pt x="284975" y="53240"/>
                </a:lnTo>
                <a:lnTo>
                  <a:pt x="250525" y="56885"/>
                </a:lnTo>
                <a:lnTo>
                  <a:pt x="217594" y="57965"/>
                </a:lnTo>
                <a:lnTo>
                  <a:pt x="182140" y="60449"/>
                </a:lnTo>
                <a:lnTo>
                  <a:pt x="148102" y="66324"/>
                </a:lnTo>
                <a:lnTo>
                  <a:pt x="117458" y="73205"/>
                </a:lnTo>
                <a:lnTo>
                  <a:pt x="87821" y="80383"/>
                </a:lnTo>
                <a:lnTo>
                  <a:pt x="68245" y="86846"/>
                </a:lnTo>
                <a:lnTo>
                  <a:pt x="34996" y="106075"/>
                </a:lnTo>
                <a:lnTo>
                  <a:pt x="0" y="12415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10" name="SMARTInkShape-1024"/>
          <p:cNvSpPr/>
          <p:nvPr>
            <p:custDataLst>
              <p:tags r:id="rId7"/>
            </p:custDataLst>
          </p:nvPr>
        </p:nvSpPr>
        <p:spPr>
          <a:xfrm>
            <a:off x="2980858" y="5638313"/>
            <a:ext cx="3891750" cy="328659"/>
          </a:xfrm>
          <a:custGeom>
            <a:avLst/>
            <a:gdLst/>
            <a:ahLst/>
            <a:cxnLst/>
            <a:rect l="0" t="0" r="0" b="0"/>
            <a:pathLst>
              <a:path w="3891750" h="328659">
                <a:moveTo>
                  <a:pt x="1006861" y="73035"/>
                </a:moveTo>
                <a:lnTo>
                  <a:pt x="1006861" y="73035"/>
                </a:lnTo>
                <a:lnTo>
                  <a:pt x="970778" y="73035"/>
                </a:lnTo>
                <a:lnTo>
                  <a:pt x="968199" y="73035"/>
                </a:lnTo>
                <a:lnTo>
                  <a:pt x="931799" y="80205"/>
                </a:lnTo>
                <a:lnTo>
                  <a:pt x="914233" y="81132"/>
                </a:lnTo>
                <a:lnTo>
                  <a:pt x="879523" y="92460"/>
                </a:lnTo>
                <a:lnTo>
                  <a:pt x="846140" y="100581"/>
                </a:lnTo>
                <a:lnTo>
                  <a:pt x="812249" y="102184"/>
                </a:lnTo>
                <a:lnTo>
                  <a:pt x="785120" y="101432"/>
                </a:lnTo>
                <a:lnTo>
                  <a:pt x="751226" y="93233"/>
                </a:lnTo>
                <a:lnTo>
                  <a:pt x="736627" y="89299"/>
                </a:lnTo>
                <a:lnTo>
                  <a:pt x="722023" y="85969"/>
                </a:lnTo>
                <a:lnTo>
                  <a:pt x="711474" y="82841"/>
                </a:lnTo>
                <a:lnTo>
                  <a:pt x="676445" y="80558"/>
                </a:lnTo>
                <a:lnTo>
                  <a:pt x="641725" y="80351"/>
                </a:lnTo>
                <a:lnTo>
                  <a:pt x="624926" y="78178"/>
                </a:lnTo>
                <a:lnTo>
                  <a:pt x="588849" y="73486"/>
                </a:lnTo>
                <a:lnTo>
                  <a:pt x="554534" y="73074"/>
                </a:lnTo>
                <a:lnTo>
                  <a:pt x="522708" y="73038"/>
                </a:lnTo>
                <a:lnTo>
                  <a:pt x="488766" y="73035"/>
                </a:lnTo>
                <a:lnTo>
                  <a:pt x="456973" y="73035"/>
                </a:lnTo>
                <a:lnTo>
                  <a:pt x="420870" y="73035"/>
                </a:lnTo>
                <a:lnTo>
                  <a:pt x="408024" y="73846"/>
                </a:lnTo>
                <a:lnTo>
                  <a:pt x="375731" y="79662"/>
                </a:lnTo>
                <a:lnTo>
                  <a:pt x="340503" y="80279"/>
                </a:lnTo>
                <a:lnTo>
                  <a:pt x="318304" y="82491"/>
                </a:lnTo>
                <a:lnTo>
                  <a:pt x="284276" y="87190"/>
                </a:lnTo>
                <a:lnTo>
                  <a:pt x="249757" y="87615"/>
                </a:lnTo>
                <a:lnTo>
                  <a:pt x="214230" y="93928"/>
                </a:lnTo>
                <a:lnTo>
                  <a:pt x="180000" y="95697"/>
                </a:lnTo>
                <a:lnTo>
                  <a:pt x="165446" y="100715"/>
                </a:lnTo>
                <a:lnTo>
                  <a:pt x="137610" y="104278"/>
                </a:lnTo>
                <a:lnTo>
                  <a:pt x="102935" y="115196"/>
                </a:lnTo>
                <a:lnTo>
                  <a:pt x="92264" y="118528"/>
                </a:lnTo>
                <a:lnTo>
                  <a:pt x="80987" y="124655"/>
                </a:lnTo>
                <a:lnTo>
                  <a:pt x="75189" y="128437"/>
                </a:lnTo>
                <a:lnTo>
                  <a:pt x="64854" y="133029"/>
                </a:lnTo>
                <a:lnTo>
                  <a:pt x="59904" y="136217"/>
                </a:lnTo>
                <a:lnTo>
                  <a:pt x="52555" y="138823"/>
                </a:lnTo>
                <a:lnTo>
                  <a:pt x="35495" y="151355"/>
                </a:lnTo>
                <a:lnTo>
                  <a:pt x="30625" y="153288"/>
                </a:lnTo>
                <a:lnTo>
                  <a:pt x="25756" y="156853"/>
                </a:lnTo>
                <a:lnTo>
                  <a:pt x="23051" y="161141"/>
                </a:lnTo>
                <a:lnTo>
                  <a:pt x="21037" y="165752"/>
                </a:lnTo>
                <a:lnTo>
                  <a:pt x="17437" y="170507"/>
                </a:lnTo>
                <a:lnTo>
                  <a:pt x="15296" y="177489"/>
                </a:lnTo>
                <a:lnTo>
                  <a:pt x="13533" y="185191"/>
                </a:lnTo>
                <a:lnTo>
                  <a:pt x="8789" y="194900"/>
                </a:lnTo>
                <a:lnTo>
                  <a:pt x="5533" y="231195"/>
                </a:lnTo>
                <a:lnTo>
                  <a:pt x="0" y="249621"/>
                </a:lnTo>
                <a:lnTo>
                  <a:pt x="470" y="252433"/>
                </a:lnTo>
                <a:lnTo>
                  <a:pt x="4892" y="264941"/>
                </a:lnTo>
                <a:lnTo>
                  <a:pt x="6255" y="283603"/>
                </a:lnTo>
                <a:lnTo>
                  <a:pt x="12566" y="291017"/>
                </a:lnTo>
                <a:lnTo>
                  <a:pt x="15295" y="291641"/>
                </a:lnTo>
                <a:lnTo>
                  <a:pt x="50144" y="292141"/>
                </a:lnTo>
                <a:lnTo>
                  <a:pt x="86207" y="292141"/>
                </a:lnTo>
                <a:lnTo>
                  <a:pt x="121610" y="292141"/>
                </a:lnTo>
                <a:lnTo>
                  <a:pt x="157336" y="292141"/>
                </a:lnTo>
                <a:lnTo>
                  <a:pt x="191234" y="292952"/>
                </a:lnTo>
                <a:lnTo>
                  <a:pt x="205144" y="297921"/>
                </a:lnTo>
                <a:lnTo>
                  <a:pt x="240487" y="299404"/>
                </a:lnTo>
                <a:lnTo>
                  <a:pt x="276973" y="299442"/>
                </a:lnTo>
                <a:lnTo>
                  <a:pt x="310460" y="299444"/>
                </a:lnTo>
                <a:lnTo>
                  <a:pt x="336763" y="300256"/>
                </a:lnTo>
                <a:lnTo>
                  <a:pt x="351107" y="305225"/>
                </a:lnTo>
                <a:lnTo>
                  <a:pt x="383538" y="306688"/>
                </a:lnTo>
                <a:lnTo>
                  <a:pt x="415413" y="306744"/>
                </a:lnTo>
                <a:lnTo>
                  <a:pt x="449368" y="306747"/>
                </a:lnTo>
                <a:lnTo>
                  <a:pt x="481459" y="306747"/>
                </a:lnTo>
                <a:lnTo>
                  <a:pt x="515117" y="306747"/>
                </a:lnTo>
                <a:lnTo>
                  <a:pt x="529553" y="307559"/>
                </a:lnTo>
                <a:lnTo>
                  <a:pt x="551910" y="313036"/>
                </a:lnTo>
                <a:lnTo>
                  <a:pt x="588408" y="314011"/>
                </a:lnTo>
                <a:lnTo>
                  <a:pt x="608280" y="314857"/>
                </a:lnTo>
                <a:lnTo>
                  <a:pt x="631856" y="320678"/>
                </a:lnTo>
                <a:lnTo>
                  <a:pt x="664679" y="321328"/>
                </a:lnTo>
                <a:lnTo>
                  <a:pt x="681332" y="322161"/>
                </a:lnTo>
                <a:lnTo>
                  <a:pt x="704893" y="327981"/>
                </a:lnTo>
                <a:lnTo>
                  <a:pt x="738992" y="328640"/>
                </a:lnTo>
                <a:lnTo>
                  <a:pt x="774991" y="328658"/>
                </a:lnTo>
                <a:lnTo>
                  <a:pt x="811326" y="328658"/>
                </a:lnTo>
                <a:lnTo>
                  <a:pt x="847749" y="328658"/>
                </a:lnTo>
                <a:lnTo>
                  <a:pt x="870193" y="328658"/>
                </a:lnTo>
                <a:lnTo>
                  <a:pt x="906638" y="321488"/>
                </a:lnTo>
                <a:lnTo>
                  <a:pt x="942457" y="321357"/>
                </a:lnTo>
                <a:lnTo>
                  <a:pt x="958102" y="320543"/>
                </a:lnTo>
                <a:lnTo>
                  <a:pt x="972013" y="315574"/>
                </a:lnTo>
                <a:lnTo>
                  <a:pt x="1008183" y="314078"/>
                </a:lnTo>
                <a:lnTo>
                  <a:pt x="1024644" y="313245"/>
                </a:lnTo>
                <a:lnTo>
                  <a:pt x="1050084" y="307199"/>
                </a:lnTo>
                <a:lnTo>
                  <a:pt x="1077573" y="305954"/>
                </a:lnTo>
                <a:lnTo>
                  <a:pt x="1099707" y="300462"/>
                </a:lnTo>
                <a:lnTo>
                  <a:pt x="1131485" y="297320"/>
                </a:lnTo>
                <a:lnTo>
                  <a:pt x="1146711" y="293163"/>
                </a:lnTo>
                <a:lnTo>
                  <a:pt x="1176670" y="291389"/>
                </a:lnTo>
                <a:lnTo>
                  <a:pt x="1191012" y="286372"/>
                </a:lnTo>
                <a:lnTo>
                  <a:pt x="1223623" y="284927"/>
                </a:lnTo>
                <a:lnTo>
                  <a:pt x="1256809" y="278215"/>
                </a:lnTo>
                <a:lnTo>
                  <a:pt x="1284846" y="275409"/>
                </a:lnTo>
                <a:lnTo>
                  <a:pt x="1299135" y="271765"/>
                </a:lnTo>
                <a:lnTo>
                  <a:pt x="1328227" y="268201"/>
                </a:lnTo>
                <a:lnTo>
                  <a:pt x="1342826" y="264489"/>
                </a:lnTo>
                <a:lnTo>
                  <a:pt x="1376906" y="263018"/>
                </a:lnTo>
                <a:lnTo>
                  <a:pt x="1411800" y="256305"/>
                </a:lnTo>
                <a:lnTo>
                  <a:pt x="1436245" y="253594"/>
                </a:lnTo>
                <a:lnTo>
                  <a:pt x="1456944" y="249361"/>
                </a:lnTo>
                <a:lnTo>
                  <a:pt x="1490309" y="244534"/>
                </a:lnTo>
                <a:lnTo>
                  <a:pt x="1526550" y="241325"/>
                </a:lnTo>
                <a:lnTo>
                  <a:pt x="1563043" y="234755"/>
                </a:lnTo>
                <a:lnTo>
                  <a:pt x="1599559" y="229926"/>
                </a:lnTo>
                <a:lnTo>
                  <a:pt x="1636076" y="222841"/>
                </a:lnTo>
                <a:lnTo>
                  <a:pt x="1672594" y="219433"/>
                </a:lnTo>
                <a:lnTo>
                  <a:pt x="1708145" y="213368"/>
                </a:lnTo>
                <a:lnTo>
                  <a:pt x="1740327" y="211197"/>
                </a:lnTo>
                <a:lnTo>
                  <a:pt x="1776444" y="205541"/>
                </a:lnTo>
                <a:lnTo>
                  <a:pt x="1810605" y="198855"/>
                </a:lnTo>
                <a:lnTo>
                  <a:pt x="1839532" y="197523"/>
                </a:lnTo>
                <a:lnTo>
                  <a:pt x="1873709" y="191429"/>
                </a:lnTo>
                <a:lnTo>
                  <a:pt x="1904745" y="184575"/>
                </a:lnTo>
                <a:lnTo>
                  <a:pt x="1934319" y="179103"/>
                </a:lnTo>
                <a:lnTo>
                  <a:pt x="1963604" y="176038"/>
                </a:lnTo>
                <a:lnTo>
                  <a:pt x="1992831" y="175433"/>
                </a:lnTo>
                <a:lnTo>
                  <a:pt x="2025926" y="171436"/>
                </a:lnTo>
                <a:lnTo>
                  <a:pt x="2057889" y="173683"/>
                </a:lnTo>
                <a:lnTo>
                  <a:pt x="2087647" y="174968"/>
                </a:lnTo>
                <a:lnTo>
                  <a:pt x="2116969" y="175222"/>
                </a:lnTo>
                <a:lnTo>
                  <a:pt x="2146204" y="176083"/>
                </a:lnTo>
                <a:lnTo>
                  <a:pt x="2175422" y="181063"/>
                </a:lnTo>
                <a:lnTo>
                  <a:pt x="2204637" y="182286"/>
                </a:lnTo>
                <a:lnTo>
                  <a:pt x="2238871" y="182528"/>
                </a:lnTo>
                <a:lnTo>
                  <a:pt x="2269918" y="184740"/>
                </a:lnTo>
                <a:lnTo>
                  <a:pt x="2299494" y="188874"/>
                </a:lnTo>
                <a:lnTo>
                  <a:pt x="2328780" y="190502"/>
                </a:lnTo>
                <a:lnTo>
                  <a:pt x="2361435" y="196153"/>
                </a:lnTo>
                <a:lnTo>
                  <a:pt x="2394980" y="202839"/>
                </a:lnTo>
                <a:lnTo>
                  <a:pt x="2431105" y="209299"/>
                </a:lnTo>
                <a:lnTo>
                  <a:pt x="2463695" y="211473"/>
                </a:lnTo>
                <a:lnTo>
                  <a:pt x="2497230" y="217539"/>
                </a:lnTo>
                <a:lnTo>
                  <a:pt x="2532543" y="218899"/>
                </a:lnTo>
                <a:lnTo>
                  <a:pt x="2563533" y="219078"/>
                </a:lnTo>
                <a:lnTo>
                  <a:pt x="2596998" y="219102"/>
                </a:lnTo>
                <a:lnTo>
                  <a:pt x="2615197" y="221268"/>
                </a:lnTo>
                <a:lnTo>
                  <a:pt x="2645338" y="225732"/>
                </a:lnTo>
                <a:lnTo>
                  <a:pt x="2675816" y="226320"/>
                </a:lnTo>
                <a:lnTo>
                  <a:pt x="2706910" y="226397"/>
                </a:lnTo>
                <a:lnTo>
                  <a:pt x="2738536" y="226407"/>
                </a:lnTo>
                <a:lnTo>
                  <a:pt x="2770532" y="226409"/>
                </a:lnTo>
                <a:lnTo>
                  <a:pt x="2801825" y="226409"/>
                </a:lnTo>
                <a:lnTo>
                  <a:pt x="2834754" y="226409"/>
                </a:lnTo>
                <a:lnTo>
                  <a:pt x="2847430" y="227220"/>
                </a:lnTo>
                <a:lnTo>
                  <a:pt x="2883808" y="233847"/>
                </a:lnTo>
                <a:lnTo>
                  <a:pt x="2920236" y="240525"/>
                </a:lnTo>
                <a:lnTo>
                  <a:pt x="2930055" y="241609"/>
                </a:lnTo>
                <a:lnTo>
                  <a:pt x="2964199" y="250019"/>
                </a:lnTo>
                <a:lnTo>
                  <a:pt x="2978808" y="253963"/>
                </a:lnTo>
                <a:lnTo>
                  <a:pt x="3015304" y="261814"/>
                </a:lnTo>
                <a:lnTo>
                  <a:pt x="3037555" y="264944"/>
                </a:lnTo>
                <a:lnTo>
                  <a:pt x="3051939" y="268664"/>
                </a:lnTo>
                <a:lnTo>
                  <a:pt x="3066480" y="271930"/>
                </a:lnTo>
                <a:lnTo>
                  <a:pt x="3098779" y="282334"/>
                </a:lnTo>
                <a:lnTo>
                  <a:pt x="3132223" y="284691"/>
                </a:lnTo>
                <a:lnTo>
                  <a:pt x="3141128" y="285584"/>
                </a:lnTo>
                <a:lnTo>
                  <a:pt x="3155620" y="290605"/>
                </a:lnTo>
                <a:lnTo>
                  <a:pt x="3188086" y="292081"/>
                </a:lnTo>
                <a:lnTo>
                  <a:pt x="3200233" y="292934"/>
                </a:lnTo>
                <a:lnTo>
                  <a:pt x="3214182" y="297918"/>
                </a:lnTo>
                <a:lnTo>
                  <a:pt x="3250361" y="299418"/>
                </a:lnTo>
                <a:lnTo>
                  <a:pt x="3283714" y="306547"/>
                </a:lnTo>
                <a:lnTo>
                  <a:pt x="3317114" y="306745"/>
                </a:lnTo>
                <a:lnTo>
                  <a:pt x="3349994" y="306747"/>
                </a:lnTo>
                <a:lnTo>
                  <a:pt x="3382624" y="306747"/>
                </a:lnTo>
                <a:lnTo>
                  <a:pt x="3404544" y="306747"/>
                </a:lnTo>
                <a:lnTo>
                  <a:pt x="3409582" y="308911"/>
                </a:lnTo>
                <a:lnTo>
                  <a:pt x="3414526" y="311767"/>
                </a:lnTo>
                <a:lnTo>
                  <a:pt x="3422683" y="313374"/>
                </a:lnTo>
                <a:lnTo>
                  <a:pt x="3455569" y="314039"/>
                </a:lnTo>
                <a:lnTo>
                  <a:pt x="3490015" y="314051"/>
                </a:lnTo>
                <a:lnTo>
                  <a:pt x="3526439" y="314051"/>
                </a:lnTo>
                <a:lnTo>
                  <a:pt x="3561467" y="314051"/>
                </a:lnTo>
                <a:lnTo>
                  <a:pt x="3587135" y="314051"/>
                </a:lnTo>
                <a:lnTo>
                  <a:pt x="3592171" y="316215"/>
                </a:lnTo>
                <a:lnTo>
                  <a:pt x="3597114" y="319071"/>
                </a:lnTo>
                <a:lnTo>
                  <a:pt x="3606900" y="320903"/>
                </a:lnTo>
                <a:lnTo>
                  <a:pt x="3640995" y="321353"/>
                </a:lnTo>
                <a:lnTo>
                  <a:pt x="3671200" y="321355"/>
                </a:lnTo>
                <a:lnTo>
                  <a:pt x="3688971" y="315066"/>
                </a:lnTo>
                <a:lnTo>
                  <a:pt x="3721330" y="313245"/>
                </a:lnTo>
                <a:lnTo>
                  <a:pt x="3729629" y="307764"/>
                </a:lnTo>
                <a:lnTo>
                  <a:pt x="3736617" y="306949"/>
                </a:lnTo>
                <a:lnTo>
                  <a:pt x="3748203" y="306774"/>
                </a:lnTo>
                <a:lnTo>
                  <a:pt x="3753022" y="304595"/>
                </a:lnTo>
                <a:lnTo>
                  <a:pt x="3757869" y="301733"/>
                </a:lnTo>
                <a:lnTo>
                  <a:pt x="3767592" y="299896"/>
                </a:lnTo>
                <a:lnTo>
                  <a:pt x="3770026" y="299745"/>
                </a:lnTo>
                <a:lnTo>
                  <a:pt x="3774894" y="297414"/>
                </a:lnTo>
                <a:lnTo>
                  <a:pt x="3777328" y="295656"/>
                </a:lnTo>
                <a:lnTo>
                  <a:pt x="3813795" y="280555"/>
                </a:lnTo>
                <a:lnTo>
                  <a:pt x="3822846" y="277617"/>
                </a:lnTo>
                <a:lnTo>
                  <a:pt x="3850494" y="257185"/>
                </a:lnTo>
                <a:lnTo>
                  <a:pt x="3881182" y="221599"/>
                </a:lnTo>
                <a:lnTo>
                  <a:pt x="3882995" y="216697"/>
                </a:lnTo>
                <a:lnTo>
                  <a:pt x="3884290" y="215065"/>
                </a:lnTo>
                <a:lnTo>
                  <a:pt x="3889178" y="211957"/>
                </a:lnTo>
                <a:lnTo>
                  <a:pt x="3891410" y="205641"/>
                </a:lnTo>
                <a:lnTo>
                  <a:pt x="3891749" y="197197"/>
                </a:lnTo>
                <a:lnTo>
                  <a:pt x="3856737" y="162183"/>
                </a:lnTo>
                <a:lnTo>
                  <a:pt x="3820727" y="131954"/>
                </a:lnTo>
                <a:lnTo>
                  <a:pt x="3800976" y="115147"/>
                </a:lnTo>
                <a:lnTo>
                  <a:pt x="3782058" y="106329"/>
                </a:lnTo>
                <a:lnTo>
                  <a:pt x="3772397" y="100005"/>
                </a:lnTo>
                <a:lnTo>
                  <a:pt x="3738372" y="87297"/>
                </a:lnTo>
                <a:lnTo>
                  <a:pt x="3704292" y="70580"/>
                </a:lnTo>
                <a:lnTo>
                  <a:pt x="3672003" y="58425"/>
                </a:lnTo>
                <a:lnTo>
                  <a:pt x="3636042" y="46255"/>
                </a:lnTo>
                <a:lnTo>
                  <a:pt x="3599598" y="34083"/>
                </a:lnTo>
                <a:lnTo>
                  <a:pt x="3563089" y="24075"/>
                </a:lnTo>
                <a:lnTo>
                  <a:pt x="3529999" y="18461"/>
                </a:lnTo>
                <a:lnTo>
                  <a:pt x="3497224" y="14557"/>
                </a:lnTo>
                <a:lnTo>
                  <a:pt x="3462498" y="8976"/>
                </a:lnTo>
                <a:lnTo>
                  <a:pt x="3428078" y="7634"/>
                </a:lnTo>
                <a:lnTo>
                  <a:pt x="3399649" y="7402"/>
                </a:lnTo>
                <a:lnTo>
                  <a:pt x="3370667" y="7332"/>
                </a:lnTo>
                <a:lnTo>
                  <a:pt x="3341522" y="3435"/>
                </a:lnTo>
                <a:lnTo>
                  <a:pt x="3312328" y="1018"/>
                </a:lnTo>
                <a:lnTo>
                  <a:pt x="3283120" y="302"/>
                </a:lnTo>
                <a:lnTo>
                  <a:pt x="3253908" y="89"/>
                </a:lnTo>
                <a:lnTo>
                  <a:pt x="3224695" y="27"/>
                </a:lnTo>
                <a:lnTo>
                  <a:pt x="3195481" y="8"/>
                </a:lnTo>
                <a:lnTo>
                  <a:pt x="3166267" y="2"/>
                </a:lnTo>
                <a:lnTo>
                  <a:pt x="3133175" y="1"/>
                </a:lnTo>
                <a:lnTo>
                  <a:pt x="3101550" y="0"/>
                </a:lnTo>
                <a:lnTo>
                  <a:pt x="3071622" y="0"/>
                </a:lnTo>
                <a:lnTo>
                  <a:pt x="3038319" y="0"/>
                </a:lnTo>
                <a:lnTo>
                  <a:pt x="3002754" y="0"/>
                </a:lnTo>
                <a:lnTo>
                  <a:pt x="2970396" y="3877"/>
                </a:lnTo>
                <a:lnTo>
                  <a:pt x="2936373" y="6288"/>
                </a:lnTo>
                <a:lnTo>
                  <a:pt x="2900595" y="10880"/>
                </a:lnTo>
                <a:lnTo>
                  <a:pt x="2868173" y="13502"/>
                </a:lnTo>
                <a:lnTo>
                  <a:pt x="2834131" y="18157"/>
                </a:lnTo>
                <a:lnTo>
                  <a:pt x="2798347" y="20799"/>
                </a:lnTo>
                <a:lnTo>
                  <a:pt x="2762047" y="25458"/>
                </a:lnTo>
                <a:lnTo>
                  <a:pt x="2729471" y="28101"/>
                </a:lnTo>
                <a:lnTo>
                  <a:pt x="2695384" y="32761"/>
                </a:lnTo>
                <a:lnTo>
                  <a:pt x="2659586" y="39282"/>
                </a:lnTo>
                <a:lnTo>
                  <a:pt x="2623282" y="46353"/>
                </a:lnTo>
                <a:lnTo>
                  <a:pt x="2586828" y="53588"/>
                </a:lnTo>
                <a:lnTo>
                  <a:pt x="2550329" y="60871"/>
                </a:lnTo>
                <a:lnTo>
                  <a:pt x="2513817" y="64291"/>
                </a:lnTo>
                <a:lnTo>
                  <a:pt x="2477301" y="69182"/>
                </a:lnTo>
                <a:lnTo>
                  <a:pt x="2444661" y="75771"/>
                </a:lnTo>
                <a:lnTo>
                  <a:pt x="2410555" y="82862"/>
                </a:lnTo>
                <a:lnTo>
                  <a:pt x="2374752" y="86226"/>
                </a:lnTo>
                <a:lnTo>
                  <a:pt x="2342323" y="91099"/>
                </a:lnTo>
                <a:lnTo>
                  <a:pt x="2308279" y="93806"/>
                </a:lnTo>
                <a:lnTo>
                  <a:pt x="2272495" y="94608"/>
                </a:lnTo>
                <a:lnTo>
                  <a:pt x="2236194" y="94846"/>
                </a:lnTo>
                <a:lnTo>
                  <a:pt x="2203619" y="94916"/>
                </a:lnTo>
                <a:lnTo>
                  <a:pt x="2169531" y="94937"/>
                </a:lnTo>
                <a:lnTo>
                  <a:pt x="2137610" y="94943"/>
                </a:lnTo>
                <a:lnTo>
                  <a:pt x="2107595" y="94945"/>
                </a:lnTo>
                <a:lnTo>
                  <a:pt x="2074266" y="94945"/>
                </a:lnTo>
                <a:lnTo>
                  <a:pt x="2042570" y="91068"/>
                </a:lnTo>
                <a:lnTo>
                  <a:pt x="2012621" y="88657"/>
                </a:lnTo>
                <a:lnTo>
                  <a:pt x="1979312" y="87943"/>
                </a:lnTo>
                <a:lnTo>
                  <a:pt x="1947622" y="83854"/>
                </a:lnTo>
                <a:lnTo>
                  <a:pt x="1917674" y="77503"/>
                </a:lnTo>
                <a:lnTo>
                  <a:pt x="1888243" y="74359"/>
                </a:lnTo>
                <a:lnTo>
                  <a:pt x="1858964" y="73428"/>
                </a:lnTo>
                <a:lnTo>
                  <a:pt x="1829731" y="69274"/>
                </a:lnTo>
                <a:lnTo>
                  <a:pt x="1796635" y="66781"/>
                </a:lnTo>
                <a:lnTo>
                  <a:pt x="1765008" y="66042"/>
                </a:lnTo>
                <a:lnTo>
                  <a:pt x="1730260" y="64982"/>
                </a:lnTo>
                <a:lnTo>
                  <a:pt x="1702512" y="60731"/>
                </a:lnTo>
                <a:lnTo>
                  <a:pt x="1673732" y="59110"/>
                </a:lnTo>
                <a:lnTo>
                  <a:pt x="1644647" y="58630"/>
                </a:lnTo>
                <a:lnTo>
                  <a:pt x="1615471" y="58488"/>
                </a:lnTo>
                <a:lnTo>
                  <a:pt x="1586268" y="57634"/>
                </a:lnTo>
                <a:lnTo>
                  <a:pt x="1557057" y="53414"/>
                </a:lnTo>
                <a:lnTo>
                  <a:pt x="1527844" y="52615"/>
                </a:lnTo>
                <a:lnTo>
                  <a:pt x="1499442" y="56345"/>
                </a:lnTo>
                <a:lnTo>
                  <a:pt x="1465460" y="58017"/>
                </a:lnTo>
                <a:lnTo>
                  <a:pt x="1437317" y="58306"/>
                </a:lnTo>
                <a:lnTo>
                  <a:pt x="1408421" y="58392"/>
                </a:lnTo>
                <a:lnTo>
                  <a:pt x="1373453" y="62298"/>
                </a:lnTo>
                <a:lnTo>
                  <a:pt x="1338083" y="65054"/>
                </a:lnTo>
                <a:lnTo>
                  <a:pt x="1304647" y="65598"/>
                </a:lnTo>
                <a:lnTo>
                  <a:pt x="1276600" y="65692"/>
                </a:lnTo>
                <a:lnTo>
                  <a:pt x="1241919" y="65724"/>
                </a:lnTo>
                <a:lnTo>
                  <a:pt x="1206606" y="65730"/>
                </a:lnTo>
                <a:lnTo>
                  <a:pt x="1175345" y="65731"/>
                </a:lnTo>
                <a:lnTo>
                  <a:pt x="1141850" y="65731"/>
                </a:lnTo>
                <a:lnTo>
                  <a:pt x="1109807" y="65731"/>
                </a:lnTo>
                <a:lnTo>
                  <a:pt x="1080033" y="65731"/>
                </a:lnTo>
                <a:lnTo>
                  <a:pt x="1050709" y="65731"/>
                </a:lnTo>
                <a:lnTo>
                  <a:pt x="1016454" y="65731"/>
                </a:lnTo>
                <a:lnTo>
                  <a:pt x="985403" y="63568"/>
                </a:lnTo>
                <a:lnTo>
                  <a:pt x="955826" y="59443"/>
                </a:lnTo>
                <a:lnTo>
                  <a:pt x="926540" y="57817"/>
                </a:lnTo>
                <a:lnTo>
                  <a:pt x="893884" y="52166"/>
                </a:lnTo>
                <a:lnTo>
                  <a:pt x="860340" y="45481"/>
                </a:lnTo>
                <a:lnTo>
                  <a:pt x="824214" y="43228"/>
                </a:lnTo>
                <a:lnTo>
                  <a:pt x="791625" y="37561"/>
                </a:lnTo>
                <a:lnTo>
                  <a:pt x="760253" y="34491"/>
                </a:lnTo>
                <a:lnTo>
                  <a:pt x="742278" y="30777"/>
                </a:lnTo>
                <a:lnTo>
                  <a:pt x="707913" y="27187"/>
                </a:lnTo>
                <a:lnTo>
                  <a:pt x="692957" y="23474"/>
                </a:lnTo>
                <a:lnTo>
                  <a:pt x="657828" y="22047"/>
                </a:lnTo>
                <a:lnTo>
                  <a:pt x="624027" y="22728"/>
                </a:lnTo>
                <a:lnTo>
                  <a:pt x="590845" y="29826"/>
                </a:lnTo>
                <a:lnTo>
                  <a:pt x="575954" y="3651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11" name="SMARTInkShape-1025"/>
          <p:cNvSpPr/>
          <p:nvPr>
            <p:custDataLst>
              <p:tags r:id="rId8"/>
            </p:custDataLst>
          </p:nvPr>
        </p:nvSpPr>
        <p:spPr>
          <a:xfrm>
            <a:off x="2395553" y="5813597"/>
            <a:ext cx="4345137" cy="620771"/>
          </a:xfrm>
          <a:custGeom>
            <a:avLst/>
            <a:gdLst/>
            <a:ahLst/>
            <a:cxnLst/>
            <a:rect l="0" t="0" r="0" b="0"/>
            <a:pathLst>
              <a:path w="4345137" h="620771">
                <a:moveTo>
                  <a:pt x="43821" y="29215"/>
                </a:moveTo>
                <a:lnTo>
                  <a:pt x="43821" y="29215"/>
                </a:lnTo>
                <a:lnTo>
                  <a:pt x="32941" y="40095"/>
                </a:lnTo>
                <a:lnTo>
                  <a:pt x="30870" y="44329"/>
                </a:lnTo>
                <a:lnTo>
                  <a:pt x="30318" y="46594"/>
                </a:lnTo>
                <a:lnTo>
                  <a:pt x="29139" y="48105"/>
                </a:lnTo>
                <a:lnTo>
                  <a:pt x="25664" y="49782"/>
                </a:lnTo>
                <a:lnTo>
                  <a:pt x="24413" y="51853"/>
                </a:lnTo>
                <a:lnTo>
                  <a:pt x="16173" y="86027"/>
                </a:lnTo>
                <a:lnTo>
                  <a:pt x="10821" y="118632"/>
                </a:lnTo>
                <a:lnTo>
                  <a:pt x="3735" y="154545"/>
                </a:lnTo>
                <a:lnTo>
                  <a:pt x="328" y="187133"/>
                </a:lnTo>
                <a:lnTo>
                  <a:pt x="19" y="221521"/>
                </a:lnTo>
                <a:lnTo>
                  <a:pt x="1" y="255622"/>
                </a:lnTo>
                <a:lnTo>
                  <a:pt x="0" y="287948"/>
                </a:lnTo>
                <a:lnTo>
                  <a:pt x="811" y="316545"/>
                </a:lnTo>
                <a:lnTo>
                  <a:pt x="6852" y="348409"/>
                </a:lnTo>
                <a:lnTo>
                  <a:pt x="7002" y="351563"/>
                </a:lnTo>
                <a:lnTo>
                  <a:pt x="9334" y="357233"/>
                </a:lnTo>
                <a:lnTo>
                  <a:pt x="12263" y="362457"/>
                </a:lnTo>
                <a:lnTo>
                  <a:pt x="14724" y="369960"/>
                </a:lnTo>
                <a:lnTo>
                  <a:pt x="19420" y="377324"/>
                </a:lnTo>
                <a:lnTo>
                  <a:pt x="20804" y="382206"/>
                </a:lnTo>
                <a:lnTo>
                  <a:pt x="21984" y="383833"/>
                </a:lnTo>
                <a:lnTo>
                  <a:pt x="23582" y="384918"/>
                </a:lnTo>
                <a:lnTo>
                  <a:pt x="25459" y="385640"/>
                </a:lnTo>
                <a:lnTo>
                  <a:pt x="26711" y="386934"/>
                </a:lnTo>
                <a:lnTo>
                  <a:pt x="28101" y="390535"/>
                </a:lnTo>
                <a:lnTo>
                  <a:pt x="29284" y="391820"/>
                </a:lnTo>
                <a:lnTo>
                  <a:pt x="43967" y="400020"/>
                </a:lnTo>
                <a:lnTo>
                  <a:pt x="63303" y="402440"/>
                </a:lnTo>
                <a:lnTo>
                  <a:pt x="73036" y="407461"/>
                </a:lnTo>
                <a:lnTo>
                  <a:pt x="93423" y="411026"/>
                </a:lnTo>
                <a:lnTo>
                  <a:pt x="99138" y="413957"/>
                </a:lnTo>
                <a:lnTo>
                  <a:pt x="107729" y="415606"/>
                </a:lnTo>
                <a:lnTo>
                  <a:pt x="136938" y="417094"/>
                </a:lnTo>
                <a:lnTo>
                  <a:pt x="153974" y="422077"/>
                </a:lnTo>
                <a:lnTo>
                  <a:pt x="190358" y="425728"/>
                </a:lnTo>
                <a:lnTo>
                  <a:pt x="204637" y="429373"/>
                </a:lnTo>
                <a:lnTo>
                  <a:pt x="241000" y="430818"/>
                </a:lnTo>
                <a:lnTo>
                  <a:pt x="274296" y="437188"/>
                </a:lnTo>
                <a:lnTo>
                  <a:pt x="299338" y="440241"/>
                </a:lnTo>
                <a:lnTo>
                  <a:pt x="316183" y="443952"/>
                </a:lnTo>
                <a:lnTo>
                  <a:pt x="334430" y="447215"/>
                </a:lnTo>
                <a:lnTo>
                  <a:pt x="352279" y="451159"/>
                </a:lnTo>
                <a:lnTo>
                  <a:pt x="386500" y="457619"/>
                </a:lnTo>
                <a:lnTo>
                  <a:pt x="417345" y="459792"/>
                </a:lnTo>
                <a:lnTo>
                  <a:pt x="452955" y="465858"/>
                </a:lnTo>
                <a:lnTo>
                  <a:pt x="489353" y="472238"/>
                </a:lnTo>
                <a:lnTo>
                  <a:pt x="525855" y="474401"/>
                </a:lnTo>
                <a:lnTo>
                  <a:pt x="562371" y="480466"/>
                </a:lnTo>
                <a:lnTo>
                  <a:pt x="591584" y="481723"/>
                </a:lnTo>
                <a:lnTo>
                  <a:pt x="626629" y="486991"/>
                </a:lnTo>
                <a:lnTo>
                  <a:pt x="662646" y="488873"/>
                </a:lnTo>
                <a:lnTo>
                  <a:pt x="697321" y="489245"/>
                </a:lnTo>
                <a:lnTo>
                  <a:pt x="730409" y="494337"/>
                </a:lnTo>
                <a:lnTo>
                  <a:pt x="757869" y="495957"/>
                </a:lnTo>
                <a:lnTo>
                  <a:pt x="786564" y="496437"/>
                </a:lnTo>
                <a:lnTo>
                  <a:pt x="815624" y="497391"/>
                </a:lnTo>
                <a:lnTo>
                  <a:pt x="843981" y="501641"/>
                </a:lnTo>
                <a:lnTo>
                  <a:pt x="877948" y="503488"/>
                </a:lnTo>
                <a:lnTo>
                  <a:pt x="908252" y="503808"/>
                </a:lnTo>
                <a:lnTo>
                  <a:pt x="940764" y="503903"/>
                </a:lnTo>
                <a:lnTo>
                  <a:pt x="970955" y="503931"/>
                </a:lnTo>
                <a:lnTo>
                  <a:pt x="1000459" y="503939"/>
                </a:lnTo>
                <a:lnTo>
                  <a:pt x="1029759" y="503942"/>
                </a:lnTo>
                <a:lnTo>
                  <a:pt x="1061162" y="506106"/>
                </a:lnTo>
                <a:lnTo>
                  <a:pt x="1094001" y="509723"/>
                </a:lnTo>
                <a:lnTo>
                  <a:pt x="1126453" y="510795"/>
                </a:lnTo>
                <a:lnTo>
                  <a:pt x="1159602" y="511113"/>
                </a:lnTo>
                <a:lnTo>
                  <a:pt x="1192146" y="511206"/>
                </a:lnTo>
                <a:lnTo>
                  <a:pt x="1227486" y="511234"/>
                </a:lnTo>
                <a:lnTo>
                  <a:pt x="1261490" y="511243"/>
                </a:lnTo>
                <a:lnTo>
                  <a:pt x="1294288" y="511245"/>
                </a:lnTo>
                <a:lnTo>
                  <a:pt x="1329703" y="511246"/>
                </a:lnTo>
                <a:lnTo>
                  <a:pt x="1365895" y="511246"/>
                </a:lnTo>
                <a:lnTo>
                  <a:pt x="1400151" y="511246"/>
                </a:lnTo>
                <a:lnTo>
                  <a:pt x="1433023" y="511246"/>
                </a:lnTo>
                <a:lnTo>
                  <a:pt x="1457327" y="511246"/>
                </a:lnTo>
                <a:lnTo>
                  <a:pt x="1484359" y="511246"/>
                </a:lnTo>
                <a:lnTo>
                  <a:pt x="1519197" y="511246"/>
                </a:lnTo>
                <a:lnTo>
                  <a:pt x="1553955" y="511246"/>
                </a:lnTo>
                <a:lnTo>
                  <a:pt x="1580052" y="509082"/>
                </a:lnTo>
                <a:lnTo>
                  <a:pt x="1607069" y="506227"/>
                </a:lnTo>
                <a:lnTo>
                  <a:pt x="1632602" y="504958"/>
                </a:lnTo>
                <a:lnTo>
                  <a:pt x="1657475" y="504394"/>
                </a:lnTo>
                <a:lnTo>
                  <a:pt x="1682055" y="504144"/>
                </a:lnTo>
                <a:lnTo>
                  <a:pt x="1706504" y="504032"/>
                </a:lnTo>
                <a:lnTo>
                  <a:pt x="1733059" y="503982"/>
                </a:lnTo>
                <a:lnTo>
                  <a:pt x="1760281" y="503960"/>
                </a:lnTo>
                <a:lnTo>
                  <a:pt x="1785904" y="503951"/>
                </a:lnTo>
                <a:lnTo>
                  <a:pt x="1810817" y="503946"/>
                </a:lnTo>
                <a:lnTo>
                  <a:pt x="1836226" y="503944"/>
                </a:lnTo>
                <a:lnTo>
                  <a:pt x="1863749" y="503944"/>
                </a:lnTo>
                <a:lnTo>
                  <a:pt x="1892211" y="503943"/>
                </a:lnTo>
                <a:lnTo>
                  <a:pt x="1920280" y="503943"/>
                </a:lnTo>
                <a:lnTo>
                  <a:pt x="1946280" y="503943"/>
                </a:lnTo>
                <a:lnTo>
                  <a:pt x="1973524" y="503943"/>
                </a:lnTo>
                <a:lnTo>
                  <a:pt x="2001863" y="503943"/>
                </a:lnTo>
                <a:lnTo>
                  <a:pt x="2030688" y="503943"/>
                </a:lnTo>
                <a:lnTo>
                  <a:pt x="2057565" y="503943"/>
                </a:lnTo>
                <a:lnTo>
                  <a:pt x="2083847" y="503943"/>
                </a:lnTo>
                <a:lnTo>
                  <a:pt x="2111758" y="503943"/>
                </a:lnTo>
                <a:lnTo>
                  <a:pt x="2140393" y="506107"/>
                </a:lnTo>
                <a:lnTo>
                  <a:pt x="2168538" y="508962"/>
                </a:lnTo>
                <a:lnTo>
                  <a:pt x="2194572" y="510231"/>
                </a:lnTo>
                <a:lnTo>
                  <a:pt x="2221832" y="510795"/>
                </a:lnTo>
                <a:lnTo>
                  <a:pt x="2250177" y="511857"/>
                </a:lnTo>
                <a:lnTo>
                  <a:pt x="2279005" y="515034"/>
                </a:lnTo>
                <a:lnTo>
                  <a:pt x="2305884" y="519151"/>
                </a:lnTo>
                <a:lnTo>
                  <a:pt x="2332166" y="522874"/>
                </a:lnTo>
                <a:lnTo>
                  <a:pt x="2360077" y="524529"/>
                </a:lnTo>
                <a:lnTo>
                  <a:pt x="2386548" y="527429"/>
                </a:lnTo>
                <a:lnTo>
                  <a:pt x="2412650" y="530611"/>
                </a:lnTo>
                <a:lnTo>
                  <a:pt x="2440480" y="532026"/>
                </a:lnTo>
                <a:lnTo>
                  <a:pt x="2466915" y="534818"/>
                </a:lnTo>
                <a:lnTo>
                  <a:pt x="2493001" y="538764"/>
                </a:lnTo>
                <a:lnTo>
                  <a:pt x="2520825" y="543223"/>
                </a:lnTo>
                <a:lnTo>
                  <a:pt x="2549421" y="545746"/>
                </a:lnTo>
                <a:lnTo>
                  <a:pt x="2577549" y="547679"/>
                </a:lnTo>
                <a:lnTo>
                  <a:pt x="2603575" y="551242"/>
                </a:lnTo>
                <a:lnTo>
                  <a:pt x="2630832" y="555531"/>
                </a:lnTo>
                <a:lnTo>
                  <a:pt x="2658363" y="559331"/>
                </a:lnTo>
                <a:lnTo>
                  <a:pt x="2684125" y="561020"/>
                </a:lnTo>
                <a:lnTo>
                  <a:pt x="2711264" y="563935"/>
                </a:lnTo>
                <a:lnTo>
                  <a:pt x="2738744" y="567935"/>
                </a:lnTo>
                <a:lnTo>
                  <a:pt x="2764482" y="572418"/>
                </a:lnTo>
                <a:lnTo>
                  <a:pt x="2791611" y="574951"/>
                </a:lnTo>
                <a:lnTo>
                  <a:pt x="2819086" y="576889"/>
                </a:lnTo>
                <a:lnTo>
                  <a:pt x="2844822" y="580455"/>
                </a:lnTo>
                <a:lnTo>
                  <a:pt x="2869786" y="584744"/>
                </a:lnTo>
                <a:lnTo>
                  <a:pt x="2895218" y="588545"/>
                </a:lnTo>
                <a:lnTo>
                  <a:pt x="2922750" y="590234"/>
                </a:lnTo>
                <a:lnTo>
                  <a:pt x="2949053" y="593148"/>
                </a:lnTo>
                <a:lnTo>
                  <a:pt x="2974269" y="596337"/>
                </a:lnTo>
                <a:lnTo>
                  <a:pt x="2999000" y="597755"/>
                </a:lnTo>
                <a:lnTo>
                  <a:pt x="3023517" y="598384"/>
                </a:lnTo>
                <a:lnTo>
                  <a:pt x="3047939" y="599476"/>
                </a:lnTo>
                <a:lnTo>
                  <a:pt x="3072317" y="602666"/>
                </a:lnTo>
                <a:lnTo>
                  <a:pt x="3096678" y="604624"/>
                </a:lnTo>
                <a:lnTo>
                  <a:pt x="3121030" y="606307"/>
                </a:lnTo>
                <a:lnTo>
                  <a:pt x="3145377" y="609759"/>
                </a:lnTo>
                <a:lnTo>
                  <a:pt x="3169724" y="611835"/>
                </a:lnTo>
                <a:lnTo>
                  <a:pt x="3194069" y="613569"/>
                </a:lnTo>
                <a:lnTo>
                  <a:pt x="3229776" y="618296"/>
                </a:lnTo>
                <a:lnTo>
                  <a:pt x="3262897" y="620058"/>
                </a:lnTo>
                <a:lnTo>
                  <a:pt x="3289039" y="620470"/>
                </a:lnTo>
                <a:lnTo>
                  <a:pt x="3323376" y="620701"/>
                </a:lnTo>
                <a:lnTo>
                  <a:pt x="3357985" y="620770"/>
                </a:lnTo>
                <a:lnTo>
                  <a:pt x="3393937" y="616914"/>
                </a:lnTo>
                <a:lnTo>
                  <a:pt x="3430288" y="614508"/>
                </a:lnTo>
                <a:lnTo>
                  <a:pt x="3462879" y="613796"/>
                </a:lnTo>
                <a:lnTo>
                  <a:pt x="3496970" y="609707"/>
                </a:lnTo>
                <a:lnTo>
                  <a:pt x="3528892" y="607234"/>
                </a:lnTo>
                <a:lnTo>
                  <a:pt x="3558908" y="606501"/>
                </a:lnTo>
                <a:lnTo>
                  <a:pt x="3588360" y="606283"/>
                </a:lnTo>
                <a:lnTo>
                  <a:pt x="3617644" y="606219"/>
                </a:lnTo>
                <a:lnTo>
                  <a:pt x="3646879" y="606200"/>
                </a:lnTo>
                <a:lnTo>
                  <a:pt x="3679977" y="602317"/>
                </a:lnTo>
                <a:lnTo>
                  <a:pt x="3707726" y="599905"/>
                </a:lnTo>
                <a:lnTo>
                  <a:pt x="3735244" y="599189"/>
                </a:lnTo>
                <a:lnTo>
                  <a:pt x="3763956" y="595100"/>
                </a:lnTo>
                <a:lnTo>
                  <a:pt x="3793021" y="592627"/>
                </a:lnTo>
                <a:lnTo>
                  <a:pt x="3826903" y="586772"/>
                </a:lnTo>
                <a:lnTo>
                  <a:pt x="3861849" y="582609"/>
                </a:lnTo>
                <a:lnTo>
                  <a:pt x="3892435" y="578090"/>
                </a:lnTo>
                <a:lnTo>
                  <a:pt x="3926939" y="576386"/>
                </a:lnTo>
                <a:lnTo>
                  <a:pt x="3961621" y="570719"/>
                </a:lnTo>
                <a:lnTo>
                  <a:pt x="3993269" y="567648"/>
                </a:lnTo>
                <a:lnTo>
                  <a:pt x="4011273" y="563935"/>
                </a:lnTo>
                <a:lnTo>
                  <a:pt x="4045552" y="561765"/>
                </a:lnTo>
                <a:lnTo>
                  <a:pt x="4077529" y="555762"/>
                </a:lnTo>
                <a:lnTo>
                  <a:pt x="4092324" y="554462"/>
                </a:lnTo>
                <a:lnTo>
                  <a:pt x="4125063" y="544196"/>
                </a:lnTo>
                <a:lnTo>
                  <a:pt x="4148529" y="535171"/>
                </a:lnTo>
                <a:lnTo>
                  <a:pt x="4157381" y="533240"/>
                </a:lnTo>
                <a:lnTo>
                  <a:pt x="4190085" y="516024"/>
                </a:lnTo>
                <a:lnTo>
                  <a:pt x="4223883" y="498256"/>
                </a:lnTo>
                <a:lnTo>
                  <a:pt x="4256530" y="472595"/>
                </a:lnTo>
                <a:lnTo>
                  <a:pt x="4289196" y="443389"/>
                </a:lnTo>
                <a:lnTo>
                  <a:pt x="4316371" y="406971"/>
                </a:lnTo>
                <a:lnTo>
                  <a:pt x="4321515" y="395953"/>
                </a:lnTo>
                <a:lnTo>
                  <a:pt x="4330477" y="363504"/>
                </a:lnTo>
                <a:lnTo>
                  <a:pt x="4331728" y="340611"/>
                </a:lnTo>
                <a:lnTo>
                  <a:pt x="4337605" y="311598"/>
                </a:lnTo>
                <a:lnTo>
                  <a:pt x="4340411" y="275369"/>
                </a:lnTo>
                <a:lnTo>
                  <a:pt x="4345136" y="241467"/>
                </a:lnTo>
                <a:lnTo>
                  <a:pt x="4344577" y="230667"/>
                </a:lnTo>
                <a:lnTo>
                  <a:pt x="4338946" y="195455"/>
                </a:lnTo>
                <a:lnTo>
                  <a:pt x="4337671" y="180359"/>
                </a:lnTo>
                <a:lnTo>
                  <a:pt x="4331677" y="145938"/>
                </a:lnTo>
                <a:lnTo>
                  <a:pt x="4330378" y="129711"/>
                </a:lnTo>
                <a:lnTo>
                  <a:pt x="4320112" y="96392"/>
                </a:lnTo>
                <a:lnTo>
                  <a:pt x="4311087" y="72905"/>
                </a:lnTo>
                <a:lnTo>
                  <a:pt x="4307506" y="58390"/>
                </a:lnTo>
                <a:lnTo>
                  <a:pt x="4299026" y="38945"/>
                </a:lnTo>
                <a:lnTo>
                  <a:pt x="4292165" y="31375"/>
                </a:lnTo>
                <a:lnTo>
                  <a:pt x="4257949"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17" name="SMARTInkShape-Group218"/>
          <p:cNvGrpSpPr/>
          <p:nvPr/>
        </p:nvGrpSpPr>
        <p:grpSpPr>
          <a:xfrm>
            <a:off x="2234876" y="3834345"/>
            <a:ext cx="1533737" cy="1358454"/>
            <a:chOff x="2234876" y="3834345"/>
            <a:chExt cx="1533737" cy="1358454"/>
          </a:xfrm>
        </p:grpSpPr>
        <p:sp>
          <p:nvSpPr>
            <p:cNvPr id="4212" name="SMARTInkShape-1026"/>
            <p:cNvSpPr/>
            <p:nvPr>
              <p:custDataLst>
                <p:tags r:id="rId9"/>
              </p:custDataLst>
            </p:nvPr>
          </p:nvSpPr>
          <p:spPr>
            <a:xfrm>
              <a:off x="2308000" y="3936594"/>
              <a:ext cx="131375" cy="211714"/>
            </a:xfrm>
            <a:custGeom>
              <a:avLst/>
              <a:gdLst/>
              <a:ahLst/>
              <a:cxnLst/>
              <a:rect l="0" t="0" r="0" b="0"/>
              <a:pathLst>
                <a:path w="131375" h="211714">
                  <a:moveTo>
                    <a:pt x="7214" y="204499"/>
                  </a:moveTo>
                  <a:lnTo>
                    <a:pt x="7214" y="204499"/>
                  </a:lnTo>
                  <a:lnTo>
                    <a:pt x="7214" y="208375"/>
                  </a:lnTo>
                  <a:lnTo>
                    <a:pt x="6403" y="209518"/>
                  </a:lnTo>
                  <a:lnTo>
                    <a:pt x="5050" y="210279"/>
                  </a:lnTo>
                  <a:lnTo>
                    <a:pt x="211" y="211713"/>
                  </a:lnTo>
                  <a:lnTo>
                    <a:pt x="0" y="207899"/>
                  </a:lnTo>
                  <a:lnTo>
                    <a:pt x="3814" y="193874"/>
                  </a:lnTo>
                  <a:lnTo>
                    <a:pt x="23223" y="165702"/>
                  </a:lnTo>
                  <a:lnTo>
                    <a:pt x="39368" y="134214"/>
                  </a:lnTo>
                  <a:lnTo>
                    <a:pt x="59210" y="99999"/>
                  </a:lnTo>
                  <a:lnTo>
                    <a:pt x="80507" y="68131"/>
                  </a:lnTo>
                  <a:lnTo>
                    <a:pt x="103022" y="32242"/>
                  </a:lnTo>
                  <a:lnTo>
                    <a:pt x="13137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13" name="SMARTInkShape-1027"/>
            <p:cNvSpPr/>
            <p:nvPr>
              <p:custDataLst>
                <p:tags r:id="rId10"/>
              </p:custDataLst>
            </p:nvPr>
          </p:nvSpPr>
          <p:spPr>
            <a:xfrm>
              <a:off x="2286000" y="3980415"/>
              <a:ext cx="138768" cy="109554"/>
            </a:xfrm>
            <a:custGeom>
              <a:avLst/>
              <a:gdLst/>
              <a:ahLst/>
              <a:cxnLst/>
              <a:rect l="0" t="0" r="0" b="0"/>
              <a:pathLst>
                <a:path w="138768" h="109554">
                  <a:moveTo>
                    <a:pt x="0" y="0"/>
                  </a:moveTo>
                  <a:lnTo>
                    <a:pt x="0" y="0"/>
                  </a:lnTo>
                  <a:lnTo>
                    <a:pt x="3877" y="0"/>
                  </a:lnTo>
                  <a:lnTo>
                    <a:pt x="7945" y="2164"/>
                  </a:lnTo>
                  <a:lnTo>
                    <a:pt x="41825" y="24383"/>
                  </a:lnTo>
                  <a:lnTo>
                    <a:pt x="75495" y="53035"/>
                  </a:lnTo>
                  <a:lnTo>
                    <a:pt x="89273" y="63232"/>
                  </a:lnTo>
                  <a:lnTo>
                    <a:pt x="103774" y="78643"/>
                  </a:lnTo>
                  <a:lnTo>
                    <a:pt x="126256" y="97281"/>
                  </a:lnTo>
                  <a:lnTo>
                    <a:pt x="129149" y="102206"/>
                  </a:lnTo>
                  <a:lnTo>
                    <a:pt x="131006" y="108102"/>
                  </a:lnTo>
                  <a:lnTo>
                    <a:pt x="131970" y="108585"/>
                  </a:lnTo>
                  <a:lnTo>
                    <a:pt x="138767" y="10955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14" name="SMARTInkShape-1028"/>
            <p:cNvSpPr/>
            <p:nvPr>
              <p:custDataLst>
                <p:tags r:id="rId11"/>
              </p:custDataLst>
            </p:nvPr>
          </p:nvSpPr>
          <p:spPr>
            <a:xfrm>
              <a:off x="2505133" y="3834345"/>
              <a:ext cx="1263480" cy="1358454"/>
            </a:xfrm>
            <a:custGeom>
              <a:avLst/>
              <a:gdLst/>
              <a:ahLst/>
              <a:cxnLst/>
              <a:rect l="0" t="0" r="0" b="0"/>
              <a:pathLst>
                <a:path w="1263480" h="1358454">
                  <a:moveTo>
                    <a:pt x="21883" y="167981"/>
                  </a:moveTo>
                  <a:lnTo>
                    <a:pt x="21883" y="167981"/>
                  </a:lnTo>
                  <a:lnTo>
                    <a:pt x="18006" y="164104"/>
                  </a:lnTo>
                  <a:lnTo>
                    <a:pt x="16102" y="160036"/>
                  </a:lnTo>
                  <a:lnTo>
                    <a:pt x="7970" y="126452"/>
                  </a:lnTo>
                  <a:lnTo>
                    <a:pt x="6670" y="114470"/>
                  </a:lnTo>
                  <a:lnTo>
                    <a:pt x="0" y="102295"/>
                  </a:lnTo>
                  <a:lnTo>
                    <a:pt x="5757" y="134034"/>
                  </a:lnTo>
                  <a:lnTo>
                    <a:pt x="10853" y="167046"/>
                  </a:lnTo>
                  <a:lnTo>
                    <a:pt x="13475" y="197369"/>
                  </a:lnTo>
                  <a:lnTo>
                    <a:pt x="14252" y="228174"/>
                  </a:lnTo>
                  <a:lnTo>
                    <a:pt x="14434" y="254514"/>
                  </a:lnTo>
                  <a:lnTo>
                    <a:pt x="14515" y="282721"/>
                  </a:lnTo>
                  <a:lnTo>
                    <a:pt x="14560" y="316850"/>
                  </a:lnTo>
                  <a:lnTo>
                    <a:pt x="15385" y="348333"/>
                  </a:lnTo>
                  <a:lnTo>
                    <a:pt x="19597" y="382186"/>
                  </a:lnTo>
                  <a:lnTo>
                    <a:pt x="21206" y="413135"/>
                  </a:lnTo>
                  <a:lnTo>
                    <a:pt x="21682" y="442863"/>
                  </a:lnTo>
                  <a:lnTo>
                    <a:pt x="21824" y="473041"/>
                  </a:lnTo>
                  <a:lnTo>
                    <a:pt x="21865" y="506508"/>
                  </a:lnTo>
                  <a:lnTo>
                    <a:pt x="21878" y="538155"/>
                  </a:lnTo>
                  <a:lnTo>
                    <a:pt x="21882" y="572868"/>
                  </a:lnTo>
                  <a:lnTo>
                    <a:pt x="22694" y="608851"/>
                  </a:lnTo>
                  <a:lnTo>
                    <a:pt x="26902" y="645210"/>
                  </a:lnTo>
                  <a:lnTo>
                    <a:pt x="28510" y="681681"/>
                  </a:lnTo>
                  <a:lnTo>
                    <a:pt x="28986" y="718185"/>
                  </a:lnTo>
                  <a:lnTo>
                    <a:pt x="29127" y="754698"/>
                  </a:lnTo>
                  <a:lnTo>
                    <a:pt x="29169" y="791215"/>
                  </a:lnTo>
                  <a:lnTo>
                    <a:pt x="29181" y="827732"/>
                  </a:lnTo>
                  <a:lnTo>
                    <a:pt x="29185" y="864249"/>
                  </a:lnTo>
                  <a:lnTo>
                    <a:pt x="29186" y="900767"/>
                  </a:lnTo>
                  <a:lnTo>
                    <a:pt x="29186" y="936473"/>
                  </a:lnTo>
                  <a:lnTo>
                    <a:pt x="29186" y="968782"/>
                  </a:lnTo>
                  <a:lnTo>
                    <a:pt x="29186" y="1002881"/>
                  </a:lnTo>
                  <a:lnTo>
                    <a:pt x="29186" y="1033903"/>
                  </a:lnTo>
                  <a:lnTo>
                    <a:pt x="29186" y="1062841"/>
                  </a:lnTo>
                  <a:lnTo>
                    <a:pt x="29186" y="1097005"/>
                  </a:lnTo>
                  <a:lnTo>
                    <a:pt x="29186" y="1130894"/>
                  </a:lnTo>
                  <a:lnTo>
                    <a:pt x="29998" y="1166051"/>
                  </a:lnTo>
                  <a:lnTo>
                    <a:pt x="34967" y="1197280"/>
                  </a:lnTo>
                  <a:lnTo>
                    <a:pt x="37101" y="1229209"/>
                  </a:lnTo>
                  <a:lnTo>
                    <a:pt x="43911" y="1265176"/>
                  </a:lnTo>
                  <a:lnTo>
                    <a:pt x="52769" y="1299980"/>
                  </a:lnTo>
                  <a:lnTo>
                    <a:pt x="60070" y="1321291"/>
                  </a:lnTo>
                  <a:lnTo>
                    <a:pt x="63200" y="1326518"/>
                  </a:lnTo>
                  <a:lnTo>
                    <a:pt x="65774" y="1334024"/>
                  </a:lnTo>
                  <a:lnTo>
                    <a:pt x="75772" y="1346270"/>
                  </a:lnTo>
                  <a:lnTo>
                    <a:pt x="80458" y="1348981"/>
                  </a:lnTo>
                  <a:lnTo>
                    <a:pt x="90078" y="1350721"/>
                  </a:lnTo>
                  <a:lnTo>
                    <a:pt x="91691" y="1351676"/>
                  </a:lnTo>
                  <a:lnTo>
                    <a:pt x="92767" y="1353124"/>
                  </a:lnTo>
                  <a:lnTo>
                    <a:pt x="93484" y="1354900"/>
                  </a:lnTo>
                  <a:lnTo>
                    <a:pt x="94774" y="1356085"/>
                  </a:lnTo>
                  <a:lnTo>
                    <a:pt x="98370" y="1357401"/>
                  </a:lnTo>
                  <a:lnTo>
                    <a:pt x="133478" y="1358442"/>
                  </a:lnTo>
                  <a:lnTo>
                    <a:pt x="169529" y="1358453"/>
                  </a:lnTo>
                  <a:lnTo>
                    <a:pt x="191695" y="1357642"/>
                  </a:lnTo>
                  <a:lnTo>
                    <a:pt x="206035" y="1352672"/>
                  </a:lnTo>
                  <a:lnTo>
                    <a:pt x="219541" y="1349437"/>
                  </a:lnTo>
                  <a:lnTo>
                    <a:pt x="256059" y="1338211"/>
                  </a:lnTo>
                  <a:lnTo>
                    <a:pt x="284850" y="1334526"/>
                  </a:lnTo>
                  <a:lnTo>
                    <a:pt x="299429" y="1330806"/>
                  </a:lnTo>
                  <a:lnTo>
                    <a:pt x="328632" y="1327213"/>
                  </a:lnTo>
                  <a:lnTo>
                    <a:pt x="343238" y="1323499"/>
                  </a:lnTo>
                  <a:lnTo>
                    <a:pt x="357845" y="1320235"/>
                  </a:lnTo>
                  <a:lnTo>
                    <a:pt x="372452" y="1316293"/>
                  </a:lnTo>
                  <a:lnTo>
                    <a:pt x="387059" y="1312961"/>
                  </a:lnTo>
                  <a:lnTo>
                    <a:pt x="397608" y="1309832"/>
                  </a:lnTo>
                  <a:lnTo>
                    <a:pt x="432638" y="1302529"/>
                  </a:lnTo>
                  <a:lnTo>
                    <a:pt x="467488" y="1295226"/>
                  </a:lnTo>
                  <a:lnTo>
                    <a:pt x="499652" y="1292130"/>
                  </a:lnTo>
                  <a:lnTo>
                    <a:pt x="534869" y="1286115"/>
                  </a:lnTo>
                  <a:lnTo>
                    <a:pt x="569736" y="1284668"/>
                  </a:lnTo>
                  <a:lnTo>
                    <a:pt x="599994" y="1279138"/>
                  </a:lnTo>
                  <a:lnTo>
                    <a:pt x="633363" y="1278250"/>
                  </a:lnTo>
                  <a:lnTo>
                    <a:pt x="664477" y="1277321"/>
                  </a:lnTo>
                  <a:lnTo>
                    <a:pt x="694913" y="1271829"/>
                  </a:lnTo>
                  <a:lnTo>
                    <a:pt x="724689" y="1270945"/>
                  </a:lnTo>
                  <a:lnTo>
                    <a:pt x="758946" y="1271640"/>
                  </a:lnTo>
                  <a:lnTo>
                    <a:pt x="789796" y="1277102"/>
                  </a:lnTo>
                  <a:lnTo>
                    <a:pt x="819626" y="1277981"/>
                  </a:lnTo>
                  <a:lnTo>
                    <a:pt x="849683" y="1278097"/>
                  </a:lnTo>
                  <a:lnTo>
                    <a:pt x="876889" y="1280275"/>
                  </a:lnTo>
                  <a:lnTo>
                    <a:pt x="912314" y="1284967"/>
                  </a:lnTo>
                  <a:lnTo>
                    <a:pt x="944237" y="1287543"/>
                  </a:lnTo>
                  <a:lnTo>
                    <a:pt x="978188" y="1294431"/>
                  </a:lnTo>
                  <a:lnTo>
                    <a:pt x="993115" y="1298368"/>
                  </a:lnTo>
                  <a:lnTo>
                    <a:pt x="1024616" y="1299880"/>
                  </a:lnTo>
                  <a:lnTo>
                    <a:pt x="1036405" y="1300773"/>
                  </a:lnTo>
                  <a:lnTo>
                    <a:pt x="1057261" y="1306305"/>
                  </a:lnTo>
                  <a:lnTo>
                    <a:pt x="1090672" y="1308081"/>
                  </a:lnTo>
                  <a:lnTo>
                    <a:pt x="1118935" y="1314177"/>
                  </a:lnTo>
                  <a:lnTo>
                    <a:pt x="1145294" y="1314606"/>
                  </a:lnTo>
                  <a:lnTo>
                    <a:pt x="1152255" y="1312456"/>
                  </a:lnTo>
                  <a:lnTo>
                    <a:pt x="1158053" y="1309608"/>
                  </a:lnTo>
                  <a:lnTo>
                    <a:pt x="1170871" y="1307629"/>
                  </a:lnTo>
                  <a:lnTo>
                    <a:pt x="1172527" y="1306717"/>
                  </a:lnTo>
                  <a:lnTo>
                    <a:pt x="1173631" y="1305298"/>
                  </a:lnTo>
                  <a:lnTo>
                    <a:pt x="1175669" y="1301557"/>
                  </a:lnTo>
                  <a:lnTo>
                    <a:pt x="1187398" y="1287774"/>
                  </a:lnTo>
                  <a:lnTo>
                    <a:pt x="1189091" y="1282949"/>
                  </a:lnTo>
                  <a:lnTo>
                    <a:pt x="1190989" y="1268220"/>
                  </a:lnTo>
                  <a:lnTo>
                    <a:pt x="1195385" y="1258502"/>
                  </a:lnTo>
                  <a:lnTo>
                    <a:pt x="1198353" y="1225803"/>
                  </a:lnTo>
                  <a:lnTo>
                    <a:pt x="1204010" y="1190317"/>
                  </a:lnTo>
                  <a:lnTo>
                    <a:pt x="1209866" y="1160416"/>
                  </a:lnTo>
                  <a:lnTo>
                    <a:pt x="1211864" y="1124094"/>
                  </a:lnTo>
                  <a:lnTo>
                    <a:pt x="1216136" y="1089538"/>
                  </a:lnTo>
                  <a:lnTo>
                    <a:pt x="1219775" y="1053438"/>
                  </a:lnTo>
                  <a:lnTo>
                    <a:pt x="1224473" y="1023907"/>
                  </a:lnTo>
                  <a:lnTo>
                    <a:pt x="1226225" y="990631"/>
                  </a:lnTo>
                  <a:lnTo>
                    <a:pt x="1227556" y="959853"/>
                  </a:lnTo>
                  <a:lnTo>
                    <a:pt x="1231917" y="930176"/>
                  </a:lnTo>
                  <a:lnTo>
                    <a:pt x="1233571" y="900013"/>
                  </a:lnTo>
                  <a:lnTo>
                    <a:pt x="1234060" y="866551"/>
                  </a:lnTo>
                  <a:lnTo>
                    <a:pt x="1235017" y="834906"/>
                  </a:lnTo>
                  <a:lnTo>
                    <a:pt x="1239268" y="801004"/>
                  </a:lnTo>
                  <a:lnTo>
                    <a:pt x="1240888" y="769229"/>
                  </a:lnTo>
                  <a:lnTo>
                    <a:pt x="1242179" y="735288"/>
                  </a:lnTo>
                  <a:lnTo>
                    <a:pt x="1246529" y="703502"/>
                  </a:lnTo>
                  <a:lnTo>
                    <a:pt x="1248179" y="669558"/>
                  </a:lnTo>
                  <a:lnTo>
                    <a:pt x="1248667" y="637771"/>
                  </a:lnTo>
                  <a:lnTo>
                    <a:pt x="1248813" y="603827"/>
                  </a:lnTo>
                  <a:lnTo>
                    <a:pt x="1249667" y="572850"/>
                  </a:lnTo>
                  <a:lnTo>
                    <a:pt x="1253887" y="543114"/>
                  </a:lnTo>
                  <a:lnTo>
                    <a:pt x="1255499" y="513746"/>
                  </a:lnTo>
                  <a:lnTo>
                    <a:pt x="1256787" y="484486"/>
                  </a:lnTo>
                  <a:lnTo>
                    <a:pt x="1261136" y="454447"/>
                  </a:lnTo>
                  <a:lnTo>
                    <a:pt x="1262786" y="421020"/>
                  </a:lnTo>
                  <a:lnTo>
                    <a:pt x="1263275" y="390198"/>
                  </a:lnTo>
                  <a:lnTo>
                    <a:pt x="1263420" y="360507"/>
                  </a:lnTo>
                  <a:lnTo>
                    <a:pt x="1263462" y="331152"/>
                  </a:lnTo>
                  <a:lnTo>
                    <a:pt x="1263475" y="302708"/>
                  </a:lnTo>
                  <a:lnTo>
                    <a:pt x="1263479" y="268711"/>
                  </a:lnTo>
                  <a:lnTo>
                    <a:pt x="1261316" y="240566"/>
                  </a:lnTo>
                  <a:lnTo>
                    <a:pt x="1257192" y="205852"/>
                  </a:lnTo>
                  <a:lnTo>
                    <a:pt x="1256378" y="175552"/>
                  </a:lnTo>
                  <a:lnTo>
                    <a:pt x="1256216" y="146123"/>
                  </a:lnTo>
                  <a:lnTo>
                    <a:pt x="1255371" y="115390"/>
                  </a:lnTo>
                  <a:lnTo>
                    <a:pt x="1249551" y="81085"/>
                  </a:lnTo>
                  <a:lnTo>
                    <a:pt x="1248263" y="69018"/>
                  </a:lnTo>
                  <a:lnTo>
                    <a:pt x="1235945" y="34176"/>
                  </a:lnTo>
                  <a:lnTo>
                    <a:pt x="1229985" y="25094"/>
                  </a:lnTo>
                  <a:lnTo>
                    <a:pt x="1228306" y="19809"/>
                  </a:lnTo>
                  <a:lnTo>
                    <a:pt x="1226235" y="18075"/>
                  </a:lnTo>
                  <a:lnTo>
                    <a:pt x="1213414" y="13128"/>
                  </a:lnTo>
                  <a:lnTo>
                    <a:pt x="1207957" y="9892"/>
                  </a:lnTo>
                  <a:lnTo>
                    <a:pt x="1199511" y="8070"/>
                  </a:lnTo>
                  <a:lnTo>
                    <a:pt x="1187902" y="6719"/>
                  </a:lnTo>
                  <a:lnTo>
                    <a:pt x="1178150" y="2352"/>
                  </a:lnTo>
                  <a:lnTo>
                    <a:pt x="1141655" y="91"/>
                  </a:lnTo>
                  <a:lnTo>
                    <a:pt x="1107666" y="5"/>
                  </a:lnTo>
                  <a:lnTo>
                    <a:pt x="1073438" y="1"/>
                  </a:lnTo>
                  <a:lnTo>
                    <a:pt x="1037122" y="0"/>
                  </a:lnTo>
                  <a:lnTo>
                    <a:pt x="1000622" y="811"/>
                  </a:lnTo>
                  <a:lnTo>
                    <a:pt x="970227" y="6288"/>
                  </a:lnTo>
                  <a:lnTo>
                    <a:pt x="934676" y="7170"/>
                  </a:lnTo>
                  <a:lnTo>
                    <a:pt x="898286" y="7286"/>
                  </a:lnTo>
                  <a:lnTo>
                    <a:pt x="861784" y="7301"/>
                  </a:lnTo>
                  <a:lnTo>
                    <a:pt x="825269" y="7303"/>
                  </a:lnTo>
                  <a:lnTo>
                    <a:pt x="788752" y="7303"/>
                  </a:lnTo>
                  <a:lnTo>
                    <a:pt x="757374" y="7303"/>
                  </a:lnTo>
                  <a:lnTo>
                    <a:pt x="724036" y="7303"/>
                  </a:lnTo>
                  <a:lnTo>
                    <a:pt x="688988" y="7303"/>
                  </a:lnTo>
                  <a:lnTo>
                    <a:pt x="657779" y="7303"/>
                  </a:lnTo>
                  <a:lnTo>
                    <a:pt x="628172" y="7303"/>
                  </a:lnTo>
                  <a:lnTo>
                    <a:pt x="598068" y="7303"/>
                  </a:lnTo>
                  <a:lnTo>
                    <a:pt x="561706" y="7303"/>
                  </a:lnTo>
                  <a:lnTo>
                    <a:pt x="527142" y="7303"/>
                  </a:lnTo>
                  <a:lnTo>
                    <a:pt x="496872" y="12323"/>
                  </a:lnTo>
                  <a:lnTo>
                    <a:pt x="465285" y="14156"/>
                  </a:lnTo>
                  <a:lnTo>
                    <a:pt x="431905" y="14518"/>
                  </a:lnTo>
                  <a:lnTo>
                    <a:pt x="401057" y="14589"/>
                  </a:lnTo>
                  <a:lnTo>
                    <a:pt x="366711" y="16767"/>
                  </a:lnTo>
                  <a:lnTo>
                    <a:pt x="336243" y="20894"/>
                  </a:lnTo>
                  <a:lnTo>
                    <a:pt x="306781" y="26729"/>
                  </a:lnTo>
                  <a:lnTo>
                    <a:pt x="277518" y="28723"/>
                  </a:lnTo>
                  <a:lnTo>
                    <a:pt x="248294" y="32994"/>
                  </a:lnTo>
                  <a:lnTo>
                    <a:pt x="219078" y="35821"/>
                  </a:lnTo>
                  <a:lnTo>
                    <a:pt x="189864" y="36380"/>
                  </a:lnTo>
                  <a:lnTo>
                    <a:pt x="170117" y="38641"/>
                  </a:lnTo>
                  <a:lnTo>
                    <a:pt x="151823" y="42287"/>
                  </a:lnTo>
                  <a:lnTo>
                    <a:pt x="117336" y="43687"/>
                  </a:lnTo>
                  <a:lnTo>
                    <a:pt x="82916" y="43816"/>
                  </a:lnTo>
                  <a:lnTo>
                    <a:pt x="48763" y="43821"/>
                  </a:lnTo>
                  <a:lnTo>
                    <a:pt x="30632" y="43821"/>
                  </a:lnTo>
                  <a:lnTo>
                    <a:pt x="23025" y="50109"/>
                  </a:lnTo>
                  <a:lnTo>
                    <a:pt x="22391" y="52837"/>
                  </a:lnTo>
                  <a:lnTo>
                    <a:pt x="21883" y="584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15" name="SMARTInkShape-1029"/>
            <p:cNvSpPr/>
            <p:nvPr>
              <p:custDataLst>
                <p:tags r:id="rId12"/>
              </p:custDataLst>
            </p:nvPr>
          </p:nvSpPr>
          <p:spPr>
            <a:xfrm>
              <a:off x="2234876" y="3987719"/>
              <a:ext cx="153374" cy="80340"/>
            </a:xfrm>
            <a:custGeom>
              <a:avLst/>
              <a:gdLst/>
              <a:ahLst/>
              <a:cxnLst/>
              <a:rect l="0" t="0" r="0" b="0"/>
              <a:pathLst>
                <a:path w="153374" h="80340">
                  <a:moveTo>
                    <a:pt x="0" y="80339"/>
                  </a:moveTo>
                  <a:lnTo>
                    <a:pt x="0" y="80339"/>
                  </a:lnTo>
                  <a:lnTo>
                    <a:pt x="0" y="74050"/>
                  </a:lnTo>
                  <a:lnTo>
                    <a:pt x="811" y="73711"/>
                  </a:lnTo>
                  <a:lnTo>
                    <a:pt x="6288" y="73124"/>
                  </a:lnTo>
                  <a:lnTo>
                    <a:pt x="39780" y="60103"/>
                  </a:lnTo>
                  <a:lnTo>
                    <a:pt x="53804" y="54145"/>
                  </a:lnTo>
                  <a:lnTo>
                    <a:pt x="87656" y="43357"/>
                  </a:lnTo>
                  <a:lnTo>
                    <a:pt x="121726" y="26752"/>
                  </a:lnTo>
                  <a:lnTo>
                    <a:pt x="138125" y="20384"/>
                  </a:lnTo>
                  <a:lnTo>
                    <a:pt x="152220" y="8419"/>
                  </a:lnTo>
                  <a:lnTo>
                    <a:pt x="15337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16" name="SMARTInkShape-1030"/>
            <p:cNvSpPr/>
            <p:nvPr>
              <p:custDataLst>
                <p:tags r:id="rId13"/>
              </p:custDataLst>
            </p:nvPr>
          </p:nvSpPr>
          <p:spPr>
            <a:xfrm>
              <a:off x="2316318" y="3921987"/>
              <a:ext cx="42718" cy="189892"/>
            </a:xfrm>
            <a:custGeom>
              <a:avLst/>
              <a:gdLst/>
              <a:ahLst/>
              <a:cxnLst/>
              <a:rect l="0" t="0" r="0" b="0"/>
              <a:pathLst>
                <a:path w="42718" h="189892">
                  <a:moveTo>
                    <a:pt x="13503" y="0"/>
                  </a:moveTo>
                  <a:lnTo>
                    <a:pt x="13503" y="0"/>
                  </a:lnTo>
                  <a:lnTo>
                    <a:pt x="2623" y="0"/>
                  </a:lnTo>
                  <a:lnTo>
                    <a:pt x="1381" y="812"/>
                  </a:lnTo>
                  <a:lnTo>
                    <a:pt x="553" y="2164"/>
                  </a:lnTo>
                  <a:lnTo>
                    <a:pt x="0" y="3877"/>
                  </a:lnTo>
                  <a:lnTo>
                    <a:pt x="444" y="5831"/>
                  </a:lnTo>
                  <a:lnTo>
                    <a:pt x="4822" y="14797"/>
                  </a:lnTo>
                  <a:lnTo>
                    <a:pt x="12464" y="49121"/>
                  </a:lnTo>
                  <a:lnTo>
                    <a:pt x="23577" y="84230"/>
                  </a:lnTo>
                  <a:lnTo>
                    <a:pt x="29677" y="117369"/>
                  </a:lnTo>
                  <a:lnTo>
                    <a:pt x="37074" y="150614"/>
                  </a:lnTo>
                  <a:lnTo>
                    <a:pt x="40209" y="157828"/>
                  </a:lnTo>
                  <a:lnTo>
                    <a:pt x="42717" y="1898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mc:Choice xmlns:p14="http://schemas.microsoft.com/office/powerpoint/2010/main" Requires="p14">
          <p:contentPart p14:bwMode="auto" r:id="rId137">
            <p14:nvContentPartPr>
              <p14:cNvPr id="4218" name="Ink 4217"/>
              <p14:cNvContentPartPr/>
              <p14:nvPr/>
            </p14:nvContentPartPr>
            <p14:xfrm>
              <a:off x="8618400" y="3885480"/>
              <a:ext cx="360" cy="360"/>
            </p14:xfrm>
          </p:contentPart>
        </mc:Choice>
        <mc:Fallback>
          <p:pic>
            <p:nvPicPr>
              <p:cNvPr id="4218" name="Ink 4217"/>
              <p:cNvPicPr/>
              <p:nvPr/>
            </p:nvPicPr>
            <p:blipFill>
              <a:blip r:embed="rId138"/>
              <a:stretch>
                <a:fillRect/>
              </a:stretch>
            </p:blipFill>
            <p:spPr>
              <a:xfrm>
                <a:off x="8609040" y="3876120"/>
                <a:ext cx="19080" cy="19080"/>
              </a:xfrm>
              <a:prstGeom prst="rect">
                <a:avLst/>
              </a:prstGeom>
            </p:spPr>
          </p:pic>
        </mc:Fallback>
      </mc:AlternateContent>
    </p:spTree>
    <p:extLst>
      <p:ext uri="{BB962C8B-B14F-4D97-AF65-F5344CB8AC3E}">
        <p14:creationId xmlns:p14="http://schemas.microsoft.com/office/powerpoint/2010/main" val="9346513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Autofit/>
          </a:bodyPr>
          <a:lstStyle/>
          <a:p>
            <a:r>
              <a:rPr lang="en-US" dirty="0" smtClean="0"/>
              <a:t>Linear trend model</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15" t="42935" r="62111" b="10689"/>
          <a:stretch/>
        </p:blipFill>
        <p:spPr bwMode="auto">
          <a:xfrm>
            <a:off x="990600" y="1676400"/>
            <a:ext cx="6553200" cy="4608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1000" y="838200"/>
            <a:ext cx="7419916" cy="646331"/>
          </a:xfrm>
          <a:prstGeom prst="rect">
            <a:avLst/>
          </a:prstGeom>
          <a:noFill/>
          <a:ln>
            <a:solidFill>
              <a:schemeClr val="accent1"/>
            </a:solidFill>
          </a:ln>
        </p:spPr>
        <p:txBody>
          <a:bodyPr wrap="none" rtlCol="0">
            <a:spAutoFit/>
          </a:bodyPr>
          <a:lstStyle/>
          <a:p>
            <a:r>
              <a:rPr lang="en-US" dirty="0"/>
              <a:t>The constant for the linear term will be incorporated into the seasonal factor </a:t>
            </a:r>
            <a:endParaRPr lang="en-US" dirty="0" smtClean="0"/>
          </a:p>
          <a:p>
            <a:r>
              <a:rPr lang="en-US" dirty="0" smtClean="0"/>
              <a:t>(</a:t>
            </a:r>
            <a:r>
              <a:rPr lang="en-US" dirty="0"/>
              <a:t>resulting in 4 dummy variables). </a:t>
            </a:r>
          </a:p>
        </p:txBody>
      </p:sp>
      <p:sp>
        <p:nvSpPr>
          <p:cNvPr id="6" name="Down Arrow 5"/>
          <p:cNvSpPr/>
          <p:nvPr/>
        </p:nvSpPr>
        <p:spPr>
          <a:xfrm>
            <a:off x="2819400" y="1487579"/>
            <a:ext cx="228600" cy="18882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3856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Analyses</a:t>
            </a:r>
            <a:endParaRPr lang="en-US" dirty="0"/>
          </a:p>
        </p:txBody>
      </p:sp>
      <p:sp>
        <p:nvSpPr>
          <p:cNvPr id="3" name="Content Placeholder 2"/>
          <p:cNvSpPr>
            <a:spLocks noGrp="1"/>
          </p:cNvSpPr>
          <p:nvPr>
            <p:ph idx="1"/>
          </p:nvPr>
        </p:nvSpPr>
        <p:spPr/>
        <p:txBody>
          <a:bodyPr/>
          <a:lstStyle/>
          <a:p>
            <a:pPr marL="0" indent="0">
              <a:buNone/>
            </a:pPr>
            <a:r>
              <a:rPr lang="en-US" b="1" dirty="0"/>
              <a:t>plot</a:t>
            </a:r>
            <a:r>
              <a:rPr lang="en-US" dirty="0"/>
              <a:t>(</a:t>
            </a:r>
            <a:r>
              <a:rPr lang="en-US" dirty="0" err="1"/>
              <a:t>jnjreg</a:t>
            </a:r>
            <a:r>
              <a:rPr lang="en-US" dirty="0"/>
              <a:t>)</a:t>
            </a:r>
          </a:p>
          <a:p>
            <a:pPr marL="0" indent="0">
              <a:buNone/>
            </a:pPr>
            <a:endParaRPr lang="en-US" dirty="0"/>
          </a:p>
        </p:txBody>
      </p:sp>
      <p:pic>
        <p:nvPicPr>
          <p:cNvPr id="5122" name="Picture 2"/>
          <p:cNvPicPr>
            <a:picLocks noChangeAspect="1" noChangeArrowheads="1"/>
          </p:cNvPicPr>
          <p:nvPr/>
        </p:nvPicPr>
        <p:blipFill>
          <a:blip r:embed="rId168">
            <a:extLst>
              <a:ext uri="{28A0092B-C50C-407E-A947-70E740481C1C}">
                <a14:useLocalDpi xmlns:a14="http://schemas.microsoft.com/office/drawing/2010/main" val="0"/>
              </a:ext>
            </a:extLst>
          </a:blip>
          <a:srcRect/>
          <a:stretch>
            <a:fillRect/>
          </a:stretch>
        </p:blipFill>
        <p:spPr bwMode="auto">
          <a:xfrm>
            <a:off x="1371600" y="23622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77" name="SMARTInkShape-1323"/>
          <p:cNvSpPr/>
          <p:nvPr>
            <p:custDataLst>
              <p:tags r:id="rId1"/>
            </p:custDataLst>
          </p:nvPr>
        </p:nvSpPr>
        <p:spPr>
          <a:xfrm>
            <a:off x="825297" y="5813597"/>
            <a:ext cx="182589" cy="21912"/>
          </a:xfrm>
          <a:custGeom>
            <a:avLst/>
            <a:gdLst/>
            <a:ahLst/>
            <a:cxnLst/>
            <a:rect l="0" t="0" r="0" b="0"/>
            <a:pathLst>
              <a:path w="182589" h="21912">
                <a:moveTo>
                  <a:pt x="0" y="21911"/>
                </a:moveTo>
                <a:lnTo>
                  <a:pt x="0" y="21911"/>
                </a:lnTo>
                <a:lnTo>
                  <a:pt x="13503" y="21911"/>
                </a:lnTo>
                <a:lnTo>
                  <a:pt x="20799" y="15622"/>
                </a:lnTo>
                <a:lnTo>
                  <a:pt x="53199" y="14619"/>
                </a:lnTo>
                <a:lnTo>
                  <a:pt x="85329" y="14608"/>
                </a:lnTo>
                <a:lnTo>
                  <a:pt x="119298" y="13795"/>
                </a:lnTo>
                <a:lnTo>
                  <a:pt x="153374" y="5591"/>
                </a:lnTo>
                <a:lnTo>
                  <a:pt x="165096" y="1105"/>
                </a:lnTo>
                <a:lnTo>
                  <a:pt x="18258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78" name="SMARTInkShape-1324"/>
          <p:cNvSpPr/>
          <p:nvPr>
            <p:custDataLst>
              <p:tags r:id="rId2"/>
            </p:custDataLst>
          </p:nvPr>
        </p:nvSpPr>
        <p:spPr>
          <a:xfrm>
            <a:off x="847208" y="4959087"/>
            <a:ext cx="233713" cy="14607"/>
          </a:xfrm>
          <a:custGeom>
            <a:avLst/>
            <a:gdLst/>
            <a:ahLst/>
            <a:cxnLst/>
            <a:rect l="0" t="0" r="0" b="0"/>
            <a:pathLst>
              <a:path w="233713" h="14607">
                <a:moveTo>
                  <a:pt x="0" y="14606"/>
                </a:moveTo>
                <a:lnTo>
                  <a:pt x="0" y="14606"/>
                </a:lnTo>
                <a:lnTo>
                  <a:pt x="34089" y="14606"/>
                </a:lnTo>
                <a:lnTo>
                  <a:pt x="68158" y="14606"/>
                </a:lnTo>
                <a:lnTo>
                  <a:pt x="104093" y="14606"/>
                </a:lnTo>
                <a:lnTo>
                  <a:pt x="114337" y="13795"/>
                </a:lnTo>
                <a:lnTo>
                  <a:pt x="136642" y="8318"/>
                </a:lnTo>
                <a:lnTo>
                  <a:pt x="150850" y="6692"/>
                </a:lnTo>
                <a:lnTo>
                  <a:pt x="169281" y="1040"/>
                </a:lnTo>
                <a:lnTo>
                  <a:pt x="204351" y="11"/>
                </a:lnTo>
                <a:lnTo>
                  <a:pt x="215243" y="0"/>
                </a:lnTo>
                <a:lnTo>
                  <a:pt x="216530" y="811"/>
                </a:lnTo>
                <a:lnTo>
                  <a:pt x="217389" y="2164"/>
                </a:lnTo>
                <a:lnTo>
                  <a:pt x="219005" y="7002"/>
                </a:lnTo>
                <a:lnTo>
                  <a:pt x="225385" y="7276"/>
                </a:lnTo>
                <a:lnTo>
                  <a:pt x="233712" y="146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307" name="SMARTInkShape-Group267"/>
          <p:cNvGrpSpPr/>
          <p:nvPr/>
        </p:nvGrpSpPr>
        <p:grpSpPr>
          <a:xfrm>
            <a:off x="1219687" y="4937202"/>
            <a:ext cx="1526435" cy="920217"/>
            <a:chOff x="1219687" y="4937202"/>
            <a:chExt cx="1526435" cy="920217"/>
          </a:xfrm>
        </p:grpSpPr>
        <p:sp>
          <p:nvSpPr>
            <p:cNvPr id="5279" name="SMARTInkShape-1325"/>
            <p:cNvSpPr/>
            <p:nvPr>
              <p:custDataLst>
                <p:tags r:id="rId139"/>
              </p:custDataLst>
            </p:nvPr>
          </p:nvSpPr>
          <p:spPr>
            <a:xfrm>
              <a:off x="2570863" y="5222013"/>
              <a:ext cx="7279" cy="80340"/>
            </a:xfrm>
            <a:custGeom>
              <a:avLst/>
              <a:gdLst/>
              <a:ahLst/>
              <a:cxnLst/>
              <a:rect l="0" t="0" r="0" b="0"/>
              <a:pathLst>
                <a:path w="7279" h="80340">
                  <a:moveTo>
                    <a:pt x="7278" y="80339"/>
                  </a:moveTo>
                  <a:lnTo>
                    <a:pt x="7278" y="80339"/>
                  </a:lnTo>
                  <a:lnTo>
                    <a:pt x="6466" y="54947"/>
                  </a:lnTo>
                  <a:lnTo>
                    <a:pt x="651" y="27499"/>
                  </a:lnTo>
                  <a:lnTo>
                    <a:pt x="0" y="8869"/>
                  </a:lnTo>
                  <a:lnTo>
                    <a:pt x="727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0" name="SMARTInkShape-1326"/>
            <p:cNvSpPr/>
            <p:nvPr>
              <p:custDataLst>
                <p:tags r:id="rId140"/>
              </p:custDataLst>
            </p:nvPr>
          </p:nvSpPr>
          <p:spPr>
            <a:xfrm>
              <a:off x="2680390" y="5426511"/>
              <a:ext cx="21912" cy="73036"/>
            </a:xfrm>
            <a:custGeom>
              <a:avLst/>
              <a:gdLst/>
              <a:ahLst/>
              <a:cxnLst/>
              <a:rect l="0" t="0" r="0" b="0"/>
              <a:pathLst>
                <a:path w="21912" h="73036">
                  <a:moveTo>
                    <a:pt x="0" y="0"/>
                  </a:moveTo>
                  <a:lnTo>
                    <a:pt x="0" y="0"/>
                  </a:lnTo>
                  <a:lnTo>
                    <a:pt x="811" y="11662"/>
                  </a:lnTo>
                  <a:lnTo>
                    <a:pt x="13291" y="47299"/>
                  </a:lnTo>
                  <a:lnTo>
                    <a:pt x="21911" y="730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1" name="SMARTInkShape-1327"/>
            <p:cNvSpPr/>
            <p:nvPr>
              <p:custDataLst>
                <p:tags r:id="rId141"/>
              </p:custDataLst>
            </p:nvPr>
          </p:nvSpPr>
          <p:spPr>
            <a:xfrm>
              <a:off x="2738818" y="5711348"/>
              <a:ext cx="7304" cy="43822"/>
            </a:xfrm>
            <a:custGeom>
              <a:avLst/>
              <a:gdLst/>
              <a:ahLst/>
              <a:cxnLst/>
              <a:rect l="0" t="0" r="0" b="0"/>
              <a:pathLst>
                <a:path w="7304" h="43822">
                  <a:moveTo>
                    <a:pt x="7303" y="0"/>
                  </a:moveTo>
                  <a:lnTo>
                    <a:pt x="7303" y="0"/>
                  </a:lnTo>
                  <a:lnTo>
                    <a:pt x="7303" y="10166"/>
                  </a:lnTo>
                  <a:lnTo>
                    <a:pt x="134" y="37912"/>
                  </a:lnTo>
                  <a:lnTo>
                    <a:pt x="0" y="4382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2" name="SMARTInkShape-1328"/>
            <p:cNvSpPr/>
            <p:nvPr>
              <p:custDataLst>
                <p:tags r:id="rId142"/>
              </p:custDataLst>
            </p:nvPr>
          </p:nvSpPr>
          <p:spPr>
            <a:xfrm>
              <a:off x="2592748" y="5382690"/>
              <a:ext cx="14608" cy="14608"/>
            </a:xfrm>
            <a:custGeom>
              <a:avLst/>
              <a:gdLst/>
              <a:ahLst/>
              <a:cxnLst/>
              <a:rect l="0" t="0" r="0" b="0"/>
              <a:pathLst>
                <a:path w="14608" h="14608">
                  <a:moveTo>
                    <a:pt x="14607" y="14607"/>
                  </a:moveTo>
                  <a:lnTo>
                    <a:pt x="14607" y="14607"/>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3" name="SMARTInkShape-1329"/>
            <p:cNvSpPr/>
            <p:nvPr>
              <p:custDataLst>
                <p:tags r:id="rId143"/>
              </p:custDataLst>
            </p:nvPr>
          </p:nvSpPr>
          <p:spPr>
            <a:xfrm>
              <a:off x="1519131" y="5251227"/>
              <a:ext cx="14608" cy="43822"/>
            </a:xfrm>
            <a:custGeom>
              <a:avLst/>
              <a:gdLst/>
              <a:ahLst/>
              <a:cxnLst/>
              <a:rect l="0" t="0" r="0" b="0"/>
              <a:pathLst>
                <a:path w="14608" h="43822">
                  <a:moveTo>
                    <a:pt x="14607" y="0"/>
                  </a:moveTo>
                  <a:lnTo>
                    <a:pt x="14607" y="0"/>
                  </a:lnTo>
                  <a:lnTo>
                    <a:pt x="10730" y="3877"/>
                  </a:lnTo>
                  <a:lnTo>
                    <a:pt x="8827" y="7944"/>
                  </a:lnTo>
                  <a:lnTo>
                    <a:pt x="0" y="4382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4" name="SMARTInkShape-1330"/>
            <p:cNvSpPr/>
            <p:nvPr>
              <p:custDataLst>
                <p:tags r:id="rId144"/>
              </p:custDataLst>
            </p:nvPr>
          </p:nvSpPr>
          <p:spPr>
            <a:xfrm>
              <a:off x="1957439" y="5075942"/>
              <a:ext cx="14511" cy="58429"/>
            </a:xfrm>
            <a:custGeom>
              <a:avLst/>
              <a:gdLst/>
              <a:ahLst/>
              <a:cxnLst/>
              <a:rect l="0" t="0" r="0" b="0"/>
              <a:pathLst>
                <a:path w="14511" h="58429">
                  <a:moveTo>
                    <a:pt x="14510" y="58428"/>
                  </a:moveTo>
                  <a:lnTo>
                    <a:pt x="14510" y="58428"/>
                  </a:lnTo>
                  <a:lnTo>
                    <a:pt x="14510" y="41975"/>
                  </a:lnTo>
                  <a:lnTo>
                    <a:pt x="7072" y="17753"/>
                  </a:lnTo>
                  <a:lnTo>
                    <a:pt x="1559" y="7445"/>
                  </a:lnTo>
                  <a:lnTo>
                    <a:pt x="0" y="436"/>
                  </a:lnTo>
                  <a:lnTo>
                    <a:pt x="720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5" name="SMARTInkShape-1331"/>
            <p:cNvSpPr/>
            <p:nvPr>
              <p:custDataLst>
                <p:tags r:id="rId145"/>
              </p:custDataLst>
            </p:nvPr>
          </p:nvSpPr>
          <p:spPr>
            <a:xfrm>
              <a:off x="1858189" y="5609099"/>
              <a:ext cx="55333" cy="73036"/>
            </a:xfrm>
            <a:custGeom>
              <a:avLst/>
              <a:gdLst/>
              <a:ahLst/>
              <a:cxnLst/>
              <a:rect l="0" t="0" r="0" b="0"/>
              <a:pathLst>
                <a:path w="55333" h="73036">
                  <a:moveTo>
                    <a:pt x="4207" y="0"/>
                  </a:moveTo>
                  <a:lnTo>
                    <a:pt x="4207" y="0"/>
                  </a:lnTo>
                  <a:lnTo>
                    <a:pt x="4207" y="3877"/>
                  </a:lnTo>
                  <a:lnTo>
                    <a:pt x="0" y="17477"/>
                  </a:lnTo>
                  <a:lnTo>
                    <a:pt x="4542" y="33907"/>
                  </a:lnTo>
                  <a:lnTo>
                    <a:pt x="7873" y="38874"/>
                  </a:lnTo>
                  <a:lnTo>
                    <a:pt x="44222" y="63566"/>
                  </a:lnTo>
                  <a:lnTo>
                    <a:pt x="49065" y="67254"/>
                  </a:lnTo>
                  <a:lnTo>
                    <a:pt x="55332" y="730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6" name="SMARTInkShape-1332"/>
            <p:cNvSpPr/>
            <p:nvPr>
              <p:custDataLst>
                <p:tags r:id="rId146"/>
              </p:custDataLst>
            </p:nvPr>
          </p:nvSpPr>
          <p:spPr>
            <a:xfrm>
              <a:off x="2081502" y="5441118"/>
              <a:ext cx="43822" cy="109553"/>
            </a:xfrm>
            <a:custGeom>
              <a:avLst/>
              <a:gdLst/>
              <a:ahLst/>
              <a:cxnLst/>
              <a:rect l="0" t="0" r="0" b="0"/>
              <a:pathLst>
                <a:path w="43822" h="109553">
                  <a:moveTo>
                    <a:pt x="0" y="0"/>
                  </a:moveTo>
                  <a:lnTo>
                    <a:pt x="0" y="0"/>
                  </a:lnTo>
                  <a:lnTo>
                    <a:pt x="0" y="3877"/>
                  </a:lnTo>
                  <a:lnTo>
                    <a:pt x="2164" y="7946"/>
                  </a:lnTo>
                  <a:lnTo>
                    <a:pt x="3877" y="10166"/>
                  </a:lnTo>
                  <a:lnTo>
                    <a:pt x="5780" y="16961"/>
                  </a:lnTo>
                  <a:lnTo>
                    <a:pt x="6288" y="21045"/>
                  </a:lnTo>
                  <a:lnTo>
                    <a:pt x="11180" y="29912"/>
                  </a:lnTo>
                  <a:lnTo>
                    <a:pt x="20895" y="46192"/>
                  </a:lnTo>
                  <a:lnTo>
                    <a:pt x="34264" y="81358"/>
                  </a:lnTo>
                  <a:lnTo>
                    <a:pt x="43821" y="10955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7" name="SMARTInkShape-1333"/>
            <p:cNvSpPr/>
            <p:nvPr>
              <p:custDataLst>
                <p:tags r:id="rId147"/>
              </p:custDataLst>
            </p:nvPr>
          </p:nvSpPr>
          <p:spPr>
            <a:xfrm>
              <a:off x="2483195" y="5711348"/>
              <a:ext cx="14608" cy="51126"/>
            </a:xfrm>
            <a:custGeom>
              <a:avLst/>
              <a:gdLst/>
              <a:ahLst/>
              <a:cxnLst/>
              <a:rect l="0" t="0" r="0" b="0"/>
              <a:pathLst>
                <a:path w="14608" h="51126">
                  <a:moveTo>
                    <a:pt x="0" y="0"/>
                  </a:moveTo>
                  <a:lnTo>
                    <a:pt x="0" y="0"/>
                  </a:lnTo>
                  <a:lnTo>
                    <a:pt x="0" y="14043"/>
                  </a:lnTo>
                  <a:lnTo>
                    <a:pt x="2164" y="20578"/>
                  </a:lnTo>
                  <a:lnTo>
                    <a:pt x="3877" y="23457"/>
                  </a:lnTo>
                  <a:lnTo>
                    <a:pt x="7915" y="42942"/>
                  </a:lnTo>
                  <a:lnTo>
                    <a:pt x="14607" y="5112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8" name="SMARTInkShape-1334"/>
            <p:cNvSpPr/>
            <p:nvPr>
              <p:custDataLst>
                <p:tags r:id="rId148"/>
              </p:custDataLst>
            </p:nvPr>
          </p:nvSpPr>
          <p:spPr>
            <a:xfrm>
              <a:off x="2373642" y="5295048"/>
              <a:ext cx="29215" cy="58429"/>
            </a:xfrm>
            <a:custGeom>
              <a:avLst/>
              <a:gdLst/>
              <a:ahLst/>
              <a:cxnLst/>
              <a:rect l="0" t="0" r="0" b="0"/>
              <a:pathLst>
                <a:path w="29215" h="58429">
                  <a:moveTo>
                    <a:pt x="0" y="0"/>
                  </a:moveTo>
                  <a:lnTo>
                    <a:pt x="0" y="0"/>
                  </a:lnTo>
                  <a:lnTo>
                    <a:pt x="0" y="3877"/>
                  </a:lnTo>
                  <a:lnTo>
                    <a:pt x="13291" y="40084"/>
                  </a:lnTo>
                  <a:lnTo>
                    <a:pt x="29214" y="584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89" name="SMARTInkShape-1335"/>
            <p:cNvSpPr/>
            <p:nvPr>
              <p:custDataLst>
                <p:tags r:id="rId149"/>
              </p:custDataLst>
            </p:nvPr>
          </p:nvSpPr>
          <p:spPr>
            <a:xfrm>
              <a:off x="2205688" y="5265834"/>
              <a:ext cx="7278" cy="58429"/>
            </a:xfrm>
            <a:custGeom>
              <a:avLst/>
              <a:gdLst/>
              <a:ahLst/>
              <a:cxnLst/>
              <a:rect l="0" t="0" r="0" b="0"/>
              <a:pathLst>
                <a:path w="7278" h="58429">
                  <a:moveTo>
                    <a:pt x="7277" y="58428"/>
                  </a:moveTo>
                  <a:lnTo>
                    <a:pt x="7277" y="58428"/>
                  </a:lnTo>
                  <a:lnTo>
                    <a:pt x="7277" y="54551"/>
                  </a:lnTo>
                  <a:lnTo>
                    <a:pt x="5113" y="50483"/>
                  </a:lnTo>
                  <a:lnTo>
                    <a:pt x="2258" y="45970"/>
                  </a:lnTo>
                  <a:lnTo>
                    <a:pt x="650" y="38055"/>
                  </a:lnTo>
                  <a:lnTo>
                    <a:pt x="0" y="16347"/>
                  </a:lnTo>
                  <a:lnTo>
                    <a:pt x="727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0" name="SMARTInkShape-1336"/>
            <p:cNvSpPr/>
            <p:nvPr>
              <p:custDataLst>
                <p:tags r:id="rId150"/>
              </p:custDataLst>
            </p:nvPr>
          </p:nvSpPr>
          <p:spPr>
            <a:xfrm>
              <a:off x="2139930" y="5696741"/>
              <a:ext cx="7304" cy="57992"/>
            </a:xfrm>
            <a:custGeom>
              <a:avLst/>
              <a:gdLst/>
              <a:ahLst/>
              <a:cxnLst/>
              <a:rect l="0" t="0" r="0" b="0"/>
              <a:pathLst>
                <a:path w="7304" h="57992">
                  <a:moveTo>
                    <a:pt x="0" y="0"/>
                  </a:moveTo>
                  <a:lnTo>
                    <a:pt x="0" y="0"/>
                  </a:lnTo>
                  <a:lnTo>
                    <a:pt x="0" y="34600"/>
                  </a:lnTo>
                  <a:lnTo>
                    <a:pt x="0" y="56953"/>
                  </a:lnTo>
                  <a:lnTo>
                    <a:pt x="811" y="57444"/>
                  </a:lnTo>
                  <a:lnTo>
                    <a:pt x="3877" y="57991"/>
                  </a:lnTo>
                  <a:lnTo>
                    <a:pt x="5019" y="57325"/>
                  </a:lnTo>
                  <a:lnTo>
                    <a:pt x="5781" y="56069"/>
                  </a:lnTo>
                  <a:lnTo>
                    <a:pt x="7103" y="50965"/>
                  </a:lnTo>
                  <a:lnTo>
                    <a:pt x="7303" y="4382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1" name="SMARTInkShape-1337"/>
            <p:cNvSpPr/>
            <p:nvPr>
              <p:custDataLst>
                <p:tags r:id="rId151"/>
              </p:custDataLst>
            </p:nvPr>
          </p:nvSpPr>
          <p:spPr>
            <a:xfrm>
              <a:off x="1687112" y="5192799"/>
              <a:ext cx="7305" cy="14607"/>
            </a:xfrm>
            <a:custGeom>
              <a:avLst/>
              <a:gdLst/>
              <a:ahLst/>
              <a:cxnLst/>
              <a:rect l="0" t="0" r="0" b="0"/>
              <a:pathLst>
                <a:path w="7305" h="14607">
                  <a:moveTo>
                    <a:pt x="0" y="14606"/>
                  </a:moveTo>
                  <a:lnTo>
                    <a:pt x="0" y="14606"/>
                  </a:lnTo>
                  <a:lnTo>
                    <a:pt x="0" y="7392"/>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2" name="SMARTInkShape-1338"/>
            <p:cNvSpPr/>
            <p:nvPr>
              <p:custDataLst>
                <p:tags r:id="rId152"/>
              </p:custDataLst>
            </p:nvPr>
          </p:nvSpPr>
          <p:spPr>
            <a:xfrm>
              <a:off x="1694416" y="5696741"/>
              <a:ext cx="7304" cy="18817"/>
            </a:xfrm>
            <a:custGeom>
              <a:avLst/>
              <a:gdLst/>
              <a:ahLst/>
              <a:cxnLst/>
              <a:rect l="0" t="0" r="0" b="0"/>
              <a:pathLst>
                <a:path w="7304" h="18817">
                  <a:moveTo>
                    <a:pt x="7303" y="14607"/>
                  </a:moveTo>
                  <a:lnTo>
                    <a:pt x="7303" y="14607"/>
                  </a:lnTo>
                  <a:lnTo>
                    <a:pt x="3426" y="14607"/>
                  </a:lnTo>
                  <a:lnTo>
                    <a:pt x="2284" y="15418"/>
                  </a:lnTo>
                  <a:lnTo>
                    <a:pt x="1522" y="16771"/>
                  </a:lnTo>
                  <a:lnTo>
                    <a:pt x="1015" y="18484"/>
                  </a:lnTo>
                  <a:lnTo>
                    <a:pt x="676" y="18816"/>
                  </a:lnTo>
                  <a:lnTo>
                    <a:pt x="451" y="18223"/>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3" name="SMARTInkShape-1339"/>
            <p:cNvSpPr/>
            <p:nvPr>
              <p:custDataLst>
                <p:tags r:id="rId153"/>
              </p:custDataLst>
            </p:nvPr>
          </p:nvSpPr>
          <p:spPr>
            <a:xfrm>
              <a:off x="1635987" y="5433814"/>
              <a:ext cx="14608" cy="65733"/>
            </a:xfrm>
            <a:custGeom>
              <a:avLst/>
              <a:gdLst/>
              <a:ahLst/>
              <a:cxnLst/>
              <a:rect l="0" t="0" r="0" b="0"/>
              <a:pathLst>
                <a:path w="14608" h="65733">
                  <a:moveTo>
                    <a:pt x="0" y="0"/>
                  </a:moveTo>
                  <a:lnTo>
                    <a:pt x="0" y="0"/>
                  </a:lnTo>
                  <a:lnTo>
                    <a:pt x="0" y="34549"/>
                  </a:lnTo>
                  <a:lnTo>
                    <a:pt x="6289" y="55584"/>
                  </a:lnTo>
                  <a:lnTo>
                    <a:pt x="14607" y="6573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4" name="SMARTInkShape-1340"/>
            <p:cNvSpPr/>
            <p:nvPr>
              <p:custDataLst>
                <p:tags r:id="rId154"/>
              </p:custDataLst>
            </p:nvPr>
          </p:nvSpPr>
          <p:spPr>
            <a:xfrm>
              <a:off x="1447200" y="5652920"/>
              <a:ext cx="13504" cy="43822"/>
            </a:xfrm>
            <a:custGeom>
              <a:avLst/>
              <a:gdLst/>
              <a:ahLst/>
              <a:cxnLst/>
              <a:rect l="0" t="0" r="0" b="0"/>
              <a:pathLst>
                <a:path w="13504" h="43822">
                  <a:moveTo>
                    <a:pt x="13503" y="0"/>
                  </a:moveTo>
                  <a:lnTo>
                    <a:pt x="13503" y="0"/>
                  </a:lnTo>
                  <a:lnTo>
                    <a:pt x="9626" y="3877"/>
                  </a:lnTo>
                  <a:lnTo>
                    <a:pt x="7722" y="7945"/>
                  </a:lnTo>
                  <a:lnTo>
                    <a:pt x="7215" y="10165"/>
                  </a:lnTo>
                  <a:lnTo>
                    <a:pt x="553" y="21967"/>
                  </a:lnTo>
                  <a:lnTo>
                    <a:pt x="0" y="24382"/>
                  </a:lnTo>
                  <a:lnTo>
                    <a:pt x="444" y="26804"/>
                  </a:lnTo>
                  <a:lnTo>
                    <a:pt x="5587" y="36369"/>
                  </a:lnTo>
                  <a:lnTo>
                    <a:pt x="6199" y="4382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5" name="SMARTInkShape-1341"/>
            <p:cNvSpPr/>
            <p:nvPr>
              <p:custDataLst>
                <p:tags r:id="rId155"/>
              </p:custDataLst>
            </p:nvPr>
          </p:nvSpPr>
          <p:spPr>
            <a:xfrm>
              <a:off x="2578141" y="5820901"/>
              <a:ext cx="109553" cy="7297"/>
            </a:xfrm>
            <a:custGeom>
              <a:avLst/>
              <a:gdLst/>
              <a:ahLst/>
              <a:cxnLst/>
              <a:rect l="0" t="0" r="0" b="0"/>
              <a:pathLst>
                <a:path w="109553" h="7297">
                  <a:moveTo>
                    <a:pt x="0" y="0"/>
                  </a:moveTo>
                  <a:lnTo>
                    <a:pt x="0" y="0"/>
                  </a:lnTo>
                  <a:lnTo>
                    <a:pt x="3877" y="0"/>
                  </a:lnTo>
                  <a:lnTo>
                    <a:pt x="7944" y="2164"/>
                  </a:lnTo>
                  <a:lnTo>
                    <a:pt x="10165" y="3877"/>
                  </a:lnTo>
                  <a:lnTo>
                    <a:pt x="16960" y="5781"/>
                  </a:lnTo>
                  <a:lnTo>
                    <a:pt x="49808" y="7170"/>
                  </a:lnTo>
                  <a:lnTo>
                    <a:pt x="83712" y="7286"/>
                  </a:lnTo>
                  <a:lnTo>
                    <a:pt x="89953" y="7296"/>
                  </a:lnTo>
                  <a:lnTo>
                    <a:pt x="10955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6" name="SMARTInkShape-1342"/>
            <p:cNvSpPr/>
            <p:nvPr>
              <p:custDataLst>
                <p:tags r:id="rId156"/>
              </p:custDataLst>
            </p:nvPr>
          </p:nvSpPr>
          <p:spPr>
            <a:xfrm>
              <a:off x="2264090" y="5828204"/>
              <a:ext cx="116857" cy="14609"/>
            </a:xfrm>
            <a:custGeom>
              <a:avLst/>
              <a:gdLst/>
              <a:ahLst/>
              <a:cxnLst/>
              <a:rect l="0" t="0" r="0" b="0"/>
              <a:pathLst>
                <a:path w="116857" h="14609">
                  <a:moveTo>
                    <a:pt x="0" y="0"/>
                  </a:moveTo>
                  <a:lnTo>
                    <a:pt x="0" y="0"/>
                  </a:lnTo>
                  <a:lnTo>
                    <a:pt x="21183" y="812"/>
                  </a:lnTo>
                  <a:lnTo>
                    <a:pt x="53986" y="6627"/>
                  </a:lnTo>
                  <a:lnTo>
                    <a:pt x="88018" y="7215"/>
                  </a:lnTo>
                  <a:lnTo>
                    <a:pt x="98032" y="7278"/>
                  </a:lnTo>
                  <a:lnTo>
                    <a:pt x="116856" y="146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7" name="SMARTInkShape-1343"/>
            <p:cNvSpPr/>
            <p:nvPr>
              <p:custDataLst>
                <p:tags r:id="rId157"/>
              </p:custDataLst>
            </p:nvPr>
          </p:nvSpPr>
          <p:spPr>
            <a:xfrm>
              <a:off x="1898914" y="5807398"/>
              <a:ext cx="189892" cy="28111"/>
            </a:xfrm>
            <a:custGeom>
              <a:avLst/>
              <a:gdLst/>
              <a:ahLst/>
              <a:cxnLst/>
              <a:rect l="0" t="0" r="0" b="0"/>
              <a:pathLst>
                <a:path w="189892" h="28111">
                  <a:moveTo>
                    <a:pt x="0" y="13503"/>
                  </a:moveTo>
                  <a:lnTo>
                    <a:pt x="0" y="13503"/>
                  </a:lnTo>
                  <a:lnTo>
                    <a:pt x="18764" y="12692"/>
                  </a:lnTo>
                  <a:lnTo>
                    <a:pt x="53650" y="2623"/>
                  </a:lnTo>
                  <a:lnTo>
                    <a:pt x="69906" y="0"/>
                  </a:lnTo>
                  <a:lnTo>
                    <a:pt x="103631" y="5281"/>
                  </a:lnTo>
                  <a:lnTo>
                    <a:pt x="139903" y="16285"/>
                  </a:lnTo>
                  <a:lnTo>
                    <a:pt x="174088" y="21352"/>
                  </a:lnTo>
                  <a:lnTo>
                    <a:pt x="189891" y="281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8" name="SMARTInkShape-1344"/>
            <p:cNvSpPr/>
            <p:nvPr>
              <p:custDataLst>
                <p:tags r:id="rId158"/>
              </p:custDataLst>
            </p:nvPr>
          </p:nvSpPr>
          <p:spPr>
            <a:xfrm>
              <a:off x="1519131" y="5820909"/>
              <a:ext cx="197196" cy="21904"/>
            </a:xfrm>
            <a:custGeom>
              <a:avLst/>
              <a:gdLst/>
              <a:ahLst/>
              <a:cxnLst/>
              <a:rect l="0" t="0" r="0" b="0"/>
              <a:pathLst>
                <a:path w="197196" h="21904">
                  <a:moveTo>
                    <a:pt x="0" y="7295"/>
                  </a:moveTo>
                  <a:lnTo>
                    <a:pt x="0" y="7295"/>
                  </a:lnTo>
                  <a:lnTo>
                    <a:pt x="17380" y="7295"/>
                  </a:lnTo>
                  <a:lnTo>
                    <a:pt x="18890" y="6483"/>
                  </a:lnTo>
                  <a:lnTo>
                    <a:pt x="19897" y="5132"/>
                  </a:lnTo>
                  <a:lnTo>
                    <a:pt x="20568" y="3418"/>
                  </a:lnTo>
                  <a:lnTo>
                    <a:pt x="22639" y="2276"/>
                  </a:lnTo>
                  <a:lnTo>
                    <a:pt x="45935" y="192"/>
                  </a:lnTo>
                  <a:lnTo>
                    <a:pt x="78224" y="0"/>
                  </a:lnTo>
                  <a:lnTo>
                    <a:pt x="111024" y="10158"/>
                  </a:lnTo>
                  <a:lnTo>
                    <a:pt x="143337" y="18087"/>
                  </a:lnTo>
                  <a:lnTo>
                    <a:pt x="179695" y="21803"/>
                  </a:lnTo>
                  <a:lnTo>
                    <a:pt x="197195" y="219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99" name="SMARTInkShape-1345"/>
            <p:cNvSpPr/>
            <p:nvPr>
              <p:custDataLst>
                <p:tags r:id="rId159"/>
              </p:custDataLst>
            </p:nvPr>
          </p:nvSpPr>
          <p:spPr>
            <a:xfrm>
              <a:off x="1219687" y="5835508"/>
              <a:ext cx="153375" cy="21911"/>
            </a:xfrm>
            <a:custGeom>
              <a:avLst/>
              <a:gdLst/>
              <a:ahLst/>
              <a:cxnLst/>
              <a:rect l="0" t="0" r="0" b="0"/>
              <a:pathLst>
                <a:path w="153375" h="21911">
                  <a:moveTo>
                    <a:pt x="0" y="0"/>
                  </a:moveTo>
                  <a:lnTo>
                    <a:pt x="0" y="0"/>
                  </a:lnTo>
                  <a:lnTo>
                    <a:pt x="17380" y="0"/>
                  </a:lnTo>
                  <a:lnTo>
                    <a:pt x="40729" y="7438"/>
                  </a:lnTo>
                  <a:lnTo>
                    <a:pt x="49307" y="12122"/>
                  </a:lnTo>
                  <a:lnTo>
                    <a:pt x="83529" y="19561"/>
                  </a:lnTo>
                  <a:lnTo>
                    <a:pt x="116900" y="21773"/>
                  </a:lnTo>
                  <a:lnTo>
                    <a:pt x="153374" y="21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0" name="SMARTInkShape-1346"/>
            <p:cNvSpPr/>
            <p:nvPr>
              <p:custDataLst>
                <p:tags r:id="rId160"/>
              </p:custDataLst>
            </p:nvPr>
          </p:nvSpPr>
          <p:spPr>
            <a:xfrm>
              <a:off x="2329821" y="5010300"/>
              <a:ext cx="153375" cy="7215"/>
            </a:xfrm>
            <a:custGeom>
              <a:avLst/>
              <a:gdLst/>
              <a:ahLst/>
              <a:cxnLst/>
              <a:rect l="0" t="0" r="0" b="0"/>
              <a:pathLst>
                <a:path w="153375" h="7215">
                  <a:moveTo>
                    <a:pt x="0" y="7214"/>
                  </a:moveTo>
                  <a:lnTo>
                    <a:pt x="0" y="7214"/>
                  </a:lnTo>
                  <a:lnTo>
                    <a:pt x="32018" y="7214"/>
                  </a:lnTo>
                  <a:lnTo>
                    <a:pt x="66726" y="6402"/>
                  </a:lnTo>
                  <a:lnTo>
                    <a:pt x="102380" y="926"/>
                  </a:lnTo>
                  <a:lnTo>
                    <a:pt x="134450" y="0"/>
                  </a:lnTo>
                  <a:lnTo>
                    <a:pt x="153374" y="7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1" name="SMARTInkShape-1347"/>
            <p:cNvSpPr/>
            <p:nvPr>
              <p:custDataLst>
                <p:tags r:id="rId161"/>
              </p:custDataLst>
            </p:nvPr>
          </p:nvSpPr>
          <p:spPr>
            <a:xfrm>
              <a:off x="1971949" y="5017514"/>
              <a:ext cx="146071" cy="14609"/>
            </a:xfrm>
            <a:custGeom>
              <a:avLst/>
              <a:gdLst/>
              <a:ahLst/>
              <a:cxnLst/>
              <a:rect l="0" t="0" r="0" b="0"/>
              <a:pathLst>
                <a:path w="146071" h="14609">
                  <a:moveTo>
                    <a:pt x="0" y="0"/>
                  </a:moveTo>
                  <a:lnTo>
                    <a:pt x="0" y="0"/>
                  </a:lnTo>
                  <a:lnTo>
                    <a:pt x="35325" y="0"/>
                  </a:lnTo>
                  <a:lnTo>
                    <a:pt x="70934" y="0"/>
                  </a:lnTo>
                  <a:lnTo>
                    <a:pt x="85123" y="811"/>
                  </a:lnTo>
                  <a:lnTo>
                    <a:pt x="107428" y="6289"/>
                  </a:lnTo>
                  <a:lnTo>
                    <a:pt x="128605" y="7215"/>
                  </a:lnTo>
                  <a:lnTo>
                    <a:pt x="146070" y="146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2" name="SMARTInkShape-1348"/>
            <p:cNvSpPr/>
            <p:nvPr>
              <p:custDataLst>
                <p:tags r:id="rId162"/>
              </p:custDataLst>
            </p:nvPr>
          </p:nvSpPr>
          <p:spPr>
            <a:xfrm>
              <a:off x="1621380" y="4973693"/>
              <a:ext cx="189893" cy="21912"/>
            </a:xfrm>
            <a:custGeom>
              <a:avLst/>
              <a:gdLst/>
              <a:ahLst/>
              <a:cxnLst/>
              <a:rect l="0" t="0" r="0" b="0"/>
              <a:pathLst>
                <a:path w="189893" h="21912">
                  <a:moveTo>
                    <a:pt x="0" y="0"/>
                  </a:moveTo>
                  <a:lnTo>
                    <a:pt x="0" y="0"/>
                  </a:lnTo>
                  <a:lnTo>
                    <a:pt x="34902" y="0"/>
                  </a:lnTo>
                  <a:lnTo>
                    <a:pt x="60337" y="812"/>
                  </a:lnTo>
                  <a:lnTo>
                    <a:pt x="75080" y="6288"/>
                  </a:lnTo>
                  <a:lnTo>
                    <a:pt x="107723" y="8097"/>
                  </a:lnTo>
                  <a:lnTo>
                    <a:pt x="128334" y="13929"/>
                  </a:lnTo>
                  <a:lnTo>
                    <a:pt x="162378" y="14596"/>
                  </a:lnTo>
                  <a:lnTo>
                    <a:pt x="170360" y="15413"/>
                  </a:lnTo>
                  <a:lnTo>
                    <a:pt x="182219" y="21234"/>
                  </a:lnTo>
                  <a:lnTo>
                    <a:pt x="189892"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3" name="SMARTInkShape-1349"/>
            <p:cNvSpPr/>
            <p:nvPr>
              <p:custDataLst>
                <p:tags r:id="rId163"/>
              </p:custDataLst>
            </p:nvPr>
          </p:nvSpPr>
          <p:spPr>
            <a:xfrm>
              <a:off x="1241598" y="4937202"/>
              <a:ext cx="226410" cy="21885"/>
            </a:xfrm>
            <a:custGeom>
              <a:avLst/>
              <a:gdLst/>
              <a:ahLst/>
              <a:cxnLst/>
              <a:rect l="0" t="0" r="0" b="0"/>
              <a:pathLst>
                <a:path w="226410" h="21885">
                  <a:moveTo>
                    <a:pt x="0" y="21884"/>
                  </a:moveTo>
                  <a:lnTo>
                    <a:pt x="0" y="21884"/>
                  </a:lnTo>
                  <a:lnTo>
                    <a:pt x="6288" y="21884"/>
                  </a:lnTo>
                  <a:lnTo>
                    <a:pt x="6626" y="21073"/>
                  </a:lnTo>
                  <a:lnTo>
                    <a:pt x="7002" y="18007"/>
                  </a:lnTo>
                  <a:lnTo>
                    <a:pt x="7914" y="16865"/>
                  </a:lnTo>
                  <a:lnTo>
                    <a:pt x="11091" y="15596"/>
                  </a:lnTo>
                  <a:lnTo>
                    <a:pt x="46258" y="14583"/>
                  </a:lnTo>
                  <a:lnTo>
                    <a:pt x="82051" y="14581"/>
                  </a:lnTo>
                  <a:lnTo>
                    <a:pt x="111919" y="13769"/>
                  </a:lnTo>
                  <a:lnTo>
                    <a:pt x="125829" y="8800"/>
                  </a:lnTo>
                  <a:lnTo>
                    <a:pt x="161998" y="7304"/>
                  </a:lnTo>
                  <a:lnTo>
                    <a:pt x="167486" y="5125"/>
                  </a:lnTo>
                  <a:lnTo>
                    <a:pt x="172629" y="2263"/>
                  </a:lnTo>
                  <a:lnTo>
                    <a:pt x="182544" y="426"/>
                  </a:lnTo>
                  <a:lnTo>
                    <a:pt x="195749" y="0"/>
                  </a:lnTo>
                  <a:lnTo>
                    <a:pt x="202740" y="4998"/>
                  </a:lnTo>
                  <a:lnTo>
                    <a:pt x="210448" y="6977"/>
                  </a:lnTo>
                  <a:lnTo>
                    <a:pt x="215278" y="7188"/>
                  </a:lnTo>
                  <a:lnTo>
                    <a:pt x="219568" y="9401"/>
                  </a:lnTo>
                  <a:lnTo>
                    <a:pt x="226409" y="1458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4" name="SMARTInkShape-1350"/>
            <p:cNvSpPr/>
            <p:nvPr>
              <p:custDataLst>
                <p:tags r:id="rId164"/>
              </p:custDataLst>
            </p:nvPr>
          </p:nvSpPr>
          <p:spPr>
            <a:xfrm>
              <a:off x="2125323" y="5441118"/>
              <a:ext cx="7304" cy="14608"/>
            </a:xfrm>
            <a:custGeom>
              <a:avLst/>
              <a:gdLst/>
              <a:ahLst/>
              <a:cxnLst/>
              <a:rect l="0" t="0" r="0" b="0"/>
              <a:pathLst>
                <a:path w="7304" h="14608">
                  <a:moveTo>
                    <a:pt x="7303" y="14607"/>
                  </a:moveTo>
                  <a:lnTo>
                    <a:pt x="7303" y="14607"/>
                  </a:lnTo>
                  <a:lnTo>
                    <a:pt x="1015" y="8318"/>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5" name="SMARTInkShape-1351"/>
            <p:cNvSpPr/>
            <p:nvPr>
              <p:custDataLst>
                <p:tags r:id="rId165"/>
              </p:custDataLst>
            </p:nvPr>
          </p:nvSpPr>
          <p:spPr>
            <a:xfrm>
              <a:off x="2052288" y="5601795"/>
              <a:ext cx="36518" cy="14609"/>
            </a:xfrm>
            <a:custGeom>
              <a:avLst/>
              <a:gdLst/>
              <a:ahLst/>
              <a:cxnLst/>
              <a:rect l="0" t="0" r="0" b="0"/>
              <a:pathLst>
                <a:path w="36518" h="14609">
                  <a:moveTo>
                    <a:pt x="0" y="0"/>
                  </a:moveTo>
                  <a:lnTo>
                    <a:pt x="0" y="0"/>
                  </a:lnTo>
                  <a:lnTo>
                    <a:pt x="0" y="3878"/>
                  </a:lnTo>
                  <a:lnTo>
                    <a:pt x="811" y="5020"/>
                  </a:lnTo>
                  <a:lnTo>
                    <a:pt x="2164" y="5781"/>
                  </a:lnTo>
                  <a:lnTo>
                    <a:pt x="3877" y="6289"/>
                  </a:lnTo>
                  <a:lnTo>
                    <a:pt x="13269" y="12124"/>
                  </a:lnTo>
                  <a:lnTo>
                    <a:pt x="36517" y="146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6" name="SMARTInkShape-1352"/>
            <p:cNvSpPr/>
            <p:nvPr>
              <p:custDataLst>
                <p:tags r:id="rId166"/>
              </p:custDataLst>
            </p:nvPr>
          </p:nvSpPr>
          <p:spPr>
            <a:xfrm>
              <a:off x="1752844" y="5273137"/>
              <a:ext cx="29215" cy="1"/>
            </a:xfrm>
            <a:custGeom>
              <a:avLst/>
              <a:gdLst/>
              <a:ahLst/>
              <a:cxnLst/>
              <a:rect l="0" t="0" r="0" b="0"/>
              <a:pathLst>
                <a:path w="29215" h="1">
                  <a:moveTo>
                    <a:pt x="0" y="0"/>
                  </a:moveTo>
                  <a:lnTo>
                    <a:pt x="0" y="0"/>
                  </a:lnTo>
                  <a:lnTo>
                    <a:pt x="2921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19" name="SMARTInkShape-Group268"/>
          <p:cNvGrpSpPr/>
          <p:nvPr/>
        </p:nvGrpSpPr>
        <p:grpSpPr>
          <a:xfrm>
            <a:off x="921258" y="5105157"/>
            <a:ext cx="546750" cy="708326"/>
            <a:chOff x="921258" y="5105157"/>
            <a:chExt cx="546750" cy="708326"/>
          </a:xfrm>
        </p:grpSpPr>
        <p:sp>
          <p:nvSpPr>
            <p:cNvPr id="5308" name="SMARTInkShape-1353"/>
            <p:cNvSpPr/>
            <p:nvPr>
              <p:custDataLst>
                <p:tags r:id="rId128"/>
              </p:custDataLst>
            </p:nvPr>
          </p:nvSpPr>
          <p:spPr>
            <a:xfrm>
              <a:off x="1358454" y="5755169"/>
              <a:ext cx="29215" cy="21912"/>
            </a:xfrm>
            <a:custGeom>
              <a:avLst/>
              <a:gdLst/>
              <a:ahLst/>
              <a:cxnLst/>
              <a:rect l="0" t="0" r="0" b="0"/>
              <a:pathLst>
                <a:path w="29215" h="21912">
                  <a:moveTo>
                    <a:pt x="0" y="21911"/>
                  </a:moveTo>
                  <a:lnTo>
                    <a:pt x="0" y="21911"/>
                  </a:lnTo>
                  <a:lnTo>
                    <a:pt x="3877" y="21911"/>
                  </a:lnTo>
                  <a:lnTo>
                    <a:pt x="7945" y="19747"/>
                  </a:lnTo>
                  <a:lnTo>
                    <a:pt x="2921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09" name="SMARTInkShape-1354"/>
            <p:cNvSpPr/>
            <p:nvPr>
              <p:custDataLst>
                <p:tags r:id="rId129"/>
              </p:custDataLst>
            </p:nvPr>
          </p:nvSpPr>
          <p:spPr>
            <a:xfrm>
              <a:off x="1212383" y="5777080"/>
              <a:ext cx="73037" cy="36403"/>
            </a:xfrm>
            <a:custGeom>
              <a:avLst/>
              <a:gdLst/>
              <a:ahLst/>
              <a:cxnLst/>
              <a:rect l="0" t="0" r="0" b="0"/>
              <a:pathLst>
                <a:path w="73037" h="36403">
                  <a:moveTo>
                    <a:pt x="0" y="21909"/>
                  </a:moveTo>
                  <a:lnTo>
                    <a:pt x="0" y="21909"/>
                  </a:lnTo>
                  <a:lnTo>
                    <a:pt x="12458" y="33556"/>
                  </a:lnTo>
                  <a:lnTo>
                    <a:pt x="19561" y="35640"/>
                  </a:lnTo>
                  <a:lnTo>
                    <a:pt x="35537" y="36402"/>
                  </a:lnTo>
                  <a:lnTo>
                    <a:pt x="44468" y="32138"/>
                  </a:lnTo>
                  <a:lnTo>
                    <a:pt x="53035" y="24833"/>
                  </a:lnTo>
                  <a:lnTo>
                    <a:pt x="73036"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0" name="SMARTInkShape-1355"/>
            <p:cNvSpPr/>
            <p:nvPr>
              <p:custDataLst>
                <p:tags r:id="rId130"/>
              </p:custDataLst>
            </p:nvPr>
          </p:nvSpPr>
          <p:spPr>
            <a:xfrm>
              <a:off x="921258" y="5616403"/>
              <a:ext cx="35503" cy="36518"/>
            </a:xfrm>
            <a:custGeom>
              <a:avLst/>
              <a:gdLst/>
              <a:ahLst/>
              <a:cxnLst/>
              <a:rect l="0" t="0" r="0" b="0"/>
              <a:pathLst>
                <a:path w="35503" h="36518">
                  <a:moveTo>
                    <a:pt x="6288" y="0"/>
                  </a:moveTo>
                  <a:lnTo>
                    <a:pt x="6288" y="0"/>
                  </a:lnTo>
                  <a:lnTo>
                    <a:pt x="6288" y="13291"/>
                  </a:lnTo>
                  <a:lnTo>
                    <a:pt x="0" y="20779"/>
                  </a:lnTo>
                  <a:lnTo>
                    <a:pt x="473" y="21968"/>
                  </a:lnTo>
                  <a:lnTo>
                    <a:pt x="9891" y="32760"/>
                  </a:lnTo>
                  <a:lnTo>
                    <a:pt x="16275" y="34847"/>
                  </a:lnTo>
                  <a:lnTo>
                    <a:pt x="35502" y="365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1" name="SMARTInkShape-1356"/>
            <p:cNvSpPr/>
            <p:nvPr>
              <p:custDataLst>
                <p:tags r:id="rId131"/>
              </p:custDataLst>
            </p:nvPr>
          </p:nvSpPr>
          <p:spPr>
            <a:xfrm>
              <a:off x="1037099" y="5587188"/>
              <a:ext cx="58429" cy="14608"/>
            </a:xfrm>
            <a:custGeom>
              <a:avLst/>
              <a:gdLst/>
              <a:ahLst/>
              <a:cxnLst/>
              <a:rect l="0" t="0" r="0" b="0"/>
              <a:pathLst>
                <a:path w="58429" h="14608">
                  <a:moveTo>
                    <a:pt x="58428" y="0"/>
                  </a:moveTo>
                  <a:lnTo>
                    <a:pt x="58428" y="0"/>
                  </a:lnTo>
                  <a:lnTo>
                    <a:pt x="48263" y="0"/>
                  </a:lnTo>
                  <a:lnTo>
                    <a:pt x="13027" y="12123"/>
                  </a:lnTo>
                  <a:lnTo>
                    <a:pt x="8188" y="13871"/>
                  </a:lnTo>
                  <a:lnTo>
                    <a:pt x="0"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2" name="SMARTInkShape-1357"/>
            <p:cNvSpPr/>
            <p:nvPr>
              <p:custDataLst>
                <p:tags r:id="rId132"/>
              </p:custDataLst>
            </p:nvPr>
          </p:nvSpPr>
          <p:spPr>
            <a:xfrm>
              <a:off x="1256205" y="5528759"/>
              <a:ext cx="21911" cy="14609"/>
            </a:xfrm>
            <a:custGeom>
              <a:avLst/>
              <a:gdLst/>
              <a:ahLst/>
              <a:cxnLst/>
              <a:rect l="0" t="0" r="0" b="0"/>
              <a:pathLst>
                <a:path w="21911" h="14609">
                  <a:moveTo>
                    <a:pt x="21910" y="0"/>
                  </a:moveTo>
                  <a:lnTo>
                    <a:pt x="21910" y="0"/>
                  </a:lnTo>
                  <a:lnTo>
                    <a:pt x="7630" y="14281"/>
                  </a:lnTo>
                  <a:lnTo>
                    <a:pt x="0" y="146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3" name="SMARTInkShape-1358"/>
            <p:cNvSpPr/>
            <p:nvPr>
              <p:custDataLst>
                <p:tags r:id="rId133"/>
              </p:custDataLst>
            </p:nvPr>
          </p:nvSpPr>
          <p:spPr>
            <a:xfrm>
              <a:off x="1279130" y="5105157"/>
              <a:ext cx="13593" cy="21911"/>
            </a:xfrm>
            <a:custGeom>
              <a:avLst/>
              <a:gdLst/>
              <a:ahLst/>
              <a:cxnLst/>
              <a:rect l="0" t="0" r="0" b="0"/>
              <a:pathLst>
                <a:path w="13593" h="21911">
                  <a:moveTo>
                    <a:pt x="6289" y="21910"/>
                  </a:moveTo>
                  <a:lnTo>
                    <a:pt x="6289" y="21910"/>
                  </a:lnTo>
                  <a:lnTo>
                    <a:pt x="0" y="15622"/>
                  </a:lnTo>
                  <a:lnTo>
                    <a:pt x="473" y="14472"/>
                  </a:lnTo>
                  <a:lnTo>
                    <a:pt x="4205" y="8976"/>
                  </a:lnTo>
                  <a:lnTo>
                    <a:pt x="6014" y="1342"/>
                  </a:lnTo>
                  <a:lnTo>
                    <a:pt x="6917" y="894"/>
                  </a:lnTo>
                  <a:lnTo>
                    <a:pt x="1359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4" name="SMARTInkShape-1359"/>
            <p:cNvSpPr/>
            <p:nvPr>
              <p:custDataLst>
                <p:tags r:id="rId134"/>
              </p:custDataLst>
            </p:nvPr>
          </p:nvSpPr>
          <p:spPr>
            <a:xfrm>
              <a:off x="1234294" y="5492243"/>
              <a:ext cx="14608" cy="7304"/>
            </a:xfrm>
            <a:custGeom>
              <a:avLst/>
              <a:gdLst/>
              <a:ahLst/>
              <a:cxnLst/>
              <a:rect l="0" t="0" r="0" b="0"/>
              <a:pathLst>
                <a:path w="14608" h="7304">
                  <a:moveTo>
                    <a:pt x="0" y="0"/>
                  </a:moveTo>
                  <a:lnTo>
                    <a:pt x="0" y="0"/>
                  </a:lnTo>
                  <a:lnTo>
                    <a:pt x="0" y="7214"/>
                  </a:lnTo>
                  <a:lnTo>
                    <a:pt x="14607"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5" name="SMARTInkShape-1360"/>
            <p:cNvSpPr/>
            <p:nvPr>
              <p:custDataLst>
                <p:tags r:id="rId135"/>
              </p:custDataLst>
            </p:nvPr>
          </p:nvSpPr>
          <p:spPr>
            <a:xfrm>
              <a:off x="1066313" y="5170888"/>
              <a:ext cx="14608" cy="1"/>
            </a:xfrm>
            <a:custGeom>
              <a:avLst/>
              <a:gdLst/>
              <a:ahLst/>
              <a:cxnLst/>
              <a:rect l="0" t="0" r="0" b="0"/>
              <a:pathLst>
                <a:path w="14608" h="1">
                  <a:moveTo>
                    <a:pt x="0" y="0"/>
                  </a:moveTo>
                  <a:lnTo>
                    <a:pt x="0" y="0"/>
                  </a:lnTo>
                  <a:lnTo>
                    <a:pt x="1460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6" name="SMARTInkShape-1361"/>
            <p:cNvSpPr/>
            <p:nvPr>
              <p:custDataLst>
                <p:tags r:id="rId136"/>
              </p:custDataLst>
            </p:nvPr>
          </p:nvSpPr>
          <p:spPr>
            <a:xfrm>
              <a:off x="1037101" y="5441118"/>
              <a:ext cx="7303" cy="35503"/>
            </a:xfrm>
            <a:custGeom>
              <a:avLst/>
              <a:gdLst/>
              <a:ahLst/>
              <a:cxnLst/>
              <a:rect l="0" t="0" r="0" b="0"/>
              <a:pathLst>
                <a:path w="7303" h="35503">
                  <a:moveTo>
                    <a:pt x="7302" y="29214"/>
                  </a:moveTo>
                  <a:lnTo>
                    <a:pt x="7302" y="29214"/>
                  </a:lnTo>
                  <a:lnTo>
                    <a:pt x="1013" y="29214"/>
                  </a:lnTo>
                  <a:lnTo>
                    <a:pt x="675" y="30026"/>
                  </a:lnTo>
                  <a:lnTo>
                    <a:pt x="87" y="35502"/>
                  </a:lnTo>
                  <a:lnTo>
                    <a:pt x="0" y="29489"/>
                  </a:lnTo>
                  <a:lnTo>
                    <a:pt x="3876" y="29295"/>
                  </a:lnTo>
                  <a:lnTo>
                    <a:pt x="5018" y="28457"/>
                  </a:lnTo>
                  <a:lnTo>
                    <a:pt x="6287" y="25361"/>
                  </a:lnTo>
                  <a:lnTo>
                    <a:pt x="730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7" name="SMARTInkShape-1362"/>
            <p:cNvSpPr/>
            <p:nvPr>
              <p:custDataLst>
                <p:tags r:id="rId137"/>
              </p:custDataLst>
            </p:nvPr>
          </p:nvSpPr>
          <p:spPr>
            <a:xfrm>
              <a:off x="942454" y="5251227"/>
              <a:ext cx="7004" cy="7304"/>
            </a:xfrm>
            <a:custGeom>
              <a:avLst/>
              <a:gdLst/>
              <a:ahLst/>
              <a:cxnLst/>
              <a:rect l="0" t="0" r="0" b="0"/>
              <a:pathLst>
                <a:path w="7004" h="7304">
                  <a:moveTo>
                    <a:pt x="7003" y="7303"/>
                  </a:moveTo>
                  <a:lnTo>
                    <a:pt x="7003" y="7303"/>
                  </a:lnTo>
                  <a:lnTo>
                    <a:pt x="0" y="7303"/>
                  </a:lnTo>
                  <a:lnTo>
                    <a:pt x="70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18" name="SMARTInkShape-1363"/>
            <p:cNvSpPr/>
            <p:nvPr>
              <p:custDataLst>
                <p:tags r:id="rId138"/>
              </p:custDataLst>
            </p:nvPr>
          </p:nvSpPr>
          <p:spPr>
            <a:xfrm>
              <a:off x="1446773" y="5119763"/>
              <a:ext cx="21235" cy="73037"/>
            </a:xfrm>
            <a:custGeom>
              <a:avLst/>
              <a:gdLst/>
              <a:ahLst/>
              <a:cxnLst/>
              <a:rect l="0" t="0" r="0" b="0"/>
              <a:pathLst>
                <a:path w="21235" h="73037">
                  <a:moveTo>
                    <a:pt x="6626" y="73036"/>
                  </a:moveTo>
                  <a:lnTo>
                    <a:pt x="6626" y="73036"/>
                  </a:lnTo>
                  <a:lnTo>
                    <a:pt x="6626" y="69159"/>
                  </a:lnTo>
                  <a:lnTo>
                    <a:pt x="4463" y="65091"/>
                  </a:lnTo>
                  <a:lnTo>
                    <a:pt x="1607" y="60578"/>
                  </a:lnTo>
                  <a:lnTo>
                    <a:pt x="0" y="52664"/>
                  </a:lnTo>
                  <a:lnTo>
                    <a:pt x="335" y="40400"/>
                  </a:lnTo>
                  <a:lnTo>
                    <a:pt x="5213" y="27299"/>
                  </a:lnTo>
                  <a:lnTo>
                    <a:pt x="2123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25" name="SMARTInkShape-Group269"/>
          <p:cNvGrpSpPr/>
          <p:nvPr/>
        </p:nvGrpSpPr>
        <p:grpSpPr>
          <a:xfrm>
            <a:off x="628102" y="4681560"/>
            <a:ext cx="2212966" cy="1569851"/>
            <a:chOff x="628102" y="4681560"/>
            <a:chExt cx="2212966" cy="1569851"/>
          </a:xfrm>
        </p:grpSpPr>
        <p:sp>
          <p:nvSpPr>
            <p:cNvPr id="5320" name="SMARTInkShape-1364"/>
            <p:cNvSpPr/>
            <p:nvPr>
              <p:custDataLst>
                <p:tags r:id="rId123"/>
              </p:custDataLst>
            </p:nvPr>
          </p:nvSpPr>
          <p:spPr>
            <a:xfrm>
              <a:off x="839904" y="5404600"/>
              <a:ext cx="1891611" cy="109554"/>
            </a:xfrm>
            <a:custGeom>
              <a:avLst/>
              <a:gdLst/>
              <a:ahLst/>
              <a:cxnLst/>
              <a:rect l="0" t="0" r="0" b="0"/>
              <a:pathLst>
                <a:path w="1891611" h="109554">
                  <a:moveTo>
                    <a:pt x="0" y="0"/>
                  </a:moveTo>
                  <a:lnTo>
                    <a:pt x="0" y="0"/>
                  </a:lnTo>
                  <a:lnTo>
                    <a:pt x="17380" y="0"/>
                  </a:lnTo>
                  <a:lnTo>
                    <a:pt x="51328" y="9017"/>
                  </a:lnTo>
                  <a:lnTo>
                    <a:pt x="65792" y="12951"/>
                  </a:lnTo>
                  <a:lnTo>
                    <a:pt x="80357" y="16282"/>
                  </a:lnTo>
                  <a:lnTo>
                    <a:pt x="94951" y="20243"/>
                  </a:lnTo>
                  <a:lnTo>
                    <a:pt x="129941" y="27545"/>
                  </a:lnTo>
                  <a:lnTo>
                    <a:pt x="161439" y="34014"/>
                  </a:lnTo>
                  <a:lnTo>
                    <a:pt x="192206" y="38188"/>
                  </a:lnTo>
                  <a:lnTo>
                    <a:pt x="225424" y="42709"/>
                  </a:lnTo>
                  <a:lnTo>
                    <a:pt x="256240" y="44413"/>
                  </a:lnTo>
                  <a:lnTo>
                    <a:pt x="292744" y="49559"/>
                  </a:lnTo>
                  <a:lnTo>
                    <a:pt x="321533" y="50661"/>
                  </a:lnTo>
                  <a:lnTo>
                    <a:pt x="350622" y="50987"/>
                  </a:lnTo>
                  <a:lnTo>
                    <a:pt x="381963" y="51084"/>
                  </a:lnTo>
                  <a:lnTo>
                    <a:pt x="414782" y="51113"/>
                  </a:lnTo>
                  <a:lnTo>
                    <a:pt x="447229" y="51122"/>
                  </a:lnTo>
                  <a:lnTo>
                    <a:pt x="480376" y="51124"/>
                  </a:lnTo>
                  <a:lnTo>
                    <a:pt x="512920" y="51124"/>
                  </a:lnTo>
                  <a:lnTo>
                    <a:pt x="548260" y="53289"/>
                  </a:lnTo>
                  <a:lnTo>
                    <a:pt x="584428" y="56905"/>
                  </a:lnTo>
                  <a:lnTo>
                    <a:pt x="620842" y="57977"/>
                  </a:lnTo>
                  <a:lnTo>
                    <a:pt x="645975" y="59040"/>
                  </a:lnTo>
                  <a:lnTo>
                    <a:pt x="673375" y="62217"/>
                  </a:lnTo>
                  <a:lnTo>
                    <a:pt x="699619" y="64170"/>
                  </a:lnTo>
                  <a:lnTo>
                    <a:pt x="724808" y="65037"/>
                  </a:lnTo>
                  <a:lnTo>
                    <a:pt x="749528" y="65423"/>
                  </a:lnTo>
                  <a:lnTo>
                    <a:pt x="774040" y="65595"/>
                  </a:lnTo>
                  <a:lnTo>
                    <a:pt x="799270" y="65672"/>
                  </a:lnTo>
                  <a:lnTo>
                    <a:pt x="826714" y="65705"/>
                  </a:lnTo>
                  <a:lnTo>
                    <a:pt x="855141" y="65720"/>
                  </a:lnTo>
                  <a:lnTo>
                    <a:pt x="884005" y="65727"/>
                  </a:lnTo>
                  <a:lnTo>
                    <a:pt x="913064" y="65730"/>
                  </a:lnTo>
                  <a:lnTo>
                    <a:pt x="940045" y="65730"/>
                  </a:lnTo>
                  <a:lnTo>
                    <a:pt x="966373" y="65732"/>
                  </a:lnTo>
                  <a:lnTo>
                    <a:pt x="994304" y="65732"/>
                  </a:lnTo>
                  <a:lnTo>
                    <a:pt x="1022948" y="65732"/>
                  </a:lnTo>
                  <a:lnTo>
                    <a:pt x="1051909" y="64921"/>
                  </a:lnTo>
                  <a:lnTo>
                    <a:pt x="1081011" y="61855"/>
                  </a:lnTo>
                  <a:lnTo>
                    <a:pt x="1110174" y="59951"/>
                  </a:lnTo>
                  <a:lnTo>
                    <a:pt x="1139366" y="59105"/>
                  </a:lnTo>
                  <a:lnTo>
                    <a:pt x="1168570" y="58729"/>
                  </a:lnTo>
                  <a:lnTo>
                    <a:pt x="1197780" y="58562"/>
                  </a:lnTo>
                  <a:lnTo>
                    <a:pt x="1226992" y="58488"/>
                  </a:lnTo>
                  <a:lnTo>
                    <a:pt x="1256205" y="58455"/>
                  </a:lnTo>
                  <a:lnTo>
                    <a:pt x="1285419" y="58440"/>
                  </a:lnTo>
                  <a:lnTo>
                    <a:pt x="1314633" y="58434"/>
                  </a:lnTo>
                  <a:lnTo>
                    <a:pt x="1343847" y="58431"/>
                  </a:lnTo>
                  <a:lnTo>
                    <a:pt x="1370897" y="58430"/>
                  </a:lnTo>
                  <a:lnTo>
                    <a:pt x="1397256" y="59240"/>
                  </a:lnTo>
                  <a:lnTo>
                    <a:pt x="1425201" y="62306"/>
                  </a:lnTo>
                  <a:lnTo>
                    <a:pt x="1453851" y="64209"/>
                  </a:lnTo>
                  <a:lnTo>
                    <a:pt x="1482003" y="65055"/>
                  </a:lnTo>
                  <a:lnTo>
                    <a:pt x="1508040" y="65430"/>
                  </a:lnTo>
                  <a:lnTo>
                    <a:pt x="1535301" y="65599"/>
                  </a:lnTo>
                  <a:lnTo>
                    <a:pt x="1562024" y="65672"/>
                  </a:lnTo>
                  <a:lnTo>
                    <a:pt x="1596941" y="66526"/>
                  </a:lnTo>
                  <a:lnTo>
                    <a:pt x="1623502" y="69602"/>
                  </a:lnTo>
                  <a:lnTo>
                    <a:pt x="1658076" y="72018"/>
                  </a:lnTo>
                  <a:lnTo>
                    <a:pt x="1688878" y="72734"/>
                  </a:lnTo>
                  <a:lnTo>
                    <a:pt x="1718563" y="72946"/>
                  </a:lnTo>
                  <a:lnTo>
                    <a:pt x="1747916" y="76886"/>
                  </a:lnTo>
                  <a:lnTo>
                    <a:pt x="1777171" y="79316"/>
                  </a:lnTo>
                  <a:lnTo>
                    <a:pt x="1810307" y="85968"/>
                  </a:lnTo>
                  <a:lnTo>
                    <a:pt x="1840295" y="92932"/>
                  </a:lnTo>
                  <a:lnTo>
                    <a:pt x="1860176" y="96513"/>
                  </a:lnTo>
                  <a:lnTo>
                    <a:pt x="1891610" y="10955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1" name="SMARTInkShape-1365"/>
            <p:cNvSpPr/>
            <p:nvPr>
              <p:custDataLst>
                <p:tags r:id="rId124"/>
              </p:custDataLst>
            </p:nvPr>
          </p:nvSpPr>
          <p:spPr>
            <a:xfrm>
              <a:off x="1621380" y="6142255"/>
              <a:ext cx="1219688" cy="102251"/>
            </a:xfrm>
            <a:custGeom>
              <a:avLst/>
              <a:gdLst/>
              <a:ahLst/>
              <a:cxnLst/>
              <a:rect l="0" t="0" r="0" b="0"/>
              <a:pathLst>
                <a:path w="1219688" h="102251">
                  <a:moveTo>
                    <a:pt x="0" y="102250"/>
                  </a:moveTo>
                  <a:lnTo>
                    <a:pt x="0" y="102250"/>
                  </a:lnTo>
                  <a:lnTo>
                    <a:pt x="31779" y="96469"/>
                  </a:lnTo>
                  <a:lnTo>
                    <a:pt x="63516" y="95398"/>
                  </a:lnTo>
                  <a:lnTo>
                    <a:pt x="90715" y="95147"/>
                  </a:lnTo>
                  <a:lnTo>
                    <a:pt x="121739" y="95035"/>
                  </a:lnTo>
                  <a:lnTo>
                    <a:pt x="156626" y="92822"/>
                  </a:lnTo>
                  <a:lnTo>
                    <a:pt x="192960" y="89944"/>
                  </a:lnTo>
                  <a:lnTo>
                    <a:pt x="228044" y="88666"/>
                  </a:lnTo>
                  <a:lnTo>
                    <a:pt x="262571" y="85933"/>
                  </a:lnTo>
                  <a:lnTo>
                    <a:pt x="297663" y="82014"/>
                  </a:lnTo>
                  <a:lnTo>
                    <a:pt x="316110" y="79833"/>
                  </a:lnTo>
                  <a:lnTo>
                    <a:pt x="334900" y="77567"/>
                  </a:lnTo>
                  <a:lnTo>
                    <a:pt x="370926" y="72885"/>
                  </a:lnTo>
                  <a:lnTo>
                    <a:pt x="406683" y="68911"/>
                  </a:lnTo>
                  <a:lnTo>
                    <a:pt x="425308" y="67851"/>
                  </a:lnTo>
                  <a:lnTo>
                    <a:pt x="444216" y="67145"/>
                  </a:lnTo>
                  <a:lnTo>
                    <a:pt x="463313" y="65863"/>
                  </a:lnTo>
                  <a:lnTo>
                    <a:pt x="482537" y="64196"/>
                  </a:lnTo>
                  <a:lnTo>
                    <a:pt x="501845" y="62274"/>
                  </a:lnTo>
                  <a:lnTo>
                    <a:pt x="520397" y="60180"/>
                  </a:lnTo>
                  <a:lnTo>
                    <a:pt x="556159" y="55691"/>
                  </a:lnTo>
                  <a:lnTo>
                    <a:pt x="590988" y="53154"/>
                  </a:lnTo>
                  <a:lnTo>
                    <a:pt x="626214" y="52027"/>
                  </a:lnTo>
                  <a:lnTo>
                    <a:pt x="644697" y="51726"/>
                  </a:lnTo>
                  <a:lnTo>
                    <a:pt x="663510" y="51526"/>
                  </a:lnTo>
                  <a:lnTo>
                    <a:pt x="699562" y="49139"/>
                  </a:lnTo>
                  <a:lnTo>
                    <a:pt x="733709" y="46185"/>
                  </a:lnTo>
                  <a:lnTo>
                    <a:pt x="765115" y="44872"/>
                  </a:lnTo>
                  <a:lnTo>
                    <a:pt x="797468" y="42124"/>
                  </a:lnTo>
                  <a:lnTo>
                    <a:pt x="829970" y="39010"/>
                  </a:lnTo>
                  <a:lnTo>
                    <a:pt x="860646" y="37625"/>
                  </a:lnTo>
                  <a:lnTo>
                    <a:pt x="890509" y="37010"/>
                  </a:lnTo>
                  <a:lnTo>
                    <a:pt x="920012" y="36736"/>
                  </a:lnTo>
                  <a:lnTo>
                    <a:pt x="949354" y="36615"/>
                  </a:lnTo>
                  <a:lnTo>
                    <a:pt x="976461" y="36562"/>
                  </a:lnTo>
                  <a:lnTo>
                    <a:pt x="1002034" y="35725"/>
                  </a:lnTo>
                  <a:lnTo>
                    <a:pt x="1038431" y="31504"/>
                  </a:lnTo>
                  <a:lnTo>
                    <a:pt x="1070134" y="29893"/>
                  </a:lnTo>
                  <a:lnTo>
                    <a:pt x="1100086" y="29416"/>
                  </a:lnTo>
                  <a:lnTo>
                    <a:pt x="1128707" y="29274"/>
                  </a:lnTo>
                  <a:lnTo>
                    <a:pt x="1160600" y="27062"/>
                  </a:lnTo>
                  <a:lnTo>
                    <a:pt x="1197077" y="14419"/>
                  </a:lnTo>
                  <a:lnTo>
                    <a:pt x="1211179" y="7429"/>
                  </a:lnTo>
                  <a:lnTo>
                    <a:pt x="121968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2" name="SMARTInkShape-1366"/>
            <p:cNvSpPr/>
            <p:nvPr>
              <p:custDataLst>
                <p:tags r:id="rId125"/>
              </p:custDataLst>
            </p:nvPr>
          </p:nvSpPr>
          <p:spPr>
            <a:xfrm>
              <a:off x="971368" y="6229898"/>
              <a:ext cx="496640" cy="21513"/>
            </a:xfrm>
            <a:custGeom>
              <a:avLst/>
              <a:gdLst/>
              <a:ahLst/>
              <a:cxnLst/>
              <a:rect l="0" t="0" r="0" b="0"/>
              <a:pathLst>
                <a:path w="496640" h="21513">
                  <a:moveTo>
                    <a:pt x="0" y="0"/>
                  </a:moveTo>
                  <a:lnTo>
                    <a:pt x="0" y="0"/>
                  </a:lnTo>
                  <a:lnTo>
                    <a:pt x="3877" y="0"/>
                  </a:lnTo>
                  <a:lnTo>
                    <a:pt x="38928" y="9016"/>
                  </a:lnTo>
                  <a:lnTo>
                    <a:pt x="74769" y="19896"/>
                  </a:lnTo>
                  <a:lnTo>
                    <a:pt x="106468" y="21512"/>
                  </a:lnTo>
                  <a:lnTo>
                    <a:pt x="134426" y="17915"/>
                  </a:lnTo>
                  <a:lnTo>
                    <a:pt x="163268" y="15587"/>
                  </a:lnTo>
                  <a:lnTo>
                    <a:pt x="196249" y="14897"/>
                  </a:lnTo>
                  <a:lnTo>
                    <a:pt x="227842" y="14693"/>
                  </a:lnTo>
                  <a:lnTo>
                    <a:pt x="261637" y="14632"/>
                  </a:lnTo>
                  <a:lnTo>
                    <a:pt x="287510" y="14618"/>
                  </a:lnTo>
                  <a:lnTo>
                    <a:pt x="314427" y="14612"/>
                  </a:lnTo>
                  <a:lnTo>
                    <a:pt x="339916" y="14608"/>
                  </a:lnTo>
                  <a:lnTo>
                    <a:pt x="366933" y="14608"/>
                  </a:lnTo>
                  <a:lnTo>
                    <a:pt x="395170" y="14607"/>
                  </a:lnTo>
                  <a:lnTo>
                    <a:pt x="423951" y="14607"/>
                  </a:lnTo>
                  <a:lnTo>
                    <a:pt x="451984" y="14607"/>
                  </a:lnTo>
                  <a:lnTo>
                    <a:pt x="496639"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3" name="SMARTInkShape-1367"/>
            <p:cNvSpPr/>
            <p:nvPr>
              <p:custDataLst>
                <p:tags r:id="rId126"/>
              </p:custDataLst>
            </p:nvPr>
          </p:nvSpPr>
          <p:spPr>
            <a:xfrm>
              <a:off x="723048" y="4681560"/>
              <a:ext cx="2030366" cy="1402268"/>
            </a:xfrm>
            <a:custGeom>
              <a:avLst/>
              <a:gdLst/>
              <a:ahLst/>
              <a:cxnLst/>
              <a:rect l="0" t="0" r="0" b="0"/>
              <a:pathLst>
                <a:path w="2030366" h="1402268">
                  <a:moveTo>
                    <a:pt x="0" y="7296"/>
                  </a:moveTo>
                  <a:lnTo>
                    <a:pt x="0" y="7296"/>
                  </a:lnTo>
                  <a:lnTo>
                    <a:pt x="0" y="81"/>
                  </a:lnTo>
                  <a:lnTo>
                    <a:pt x="10166" y="0"/>
                  </a:lnTo>
                  <a:lnTo>
                    <a:pt x="14797" y="2160"/>
                  </a:lnTo>
                  <a:lnTo>
                    <a:pt x="17168" y="3872"/>
                  </a:lnTo>
                  <a:lnTo>
                    <a:pt x="28260" y="6281"/>
                  </a:lnTo>
                  <a:lnTo>
                    <a:pt x="51320" y="9327"/>
                  </a:lnTo>
                  <a:lnTo>
                    <a:pt x="65789" y="13037"/>
                  </a:lnTo>
                  <a:lnTo>
                    <a:pt x="95915" y="20224"/>
                  </a:lnTo>
                  <a:lnTo>
                    <a:pt x="127714" y="27863"/>
                  </a:lnTo>
                  <a:lnTo>
                    <a:pt x="163309" y="34811"/>
                  </a:lnTo>
                  <a:lnTo>
                    <a:pt x="196272" y="40052"/>
                  </a:lnTo>
                  <a:lnTo>
                    <a:pt x="232057" y="48090"/>
                  </a:lnTo>
                  <a:lnTo>
                    <a:pt x="261535" y="51032"/>
                  </a:lnTo>
                  <a:lnTo>
                    <a:pt x="294794" y="56682"/>
                  </a:lnTo>
                  <a:lnTo>
                    <a:pt x="326379" y="62685"/>
                  </a:lnTo>
                  <a:lnTo>
                    <a:pt x="361074" y="65635"/>
                  </a:lnTo>
                  <a:lnTo>
                    <a:pt x="397052" y="71288"/>
                  </a:lnTo>
                  <a:lnTo>
                    <a:pt x="433409" y="78103"/>
                  </a:lnTo>
                  <a:lnTo>
                    <a:pt x="469879" y="85261"/>
                  </a:lnTo>
                  <a:lnTo>
                    <a:pt x="506383" y="92522"/>
                  </a:lnTo>
                  <a:lnTo>
                    <a:pt x="542896" y="99812"/>
                  </a:lnTo>
                  <a:lnTo>
                    <a:pt x="567240" y="104679"/>
                  </a:lnTo>
                  <a:lnTo>
                    <a:pt x="593749" y="107382"/>
                  </a:lnTo>
                  <a:lnTo>
                    <a:pt x="620949" y="109396"/>
                  </a:lnTo>
                  <a:lnTo>
                    <a:pt x="646563" y="112995"/>
                  </a:lnTo>
                  <a:lnTo>
                    <a:pt x="673636" y="117300"/>
                  </a:lnTo>
                  <a:lnTo>
                    <a:pt x="701087" y="121918"/>
                  </a:lnTo>
                  <a:lnTo>
                    <a:pt x="726813" y="126676"/>
                  </a:lnTo>
                  <a:lnTo>
                    <a:pt x="753935" y="129332"/>
                  </a:lnTo>
                  <a:lnTo>
                    <a:pt x="782220" y="130512"/>
                  </a:lnTo>
                  <a:lnTo>
                    <a:pt x="811021" y="131036"/>
                  </a:lnTo>
                  <a:lnTo>
                    <a:pt x="840051" y="131269"/>
                  </a:lnTo>
                  <a:lnTo>
                    <a:pt x="869183" y="132184"/>
                  </a:lnTo>
                  <a:lnTo>
                    <a:pt x="898361" y="135296"/>
                  </a:lnTo>
                  <a:lnTo>
                    <a:pt x="925395" y="137220"/>
                  </a:lnTo>
                  <a:lnTo>
                    <a:pt x="952558" y="138075"/>
                  </a:lnTo>
                  <a:lnTo>
                    <a:pt x="983566" y="138455"/>
                  </a:lnTo>
                  <a:lnTo>
                    <a:pt x="1011954" y="138624"/>
                  </a:lnTo>
                  <a:lnTo>
                    <a:pt x="1038908" y="138699"/>
                  </a:lnTo>
                  <a:lnTo>
                    <a:pt x="1067117" y="138733"/>
                  </a:lnTo>
                  <a:lnTo>
                    <a:pt x="1095884" y="138747"/>
                  </a:lnTo>
                  <a:lnTo>
                    <a:pt x="1124900" y="138754"/>
                  </a:lnTo>
                  <a:lnTo>
                    <a:pt x="1154026" y="138757"/>
                  </a:lnTo>
                  <a:lnTo>
                    <a:pt x="1183201" y="136594"/>
                  </a:lnTo>
                  <a:lnTo>
                    <a:pt x="1211586" y="133740"/>
                  </a:lnTo>
                  <a:lnTo>
                    <a:pt x="1237727" y="132471"/>
                  </a:lnTo>
                  <a:lnTo>
                    <a:pt x="1267198" y="131907"/>
                  </a:lnTo>
                  <a:lnTo>
                    <a:pt x="1297608" y="130845"/>
                  </a:lnTo>
                  <a:lnTo>
                    <a:pt x="1324649" y="127668"/>
                  </a:lnTo>
                  <a:lnTo>
                    <a:pt x="1352356" y="125715"/>
                  </a:lnTo>
                  <a:lnTo>
                    <a:pt x="1380088" y="124847"/>
                  </a:lnTo>
                  <a:lnTo>
                    <a:pt x="1405939" y="124461"/>
                  </a:lnTo>
                  <a:lnTo>
                    <a:pt x="1433117" y="122125"/>
                  </a:lnTo>
                  <a:lnTo>
                    <a:pt x="1460615" y="119194"/>
                  </a:lnTo>
                  <a:lnTo>
                    <a:pt x="1486362" y="117891"/>
                  </a:lnTo>
                  <a:lnTo>
                    <a:pt x="1511329" y="117312"/>
                  </a:lnTo>
                  <a:lnTo>
                    <a:pt x="1535951" y="117866"/>
                  </a:lnTo>
                  <a:lnTo>
                    <a:pt x="1560419" y="120817"/>
                  </a:lnTo>
                  <a:lnTo>
                    <a:pt x="1584819" y="122670"/>
                  </a:lnTo>
                  <a:lnTo>
                    <a:pt x="1609188" y="123494"/>
                  </a:lnTo>
                  <a:lnTo>
                    <a:pt x="1644908" y="123957"/>
                  </a:lnTo>
                  <a:lnTo>
                    <a:pt x="1677222" y="124906"/>
                  </a:lnTo>
                  <a:lnTo>
                    <a:pt x="1711322" y="129154"/>
                  </a:lnTo>
                  <a:lnTo>
                    <a:pt x="1742344" y="131585"/>
                  </a:lnTo>
                  <a:lnTo>
                    <a:pt x="1771282" y="137085"/>
                  </a:lnTo>
                  <a:lnTo>
                    <a:pt x="1805446" y="144049"/>
                  </a:lnTo>
                  <a:lnTo>
                    <a:pt x="1829292" y="147630"/>
                  </a:lnTo>
                  <a:lnTo>
                    <a:pt x="1862846" y="163461"/>
                  </a:lnTo>
                  <a:lnTo>
                    <a:pt x="1895096" y="177438"/>
                  </a:lnTo>
                  <a:lnTo>
                    <a:pt x="1925572" y="198583"/>
                  </a:lnTo>
                  <a:lnTo>
                    <a:pt x="1933214" y="208357"/>
                  </a:lnTo>
                  <a:lnTo>
                    <a:pt x="1955624" y="240707"/>
                  </a:lnTo>
                  <a:lnTo>
                    <a:pt x="1974308" y="276164"/>
                  </a:lnTo>
                  <a:lnTo>
                    <a:pt x="1986060" y="310799"/>
                  </a:lnTo>
                  <a:lnTo>
                    <a:pt x="1993712" y="342297"/>
                  </a:lnTo>
                  <a:lnTo>
                    <a:pt x="2001119" y="376515"/>
                  </a:lnTo>
                  <a:lnTo>
                    <a:pt x="2006013" y="403483"/>
                  </a:lnTo>
                  <a:lnTo>
                    <a:pt x="2010892" y="431698"/>
                  </a:lnTo>
                  <a:lnTo>
                    <a:pt x="2013602" y="460469"/>
                  </a:lnTo>
                  <a:lnTo>
                    <a:pt x="2015618" y="489486"/>
                  </a:lnTo>
                  <a:lnTo>
                    <a:pt x="2019219" y="518612"/>
                  </a:lnTo>
                  <a:lnTo>
                    <a:pt x="2021360" y="549952"/>
                  </a:lnTo>
                  <a:lnTo>
                    <a:pt x="2022312" y="582815"/>
                  </a:lnTo>
                  <a:lnTo>
                    <a:pt x="2022735" y="616355"/>
                  </a:lnTo>
                  <a:lnTo>
                    <a:pt x="2022923" y="650198"/>
                  </a:lnTo>
                  <a:lnTo>
                    <a:pt x="2023818" y="684986"/>
                  </a:lnTo>
                  <a:lnTo>
                    <a:pt x="2025193" y="703351"/>
                  </a:lnTo>
                  <a:lnTo>
                    <a:pt x="2026921" y="722086"/>
                  </a:lnTo>
                  <a:lnTo>
                    <a:pt x="2028841" y="758052"/>
                  </a:lnTo>
                  <a:lnTo>
                    <a:pt x="2029694" y="793783"/>
                  </a:lnTo>
                  <a:lnTo>
                    <a:pt x="2029922" y="812401"/>
                  </a:lnTo>
                  <a:lnTo>
                    <a:pt x="2030073" y="831304"/>
                  </a:lnTo>
                  <a:lnTo>
                    <a:pt x="2030242" y="867456"/>
                  </a:lnTo>
                  <a:lnTo>
                    <a:pt x="2030317" y="902458"/>
                  </a:lnTo>
                  <a:lnTo>
                    <a:pt x="2030350" y="936950"/>
                  </a:lnTo>
                  <a:lnTo>
                    <a:pt x="2030365" y="971215"/>
                  </a:lnTo>
                  <a:lnTo>
                    <a:pt x="2029560" y="1005378"/>
                  </a:lnTo>
                  <a:lnTo>
                    <a:pt x="2026498" y="1039497"/>
                  </a:lnTo>
                  <a:lnTo>
                    <a:pt x="2024595" y="1071432"/>
                  </a:lnTo>
                  <a:lnTo>
                    <a:pt x="2023750" y="1102667"/>
                  </a:lnTo>
                  <a:lnTo>
                    <a:pt x="2023374" y="1135484"/>
                  </a:lnTo>
                  <a:lnTo>
                    <a:pt x="2021043" y="1166840"/>
                  </a:lnTo>
                  <a:lnTo>
                    <a:pt x="2017302" y="1196196"/>
                  </a:lnTo>
                  <a:lnTo>
                    <a:pt x="2012934" y="1222767"/>
                  </a:lnTo>
                  <a:lnTo>
                    <a:pt x="2008288" y="1248102"/>
                  </a:lnTo>
                  <a:lnTo>
                    <a:pt x="2002707" y="1272887"/>
                  </a:lnTo>
                  <a:lnTo>
                    <a:pt x="1991251" y="1308029"/>
                  </a:lnTo>
                  <a:lnTo>
                    <a:pt x="1980734" y="1335392"/>
                  </a:lnTo>
                  <a:lnTo>
                    <a:pt x="1958356" y="1368981"/>
                  </a:lnTo>
                  <a:lnTo>
                    <a:pt x="1942357" y="1386824"/>
                  </a:lnTo>
                  <a:lnTo>
                    <a:pt x="1920824" y="14022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4" name="SMARTInkShape-1368"/>
            <p:cNvSpPr/>
            <p:nvPr>
              <p:custDataLst>
                <p:tags r:id="rId127"/>
              </p:custDataLst>
            </p:nvPr>
          </p:nvSpPr>
          <p:spPr>
            <a:xfrm>
              <a:off x="628102" y="4834927"/>
              <a:ext cx="94638" cy="1280739"/>
            </a:xfrm>
            <a:custGeom>
              <a:avLst/>
              <a:gdLst/>
              <a:ahLst/>
              <a:cxnLst/>
              <a:rect l="0" t="0" r="0" b="0"/>
              <a:pathLst>
                <a:path w="94638" h="1280739">
                  <a:moveTo>
                    <a:pt x="0" y="0"/>
                  </a:moveTo>
                  <a:lnTo>
                    <a:pt x="0" y="0"/>
                  </a:lnTo>
                  <a:lnTo>
                    <a:pt x="812" y="14080"/>
                  </a:lnTo>
                  <a:lnTo>
                    <a:pt x="6289" y="44713"/>
                  </a:lnTo>
                  <a:lnTo>
                    <a:pt x="7915" y="74835"/>
                  </a:lnTo>
                  <a:lnTo>
                    <a:pt x="12264" y="106659"/>
                  </a:lnTo>
                  <a:lnTo>
                    <a:pt x="13913" y="141786"/>
                  </a:lnTo>
                  <a:lnTo>
                    <a:pt x="14299" y="165806"/>
                  </a:lnTo>
                  <a:lnTo>
                    <a:pt x="16634" y="192170"/>
                  </a:lnTo>
                  <a:lnTo>
                    <a:pt x="19566" y="220118"/>
                  </a:lnTo>
                  <a:lnTo>
                    <a:pt x="20869" y="248769"/>
                  </a:lnTo>
                  <a:lnTo>
                    <a:pt x="23612" y="277733"/>
                  </a:lnTo>
                  <a:lnTo>
                    <a:pt x="26724" y="307647"/>
                  </a:lnTo>
                  <a:lnTo>
                    <a:pt x="28108" y="339877"/>
                  </a:lnTo>
                  <a:lnTo>
                    <a:pt x="28723" y="373138"/>
                  </a:lnTo>
                  <a:lnTo>
                    <a:pt x="29807" y="406855"/>
                  </a:lnTo>
                  <a:lnTo>
                    <a:pt x="32994" y="440775"/>
                  </a:lnTo>
                  <a:lnTo>
                    <a:pt x="34952" y="474785"/>
                  </a:lnTo>
                  <a:lnTo>
                    <a:pt x="36633" y="509648"/>
                  </a:lnTo>
                  <a:lnTo>
                    <a:pt x="38218" y="528033"/>
                  </a:lnTo>
                  <a:lnTo>
                    <a:pt x="41331" y="564151"/>
                  </a:lnTo>
                  <a:lnTo>
                    <a:pt x="42715" y="596433"/>
                  </a:lnTo>
                  <a:lnTo>
                    <a:pt x="45494" y="631339"/>
                  </a:lnTo>
                  <a:lnTo>
                    <a:pt x="48622" y="667681"/>
                  </a:lnTo>
                  <a:lnTo>
                    <a:pt x="50013" y="702768"/>
                  </a:lnTo>
                  <a:lnTo>
                    <a:pt x="52795" y="737297"/>
                  </a:lnTo>
                  <a:lnTo>
                    <a:pt x="55924" y="772390"/>
                  </a:lnTo>
                  <a:lnTo>
                    <a:pt x="56759" y="790837"/>
                  </a:lnTo>
                  <a:lnTo>
                    <a:pt x="57316" y="809627"/>
                  </a:lnTo>
                  <a:lnTo>
                    <a:pt x="60098" y="845653"/>
                  </a:lnTo>
                  <a:lnTo>
                    <a:pt x="63228" y="881411"/>
                  </a:lnTo>
                  <a:lnTo>
                    <a:pt x="64063" y="900035"/>
                  </a:lnTo>
                  <a:lnTo>
                    <a:pt x="64619" y="918943"/>
                  </a:lnTo>
                  <a:lnTo>
                    <a:pt x="67401" y="955100"/>
                  </a:lnTo>
                  <a:lnTo>
                    <a:pt x="70531" y="990105"/>
                  </a:lnTo>
                  <a:lnTo>
                    <a:pt x="71923" y="1024598"/>
                  </a:lnTo>
                  <a:lnTo>
                    <a:pt x="72541" y="1058863"/>
                  </a:lnTo>
                  <a:lnTo>
                    <a:pt x="73627" y="1092216"/>
                  </a:lnTo>
                  <a:lnTo>
                    <a:pt x="76815" y="1123269"/>
                  </a:lnTo>
                  <a:lnTo>
                    <a:pt x="78773" y="1151137"/>
                  </a:lnTo>
                  <a:lnTo>
                    <a:pt x="80454" y="1177047"/>
                  </a:lnTo>
                  <a:lnTo>
                    <a:pt x="85152" y="1212823"/>
                  </a:lnTo>
                  <a:lnTo>
                    <a:pt x="87151" y="1247545"/>
                  </a:lnTo>
                  <a:lnTo>
                    <a:pt x="88235" y="1261282"/>
                  </a:lnTo>
                  <a:lnTo>
                    <a:pt x="94250" y="1280738"/>
                  </a:lnTo>
                  <a:lnTo>
                    <a:pt x="94482" y="1280675"/>
                  </a:lnTo>
                  <a:lnTo>
                    <a:pt x="94637" y="1279821"/>
                  </a:lnTo>
                  <a:lnTo>
                    <a:pt x="88301" y="1262526"/>
                  </a:lnTo>
                  <a:lnTo>
                    <a:pt x="87643" y="124159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31" name="SMARTInkShape-Group270"/>
          <p:cNvGrpSpPr/>
          <p:nvPr/>
        </p:nvGrpSpPr>
        <p:grpSpPr>
          <a:xfrm>
            <a:off x="7990045" y="2395553"/>
            <a:ext cx="752263" cy="460122"/>
            <a:chOff x="7990045" y="2395553"/>
            <a:chExt cx="752263" cy="460122"/>
          </a:xfrm>
        </p:grpSpPr>
        <p:sp>
          <p:nvSpPr>
            <p:cNvPr id="5326" name="SMARTInkShape-1369"/>
            <p:cNvSpPr/>
            <p:nvPr>
              <p:custDataLst>
                <p:tags r:id="rId118"/>
              </p:custDataLst>
            </p:nvPr>
          </p:nvSpPr>
          <p:spPr>
            <a:xfrm>
              <a:off x="8727700" y="2841067"/>
              <a:ext cx="14608" cy="14608"/>
            </a:xfrm>
            <a:custGeom>
              <a:avLst/>
              <a:gdLst/>
              <a:ahLst/>
              <a:cxnLst/>
              <a:rect l="0" t="0" r="0" b="0"/>
              <a:pathLst>
                <a:path w="14608" h="14608">
                  <a:moveTo>
                    <a:pt x="14607" y="14607"/>
                  </a:moveTo>
                  <a:lnTo>
                    <a:pt x="14607" y="14607"/>
                  </a:lnTo>
                  <a:lnTo>
                    <a:pt x="10729" y="14607"/>
                  </a:lnTo>
                  <a:lnTo>
                    <a:pt x="9587" y="13796"/>
                  </a:lnTo>
                  <a:lnTo>
                    <a:pt x="8826" y="12443"/>
                  </a:lnTo>
                  <a:lnTo>
                    <a:pt x="7392" y="7604"/>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7" name="SMARTInkShape-1370"/>
            <p:cNvSpPr/>
            <p:nvPr>
              <p:custDataLst>
                <p:tags r:id="rId119"/>
              </p:custDataLst>
            </p:nvPr>
          </p:nvSpPr>
          <p:spPr>
            <a:xfrm>
              <a:off x="8575446" y="2406572"/>
              <a:ext cx="137648" cy="390675"/>
            </a:xfrm>
            <a:custGeom>
              <a:avLst/>
              <a:gdLst/>
              <a:ahLst/>
              <a:cxnLst/>
              <a:rect l="0" t="0" r="0" b="0"/>
              <a:pathLst>
                <a:path w="137648" h="390675">
                  <a:moveTo>
                    <a:pt x="108432" y="229997"/>
                  </a:moveTo>
                  <a:lnTo>
                    <a:pt x="108432" y="229997"/>
                  </a:lnTo>
                  <a:lnTo>
                    <a:pt x="108432" y="195397"/>
                  </a:lnTo>
                  <a:lnTo>
                    <a:pt x="107621" y="188651"/>
                  </a:lnTo>
                  <a:lnTo>
                    <a:pt x="102602" y="176540"/>
                  </a:lnTo>
                  <a:lnTo>
                    <a:pt x="88630" y="157110"/>
                  </a:lnTo>
                  <a:lnTo>
                    <a:pt x="87928" y="154626"/>
                  </a:lnTo>
                  <a:lnTo>
                    <a:pt x="85836" y="152970"/>
                  </a:lnTo>
                  <a:lnTo>
                    <a:pt x="79184" y="151130"/>
                  </a:lnTo>
                  <a:lnTo>
                    <a:pt x="75950" y="151451"/>
                  </a:lnTo>
                  <a:lnTo>
                    <a:pt x="58510" y="159953"/>
                  </a:lnTo>
                  <a:lnTo>
                    <a:pt x="51621" y="168840"/>
                  </a:lnTo>
                  <a:lnTo>
                    <a:pt x="32214" y="202197"/>
                  </a:lnTo>
                  <a:lnTo>
                    <a:pt x="15502" y="238060"/>
                  </a:lnTo>
                  <a:lnTo>
                    <a:pt x="6781" y="266740"/>
                  </a:lnTo>
                  <a:lnTo>
                    <a:pt x="441" y="301634"/>
                  </a:lnTo>
                  <a:lnTo>
                    <a:pt x="0" y="326139"/>
                  </a:lnTo>
                  <a:lnTo>
                    <a:pt x="2894" y="336565"/>
                  </a:lnTo>
                  <a:lnTo>
                    <a:pt x="4802" y="339994"/>
                  </a:lnTo>
                  <a:lnTo>
                    <a:pt x="6885" y="342280"/>
                  </a:lnTo>
                  <a:lnTo>
                    <a:pt x="11364" y="344821"/>
                  </a:lnTo>
                  <a:lnTo>
                    <a:pt x="16061" y="345950"/>
                  </a:lnTo>
                  <a:lnTo>
                    <a:pt x="18449" y="345439"/>
                  </a:lnTo>
                  <a:lnTo>
                    <a:pt x="25686" y="340844"/>
                  </a:lnTo>
                  <a:lnTo>
                    <a:pt x="41713" y="325784"/>
                  </a:lnTo>
                  <a:lnTo>
                    <a:pt x="46319" y="316931"/>
                  </a:lnTo>
                  <a:lnTo>
                    <a:pt x="49990" y="306775"/>
                  </a:lnTo>
                  <a:lnTo>
                    <a:pt x="63406" y="278254"/>
                  </a:lnTo>
                  <a:lnTo>
                    <a:pt x="71558" y="251058"/>
                  </a:lnTo>
                  <a:lnTo>
                    <a:pt x="79113" y="220278"/>
                  </a:lnTo>
                  <a:lnTo>
                    <a:pt x="86490" y="187624"/>
                  </a:lnTo>
                  <a:lnTo>
                    <a:pt x="93816" y="155227"/>
                  </a:lnTo>
                  <a:lnTo>
                    <a:pt x="98963" y="122094"/>
                  </a:lnTo>
                  <a:lnTo>
                    <a:pt x="102651" y="91719"/>
                  </a:lnTo>
                  <a:lnTo>
                    <a:pt x="106720" y="62161"/>
                  </a:lnTo>
                  <a:lnTo>
                    <a:pt x="108095" y="30847"/>
                  </a:lnTo>
                  <a:lnTo>
                    <a:pt x="108423" y="641"/>
                  </a:lnTo>
                  <a:lnTo>
                    <a:pt x="107615" y="0"/>
                  </a:lnTo>
                  <a:lnTo>
                    <a:pt x="106264" y="385"/>
                  </a:lnTo>
                  <a:lnTo>
                    <a:pt x="102144" y="2955"/>
                  </a:lnTo>
                  <a:lnTo>
                    <a:pt x="101169" y="35321"/>
                  </a:lnTo>
                  <a:lnTo>
                    <a:pt x="101137" y="66390"/>
                  </a:lnTo>
                  <a:lnTo>
                    <a:pt x="101131" y="94239"/>
                  </a:lnTo>
                  <a:lnTo>
                    <a:pt x="101130" y="123049"/>
                  </a:lnTo>
                  <a:lnTo>
                    <a:pt x="105006" y="156020"/>
                  </a:lnTo>
                  <a:lnTo>
                    <a:pt x="107418" y="191487"/>
                  </a:lnTo>
                  <a:lnTo>
                    <a:pt x="112008" y="227693"/>
                  </a:lnTo>
                  <a:lnTo>
                    <a:pt x="114631" y="264118"/>
                  </a:lnTo>
                  <a:lnTo>
                    <a:pt x="119285" y="300609"/>
                  </a:lnTo>
                  <a:lnTo>
                    <a:pt x="125804" y="337118"/>
                  </a:lnTo>
                  <a:lnTo>
                    <a:pt x="131909" y="366910"/>
                  </a:lnTo>
                  <a:lnTo>
                    <a:pt x="137647" y="3906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8" name="SMARTInkShape-1371"/>
            <p:cNvSpPr/>
            <p:nvPr>
              <p:custDataLst>
                <p:tags r:id="rId120"/>
              </p:custDataLst>
            </p:nvPr>
          </p:nvSpPr>
          <p:spPr>
            <a:xfrm>
              <a:off x="8377131" y="2517641"/>
              <a:ext cx="182589" cy="279564"/>
            </a:xfrm>
            <a:custGeom>
              <a:avLst/>
              <a:gdLst/>
              <a:ahLst/>
              <a:cxnLst/>
              <a:rect l="0" t="0" r="0" b="0"/>
              <a:pathLst>
                <a:path w="182589" h="279564">
                  <a:moveTo>
                    <a:pt x="7303" y="82410"/>
                  </a:moveTo>
                  <a:lnTo>
                    <a:pt x="7303" y="82410"/>
                  </a:lnTo>
                  <a:lnTo>
                    <a:pt x="7303" y="113833"/>
                  </a:lnTo>
                  <a:lnTo>
                    <a:pt x="7303" y="142086"/>
                  </a:lnTo>
                  <a:lnTo>
                    <a:pt x="7303" y="175919"/>
                  </a:lnTo>
                  <a:lnTo>
                    <a:pt x="7303" y="210163"/>
                  </a:lnTo>
                  <a:lnTo>
                    <a:pt x="6492" y="241543"/>
                  </a:lnTo>
                  <a:lnTo>
                    <a:pt x="89" y="277990"/>
                  </a:lnTo>
                  <a:lnTo>
                    <a:pt x="2" y="279563"/>
                  </a:lnTo>
                  <a:lnTo>
                    <a:pt x="0" y="248393"/>
                  </a:lnTo>
                  <a:lnTo>
                    <a:pt x="5019" y="219159"/>
                  </a:lnTo>
                  <a:lnTo>
                    <a:pt x="7438" y="187488"/>
                  </a:lnTo>
                  <a:lnTo>
                    <a:pt x="13745" y="152406"/>
                  </a:lnTo>
                  <a:lnTo>
                    <a:pt x="25532" y="116314"/>
                  </a:lnTo>
                  <a:lnTo>
                    <a:pt x="39303" y="80734"/>
                  </a:lnTo>
                  <a:lnTo>
                    <a:pt x="52851" y="50084"/>
                  </a:lnTo>
                  <a:lnTo>
                    <a:pt x="63989" y="26036"/>
                  </a:lnTo>
                  <a:lnTo>
                    <a:pt x="87924" y="1671"/>
                  </a:lnTo>
                  <a:lnTo>
                    <a:pt x="91076" y="181"/>
                  </a:lnTo>
                  <a:lnTo>
                    <a:pt x="93989" y="0"/>
                  </a:lnTo>
                  <a:lnTo>
                    <a:pt x="99390" y="1962"/>
                  </a:lnTo>
                  <a:lnTo>
                    <a:pt x="104494" y="5539"/>
                  </a:lnTo>
                  <a:lnTo>
                    <a:pt x="119274" y="29369"/>
                  </a:lnTo>
                  <a:lnTo>
                    <a:pt x="131460" y="61209"/>
                  </a:lnTo>
                  <a:lnTo>
                    <a:pt x="141201" y="89854"/>
                  </a:lnTo>
                  <a:lnTo>
                    <a:pt x="150128" y="125598"/>
                  </a:lnTo>
                  <a:lnTo>
                    <a:pt x="153224" y="158323"/>
                  </a:lnTo>
                  <a:lnTo>
                    <a:pt x="158919" y="188127"/>
                  </a:lnTo>
                  <a:lnTo>
                    <a:pt x="168115" y="220419"/>
                  </a:lnTo>
                  <a:lnTo>
                    <a:pt x="182588" y="2576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29" name="SMARTInkShape-1372"/>
            <p:cNvSpPr/>
            <p:nvPr>
              <p:custDataLst>
                <p:tags r:id="rId121"/>
              </p:custDataLst>
            </p:nvPr>
          </p:nvSpPr>
          <p:spPr>
            <a:xfrm>
              <a:off x="8210190" y="2549261"/>
              <a:ext cx="108514" cy="277200"/>
            </a:xfrm>
            <a:custGeom>
              <a:avLst/>
              <a:gdLst/>
              <a:ahLst/>
              <a:cxnLst/>
              <a:rect l="0" t="0" r="0" b="0"/>
              <a:pathLst>
                <a:path w="108514" h="277200">
                  <a:moveTo>
                    <a:pt x="93905" y="21576"/>
                  </a:moveTo>
                  <a:lnTo>
                    <a:pt x="93905" y="21576"/>
                  </a:lnTo>
                  <a:lnTo>
                    <a:pt x="90028" y="17699"/>
                  </a:lnTo>
                  <a:lnTo>
                    <a:pt x="88124" y="13631"/>
                  </a:lnTo>
                  <a:lnTo>
                    <a:pt x="87617" y="11411"/>
                  </a:lnTo>
                  <a:lnTo>
                    <a:pt x="86468" y="9930"/>
                  </a:lnTo>
                  <a:lnTo>
                    <a:pt x="83026" y="8285"/>
                  </a:lnTo>
                  <a:lnTo>
                    <a:pt x="81784" y="7035"/>
                  </a:lnTo>
                  <a:lnTo>
                    <a:pt x="80403" y="3482"/>
                  </a:lnTo>
                  <a:lnTo>
                    <a:pt x="79223" y="2210"/>
                  </a:lnTo>
                  <a:lnTo>
                    <a:pt x="75749" y="796"/>
                  </a:lnTo>
                  <a:lnTo>
                    <a:pt x="69230" y="0"/>
                  </a:lnTo>
                  <a:lnTo>
                    <a:pt x="58282" y="3642"/>
                  </a:lnTo>
                  <a:lnTo>
                    <a:pt x="51565" y="9818"/>
                  </a:lnTo>
                  <a:lnTo>
                    <a:pt x="32276" y="38332"/>
                  </a:lnTo>
                  <a:lnTo>
                    <a:pt x="15580" y="71442"/>
                  </a:lnTo>
                  <a:lnTo>
                    <a:pt x="4226" y="105543"/>
                  </a:lnTo>
                  <a:lnTo>
                    <a:pt x="0" y="137706"/>
                  </a:lnTo>
                  <a:lnTo>
                    <a:pt x="79" y="159316"/>
                  </a:lnTo>
                  <a:lnTo>
                    <a:pt x="11611" y="194494"/>
                  </a:lnTo>
                  <a:lnTo>
                    <a:pt x="13510" y="200678"/>
                  </a:lnTo>
                  <a:lnTo>
                    <a:pt x="17058" y="206131"/>
                  </a:lnTo>
                  <a:lnTo>
                    <a:pt x="21339" y="209096"/>
                  </a:lnTo>
                  <a:lnTo>
                    <a:pt x="28313" y="210765"/>
                  </a:lnTo>
                  <a:lnTo>
                    <a:pt x="30701" y="210999"/>
                  </a:lnTo>
                  <a:lnTo>
                    <a:pt x="41816" y="207451"/>
                  </a:lnTo>
                  <a:lnTo>
                    <a:pt x="44573" y="205544"/>
                  </a:lnTo>
                  <a:lnTo>
                    <a:pt x="47635" y="201261"/>
                  </a:lnTo>
                  <a:lnTo>
                    <a:pt x="64786" y="167438"/>
                  </a:lnTo>
                  <a:lnTo>
                    <a:pt x="79306" y="136250"/>
                  </a:lnTo>
                  <a:lnTo>
                    <a:pt x="84440" y="115875"/>
                  </a:lnTo>
                  <a:lnTo>
                    <a:pt x="87129" y="81542"/>
                  </a:lnTo>
                  <a:lnTo>
                    <a:pt x="93878" y="51028"/>
                  </a:lnTo>
                  <a:lnTo>
                    <a:pt x="96069" y="75705"/>
                  </a:lnTo>
                  <a:lnTo>
                    <a:pt x="100532" y="110425"/>
                  </a:lnTo>
                  <a:lnTo>
                    <a:pt x="101076" y="146455"/>
                  </a:lnTo>
                  <a:lnTo>
                    <a:pt x="101169" y="177327"/>
                  </a:lnTo>
                  <a:lnTo>
                    <a:pt x="103361" y="210008"/>
                  </a:lnTo>
                  <a:lnTo>
                    <a:pt x="107495" y="246254"/>
                  </a:lnTo>
                  <a:lnTo>
                    <a:pt x="108513" y="2771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0" name="SMARTInkShape-1373"/>
            <p:cNvSpPr/>
            <p:nvPr>
              <p:custDataLst>
                <p:tags r:id="rId122"/>
              </p:custDataLst>
            </p:nvPr>
          </p:nvSpPr>
          <p:spPr>
            <a:xfrm>
              <a:off x="7990045" y="2395553"/>
              <a:ext cx="153314" cy="365000"/>
            </a:xfrm>
            <a:custGeom>
              <a:avLst/>
              <a:gdLst/>
              <a:ahLst/>
              <a:cxnLst/>
              <a:rect l="0" t="0" r="0" b="0"/>
              <a:pathLst>
                <a:path w="153314" h="365000">
                  <a:moveTo>
                    <a:pt x="0" y="0"/>
                  </a:moveTo>
                  <a:lnTo>
                    <a:pt x="0" y="0"/>
                  </a:lnTo>
                  <a:lnTo>
                    <a:pt x="0" y="3877"/>
                  </a:lnTo>
                  <a:lnTo>
                    <a:pt x="811" y="5019"/>
                  </a:lnTo>
                  <a:lnTo>
                    <a:pt x="2163" y="5780"/>
                  </a:lnTo>
                  <a:lnTo>
                    <a:pt x="3877" y="6288"/>
                  </a:lnTo>
                  <a:lnTo>
                    <a:pt x="5019" y="8249"/>
                  </a:lnTo>
                  <a:lnTo>
                    <a:pt x="7003" y="27545"/>
                  </a:lnTo>
                  <a:lnTo>
                    <a:pt x="8055" y="58068"/>
                  </a:lnTo>
                  <a:lnTo>
                    <a:pt x="12305" y="86633"/>
                  </a:lnTo>
                  <a:lnTo>
                    <a:pt x="13925" y="120435"/>
                  </a:lnTo>
                  <a:lnTo>
                    <a:pt x="14404" y="156147"/>
                  </a:lnTo>
                  <a:lnTo>
                    <a:pt x="14547" y="191614"/>
                  </a:lnTo>
                  <a:lnTo>
                    <a:pt x="14589" y="223853"/>
                  </a:lnTo>
                  <a:lnTo>
                    <a:pt x="15413" y="257931"/>
                  </a:lnTo>
                  <a:lnTo>
                    <a:pt x="19624" y="288136"/>
                  </a:lnTo>
                  <a:lnTo>
                    <a:pt x="21458" y="320563"/>
                  </a:lnTo>
                  <a:lnTo>
                    <a:pt x="21871" y="354997"/>
                  </a:lnTo>
                  <a:lnTo>
                    <a:pt x="21909" y="364999"/>
                  </a:lnTo>
                  <a:lnTo>
                    <a:pt x="21910" y="354994"/>
                  </a:lnTo>
                  <a:lnTo>
                    <a:pt x="17702" y="338970"/>
                  </a:lnTo>
                  <a:lnTo>
                    <a:pt x="21195" y="306182"/>
                  </a:lnTo>
                  <a:lnTo>
                    <a:pt x="28411" y="272402"/>
                  </a:lnTo>
                  <a:lnTo>
                    <a:pt x="44624" y="239281"/>
                  </a:lnTo>
                  <a:lnTo>
                    <a:pt x="54728" y="222391"/>
                  </a:lnTo>
                  <a:lnTo>
                    <a:pt x="90242" y="188770"/>
                  </a:lnTo>
                  <a:lnTo>
                    <a:pt x="113042" y="178188"/>
                  </a:lnTo>
                  <a:lnTo>
                    <a:pt x="116747" y="177220"/>
                  </a:lnTo>
                  <a:lnTo>
                    <a:pt x="125193" y="178308"/>
                  </a:lnTo>
                  <a:lnTo>
                    <a:pt x="129718" y="179735"/>
                  </a:lnTo>
                  <a:lnTo>
                    <a:pt x="136909" y="185648"/>
                  </a:lnTo>
                  <a:lnTo>
                    <a:pt x="149883" y="202316"/>
                  </a:lnTo>
                  <a:lnTo>
                    <a:pt x="152684" y="219636"/>
                  </a:lnTo>
                  <a:lnTo>
                    <a:pt x="153313" y="254146"/>
                  </a:lnTo>
                  <a:lnTo>
                    <a:pt x="152536" y="264705"/>
                  </a:lnTo>
                  <a:lnTo>
                    <a:pt x="138574" y="299405"/>
                  </a:lnTo>
                  <a:lnTo>
                    <a:pt x="121978" y="328655"/>
                  </a:lnTo>
                  <a:lnTo>
                    <a:pt x="108906" y="341100"/>
                  </a:lnTo>
                  <a:lnTo>
                    <a:pt x="96918" y="347763"/>
                  </a:lnTo>
                  <a:lnTo>
                    <a:pt x="90953" y="350133"/>
                  </a:lnTo>
                  <a:lnTo>
                    <a:pt x="83033" y="355218"/>
                  </a:lnTo>
                  <a:lnTo>
                    <a:pt x="75546" y="357086"/>
                  </a:lnTo>
                  <a:lnTo>
                    <a:pt x="70634" y="357522"/>
                  </a:lnTo>
                  <a:lnTo>
                    <a:pt x="69000" y="356827"/>
                  </a:lnTo>
                  <a:lnTo>
                    <a:pt x="67911" y="355552"/>
                  </a:lnTo>
                  <a:lnTo>
                    <a:pt x="66700" y="351972"/>
                  </a:lnTo>
                  <a:lnTo>
                    <a:pt x="65859" y="344572"/>
                  </a:lnTo>
                  <a:lnTo>
                    <a:pt x="73035" y="3359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45" name="SMARTInkShape-Group271"/>
          <p:cNvGrpSpPr/>
          <p:nvPr/>
        </p:nvGrpSpPr>
        <p:grpSpPr>
          <a:xfrm>
            <a:off x="5433815" y="2417463"/>
            <a:ext cx="2351732" cy="343266"/>
            <a:chOff x="5433815" y="2417463"/>
            <a:chExt cx="2351732" cy="343266"/>
          </a:xfrm>
        </p:grpSpPr>
        <p:sp>
          <p:nvSpPr>
            <p:cNvPr id="5332" name="SMARTInkShape-1374"/>
            <p:cNvSpPr/>
            <p:nvPr>
              <p:custDataLst>
                <p:tags r:id="rId105"/>
              </p:custDataLst>
            </p:nvPr>
          </p:nvSpPr>
          <p:spPr>
            <a:xfrm>
              <a:off x="7661387" y="2417463"/>
              <a:ext cx="36518" cy="343266"/>
            </a:xfrm>
            <a:custGeom>
              <a:avLst/>
              <a:gdLst/>
              <a:ahLst/>
              <a:cxnLst/>
              <a:rect l="0" t="0" r="0" b="0"/>
              <a:pathLst>
                <a:path w="36518" h="343266">
                  <a:moveTo>
                    <a:pt x="0" y="0"/>
                  </a:moveTo>
                  <a:lnTo>
                    <a:pt x="0" y="0"/>
                  </a:lnTo>
                  <a:lnTo>
                    <a:pt x="2164" y="33922"/>
                  </a:lnTo>
                  <a:lnTo>
                    <a:pt x="6288" y="69096"/>
                  </a:lnTo>
                  <a:lnTo>
                    <a:pt x="7002" y="97656"/>
                  </a:lnTo>
                  <a:lnTo>
                    <a:pt x="7213" y="130553"/>
                  </a:lnTo>
                  <a:lnTo>
                    <a:pt x="7277" y="165998"/>
                  </a:lnTo>
                  <a:lnTo>
                    <a:pt x="11173" y="198321"/>
                  </a:lnTo>
                  <a:lnTo>
                    <a:pt x="13589" y="232333"/>
                  </a:lnTo>
                  <a:lnTo>
                    <a:pt x="15217" y="268515"/>
                  </a:lnTo>
                  <a:lnTo>
                    <a:pt x="22511" y="299105"/>
                  </a:lnTo>
                  <a:lnTo>
                    <a:pt x="30788" y="333127"/>
                  </a:lnTo>
                  <a:lnTo>
                    <a:pt x="36517" y="3432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3" name="SMARTInkShape-1375"/>
            <p:cNvSpPr/>
            <p:nvPr>
              <p:custDataLst>
                <p:tags r:id="rId106"/>
              </p:custDataLst>
            </p:nvPr>
          </p:nvSpPr>
          <p:spPr>
            <a:xfrm>
              <a:off x="7646779" y="2600069"/>
              <a:ext cx="138768" cy="7286"/>
            </a:xfrm>
            <a:custGeom>
              <a:avLst/>
              <a:gdLst/>
              <a:ahLst/>
              <a:cxnLst/>
              <a:rect l="0" t="0" r="0" b="0"/>
              <a:pathLst>
                <a:path w="138768" h="7286">
                  <a:moveTo>
                    <a:pt x="0" y="7285"/>
                  </a:moveTo>
                  <a:lnTo>
                    <a:pt x="0" y="7285"/>
                  </a:lnTo>
                  <a:lnTo>
                    <a:pt x="3878" y="7285"/>
                  </a:lnTo>
                  <a:lnTo>
                    <a:pt x="7945" y="5121"/>
                  </a:lnTo>
                  <a:lnTo>
                    <a:pt x="10166" y="3409"/>
                  </a:lnTo>
                  <a:lnTo>
                    <a:pt x="16961" y="1505"/>
                  </a:lnTo>
                  <a:lnTo>
                    <a:pt x="51973" y="116"/>
                  </a:lnTo>
                  <a:lnTo>
                    <a:pt x="87754" y="0"/>
                  </a:lnTo>
                  <a:lnTo>
                    <a:pt x="116415" y="795"/>
                  </a:lnTo>
                  <a:lnTo>
                    <a:pt x="138767" y="728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4" name="SMARTInkShape-1376"/>
            <p:cNvSpPr/>
            <p:nvPr>
              <p:custDataLst>
                <p:tags r:id="rId107"/>
              </p:custDataLst>
            </p:nvPr>
          </p:nvSpPr>
          <p:spPr>
            <a:xfrm>
              <a:off x="6427439" y="2522869"/>
              <a:ext cx="87297" cy="215950"/>
            </a:xfrm>
            <a:custGeom>
              <a:avLst/>
              <a:gdLst/>
              <a:ahLst/>
              <a:cxnLst/>
              <a:rect l="0" t="0" r="0" b="0"/>
              <a:pathLst>
                <a:path w="87297" h="215950">
                  <a:moveTo>
                    <a:pt x="65385" y="18754"/>
                  </a:moveTo>
                  <a:lnTo>
                    <a:pt x="65385" y="18754"/>
                  </a:lnTo>
                  <a:lnTo>
                    <a:pt x="65385" y="7662"/>
                  </a:lnTo>
                  <a:lnTo>
                    <a:pt x="64573" y="6491"/>
                  </a:lnTo>
                  <a:lnTo>
                    <a:pt x="63221" y="5709"/>
                  </a:lnTo>
                  <a:lnTo>
                    <a:pt x="59097" y="4455"/>
                  </a:lnTo>
                  <a:lnTo>
                    <a:pt x="58533" y="2120"/>
                  </a:lnTo>
                  <a:lnTo>
                    <a:pt x="58383" y="361"/>
                  </a:lnTo>
                  <a:lnTo>
                    <a:pt x="57471" y="0"/>
                  </a:lnTo>
                  <a:lnTo>
                    <a:pt x="50176" y="3087"/>
                  </a:lnTo>
                  <a:lnTo>
                    <a:pt x="47942" y="3440"/>
                  </a:lnTo>
                  <a:lnTo>
                    <a:pt x="43295" y="8161"/>
                  </a:lnTo>
                  <a:lnTo>
                    <a:pt x="18972" y="44067"/>
                  </a:lnTo>
                  <a:lnTo>
                    <a:pt x="12838" y="56784"/>
                  </a:lnTo>
                  <a:lnTo>
                    <a:pt x="7307" y="89804"/>
                  </a:lnTo>
                  <a:lnTo>
                    <a:pt x="1407" y="120611"/>
                  </a:lnTo>
                  <a:lnTo>
                    <a:pt x="0" y="150140"/>
                  </a:lnTo>
                  <a:lnTo>
                    <a:pt x="5553" y="178604"/>
                  </a:lnTo>
                  <a:lnTo>
                    <a:pt x="9849" y="190154"/>
                  </a:lnTo>
                  <a:lnTo>
                    <a:pt x="16628" y="198533"/>
                  </a:lnTo>
                  <a:lnTo>
                    <a:pt x="25862" y="204963"/>
                  </a:lnTo>
                  <a:lnTo>
                    <a:pt x="44749" y="212333"/>
                  </a:lnTo>
                  <a:lnTo>
                    <a:pt x="79210" y="215808"/>
                  </a:lnTo>
                  <a:lnTo>
                    <a:pt x="87296" y="21594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5" name="SMARTInkShape-1377"/>
            <p:cNvSpPr/>
            <p:nvPr>
              <p:custDataLst>
                <p:tags r:id="rId108"/>
              </p:custDataLst>
            </p:nvPr>
          </p:nvSpPr>
          <p:spPr>
            <a:xfrm>
              <a:off x="7405763" y="2512409"/>
              <a:ext cx="146072" cy="240444"/>
            </a:xfrm>
            <a:custGeom>
              <a:avLst/>
              <a:gdLst/>
              <a:ahLst/>
              <a:cxnLst/>
              <a:rect l="0" t="0" r="0" b="0"/>
              <a:pathLst>
                <a:path w="146072" h="240444">
                  <a:moveTo>
                    <a:pt x="0" y="0"/>
                  </a:moveTo>
                  <a:lnTo>
                    <a:pt x="0" y="0"/>
                  </a:lnTo>
                  <a:lnTo>
                    <a:pt x="3878" y="3877"/>
                  </a:lnTo>
                  <a:lnTo>
                    <a:pt x="5782" y="7945"/>
                  </a:lnTo>
                  <a:lnTo>
                    <a:pt x="11092" y="42302"/>
                  </a:lnTo>
                  <a:lnTo>
                    <a:pt x="13913" y="74358"/>
                  </a:lnTo>
                  <a:lnTo>
                    <a:pt x="14402" y="105707"/>
                  </a:lnTo>
                  <a:lnTo>
                    <a:pt x="15358" y="135914"/>
                  </a:lnTo>
                  <a:lnTo>
                    <a:pt x="19609" y="164611"/>
                  </a:lnTo>
                  <a:lnTo>
                    <a:pt x="21608" y="200177"/>
                  </a:lnTo>
                  <a:lnTo>
                    <a:pt x="21903" y="225505"/>
                  </a:lnTo>
                  <a:lnTo>
                    <a:pt x="21909" y="222264"/>
                  </a:lnTo>
                  <a:lnTo>
                    <a:pt x="24073" y="218345"/>
                  </a:lnTo>
                  <a:lnTo>
                    <a:pt x="25787" y="216164"/>
                  </a:lnTo>
                  <a:lnTo>
                    <a:pt x="32791" y="181689"/>
                  </a:lnTo>
                  <a:lnTo>
                    <a:pt x="36594" y="152385"/>
                  </a:lnTo>
                  <a:lnTo>
                    <a:pt x="44317" y="118344"/>
                  </a:lnTo>
                  <a:lnTo>
                    <a:pt x="57535" y="84059"/>
                  </a:lnTo>
                  <a:lnTo>
                    <a:pt x="78378" y="52256"/>
                  </a:lnTo>
                  <a:lnTo>
                    <a:pt x="89690" y="35749"/>
                  </a:lnTo>
                  <a:lnTo>
                    <a:pt x="92254" y="34382"/>
                  </a:lnTo>
                  <a:lnTo>
                    <a:pt x="94774" y="34282"/>
                  </a:lnTo>
                  <a:lnTo>
                    <a:pt x="99739" y="36336"/>
                  </a:lnTo>
                  <a:lnTo>
                    <a:pt x="111977" y="46552"/>
                  </a:lnTo>
                  <a:lnTo>
                    <a:pt x="114688" y="53420"/>
                  </a:lnTo>
                  <a:lnTo>
                    <a:pt x="122446" y="88485"/>
                  </a:lnTo>
                  <a:lnTo>
                    <a:pt x="128954" y="124270"/>
                  </a:lnTo>
                  <a:lnTo>
                    <a:pt x="135011" y="160692"/>
                  </a:lnTo>
                  <a:lnTo>
                    <a:pt x="138025" y="194102"/>
                  </a:lnTo>
                  <a:lnTo>
                    <a:pt x="140785" y="218013"/>
                  </a:lnTo>
                  <a:lnTo>
                    <a:pt x="145979" y="240443"/>
                  </a:lnTo>
                  <a:lnTo>
                    <a:pt x="146071" y="2264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6" name="SMARTInkShape-1378"/>
            <p:cNvSpPr/>
            <p:nvPr>
              <p:custDataLst>
                <p:tags r:id="rId109"/>
              </p:custDataLst>
            </p:nvPr>
          </p:nvSpPr>
          <p:spPr>
            <a:xfrm>
              <a:off x="7194126" y="2519809"/>
              <a:ext cx="131300" cy="240920"/>
            </a:xfrm>
            <a:custGeom>
              <a:avLst/>
              <a:gdLst/>
              <a:ahLst/>
              <a:cxnLst/>
              <a:rect l="0" t="0" r="0" b="0"/>
              <a:pathLst>
                <a:path w="131300" h="240920">
                  <a:moveTo>
                    <a:pt x="131299" y="14510"/>
                  </a:moveTo>
                  <a:lnTo>
                    <a:pt x="131299" y="14510"/>
                  </a:lnTo>
                  <a:lnTo>
                    <a:pt x="127421" y="14510"/>
                  </a:lnTo>
                  <a:lnTo>
                    <a:pt x="126280" y="13699"/>
                  </a:lnTo>
                  <a:lnTo>
                    <a:pt x="125518" y="12346"/>
                  </a:lnTo>
                  <a:lnTo>
                    <a:pt x="125010" y="10633"/>
                  </a:lnTo>
                  <a:lnTo>
                    <a:pt x="123861" y="9491"/>
                  </a:lnTo>
                  <a:lnTo>
                    <a:pt x="116184" y="5494"/>
                  </a:lnTo>
                  <a:lnTo>
                    <a:pt x="111597" y="2388"/>
                  </a:lnTo>
                  <a:lnTo>
                    <a:pt x="104453" y="639"/>
                  </a:lnTo>
                  <a:lnTo>
                    <a:pt x="88460" y="0"/>
                  </a:lnTo>
                  <a:lnTo>
                    <a:pt x="79529" y="4275"/>
                  </a:lnTo>
                  <a:lnTo>
                    <a:pt x="55745" y="25636"/>
                  </a:lnTo>
                  <a:lnTo>
                    <a:pt x="36337" y="53947"/>
                  </a:lnTo>
                  <a:lnTo>
                    <a:pt x="21741" y="83271"/>
                  </a:lnTo>
                  <a:lnTo>
                    <a:pt x="9302" y="113329"/>
                  </a:lnTo>
                  <a:lnTo>
                    <a:pt x="2640" y="139818"/>
                  </a:lnTo>
                  <a:lnTo>
                    <a:pt x="205" y="175039"/>
                  </a:lnTo>
                  <a:lnTo>
                    <a:pt x="0" y="182695"/>
                  </a:lnTo>
                  <a:lnTo>
                    <a:pt x="2073" y="188803"/>
                  </a:lnTo>
                  <a:lnTo>
                    <a:pt x="3762" y="191568"/>
                  </a:lnTo>
                  <a:lnTo>
                    <a:pt x="5699" y="193412"/>
                  </a:lnTo>
                  <a:lnTo>
                    <a:pt x="10015" y="195460"/>
                  </a:lnTo>
                  <a:lnTo>
                    <a:pt x="12302" y="195194"/>
                  </a:lnTo>
                  <a:lnTo>
                    <a:pt x="17008" y="192736"/>
                  </a:lnTo>
                  <a:lnTo>
                    <a:pt x="38133" y="176698"/>
                  </a:lnTo>
                  <a:lnTo>
                    <a:pt x="46894" y="159917"/>
                  </a:lnTo>
                  <a:lnTo>
                    <a:pt x="57059" y="143613"/>
                  </a:lnTo>
                  <a:lnTo>
                    <a:pt x="72765" y="107726"/>
                  </a:lnTo>
                  <a:lnTo>
                    <a:pt x="77979" y="87033"/>
                  </a:lnTo>
                  <a:lnTo>
                    <a:pt x="80010" y="74334"/>
                  </a:lnTo>
                  <a:lnTo>
                    <a:pt x="85762" y="57405"/>
                  </a:lnTo>
                  <a:lnTo>
                    <a:pt x="86333" y="52845"/>
                  </a:lnTo>
                  <a:lnTo>
                    <a:pt x="87526" y="49805"/>
                  </a:lnTo>
                  <a:lnTo>
                    <a:pt x="89133" y="47778"/>
                  </a:lnTo>
                  <a:lnTo>
                    <a:pt x="93665" y="44525"/>
                  </a:lnTo>
                  <a:lnTo>
                    <a:pt x="94037" y="45070"/>
                  </a:lnTo>
                  <a:lnTo>
                    <a:pt x="99781" y="81587"/>
                  </a:lnTo>
                  <a:lnTo>
                    <a:pt x="101630" y="111886"/>
                  </a:lnTo>
                  <a:lnTo>
                    <a:pt x="101950" y="139390"/>
                  </a:lnTo>
                  <a:lnTo>
                    <a:pt x="102045" y="168097"/>
                  </a:lnTo>
                  <a:lnTo>
                    <a:pt x="104237" y="197162"/>
                  </a:lnTo>
                  <a:lnTo>
                    <a:pt x="111100" y="228081"/>
                  </a:lnTo>
                  <a:lnTo>
                    <a:pt x="116691" y="24091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7" name="SMARTInkShape-1379"/>
            <p:cNvSpPr/>
            <p:nvPr>
              <p:custDataLst>
                <p:tags r:id="rId110"/>
              </p:custDataLst>
            </p:nvPr>
          </p:nvSpPr>
          <p:spPr>
            <a:xfrm>
              <a:off x="7091713" y="2556230"/>
              <a:ext cx="138767" cy="29215"/>
            </a:xfrm>
            <a:custGeom>
              <a:avLst/>
              <a:gdLst/>
              <a:ahLst/>
              <a:cxnLst/>
              <a:rect l="0" t="0" r="0" b="0"/>
              <a:pathLst>
                <a:path w="138767" h="29215">
                  <a:moveTo>
                    <a:pt x="0" y="29214"/>
                  </a:moveTo>
                  <a:lnTo>
                    <a:pt x="0" y="29214"/>
                  </a:lnTo>
                  <a:lnTo>
                    <a:pt x="0" y="25337"/>
                  </a:lnTo>
                  <a:lnTo>
                    <a:pt x="811" y="24195"/>
                  </a:lnTo>
                  <a:lnTo>
                    <a:pt x="2164" y="23433"/>
                  </a:lnTo>
                  <a:lnTo>
                    <a:pt x="3876" y="22926"/>
                  </a:lnTo>
                  <a:lnTo>
                    <a:pt x="21045" y="11834"/>
                  </a:lnTo>
                  <a:lnTo>
                    <a:pt x="51972" y="5736"/>
                  </a:lnTo>
                  <a:lnTo>
                    <a:pt x="87753" y="755"/>
                  </a:lnTo>
                  <a:lnTo>
                    <a:pt x="121430" y="44"/>
                  </a:lnTo>
                  <a:lnTo>
                    <a:pt x="138766"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8" name="SMARTInkShape-1380"/>
            <p:cNvSpPr/>
            <p:nvPr>
              <p:custDataLst>
                <p:tags r:id="rId111"/>
              </p:custDataLst>
            </p:nvPr>
          </p:nvSpPr>
          <p:spPr>
            <a:xfrm>
              <a:off x="5433815" y="2556425"/>
              <a:ext cx="14608" cy="204266"/>
            </a:xfrm>
            <a:custGeom>
              <a:avLst/>
              <a:gdLst/>
              <a:ahLst/>
              <a:cxnLst/>
              <a:rect l="0" t="0" r="0" b="0"/>
              <a:pathLst>
                <a:path w="14608" h="204266">
                  <a:moveTo>
                    <a:pt x="0" y="36323"/>
                  </a:moveTo>
                  <a:lnTo>
                    <a:pt x="0" y="36323"/>
                  </a:lnTo>
                  <a:lnTo>
                    <a:pt x="811" y="15434"/>
                  </a:lnTo>
                  <a:lnTo>
                    <a:pt x="7214" y="0"/>
                  </a:lnTo>
                  <a:lnTo>
                    <a:pt x="7303" y="35342"/>
                  </a:lnTo>
                  <a:lnTo>
                    <a:pt x="7303" y="68868"/>
                  </a:lnTo>
                  <a:lnTo>
                    <a:pt x="8114" y="104631"/>
                  </a:lnTo>
                  <a:lnTo>
                    <a:pt x="13930" y="140271"/>
                  </a:lnTo>
                  <a:lnTo>
                    <a:pt x="14580" y="176052"/>
                  </a:lnTo>
                  <a:lnTo>
                    <a:pt x="14607" y="204265"/>
                  </a:lnTo>
                  <a:lnTo>
                    <a:pt x="14607" y="18239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39" name="SMARTInkShape-1381"/>
            <p:cNvSpPr/>
            <p:nvPr>
              <p:custDataLst>
                <p:tags r:id="rId112"/>
              </p:custDataLst>
            </p:nvPr>
          </p:nvSpPr>
          <p:spPr>
            <a:xfrm>
              <a:off x="5864848" y="2421136"/>
              <a:ext cx="445390" cy="338311"/>
            </a:xfrm>
            <a:custGeom>
              <a:avLst/>
              <a:gdLst/>
              <a:ahLst/>
              <a:cxnLst/>
              <a:rect l="0" t="0" r="0" b="0"/>
              <a:pathLst>
                <a:path w="445390" h="338311">
                  <a:moveTo>
                    <a:pt x="36393" y="25541"/>
                  </a:moveTo>
                  <a:lnTo>
                    <a:pt x="36393" y="25541"/>
                  </a:lnTo>
                  <a:lnTo>
                    <a:pt x="40269" y="29418"/>
                  </a:lnTo>
                  <a:lnTo>
                    <a:pt x="42172" y="35650"/>
                  </a:lnTo>
                  <a:lnTo>
                    <a:pt x="43606" y="68558"/>
                  </a:lnTo>
                  <a:lnTo>
                    <a:pt x="48697" y="100041"/>
                  </a:lnTo>
                  <a:lnTo>
                    <a:pt x="50317" y="131290"/>
                  </a:lnTo>
                  <a:lnTo>
                    <a:pt x="50796" y="161468"/>
                  </a:lnTo>
                  <a:lnTo>
                    <a:pt x="50127" y="190967"/>
                  </a:lnTo>
                  <a:lnTo>
                    <a:pt x="45962" y="219455"/>
                  </a:lnTo>
                  <a:lnTo>
                    <a:pt x="44143" y="251302"/>
                  </a:lnTo>
                  <a:lnTo>
                    <a:pt x="43754" y="287571"/>
                  </a:lnTo>
                  <a:lnTo>
                    <a:pt x="42901" y="304522"/>
                  </a:lnTo>
                  <a:lnTo>
                    <a:pt x="37409" y="325847"/>
                  </a:lnTo>
                  <a:lnTo>
                    <a:pt x="36258" y="327994"/>
                  </a:lnTo>
                  <a:lnTo>
                    <a:pt x="34679" y="329426"/>
                  </a:lnTo>
                  <a:lnTo>
                    <a:pt x="30762" y="331016"/>
                  </a:lnTo>
                  <a:lnTo>
                    <a:pt x="19250" y="332121"/>
                  </a:lnTo>
                  <a:lnTo>
                    <a:pt x="14437" y="330050"/>
                  </a:lnTo>
                  <a:lnTo>
                    <a:pt x="4734" y="322109"/>
                  </a:lnTo>
                  <a:lnTo>
                    <a:pt x="2035" y="315321"/>
                  </a:lnTo>
                  <a:lnTo>
                    <a:pt x="0" y="289749"/>
                  </a:lnTo>
                  <a:lnTo>
                    <a:pt x="3788" y="275953"/>
                  </a:lnTo>
                  <a:lnTo>
                    <a:pt x="22621" y="246124"/>
                  </a:lnTo>
                  <a:lnTo>
                    <a:pt x="51259" y="209646"/>
                  </a:lnTo>
                  <a:lnTo>
                    <a:pt x="74644" y="179215"/>
                  </a:lnTo>
                  <a:lnTo>
                    <a:pt x="98589" y="149760"/>
                  </a:lnTo>
                  <a:lnTo>
                    <a:pt x="118136" y="120499"/>
                  </a:lnTo>
                  <a:lnTo>
                    <a:pt x="130653" y="91275"/>
                  </a:lnTo>
                  <a:lnTo>
                    <a:pt x="148439" y="55567"/>
                  </a:lnTo>
                  <a:lnTo>
                    <a:pt x="156602" y="38676"/>
                  </a:lnTo>
                  <a:lnTo>
                    <a:pt x="167335" y="2766"/>
                  </a:lnTo>
                  <a:lnTo>
                    <a:pt x="167624" y="0"/>
                  </a:lnTo>
                  <a:lnTo>
                    <a:pt x="167824" y="2992"/>
                  </a:lnTo>
                  <a:lnTo>
                    <a:pt x="162829" y="15978"/>
                  </a:lnTo>
                  <a:lnTo>
                    <a:pt x="156974" y="48116"/>
                  </a:lnTo>
                  <a:lnTo>
                    <a:pt x="148153" y="83439"/>
                  </a:lnTo>
                  <a:lnTo>
                    <a:pt x="141008" y="116904"/>
                  </a:lnTo>
                  <a:lnTo>
                    <a:pt x="134563" y="151705"/>
                  </a:lnTo>
                  <a:lnTo>
                    <a:pt x="132293" y="183746"/>
                  </a:lnTo>
                  <a:lnTo>
                    <a:pt x="131620" y="216955"/>
                  </a:lnTo>
                  <a:lnTo>
                    <a:pt x="131393" y="252972"/>
                  </a:lnTo>
                  <a:lnTo>
                    <a:pt x="135225" y="287227"/>
                  </a:lnTo>
                  <a:lnTo>
                    <a:pt x="138341" y="322015"/>
                  </a:lnTo>
                  <a:lnTo>
                    <a:pt x="138633" y="338310"/>
                  </a:lnTo>
                  <a:lnTo>
                    <a:pt x="138641" y="307446"/>
                  </a:lnTo>
                  <a:lnTo>
                    <a:pt x="143660" y="275566"/>
                  </a:lnTo>
                  <a:lnTo>
                    <a:pt x="146890" y="252455"/>
                  </a:lnTo>
                  <a:lnTo>
                    <a:pt x="159536" y="222836"/>
                  </a:lnTo>
                  <a:lnTo>
                    <a:pt x="170089" y="201296"/>
                  </a:lnTo>
                  <a:lnTo>
                    <a:pt x="177533" y="191948"/>
                  </a:lnTo>
                  <a:lnTo>
                    <a:pt x="179988" y="190850"/>
                  </a:lnTo>
                  <a:lnTo>
                    <a:pt x="182435" y="190929"/>
                  </a:lnTo>
                  <a:lnTo>
                    <a:pt x="196072" y="196887"/>
                  </a:lnTo>
                  <a:lnTo>
                    <a:pt x="202848" y="203403"/>
                  </a:lnTo>
                  <a:lnTo>
                    <a:pt x="232024" y="237862"/>
                  </a:lnTo>
                  <a:lnTo>
                    <a:pt x="256825" y="267579"/>
                  </a:lnTo>
                  <a:lnTo>
                    <a:pt x="268784" y="275877"/>
                  </a:lnTo>
                  <a:lnTo>
                    <a:pt x="278730" y="279598"/>
                  </a:lnTo>
                  <a:lnTo>
                    <a:pt x="294351" y="281027"/>
                  </a:lnTo>
                  <a:lnTo>
                    <a:pt x="299275" y="278939"/>
                  </a:lnTo>
                  <a:lnTo>
                    <a:pt x="301723" y="277246"/>
                  </a:lnTo>
                  <a:lnTo>
                    <a:pt x="304444" y="273201"/>
                  </a:lnTo>
                  <a:lnTo>
                    <a:pt x="312783" y="246615"/>
                  </a:lnTo>
                  <a:lnTo>
                    <a:pt x="313825" y="213949"/>
                  </a:lnTo>
                  <a:lnTo>
                    <a:pt x="313919" y="177490"/>
                  </a:lnTo>
                  <a:lnTo>
                    <a:pt x="313923" y="170708"/>
                  </a:lnTo>
                  <a:lnTo>
                    <a:pt x="311760" y="164988"/>
                  </a:lnTo>
                  <a:lnTo>
                    <a:pt x="307636" y="158582"/>
                  </a:lnTo>
                  <a:lnTo>
                    <a:pt x="306487" y="158867"/>
                  </a:lnTo>
                  <a:lnTo>
                    <a:pt x="296545" y="167308"/>
                  </a:lnTo>
                  <a:lnTo>
                    <a:pt x="287079" y="183235"/>
                  </a:lnTo>
                  <a:lnTo>
                    <a:pt x="280634" y="202105"/>
                  </a:lnTo>
                  <a:lnTo>
                    <a:pt x="277832" y="237512"/>
                  </a:lnTo>
                  <a:lnTo>
                    <a:pt x="285408" y="273883"/>
                  </a:lnTo>
                  <a:lnTo>
                    <a:pt x="290701" y="287666"/>
                  </a:lnTo>
                  <a:lnTo>
                    <a:pt x="308081" y="310944"/>
                  </a:lnTo>
                  <a:lnTo>
                    <a:pt x="323825" y="319563"/>
                  </a:lnTo>
                  <a:lnTo>
                    <a:pt x="358088" y="324271"/>
                  </a:lnTo>
                  <a:lnTo>
                    <a:pt x="379758" y="322610"/>
                  </a:lnTo>
                  <a:lnTo>
                    <a:pt x="413753" y="313311"/>
                  </a:lnTo>
                  <a:lnTo>
                    <a:pt x="423031" y="309624"/>
                  </a:lnTo>
                  <a:lnTo>
                    <a:pt x="445389" y="29577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0" name="SMARTInkShape-1382"/>
            <p:cNvSpPr/>
            <p:nvPr>
              <p:custDataLst>
                <p:tags r:id="rId113"/>
              </p:custDataLst>
            </p:nvPr>
          </p:nvSpPr>
          <p:spPr>
            <a:xfrm>
              <a:off x="5470340" y="2446712"/>
              <a:ext cx="14600" cy="14573"/>
            </a:xfrm>
            <a:custGeom>
              <a:avLst/>
              <a:gdLst/>
              <a:ahLst/>
              <a:cxnLst/>
              <a:rect l="0" t="0" r="0" b="0"/>
              <a:pathLst>
                <a:path w="14600" h="14573">
                  <a:moveTo>
                    <a:pt x="7296" y="14572"/>
                  </a:moveTo>
                  <a:lnTo>
                    <a:pt x="7296" y="14572"/>
                  </a:lnTo>
                  <a:lnTo>
                    <a:pt x="3419" y="10695"/>
                  </a:lnTo>
                  <a:lnTo>
                    <a:pt x="1515" y="6627"/>
                  </a:lnTo>
                  <a:lnTo>
                    <a:pt x="0" y="0"/>
                  </a:lnTo>
                  <a:lnTo>
                    <a:pt x="14599" y="1457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1" name="SMARTInkShape-1383"/>
            <p:cNvSpPr/>
            <p:nvPr>
              <p:custDataLst>
                <p:tags r:id="rId114"/>
              </p:custDataLst>
            </p:nvPr>
          </p:nvSpPr>
          <p:spPr>
            <a:xfrm>
              <a:off x="7091713" y="2424767"/>
              <a:ext cx="29215" cy="306748"/>
            </a:xfrm>
            <a:custGeom>
              <a:avLst/>
              <a:gdLst/>
              <a:ahLst/>
              <a:cxnLst/>
              <a:rect l="0" t="0" r="0" b="0"/>
              <a:pathLst>
                <a:path w="29215" h="306748">
                  <a:moveTo>
                    <a:pt x="0" y="0"/>
                  </a:moveTo>
                  <a:lnTo>
                    <a:pt x="0" y="0"/>
                  </a:lnTo>
                  <a:lnTo>
                    <a:pt x="0" y="10165"/>
                  </a:lnTo>
                  <a:lnTo>
                    <a:pt x="2164" y="14796"/>
                  </a:lnTo>
                  <a:lnTo>
                    <a:pt x="3876" y="17168"/>
                  </a:lnTo>
                  <a:lnTo>
                    <a:pt x="6288" y="32137"/>
                  </a:lnTo>
                  <a:lnTo>
                    <a:pt x="7103" y="64836"/>
                  </a:lnTo>
                  <a:lnTo>
                    <a:pt x="7243" y="92967"/>
                  </a:lnTo>
                  <a:lnTo>
                    <a:pt x="7285" y="122672"/>
                  </a:lnTo>
                  <a:lnTo>
                    <a:pt x="8109" y="155998"/>
                  </a:lnTo>
                  <a:lnTo>
                    <a:pt x="12321" y="186792"/>
                  </a:lnTo>
                  <a:lnTo>
                    <a:pt x="13929" y="215662"/>
                  </a:lnTo>
                  <a:lnTo>
                    <a:pt x="16637" y="247639"/>
                  </a:lnTo>
                  <a:lnTo>
                    <a:pt x="21447" y="284136"/>
                  </a:lnTo>
                  <a:lnTo>
                    <a:pt x="21819" y="300297"/>
                  </a:lnTo>
                  <a:lnTo>
                    <a:pt x="22660" y="302447"/>
                  </a:lnTo>
                  <a:lnTo>
                    <a:pt x="24033" y="303880"/>
                  </a:lnTo>
                  <a:lnTo>
                    <a:pt x="29214" y="3067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2" name="SMARTInkShape-1384"/>
            <p:cNvSpPr/>
            <p:nvPr>
              <p:custDataLst>
                <p:tags r:id="rId115"/>
              </p:custDataLst>
            </p:nvPr>
          </p:nvSpPr>
          <p:spPr>
            <a:xfrm>
              <a:off x="6949698" y="2537698"/>
              <a:ext cx="58236" cy="207962"/>
            </a:xfrm>
            <a:custGeom>
              <a:avLst/>
              <a:gdLst/>
              <a:ahLst/>
              <a:cxnLst/>
              <a:rect l="0" t="0" r="0" b="0"/>
              <a:pathLst>
                <a:path w="58236" h="207962">
                  <a:moveTo>
                    <a:pt x="39765" y="33139"/>
                  </a:moveTo>
                  <a:lnTo>
                    <a:pt x="39765" y="33139"/>
                  </a:lnTo>
                  <a:lnTo>
                    <a:pt x="39765" y="22974"/>
                  </a:lnTo>
                  <a:lnTo>
                    <a:pt x="41930" y="18342"/>
                  </a:lnTo>
                  <a:lnTo>
                    <a:pt x="44784" y="13578"/>
                  </a:lnTo>
                  <a:lnTo>
                    <a:pt x="46768" y="5357"/>
                  </a:lnTo>
                  <a:lnTo>
                    <a:pt x="43102" y="472"/>
                  </a:lnTo>
                  <a:lnTo>
                    <a:pt x="41990" y="0"/>
                  </a:lnTo>
                  <a:lnTo>
                    <a:pt x="41249" y="497"/>
                  </a:lnTo>
                  <a:lnTo>
                    <a:pt x="40754" y="1639"/>
                  </a:lnTo>
                  <a:lnTo>
                    <a:pt x="39613" y="2401"/>
                  </a:lnTo>
                  <a:lnTo>
                    <a:pt x="34130" y="4285"/>
                  </a:lnTo>
                  <a:lnTo>
                    <a:pt x="22623" y="14031"/>
                  </a:lnTo>
                  <a:lnTo>
                    <a:pt x="810" y="48874"/>
                  </a:lnTo>
                  <a:lnTo>
                    <a:pt x="0" y="51744"/>
                  </a:lnTo>
                  <a:lnTo>
                    <a:pt x="271" y="54469"/>
                  </a:lnTo>
                  <a:lnTo>
                    <a:pt x="1925" y="60472"/>
                  </a:lnTo>
                  <a:lnTo>
                    <a:pt x="2660" y="68550"/>
                  </a:lnTo>
                  <a:lnTo>
                    <a:pt x="4479" y="72165"/>
                  </a:lnTo>
                  <a:lnTo>
                    <a:pt x="38717" y="105155"/>
                  </a:lnTo>
                  <a:lnTo>
                    <a:pt x="50438" y="117664"/>
                  </a:lnTo>
                  <a:lnTo>
                    <a:pt x="57732" y="130429"/>
                  </a:lnTo>
                  <a:lnTo>
                    <a:pt x="58235" y="132894"/>
                  </a:lnTo>
                  <a:lnTo>
                    <a:pt x="57759" y="135349"/>
                  </a:lnTo>
                  <a:lnTo>
                    <a:pt x="55877" y="141051"/>
                  </a:lnTo>
                  <a:lnTo>
                    <a:pt x="54006" y="152575"/>
                  </a:lnTo>
                  <a:lnTo>
                    <a:pt x="35635" y="188361"/>
                  </a:lnTo>
                  <a:lnTo>
                    <a:pt x="31929" y="204912"/>
                  </a:lnTo>
                  <a:lnTo>
                    <a:pt x="30484" y="206083"/>
                  </a:lnTo>
                  <a:lnTo>
                    <a:pt x="28709" y="206863"/>
                  </a:lnTo>
                  <a:lnTo>
                    <a:pt x="28337" y="207383"/>
                  </a:lnTo>
                  <a:lnTo>
                    <a:pt x="28901" y="207730"/>
                  </a:lnTo>
                  <a:lnTo>
                    <a:pt x="30088" y="207961"/>
                  </a:lnTo>
                  <a:lnTo>
                    <a:pt x="30879" y="207304"/>
                  </a:lnTo>
                  <a:lnTo>
                    <a:pt x="32253" y="202094"/>
                  </a:lnTo>
                  <a:lnTo>
                    <a:pt x="32462" y="1865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3" name="SMARTInkShape-1385"/>
            <p:cNvSpPr/>
            <p:nvPr>
              <p:custDataLst>
                <p:tags r:id="rId116"/>
              </p:custDataLst>
            </p:nvPr>
          </p:nvSpPr>
          <p:spPr>
            <a:xfrm>
              <a:off x="6581569" y="2512710"/>
              <a:ext cx="312949" cy="240716"/>
            </a:xfrm>
            <a:custGeom>
              <a:avLst/>
              <a:gdLst/>
              <a:ahLst/>
              <a:cxnLst/>
              <a:rect l="0" t="0" r="0" b="0"/>
              <a:pathLst>
                <a:path w="312949" h="240716">
                  <a:moveTo>
                    <a:pt x="86539" y="7002"/>
                  </a:moveTo>
                  <a:lnTo>
                    <a:pt x="86539" y="7002"/>
                  </a:lnTo>
                  <a:lnTo>
                    <a:pt x="80251" y="7002"/>
                  </a:lnTo>
                  <a:lnTo>
                    <a:pt x="73036" y="714"/>
                  </a:lnTo>
                  <a:lnTo>
                    <a:pt x="68382" y="0"/>
                  </a:lnTo>
                  <a:lnTo>
                    <a:pt x="64134" y="1996"/>
                  </a:lnTo>
                  <a:lnTo>
                    <a:pt x="50916" y="13768"/>
                  </a:lnTo>
                  <a:lnTo>
                    <a:pt x="29396" y="49006"/>
                  </a:lnTo>
                  <a:lnTo>
                    <a:pt x="16673" y="80490"/>
                  </a:lnTo>
                  <a:lnTo>
                    <a:pt x="8854" y="107672"/>
                  </a:lnTo>
                  <a:lnTo>
                    <a:pt x="1104" y="143774"/>
                  </a:lnTo>
                  <a:lnTo>
                    <a:pt x="0" y="176193"/>
                  </a:lnTo>
                  <a:lnTo>
                    <a:pt x="2904" y="186612"/>
                  </a:lnTo>
                  <a:lnTo>
                    <a:pt x="4814" y="190039"/>
                  </a:lnTo>
                  <a:lnTo>
                    <a:pt x="6899" y="192324"/>
                  </a:lnTo>
                  <a:lnTo>
                    <a:pt x="9101" y="193847"/>
                  </a:lnTo>
                  <a:lnTo>
                    <a:pt x="19954" y="195991"/>
                  </a:lnTo>
                  <a:lnTo>
                    <a:pt x="26650" y="194329"/>
                  </a:lnTo>
                  <a:lnTo>
                    <a:pt x="37146" y="186666"/>
                  </a:lnTo>
                  <a:lnTo>
                    <a:pt x="48371" y="174117"/>
                  </a:lnTo>
                  <a:lnTo>
                    <a:pt x="64484" y="143529"/>
                  </a:lnTo>
                  <a:lnTo>
                    <a:pt x="69726" y="123195"/>
                  </a:lnTo>
                  <a:lnTo>
                    <a:pt x="71642" y="88065"/>
                  </a:lnTo>
                  <a:lnTo>
                    <a:pt x="71907" y="51762"/>
                  </a:lnTo>
                  <a:lnTo>
                    <a:pt x="71114" y="39560"/>
                  </a:lnTo>
                  <a:lnTo>
                    <a:pt x="67723" y="27649"/>
                  </a:lnTo>
                  <a:lnTo>
                    <a:pt x="68314" y="25636"/>
                  </a:lnTo>
                  <a:lnTo>
                    <a:pt x="69520" y="24294"/>
                  </a:lnTo>
                  <a:lnTo>
                    <a:pt x="70861" y="20638"/>
                  </a:lnTo>
                  <a:lnTo>
                    <a:pt x="71721" y="15557"/>
                  </a:lnTo>
                  <a:lnTo>
                    <a:pt x="72603" y="15140"/>
                  </a:lnTo>
                  <a:lnTo>
                    <a:pt x="75747" y="14676"/>
                  </a:lnTo>
                  <a:lnTo>
                    <a:pt x="108694" y="23337"/>
                  </a:lnTo>
                  <a:lnTo>
                    <a:pt x="135522" y="36368"/>
                  </a:lnTo>
                  <a:lnTo>
                    <a:pt x="154574" y="54240"/>
                  </a:lnTo>
                  <a:lnTo>
                    <a:pt x="166371" y="75092"/>
                  </a:lnTo>
                  <a:lnTo>
                    <a:pt x="178173" y="109562"/>
                  </a:lnTo>
                  <a:lnTo>
                    <a:pt x="181049" y="141933"/>
                  </a:lnTo>
                  <a:lnTo>
                    <a:pt x="181459" y="176524"/>
                  </a:lnTo>
                  <a:lnTo>
                    <a:pt x="181485" y="196853"/>
                  </a:lnTo>
                  <a:lnTo>
                    <a:pt x="182296" y="170690"/>
                  </a:lnTo>
                  <a:lnTo>
                    <a:pt x="189430" y="142757"/>
                  </a:lnTo>
                  <a:lnTo>
                    <a:pt x="198654" y="110099"/>
                  </a:lnTo>
                  <a:lnTo>
                    <a:pt x="209102" y="75186"/>
                  </a:lnTo>
                  <a:lnTo>
                    <a:pt x="225952" y="46168"/>
                  </a:lnTo>
                  <a:lnTo>
                    <a:pt x="243906" y="26166"/>
                  </a:lnTo>
                  <a:lnTo>
                    <a:pt x="249262" y="23635"/>
                  </a:lnTo>
                  <a:lnTo>
                    <a:pt x="256840" y="22209"/>
                  </a:lnTo>
                  <a:lnTo>
                    <a:pt x="261773" y="24040"/>
                  </a:lnTo>
                  <a:lnTo>
                    <a:pt x="271551" y="31827"/>
                  </a:lnTo>
                  <a:lnTo>
                    <a:pt x="274262" y="40758"/>
                  </a:lnTo>
                  <a:lnTo>
                    <a:pt x="277953" y="57308"/>
                  </a:lnTo>
                  <a:lnTo>
                    <a:pt x="281164" y="68313"/>
                  </a:lnTo>
                  <a:lnTo>
                    <a:pt x="283396" y="102328"/>
                  </a:lnTo>
                  <a:lnTo>
                    <a:pt x="283689" y="138516"/>
                  </a:lnTo>
                  <a:lnTo>
                    <a:pt x="285885" y="160391"/>
                  </a:lnTo>
                  <a:lnTo>
                    <a:pt x="290359" y="196084"/>
                  </a:lnTo>
                  <a:lnTo>
                    <a:pt x="291648" y="212974"/>
                  </a:lnTo>
                  <a:lnTo>
                    <a:pt x="296809" y="227446"/>
                  </a:lnTo>
                  <a:lnTo>
                    <a:pt x="304321" y="238807"/>
                  </a:lnTo>
                  <a:lnTo>
                    <a:pt x="307221" y="239867"/>
                  </a:lnTo>
                  <a:lnTo>
                    <a:pt x="312948" y="2407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4" name="SMARTInkShape-1386"/>
            <p:cNvSpPr/>
            <p:nvPr>
              <p:custDataLst>
                <p:tags r:id="rId117"/>
              </p:custDataLst>
            </p:nvPr>
          </p:nvSpPr>
          <p:spPr>
            <a:xfrm>
              <a:off x="5557975" y="2570837"/>
              <a:ext cx="167981" cy="189824"/>
            </a:xfrm>
            <a:custGeom>
              <a:avLst/>
              <a:gdLst/>
              <a:ahLst/>
              <a:cxnLst/>
              <a:rect l="0" t="0" r="0" b="0"/>
              <a:pathLst>
                <a:path w="167981" h="189824">
                  <a:moveTo>
                    <a:pt x="0" y="0"/>
                  </a:moveTo>
                  <a:lnTo>
                    <a:pt x="0" y="0"/>
                  </a:lnTo>
                  <a:lnTo>
                    <a:pt x="0" y="34548"/>
                  </a:lnTo>
                  <a:lnTo>
                    <a:pt x="0" y="66434"/>
                  </a:lnTo>
                  <a:lnTo>
                    <a:pt x="0" y="102342"/>
                  </a:lnTo>
                  <a:lnTo>
                    <a:pt x="0" y="138779"/>
                  </a:lnTo>
                  <a:lnTo>
                    <a:pt x="0" y="172415"/>
                  </a:lnTo>
                  <a:lnTo>
                    <a:pt x="0" y="189823"/>
                  </a:lnTo>
                  <a:lnTo>
                    <a:pt x="0" y="185994"/>
                  </a:lnTo>
                  <a:lnTo>
                    <a:pt x="2164" y="181938"/>
                  </a:lnTo>
                  <a:lnTo>
                    <a:pt x="5830" y="175807"/>
                  </a:lnTo>
                  <a:lnTo>
                    <a:pt x="17167" y="145177"/>
                  </a:lnTo>
                  <a:lnTo>
                    <a:pt x="29230" y="109435"/>
                  </a:lnTo>
                  <a:lnTo>
                    <a:pt x="46407" y="73020"/>
                  </a:lnTo>
                  <a:lnTo>
                    <a:pt x="60141" y="45982"/>
                  </a:lnTo>
                  <a:lnTo>
                    <a:pt x="82445" y="20030"/>
                  </a:lnTo>
                  <a:lnTo>
                    <a:pt x="87496" y="17017"/>
                  </a:lnTo>
                  <a:lnTo>
                    <a:pt x="97351" y="15083"/>
                  </a:lnTo>
                  <a:lnTo>
                    <a:pt x="98983" y="15736"/>
                  </a:lnTo>
                  <a:lnTo>
                    <a:pt x="100071" y="16983"/>
                  </a:lnTo>
                  <a:lnTo>
                    <a:pt x="110002" y="35203"/>
                  </a:lnTo>
                  <a:lnTo>
                    <a:pt x="112287" y="38076"/>
                  </a:lnTo>
                  <a:lnTo>
                    <a:pt x="114824" y="45596"/>
                  </a:lnTo>
                  <a:lnTo>
                    <a:pt x="124622" y="78972"/>
                  </a:lnTo>
                  <a:lnTo>
                    <a:pt x="135581" y="105315"/>
                  </a:lnTo>
                  <a:lnTo>
                    <a:pt x="140301" y="127741"/>
                  </a:lnTo>
                  <a:lnTo>
                    <a:pt x="143506" y="135489"/>
                  </a:lnTo>
                  <a:lnTo>
                    <a:pt x="146815" y="170322"/>
                  </a:lnTo>
                  <a:lnTo>
                    <a:pt x="149917" y="176595"/>
                  </a:lnTo>
                  <a:lnTo>
                    <a:pt x="151880" y="178593"/>
                  </a:lnTo>
                  <a:lnTo>
                    <a:pt x="159358" y="182062"/>
                  </a:lnTo>
                  <a:lnTo>
                    <a:pt x="167980" y="182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48" name="SMARTInkShape-Group272"/>
          <p:cNvGrpSpPr/>
          <p:nvPr/>
        </p:nvGrpSpPr>
        <p:grpSpPr>
          <a:xfrm>
            <a:off x="1117438" y="2768032"/>
            <a:ext cx="270231" cy="182589"/>
            <a:chOff x="1117438" y="2768032"/>
            <a:chExt cx="270231" cy="182589"/>
          </a:xfrm>
        </p:grpSpPr>
        <p:sp>
          <p:nvSpPr>
            <p:cNvPr id="5346" name="SMARTInkShape-1387"/>
            <p:cNvSpPr/>
            <p:nvPr>
              <p:custDataLst>
                <p:tags r:id="rId103"/>
              </p:custDataLst>
            </p:nvPr>
          </p:nvSpPr>
          <p:spPr>
            <a:xfrm>
              <a:off x="1117438" y="2768032"/>
              <a:ext cx="160678" cy="182150"/>
            </a:xfrm>
            <a:custGeom>
              <a:avLst/>
              <a:gdLst/>
              <a:ahLst/>
              <a:cxnLst/>
              <a:rect l="0" t="0" r="0" b="0"/>
              <a:pathLst>
                <a:path w="160678" h="182150">
                  <a:moveTo>
                    <a:pt x="0" y="0"/>
                  </a:moveTo>
                  <a:lnTo>
                    <a:pt x="0" y="0"/>
                  </a:lnTo>
                  <a:lnTo>
                    <a:pt x="811" y="32829"/>
                  </a:lnTo>
                  <a:lnTo>
                    <a:pt x="6627" y="68333"/>
                  </a:lnTo>
                  <a:lnTo>
                    <a:pt x="11091" y="102592"/>
                  </a:lnTo>
                  <a:lnTo>
                    <a:pt x="18175" y="135935"/>
                  </a:lnTo>
                  <a:lnTo>
                    <a:pt x="21765" y="167324"/>
                  </a:lnTo>
                  <a:lnTo>
                    <a:pt x="21908" y="182149"/>
                  </a:lnTo>
                  <a:lnTo>
                    <a:pt x="25787" y="178581"/>
                  </a:lnTo>
                  <a:lnTo>
                    <a:pt x="27691" y="174585"/>
                  </a:lnTo>
                  <a:lnTo>
                    <a:pt x="37025" y="144726"/>
                  </a:lnTo>
                  <a:lnTo>
                    <a:pt x="48757" y="109376"/>
                  </a:lnTo>
                  <a:lnTo>
                    <a:pt x="64748" y="73012"/>
                  </a:lnTo>
                  <a:lnTo>
                    <a:pt x="83060" y="50458"/>
                  </a:lnTo>
                  <a:lnTo>
                    <a:pt x="116873" y="23679"/>
                  </a:lnTo>
                  <a:lnTo>
                    <a:pt x="126601" y="18639"/>
                  </a:lnTo>
                  <a:lnTo>
                    <a:pt x="160677"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47" name="SMARTInkShape-1388"/>
            <p:cNvSpPr/>
            <p:nvPr>
              <p:custDataLst>
                <p:tags r:id="rId104"/>
              </p:custDataLst>
            </p:nvPr>
          </p:nvSpPr>
          <p:spPr>
            <a:xfrm>
              <a:off x="1294173" y="2789969"/>
              <a:ext cx="93496" cy="160652"/>
            </a:xfrm>
            <a:custGeom>
              <a:avLst/>
              <a:gdLst/>
              <a:ahLst/>
              <a:cxnLst/>
              <a:rect l="0" t="0" r="0" b="0"/>
              <a:pathLst>
                <a:path w="93496" h="160652">
                  <a:moveTo>
                    <a:pt x="93495" y="7277"/>
                  </a:moveTo>
                  <a:lnTo>
                    <a:pt x="93495" y="7277"/>
                  </a:lnTo>
                  <a:lnTo>
                    <a:pt x="93495" y="3400"/>
                  </a:lnTo>
                  <a:lnTo>
                    <a:pt x="92683" y="2258"/>
                  </a:lnTo>
                  <a:lnTo>
                    <a:pt x="91331" y="1496"/>
                  </a:lnTo>
                  <a:lnTo>
                    <a:pt x="86057" y="174"/>
                  </a:lnTo>
                  <a:lnTo>
                    <a:pt x="76115" y="0"/>
                  </a:lnTo>
                  <a:lnTo>
                    <a:pt x="71434" y="2149"/>
                  </a:lnTo>
                  <a:lnTo>
                    <a:pt x="54373" y="13244"/>
                  </a:lnTo>
                  <a:lnTo>
                    <a:pt x="29419" y="46165"/>
                  </a:lnTo>
                  <a:lnTo>
                    <a:pt x="15809" y="79813"/>
                  </a:lnTo>
                  <a:lnTo>
                    <a:pt x="1814" y="111703"/>
                  </a:lnTo>
                  <a:lnTo>
                    <a:pt x="0" y="121584"/>
                  </a:lnTo>
                  <a:lnTo>
                    <a:pt x="1358" y="129222"/>
                  </a:lnTo>
                  <a:lnTo>
                    <a:pt x="2856" y="132394"/>
                  </a:lnTo>
                  <a:lnTo>
                    <a:pt x="4667" y="134510"/>
                  </a:lnTo>
                  <a:lnTo>
                    <a:pt x="8842" y="136860"/>
                  </a:lnTo>
                  <a:lnTo>
                    <a:pt x="15755" y="138183"/>
                  </a:lnTo>
                  <a:lnTo>
                    <a:pt x="20533" y="136329"/>
                  </a:lnTo>
                  <a:lnTo>
                    <a:pt x="41383" y="117680"/>
                  </a:lnTo>
                  <a:lnTo>
                    <a:pt x="61646" y="85088"/>
                  </a:lnTo>
                  <a:lnTo>
                    <a:pt x="76712" y="53257"/>
                  </a:lnTo>
                  <a:lnTo>
                    <a:pt x="78732" y="47188"/>
                  </a:lnTo>
                  <a:lnTo>
                    <a:pt x="85853" y="36956"/>
                  </a:lnTo>
                  <a:lnTo>
                    <a:pt x="86189" y="71043"/>
                  </a:lnTo>
                  <a:lnTo>
                    <a:pt x="86191" y="103706"/>
                  </a:lnTo>
                  <a:lnTo>
                    <a:pt x="86191" y="136772"/>
                  </a:lnTo>
                  <a:lnTo>
                    <a:pt x="86191" y="150073"/>
                  </a:lnTo>
                  <a:lnTo>
                    <a:pt x="88355" y="154056"/>
                  </a:lnTo>
                  <a:lnTo>
                    <a:pt x="93495" y="1606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53" name="SMARTInkShape-Group273"/>
          <p:cNvGrpSpPr/>
          <p:nvPr/>
        </p:nvGrpSpPr>
        <p:grpSpPr>
          <a:xfrm>
            <a:off x="1468007" y="2630513"/>
            <a:ext cx="1044403" cy="502127"/>
            <a:chOff x="1468007" y="2630513"/>
            <a:chExt cx="1044403" cy="502127"/>
          </a:xfrm>
        </p:grpSpPr>
        <p:sp>
          <p:nvSpPr>
            <p:cNvPr id="5349" name="SMARTInkShape-1389"/>
            <p:cNvSpPr/>
            <p:nvPr>
              <p:custDataLst>
                <p:tags r:id="rId99"/>
              </p:custDataLst>
            </p:nvPr>
          </p:nvSpPr>
          <p:spPr>
            <a:xfrm>
              <a:off x="1804307" y="2728639"/>
              <a:ext cx="708103" cy="404001"/>
            </a:xfrm>
            <a:custGeom>
              <a:avLst/>
              <a:gdLst/>
              <a:ahLst/>
              <a:cxnLst/>
              <a:rect l="0" t="0" r="0" b="0"/>
              <a:pathLst>
                <a:path w="708103" h="404001">
                  <a:moveTo>
                    <a:pt x="58089" y="112428"/>
                  </a:moveTo>
                  <a:lnTo>
                    <a:pt x="58089" y="112428"/>
                  </a:lnTo>
                  <a:lnTo>
                    <a:pt x="58089" y="108551"/>
                  </a:lnTo>
                  <a:lnTo>
                    <a:pt x="57278" y="107409"/>
                  </a:lnTo>
                  <a:lnTo>
                    <a:pt x="55925" y="106647"/>
                  </a:lnTo>
                  <a:lnTo>
                    <a:pt x="54212" y="106140"/>
                  </a:lnTo>
                  <a:lnTo>
                    <a:pt x="43292" y="99477"/>
                  </a:lnTo>
                  <a:lnTo>
                    <a:pt x="33707" y="98148"/>
                  </a:lnTo>
                  <a:lnTo>
                    <a:pt x="28859" y="100131"/>
                  </a:lnTo>
                  <a:lnTo>
                    <a:pt x="26430" y="101795"/>
                  </a:lnTo>
                  <a:lnTo>
                    <a:pt x="16700" y="116128"/>
                  </a:lnTo>
                  <a:lnTo>
                    <a:pt x="10210" y="129845"/>
                  </a:lnTo>
                  <a:lnTo>
                    <a:pt x="2230" y="164548"/>
                  </a:lnTo>
                  <a:lnTo>
                    <a:pt x="0" y="196324"/>
                  </a:lnTo>
                  <a:lnTo>
                    <a:pt x="3638" y="211854"/>
                  </a:lnTo>
                  <a:lnTo>
                    <a:pt x="9856" y="222857"/>
                  </a:lnTo>
                  <a:lnTo>
                    <a:pt x="14471" y="226428"/>
                  </a:lnTo>
                  <a:lnTo>
                    <a:pt x="21632" y="228438"/>
                  </a:lnTo>
                  <a:lnTo>
                    <a:pt x="24046" y="228720"/>
                  </a:lnTo>
                  <a:lnTo>
                    <a:pt x="35199" y="225240"/>
                  </a:lnTo>
                  <a:lnTo>
                    <a:pt x="41965" y="219101"/>
                  </a:lnTo>
                  <a:lnTo>
                    <a:pt x="46865" y="210963"/>
                  </a:lnTo>
                  <a:lnTo>
                    <a:pt x="56921" y="177118"/>
                  </a:lnTo>
                  <a:lnTo>
                    <a:pt x="50583" y="144700"/>
                  </a:lnTo>
                  <a:lnTo>
                    <a:pt x="45125" y="126677"/>
                  </a:lnTo>
                  <a:lnTo>
                    <a:pt x="43401" y="117949"/>
                  </a:lnTo>
                  <a:lnTo>
                    <a:pt x="37846" y="105734"/>
                  </a:lnTo>
                  <a:lnTo>
                    <a:pt x="36276" y="94407"/>
                  </a:lnTo>
                  <a:lnTo>
                    <a:pt x="37055" y="93110"/>
                  </a:lnTo>
                  <a:lnTo>
                    <a:pt x="38386" y="92246"/>
                  </a:lnTo>
                  <a:lnTo>
                    <a:pt x="40085" y="91670"/>
                  </a:lnTo>
                  <a:lnTo>
                    <a:pt x="42029" y="92097"/>
                  </a:lnTo>
                  <a:lnTo>
                    <a:pt x="50979" y="96450"/>
                  </a:lnTo>
                  <a:lnTo>
                    <a:pt x="53349" y="96907"/>
                  </a:lnTo>
                  <a:lnTo>
                    <a:pt x="78482" y="112582"/>
                  </a:lnTo>
                  <a:lnTo>
                    <a:pt x="93315" y="126074"/>
                  </a:lnTo>
                  <a:lnTo>
                    <a:pt x="98090" y="137157"/>
                  </a:lnTo>
                  <a:lnTo>
                    <a:pt x="107356" y="170463"/>
                  </a:lnTo>
                  <a:lnTo>
                    <a:pt x="110827" y="185347"/>
                  </a:lnTo>
                  <a:lnTo>
                    <a:pt x="114831" y="200035"/>
                  </a:lnTo>
                  <a:lnTo>
                    <a:pt x="116419" y="223986"/>
                  </a:lnTo>
                  <a:lnTo>
                    <a:pt x="115640" y="225752"/>
                  </a:lnTo>
                  <a:lnTo>
                    <a:pt x="114309" y="226929"/>
                  </a:lnTo>
                  <a:lnTo>
                    <a:pt x="109512" y="229146"/>
                  </a:lnTo>
                  <a:lnTo>
                    <a:pt x="109222" y="214524"/>
                  </a:lnTo>
                  <a:lnTo>
                    <a:pt x="115503" y="183793"/>
                  </a:lnTo>
                  <a:lnTo>
                    <a:pt x="124328" y="150890"/>
                  </a:lnTo>
                  <a:lnTo>
                    <a:pt x="133659" y="129854"/>
                  </a:lnTo>
                  <a:lnTo>
                    <a:pt x="140636" y="122066"/>
                  </a:lnTo>
                  <a:lnTo>
                    <a:pt x="154463" y="110455"/>
                  </a:lnTo>
                  <a:lnTo>
                    <a:pt x="157233" y="109490"/>
                  </a:lnTo>
                  <a:lnTo>
                    <a:pt x="159891" y="109658"/>
                  </a:lnTo>
                  <a:lnTo>
                    <a:pt x="165009" y="112008"/>
                  </a:lnTo>
                  <a:lnTo>
                    <a:pt x="177354" y="122432"/>
                  </a:lnTo>
                  <a:lnTo>
                    <a:pt x="180073" y="129317"/>
                  </a:lnTo>
                  <a:lnTo>
                    <a:pt x="188410" y="165129"/>
                  </a:lnTo>
                  <a:lnTo>
                    <a:pt x="189486" y="201500"/>
                  </a:lnTo>
                  <a:lnTo>
                    <a:pt x="189552" y="221940"/>
                  </a:lnTo>
                  <a:lnTo>
                    <a:pt x="189552" y="211811"/>
                  </a:lnTo>
                  <a:lnTo>
                    <a:pt x="198569" y="177953"/>
                  </a:lnTo>
                  <a:lnTo>
                    <a:pt x="202503" y="163491"/>
                  </a:lnTo>
                  <a:lnTo>
                    <a:pt x="204235" y="154599"/>
                  </a:lnTo>
                  <a:lnTo>
                    <a:pt x="210351" y="143509"/>
                  </a:lnTo>
                  <a:lnTo>
                    <a:pt x="211533" y="142886"/>
                  </a:lnTo>
                  <a:lnTo>
                    <a:pt x="221531" y="141806"/>
                  </a:lnTo>
                  <a:lnTo>
                    <a:pt x="228381" y="146043"/>
                  </a:lnTo>
                  <a:lnTo>
                    <a:pt x="236023" y="153336"/>
                  </a:lnTo>
                  <a:lnTo>
                    <a:pt x="260907" y="187814"/>
                  </a:lnTo>
                  <a:lnTo>
                    <a:pt x="278606" y="202173"/>
                  </a:lnTo>
                  <a:lnTo>
                    <a:pt x="286208" y="205062"/>
                  </a:lnTo>
                  <a:lnTo>
                    <a:pt x="290507" y="205833"/>
                  </a:lnTo>
                  <a:lnTo>
                    <a:pt x="297448" y="204525"/>
                  </a:lnTo>
                  <a:lnTo>
                    <a:pt x="304049" y="202050"/>
                  </a:lnTo>
                  <a:lnTo>
                    <a:pt x="312393" y="200950"/>
                  </a:lnTo>
                  <a:lnTo>
                    <a:pt x="316079" y="199034"/>
                  </a:lnTo>
                  <a:lnTo>
                    <a:pt x="322338" y="192576"/>
                  </a:lnTo>
                  <a:lnTo>
                    <a:pt x="337960" y="165757"/>
                  </a:lnTo>
                  <a:lnTo>
                    <a:pt x="346367" y="130464"/>
                  </a:lnTo>
                  <a:lnTo>
                    <a:pt x="349467" y="99340"/>
                  </a:lnTo>
                  <a:lnTo>
                    <a:pt x="350079" y="68907"/>
                  </a:lnTo>
                  <a:lnTo>
                    <a:pt x="350210" y="32940"/>
                  </a:lnTo>
                  <a:lnTo>
                    <a:pt x="349412" y="16833"/>
                  </a:lnTo>
                  <a:lnTo>
                    <a:pt x="343941" y="996"/>
                  </a:lnTo>
                  <a:lnTo>
                    <a:pt x="342791" y="0"/>
                  </a:lnTo>
                  <a:lnTo>
                    <a:pt x="341213" y="147"/>
                  </a:lnTo>
                  <a:lnTo>
                    <a:pt x="335115" y="4231"/>
                  </a:lnTo>
                  <a:lnTo>
                    <a:pt x="330528" y="9158"/>
                  </a:lnTo>
                  <a:lnTo>
                    <a:pt x="325784" y="16758"/>
                  </a:lnTo>
                  <a:lnTo>
                    <a:pt x="321146" y="46523"/>
                  </a:lnTo>
                  <a:lnTo>
                    <a:pt x="316276" y="74957"/>
                  </a:lnTo>
                  <a:lnTo>
                    <a:pt x="314472" y="107908"/>
                  </a:lnTo>
                  <a:lnTo>
                    <a:pt x="313937" y="137778"/>
                  </a:lnTo>
                  <a:lnTo>
                    <a:pt x="315921" y="170093"/>
                  </a:lnTo>
                  <a:lnTo>
                    <a:pt x="323887" y="199919"/>
                  </a:lnTo>
                  <a:lnTo>
                    <a:pt x="330677" y="210282"/>
                  </a:lnTo>
                  <a:lnTo>
                    <a:pt x="338294" y="216782"/>
                  </a:lnTo>
                  <a:lnTo>
                    <a:pt x="344384" y="219670"/>
                  </a:lnTo>
                  <a:lnTo>
                    <a:pt x="356252" y="221296"/>
                  </a:lnTo>
                  <a:lnTo>
                    <a:pt x="370047" y="217901"/>
                  </a:lnTo>
                  <a:lnTo>
                    <a:pt x="380537" y="211755"/>
                  </a:lnTo>
                  <a:lnTo>
                    <a:pt x="396371" y="196577"/>
                  </a:lnTo>
                  <a:lnTo>
                    <a:pt x="408154" y="175787"/>
                  </a:lnTo>
                  <a:lnTo>
                    <a:pt x="425783" y="141329"/>
                  </a:lnTo>
                  <a:lnTo>
                    <a:pt x="435244" y="114530"/>
                  </a:lnTo>
                  <a:lnTo>
                    <a:pt x="444396" y="81012"/>
                  </a:lnTo>
                  <a:lnTo>
                    <a:pt x="444656" y="80934"/>
                  </a:lnTo>
                  <a:lnTo>
                    <a:pt x="445167" y="114386"/>
                  </a:lnTo>
                  <a:lnTo>
                    <a:pt x="445174" y="149203"/>
                  </a:lnTo>
                  <a:lnTo>
                    <a:pt x="445986" y="162856"/>
                  </a:lnTo>
                  <a:lnTo>
                    <a:pt x="455341" y="189920"/>
                  </a:lnTo>
                  <a:lnTo>
                    <a:pt x="462344" y="200940"/>
                  </a:lnTo>
                  <a:lnTo>
                    <a:pt x="465547" y="203084"/>
                  </a:lnTo>
                  <a:lnTo>
                    <a:pt x="473435" y="205467"/>
                  </a:lnTo>
                  <a:lnTo>
                    <a:pt x="476999" y="205291"/>
                  </a:lnTo>
                  <a:lnTo>
                    <a:pt x="495011" y="197041"/>
                  </a:lnTo>
                  <a:lnTo>
                    <a:pt x="501948" y="190338"/>
                  </a:lnTo>
                  <a:lnTo>
                    <a:pt x="526837" y="158541"/>
                  </a:lnTo>
                  <a:lnTo>
                    <a:pt x="536656" y="139180"/>
                  </a:lnTo>
                  <a:lnTo>
                    <a:pt x="544836" y="104972"/>
                  </a:lnTo>
                  <a:lnTo>
                    <a:pt x="547469" y="89571"/>
                  </a:lnTo>
                  <a:lnTo>
                    <a:pt x="553984" y="73009"/>
                  </a:lnTo>
                  <a:lnTo>
                    <a:pt x="554232" y="73164"/>
                  </a:lnTo>
                  <a:lnTo>
                    <a:pt x="556849" y="85778"/>
                  </a:lnTo>
                  <a:lnTo>
                    <a:pt x="559728" y="94092"/>
                  </a:lnTo>
                  <a:lnTo>
                    <a:pt x="561728" y="125202"/>
                  </a:lnTo>
                  <a:lnTo>
                    <a:pt x="561972" y="156698"/>
                  </a:lnTo>
                  <a:lnTo>
                    <a:pt x="562014" y="184694"/>
                  </a:lnTo>
                  <a:lnTo>
                    <a:pt x="562026" y="217515"/>
                  </a:lnTo>
                  <a:lnTo>
                    <a:pt x="562030" y="248158"/>
                  </a:lnTo>
                  <a:lnTo>
                    <a:pt x="562031" y="277796"/>
                  </a:lnTo>
                  <a:lnTo>
                    <a:pt x="561220" y="307136"/>
                  </a:lnTo>
                  <a:lnTo>
                    <a:pt x="557012" y="335575"/>
                  </a:lnTo>
                  <a:lnTo>
                    <a:pt x="551152" y="371048"/>
                  </a:lnTo>
                  <a:lnTo>
                    <a:pt x="539971" y="394855"/>
                  </a:lnTo>
                  <a:lnTo>
                    <a:pt x="537586" y="398093"/>
                  </a:lnTo>
                  <a:lnTo>
                    <a:pt x="534374" y="400251"/>
                  </a:lnTo>
                  <a:lnTo>
                    <a:pt x="522098" y="403289"/>
                  </a:lnTo>
                  <a:lnTo>
                    <a:pt x="512905" y="404000"/>
                  </a:lnTo>
                  <a:lnTo>
                    <a:pt x="498605" y="400523"/>
                  </a:lnTo>
                  <a:lnTo>
                    <a:pt x="484089" y="394353"/>
                  </a:lnTo>
                  <a:lnTo>
                    <a:pt x="476537" y="387586"/>
                  </a:lnTo>
                  <a:lnTo>
                    <a:pt x="467722" y="372486"/>
                  </a:lnTo>
                  <a:lnTo>
                    <a:pt x="463311" y="358661"/>
                  </a:lnTo>
                  <a:lnTo>
                    <a:pt x="461640" y="332628"/>
                  </a:lnTo>
                  <a:lnTo>
                    <a:pt x="466735" y="304357"/>
                  </a:lnTo>
                  <a:lnTo>
                    <a:pt x="478974" y="276234"/>
                  </a:lnTo>
                  <a:lnTo>
                    <a:pt x="506673" y="244509"/>
                  </a:lnTo>
                  <a:lnTo>
                    <a:pt x="543162" y="214799"/>
                  </a:lnTo>
                  <a:lnTo>
                    <a:pt x="571950" y="196680"/>
                  </a:lnTo>
                  <a:lnTo>
                    <a:pt x="601037" y="184910"/>
                  </a:lnTo>
                  <a:lnTo>
                    <a:pt x="630214" y="180160"/>
                  </a:lnTo>
                  <a:lnTo>
                    <a:pt x="655539" y="178752"/>
                  </a:lnTo>
                  <a:lnTo>
                    <a:pt x="670945" y="182751"/>
                  </a:lnTo>
                  <a:lnTo>
                    <a:pt x="708102" y="20007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50" name="SMARTInkShape-1390"/>
            <p:cNvSpPr/>
            <p:nvPr>
              <p:custDataLst>
                <p:tags r:id="rId100"/>
              </p:custDataLst>
            </p:nvPr>
          </p:nvSpPr>
          <p:spPr>
            <a:xfrm>
              <a:off x="1636088" y="2630513"/>
              <a:ext cx="131364" cy="130216"/>
            </a:xfrm>
            <a:custGeom>
              <a:avLst/>
              <a:gdLst/>
              <a:ahLst/>
              <a:cxnLst/>
              <a:rect l="0" t="0" r="0" b="0"/>
              <a:pathLst>
                <a:path w="131364" h="130216">
                  <a:moveTo>
                    <a:pt x="72934" y="49876"/>
                  </a:moveTo>
                  <a:lnTo>
                    <a:pt x="72934" y="49876"/>
                  </a:lnTo>
                  <a:lnTo>
                    <a:pt x="66646" y="49876"/>
                  </a:lnTo>
                  <a:lnTo>
                    <a:pt x="59432" y="43588"/>
                  </a:lnTo>
                  <a:lnTo>
                    <a:pt x="59064" y="44062"/>
                  </a:lnTo>
                  <a:lnTo>
                    <a:pt x="58655" y="46751"/>
                  </a:lnTo>
                  <a:lnTo>
                    <a:pt x="57734" y="47793"/>
                  </a:lnTo>
                  <a:lnTo>
                    <a:pt x="54547" y="48951"/>
                  </a:lnTo>
                  <a:lnTo>
                    <a:pt x="53373" y="50071"/>
                  </a:lnTo>
                  <a:lnTo>
                    <a:pt x="49324" y="57699"/>
                  </a:lnTo>
                  <a:lnTo>
                    <a:pt x="40950" y="67021"/>
                  </a:lnTo>
                  <a:lnTo>
                    <a:pt x="5718" y="95221"/>
                  </a:lnTo>
                  <a:lnTo>
                    <a:pt x="0" y="100901"/>
                  </a:lnTo>
                  <a:lnTo>
                    <a:pt x="3806" y="97094"/>
                  </a:lnTo>
                  <a:lnTo>
                    <a:pt x="5693" y="93043"/>
                  </a:lnTo>
                  <a:lnTo>
                    <a:pt x="12835" y="75608"/>
                  </a:lnTo>
                  <a:lnTo>
                    <a:pt x="31578" y="40074"/>
                  </a:lnTo>
                  <a:lnTo>
                    <a:pt x="38594" y="31183"/>
                  </a:lnTo>
                  <a:lnTo>
                    <a:pt x="46311" y="23716"/>
                  </a:lnTo>
                  <a:lnTo>
                    <a:pt x="55218" y="12009"/>
                  </a:lnTo>
                  <a:lnTo>
                    <a:pt x="70441" y="1559"/>
                  </a:lnTo>
                  <a:lnTo>
                    <a:pt x="75343" y="0"/>
                  </a:lnTo>
                  <a:lnTo>
                    <a:pt x="76974" y="395"/>
                  </a:lnTo>
                  <a:lnTo>
                    <a:pt x="78062" y="1471"/>
                  </a:lnTo>
                  <a:lnTo>
                    <a:pt x="80082" y="4829"/>
                  </a:lnTo>
                  <a:lnTo>
                    <a:pt x="107035" y="38675"/>
                  </a:lnTo>
                  <a:lnTo>
                    <a:pt x="119192" y="66054"/>
                  </a:lnTo>
                  <a:lnTo>
                    <a:pt x="125582" y="99044"/>
                  </a:lnTo>
                  <a:lnTo>
                    <a:pt x="130601" y="115050"/>
                  </a:lnTo>
                  <a:lnTo>
                    <a:pt x="131363" y="1302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51" name="SMARTInkShape-1391"/>
            <p:cNvSpPr/>
            <p:nvPr>
              <p:custDataLst>
                <p:tags r:id="rId101"/>
              </p:custDataLst>
            </p:nvPr>
          </p:nvSpPr>
          <p:spPr>
            <a:xfrm>
              <a:off x="1651636" y="2739622"/>
              <a:ext cx="115816" cy="232909"/>
            </a:xfrm>
            <a:custGeom>
              <a:avLst/>
              <a:gdLst/>
              <a:ahLst/>
              <a:cxnLst/>
              <a:rect l="0" t="0" r="0" b="0"/>
              <a:pathLst>
                <a:path w="115816" h="232909">
                  <a:moveTo>
                    <a:pt x="71993" y="130659"/>
                  </a:moveTo>
                  <a:lnTo>
                    <a:pt x="71993" y="130659"/>
                  </a:lnTo>
                  <a:lnTo>
                    <a:pt x="71993" y="126782"/>
                  </a:lnTo>
                  <a:lnTo>
                    <a:pt x="71182" y="125640"/>
                  </a:lnTo>
                  <a:lnTo>
                    <a:pt x="69829" y="124878"/>
                  </a:lnTo>
                  <a:lnTo>
                    <a:pt x="68116" y="124371"/>
                  </a:lnTo>
                  <a:lnTo>
                    <a:pt x="57197" y="115545"/>
                  </a:lnTo>
                  <a:lnTo>
                    <a:pt x="54825" y="113279"/>
                  </a:lnTo>
                  <a:lnTo>
                    <a:pt x="47863" y="110762"/>
                  </a:lnTo>
                  <a:lnTo>
                    <a:pt x="37923" y="109146"/>
                  </a:lnTo>
                  <a:lnTo>
                    <a:pt x="34399" y="111089"/>
                  </a:lnTo>
                  <a:lnTo>
                    <a:pt x="14994" y="125725"/>
                  </a:lnTo>
                  <a:lnTo>
                    <a:pt x="10143" y="134147"/>
                  </a:lnTo>
                  <a:lnTo>
                    <a:pt x="708" y="169402"/>
                  </a:lnTo>
                  <a:lnTo>
                    <a:pt x="0" y="198156"/>
                  </a:lnTo>
                  <a:lnTo>
                    <a:pt x="4857" y="212423"/>
                  </a:lnTo>
                  <a:lnTo>
                    <a:pt x="9154" y="219205"/>
                  </a:lnTo>
                  <a:lnTo>
                    <a:pt x="13769" y="222761"/>
                  </a:lnTo>
                  <a:lnTo>
                    <a:pt x="19336" y="224341"/>
                  </a:lnTo>
                  <a:lnTo>
                    <a:pt x="27221" y="225043"/>
                  </a:lnTo>
                  <a:lnTo>
                    <a:pt x="33971" y="223191"/>
                  </a:lnTo>
                  <a:lnTo>
                    <a:pt x="36907" y="221561"/>
                  </a:lnTo>
                  <a:lnTo>
                    <a:pt x="42333" y="213258"/>
                  </a:lnTo>
                  <a:lnTo>
                    <a:pt x="57347" y="179818"/>
                  </a:lnTo>
                  <a:lnTo>
                    <a:pt x="68742" y="145007"/>
                  </a:lnTo>
                  <a:lnTo>
                    <a:pt x="73515" y="113837"/>
                  </a:lnTo>
                  <a:lnTo>
                    <a:pt x="82032" y="80540"/>
                  </a:lnTo>
                  <a:lnTo>
                    <a:pt x="85698" y="50519"/>
                  </a:lnTo>
                  <a:lnTo>
                    <a:pt x="86521" y="17367"/>
                  </a:lnTo>
                  <a:lnTo>
                    <a:pt x="86597" y="0"/>
                  </a:lnTo>
                  <a:lnTo>
                    <a:pt x="86601" y="32039"/>
                  </a:lnTo>
                  <a:lnTo>
                    <a:pt x="86601" y="65405"/>
                  </a:lnTo>
                  <a:lnTo>
                    <a:pt x="86601" y="100067"/>
                  </a:lnTo>
                  <a:lnTo>
                    <a:pt x="87412" y="128537"/>
                  </a:lnTo>
                  <a:lnTo>
                    <a:pt x="92431" y="156720"/>
                  </a:lnTo>
                  <a:lnTo>
                    <a:pt x="101398" y="190629"/>
                  </a:lnTo>
                  <a:lnTo>
                    <a:pt x="111972" y="224436"/>
                  </a:lnTo>
                  <a:lnTo>
                    <a:pt x="115815" y="2329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52" name="SMARTInkShape-1392"/>
            <p:cNvSpPr/>
            <p:nvPr>
              <p:custDataLst>
                <p:tags r:id="rId102"/>
              </p:custDataLst>
            </p:nvPr>
          </p:nvSpPr>
          <p:spPr>
            <a:xfrm>
              <a:off x="1468007" y="2804549"/>
              <a:ext cx="131464" cy="182589"/>
            </a:xfrm>
            <a:custGeom>
              <a:avLst/>
              <a:gdLst/>
              <a:ahLst/>
              <a:cxnLst/>
              <a:rect l="0" t="0" r="0" b="0"/>
              <a:pathLst>
                <a:path w="131464" h="182589">
                  <a:moveTo>
                    <a:pt x="0" y="0"/>
                  </a:moveTo>
                  <a:lnTo>
                    <a:pt x="0" y="0"/>
                  </a:lnTo>
                  <a:lnTo>
                    <a:pt x="0" y="32200"/>
                  </a:lnTo>
                  <a:lnTo>
                    <a:pt x="0" y="63132"/>
                  </a:lnTo>
                  <a:lnTo>
                    <a:pt x="5780" y="95565"/>
                  </a:lnTo>
                  <a:lnTo>
                    <a:pt x="7438" y="108205"/>
                  </a:lnTo>
                  <a:lnTo>
                    <a:pt x="16280" y="131100"/>
                  </a:lnTo>
                  <a:lnTo>
                    <a:pt x="20798" y="137252"/>
                  </a:lnTo>
                  <a:lnTo>
                    <a:pt x="21169" y="136946"/>
                  </a:lnTo>
                  <a:lnTo>
                    <a:pt x="21580" y="134441"/>
                  </a:lnTo>
                  <a:lnTo>
                    <a:pt x="26864" y="125410"/>
                  </a:lnTo>
                  <a:lnTo>
                    <a:pt x="35410" y="89936"/>
                  </a:lnTo>
                  <a:lnTo>
                    <a:pt x="38535" y="59933"/>
                  </a:lnTo>
                  <a:lnTo>
                    <a:pt x="51301" y="25730"/>
                  </a:lnTo>
                  <a:lnTo>
                    <a:pt x="64299" y="8970"/>
                  </a:lnTo>
                  <a:lnTo>
                    <a:pt x="67259" y="8044"/>
                  </a:lnTo>
                  <a:lnTo>
                    <a:pt x="69184" y="7798"/>
                  </a:lnTo>
                  <a:lnTo>
                    <a:pt x="70467" y="8445"/>
                  </a:lnTo>
                  <a:lnTo>
                    <a:pt x="71323" y="9687"/>
                  </a:lnTo>
                  <a:lnTo>
                    <a:pt x="80406" y="40142"/>
                  </a:lnTo>
                  <a:lnTo>
                    <a:pt x="90406" y="73513"/>
                  </a:lnTo>
                  <a:lnTo>
                    <a:pt x="99879" y="107363"/>
                  </a:lnTo>
                  <a:lnTo>
                    <a:pt x="109565" y="138335"/>
                  </a:lnTo>
                  <a:lnTo>
                    <a:pt x="117519" y="160170"/>
                  </a:lnTo>
                  <a:lnTo>
                    <a:pt x="131463" y="182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58" name="SMARTInkShape-Group274"/>
          <p:cNvGrpSpPr/>
          <p:nvPr/>
        </p:nvGrpSpPr>
        <p:grpSpPr>
          <a:xfrm>
            <a:off x="4842230" y="2411868"/>
            <a:ext cx="554301" cy="341558"/>
            <a:chOff x="4842230" y="2411868"/>
            <a:chExt cx="554301" cy="341558"/>
          </a:xfrm>
        </p:grpSpPr>
        <p:sp>
          <p:nvSpPr>
            <p:cNvPr id="5354" name="SMARTInkShape-1393"/>
            <p:cNvSpPr/>
            <p:nvPr>
              <p:custDataLst>
                <p:tags r:id="rId95"/>
              </p:custDataLst>
            </p:nvPr>
          </p:nvSpPr>
          <p:spPr>
            <a:xfrm>
              <a:off x="5356351" y="2556746"/>
              <a:ext cx="40180" cy="56633"/>
            </a:xfrm>
            <a:custGeom>
              <a:avLst/>
              <a:gdLst/>
              <a:ahLst/>
              <a:cxnLst/>
              <a:rect l="0" t="0" r="0" b="0"/>
              <a:pathLst>
                <a:path w="40180" h="56633">
                  <a:moveTo>
                    <a:pt x="40179" y="13175"/>
                  </a:moveTo>
                  <a:lnTo>
                    <a:pt x="40179" y="13175"/>
                  </a:lnTo>
                  <a:lnTo>
                    <a:pt x="40135" y="11481"/>
                  </a:lnTo>
                  <a:lnTo>
                    <a:pt x="34658" y="1224"/>
                  </a:lnTo>
                  <a:lnTo>
                    <a:pt x="33508" y="644"/>
                  </a:lnTo>
                  <a:lnTo>
                    <a:pt x="30066" y="0"/>
                  </a:lnTo>
                  <a:lnTo>
                    <a:pt x="28824" y="639"/>
                  </a:lnTo>
                  <a:lnTo>
                    <a:pt x="27996" y="1877"/>
                  </a:lnTo>
                  <a:lnTo>
                    <a:pt x="27443" y="3514"/>
                  </a:lnTo>
                  <a:lnTo>
                    <a:pt x="9421" y="37346"/>
                  </a:lnTo>
                  <a:lnTo>
                    <a:pt x="0" y="5663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55" name="SMARTInkShape-1394"/>
            <p:cNvSpPr/>
            <p:nvPr>
              <p:custDataLst>
                <p:tags r:id="rId96"/>
              </p:custDataLst>
            </p:nvPr>
          </p:nvSpPr>
          <p:spPr>
            <a:xfrm>
              <a:off x="5156284" y="2411868"/>
              <a:ext cx="152588" cy="326563"/>
            </a:xfrm>
            <a:custGeom>
              <a:avLst/>
              <a:gdLst/>
              <a:ahLst/>
              <a:cxnLst/>
              <a:rect l="0" t="0" r="0" b="0"/>
              <a:pathLst>
                <a:path w="152588" h="326563">
                  <a:moveTo>
                    <a:pt x="21908" y="27506"/>
                  </a:moveTo>
                  <a:lnTo>
                    <a:pt x="21908" y="27506"/>
                  </a:lnTo>
                  <a:lnTo>
                    <a:pt x="21908" y="61147"/>
                  </a:lnTo>
                  <a:lnTo>
                    <a:pt x="19743" y="94593"/>
                  </a:lnTo>
                  <a:lnTo>
                    <a:pt x="16127" y="125017"/>
                  </a:lnTo>
                  <a:lnTo>
                    <a:pt x="15055" y="159729"/>
                  </a:lnTo>
                  <a:lnTo>
                    <a:pt x="12574" y="195712"/>
                  </a:lnTo>
                  <a:lnTo>
                    <a:pt x="8863" y="229907"/>
                  </a:lnTo>
                  <a:lnTo>
                    <a:pt x="7764" y="258433"/>
                  </a:lnTo>
                  <a:lnTo>
                    <a:pt x="3515" y="289882"/>
                  </a:lnTo>
                  <a:lnTo>
                    <a:pt x="9" y="326368"/>
                  </a:lnTo>
                  <a:lnTo>
                    <a:pt x="5" y="326562"/>
                  </a:lnTo>
                  <a:lnTo>
                    <a:pt x="0" y="322958"/>
                  </a:lnTo>
                  <a:lnTo>
                    <a:pt x="8246" y="289094"/>
                  </a:lnTo>
                  <a:lnTo>
                    <a:pt x="20892" y="256626"/>
                  </a:lnTo>
                  <a:lnTo>
                    <a:pt x="31075" y="223340"/>
                  </a:lnTo>
                  <a:lnTo>
                    <a:pt x="42206" y="187780"/>
                  </a:lnTo>
                  <a:lnTo>
                    <a:pt x="52808" y="151546"/>
                  </a:lnTo>
                  <a:lnTo>
                    <a:pt x="64066" y="117276"/>
                  </a:lnTo>
                  <a:lnTo>
                    <a:pt x="70375" y="86564"/>
                  </a:lnTo>
                  <a:lnTo>
                    <a:pt x="76384" y="50983"/>
                  </a:lnTo>
                  <a:lnTo>
                    <a:pt x="81979" y="17433"/>
                  </a:lnTo>
                  <a:lnTo>
                    <a:pt x="85962" y="6939"/>
                  </a:lnTo>
                  <a:lnTo>
                    <a:pt x="87308" y="0"/>
                  </a:lnTo>
                  <a:lnTo>
                    <a:pt x="87418" y="242"/>
                  </a:lnTo>
                  <a:lnTo>
                    <a:pt x="87541" y="2675"/>
                  </a:lnTo>
                  <a:lnTo>
                    <a:pt x="85432" y="6462"/>
                  </a:lnTo>
                  <a:lnTo>
                    <a:pt x="83733" y="8607"/>
                  </a:lnTo>
                  <a:lnTo>
                    <a:pt x="81342" y="23259"/>
                  </a:lnTo>
                  <a:lnTo>
                    <a:pt x="80468" y="59286"/>
                  </a:lnTo>
                  <a:lnTo>
                    <a:pt x="78211" y="86694"/>
                  </a:lnTo>
                  <a:lnTo>
                    <a:pt x="74567" y="117537"/>
                  </a:lnTo>
                  <a:lnTo>
                    <a:pt x="71323" y="152374"/>
                  </a:lnTo>
                  <a:lnTo>
                    <a:pt x="65222" y="186229"/>
                  </a:lnTo>
                  <a:lnTo>
                    <a:pt x="60439" y="216818"/>
                  </a:lnTo>
                  <a:lnTo>
                    <a:pt x="58822" y="252357"/>
                  </a:lnTo>
                  <a:lnTo>
                    <a:pt x="58460" y="287434"/>
                  </a:lnTo>
                  <a:lnTo>
                    <a:pt x="58426" y="297468"/>
                  </a:lnTo>
                  <a:lnTo>
                    <a:pt x="59236" y="272805"/>
                  </a:lnTo>
                  <a:lnTo>
                    <a:pt x="68591" y="241214"/>
                  </a:lnTo>
                  <a:lnTo>
                    <a:pt x="74611" y="205205"/>
                  </a:lnTo>
                  <a:lnTo>
                    <a:pt x="86960" y="179914"/>
                  </a:lnTo>
                  <a:lnTo>
                    <a:pt x="96455" y="166437"/>
                  </a:lnTo>
                  <a:lnTo>
                    <a:pt x="101836" y="162288"/>
                  </a:lnTo>
                  <a:lnTo>
                    <a:pt x="104408" y="161182"/>
                  </a:lnTo>
                  <a:lnTo>
                    <a:pt x="106122" y="161256"/>
                  </a:lnTo>
                  <a:lnTo>
                    <a:pt x="107264" y="162116"/>
                  </a:lnTo>
                  <a:lnTo>
                    <a:pt x="124287" y="197922"/>
                  </a:lnTo>
                  <a:lnTo>
                    <a:pt x="136346" y="231513"/>
                  </a:lnTo>
                  <a:lnTo>
                    <a:pt x="142826" y="248991"/>
                  </a:lnTo>
                  <a:lnTo>
                    <a:pt x="145640" y="271811"/>
                  </a:lnTo>
                  <a:lnTo>
                    <a:pt x="148042" y="276205"/>
                  </a:lnTo>
                  <a:lnTo>
                    <a:pt x="152587" y="2821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56" name="SMARTInkShape-1395"/>
            <p:cNvSpPr/>
            <p:nvPr>
              <p:custDataLst>
                <p:tags r:id="rId97"/>
              </p:custDataLst>
            </p:nvPr>
          </p:nvSpPr>
          <p:spPr>
            <a:xfrm>
              <a:off x="5097853" y="2505106"/>
              <a:ext cx="21911" cy="7304"/>
            </a:xfrm>
            <a:custGeom>
              <a:avLst/>
              <a:gdLst/>
              <a:ahLst/>
              <a:cxnLst/>
              <a:rect l="0" t="0" r="0" b="0"/>
              <a:pathLst>
                <a:path w="21911" h="7304">
                  <a:moveTo>
                    <a:pt x="0" y="7303"/>
                  </a:moveTo>
                  <a:lnTo>
                    <a:pt x="0" y="7303"/>
                  </a:lnTo>
                  <a:lnTo>
                    <a:pt x="3877" y="3426"/>
                  </a:lnTo>
                  <a:lnTo>
                    <a:pt x="4208" y="2284"/>
                  </a:lnTo>
                  <a:lnTo>
                    <a:pt x="3616" y="1522"/>
                  </a:lnTo>
                  <a:lnTo>
                    <a:pt x="714" y="300"/>
                  </a:lnTo>
                  <a:lnTo>
                    <a:pt x="20587" y="0"/>
                  </a:lnTo>
                  <a:lnTo>
                    <a:pt x="21028" y="811"/>
                  </a:lnTo>
                  <a:lnTo>
                    <a:pt x="21910"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57" name="SMARTInkShape-1396"/>
            <p:cNvSpPr/>
            <p:nvPr>
              <p:custDataLst>
                <p:tags r:id="rId98"/>
              </p:custDataLst>
            </p:nvPr>
          </p:nvSpPr>
          <p:spPr>
            <a:xfrm>
              <a:off x="4842230" y="2563533"/>
              <a:ext cx="255624" cy="189893"/>
            </a:xfrm>
            <a:custGeom>
              <a:avLst/>
              <a:gdLst/>
              <a:ahLst/>
              <a:cxnLst/>
              <a:rect l="0" t="0" r="0" b="0"/>
              <a:pathLst>
                <a:path w="255624" h="189893">
                  <a:moveTo>
                    <a:pt x="0" y="0"/>
                  </a:moveTo>
                  <a:lnTo>
                    <a:pt x="0" y="0"/>
                  </a:lnTo>
                  <a:lnTo>
                    <a:pt x="0" y="3878"/>
                  </a:lnTo>
                  <a:lnTo>
                    <a:pt x="6288" y="31211"/>
                  </a:lnTo>
                  <a:lnTo>
                    <a:pt x="7214" y="66923"/>
                  </a:lnTo>
                  <a:lnTo>
                    <a:pt x="13072" y="102406"/>
                  </a:lnTo>
                  <a:lnTo>
                    <a:pt x="14472" y="138140"/>
                  </a:lnTo>
                  <a:lnTo>
                    <a:pt x="14605" y="164509"/>
                  </a:lnTo>
                  <a:lnTo>
                    <a:pt x="15418" y="135802"/>
                  </a:lnTo>
                  <a:lnTo>
                    <a:pt x="21234" y="107072"/>
                  </a:lnTo>
                  <a:lnTo>
                    <a:pt x="22522" y="92498"/>
                  </a:lnTo>
                  <a:lnTo>
                    <a:pt x="27682" y="78712"/>
                  </a:lnTo>
                  <a:lnTo>
                    <a:pt x="39071" y="63724"/>
                  </a:lnTo>
                  <a:lnTo>
                    <a:pt x="43874" y="60782"/>
                  </a:lnTo>
                  <a:lnTo>
                    <a:pt x="46291" y="59998"/>
                  </a:lnTo>
                  <a:lnTo>
                    <a:pt x="48713" y="60286"/>
                  </a:lnTo>
                  <a:lnTo>
                    <a:pt x="53570" y="62771"/>
                  </a:lnTo>
                  <a:lnTo>
                    <a:pt x="60866" y="68732"/>
                  </a:lnTo>
                  <a:lnTo>
                    <a:pt x="80339" y="102462"/>
                  </a:lnTo>
                  <a:lnTo>
                    <a:pt x="97380" y="132468"/>
                  </a:lnTo>
                  <a:lnTo>
                    <a:pt x="108561" y="140778"/>
                  </a:lnTo>
                  <a:lnTo>
                    <a:pt x="118275" y="144502"/>
                  </a:lnTo>
                  <a:lnTo>
                    <a:pt x="126293" y="145606"/>
                  </a:lnTo>
                  <a:lnTo>
                    <a:pt x="128017" y="144949"/>
                  </a:lnTo>
                  <a:lnTo>
                    <a:pt x="129165" y="143700"/>
                  </a:lnTo>
                  <a:lnTo>
                    <a:pt x="131254" y="140148"/>
                  </a:lnTo>
                  <a:lnTo>
                    <a:pt x="141494" y="125013"/>
                  </a:lnTo>
                  <a:lnTo>
                    <a:pt x="144714" y="115396"/>
                  </a:lnTo>
                  <a:lnTo>
                    <a:pt x="146017" y="80187"/>
                  </a:lnTo>
                  <a:lnTo>
                    <a:pt x="145252" y="56786"/>
                  </a:lnTo>
                  <a:lnTo>
                    <a:pt x="139781" y="41812"/>
                  </a:lnTo>
                  <a:lnTo>
                    <a:pt x="139067" y="34209"/>
                  </a:lnTo>
                  <a:lnTo>
                    <a:pt x="138156" y="32545"/>
                  </a:lnTo>
                  <a:lnTo>
                    <a:pt x="136737" y="31435"/>
                  </a:lnTo>
                  <a:lnTo>
                    <a:pt x="134979" y="30694"/>
                  </a:lnTo>
                  <a:lnTo>
                    <a:pt x="133807" y="31013"/>
                  </a:lnTo>
                  <a:lnTo>
                    <a:pt x="133026" y="32036"/>
                  </a:lnTo>
                  <a:lnTo>
                    <a:pt x="131926" y="37354"/>
                  </a:lnTo>
                  <a:lnTo>
                    <a:pt x="131556" y="46421"/>
                  </a:lnTo>
                  <a:lnTo>
                    <a:pt x="133668" y="51198"/>
                  </a:lnTo>
                  <a:lnTo>
                    <a:pt x="141637" y="60878"/>
                  </a:lnTo>
                  <a:lnTo>
                    <a:pt x="152511" y="68171"/>
                  </a:lnTo>
                  <a:lnTo>
                    <a:pt x="162135" y="71594"/>
                  </a:lnTo>
                  <a:lnTo>
                    <a:pt x="174003" y="72609"/>
                  </a:lnTo>
                  <a:lnTo>
                    <a:pt x="187799" y="69032"/>
                  </a:lnTo>
                  <a:lnTo>
                    <a:pt x="217406" y="51064"/>
                  </a:lnTo>
                  <a:lnTo>
                    <a:pt x="228508" y="41375"/>
                  </a:lnTo>
                  <a:lnTo>
                    <a:pt x="231399" y="36513"/>
                  </a:lnTo>
                  <a:lnTo>
                    <a:pt x="233496" y="31647"/>
                  </a:lnTo>
                  <a:lnTo>
                    <a:pt x="238427" y="24345"/>
                  </a:lnTo>
                  <a:lnTo>
                    <a:pt x="240986" y="14734"/>
                  </a:lnTo>
                  <a:lnTo>
                    <a:pt x="241016" y="46685"/>
                  </a:lnTo>
                  <a:lnTo>
                    <a:pt x="241016" y="80716"/>
                  </a:lnTo>
                  <a:lnTo>
                    <a:pt x="241016" y="116906"/>
                  </a:lnTo>
                  <a:lnTo>
                    <a:pt x="246797" y="153381"/>
                  </a:lnTo>
                  <a:lnTo>
                    <a:pt x="248293" y="188196"/>
                  </a:lnTo>
                  <a:lnTo>
                    <a:pt x="249113" y="188761"/>
                  </a:lnTo>
                  <a:lnTo>
                    <a:pt x="255623" y="18989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62" name="SMARTInkShape-Group275"/>
          <p:cNvGrpSpPr/>
          <p:nvPr/>
        </p:nvGrpSpPr>
        <p:grpSpPr>
          <a:xfrm>
            <a:off x="4309073" y="2388276"/>
            <a:ext cx="365177" cy="357846"/>
            <a:chOff x="4309073" y="2388276"/>
            <a:chExt cx="365177" cy="357846"/>
          </a:xfrm>
        </p:grpSpPr>
        <p:sp>
          <p:nvSpPr>
            <p:cNvPr id="5359" name="SMARTInkShape-1397"/>
            <p:cNvSpPr/>
            <p:nvPr>
              <p:custDataLst>
                <p:tags r:id="rId92"/>
              </p:custDataLst>
            </p:nvPr>
          </p:nvSpPr>
          <p:spPr>
            <a:xfrm>
              <a:off x="4447840" y="2453981"/>
              <a:ext cx="226410" cy="292141"/>
            </a:xfrm>
            <a:custGeom>
              <a:avLst/>
              <a:gdLst/>
              <a:ahLst/>
              <a:cxnLst/>
              <a:rect l="0" t="0" r="0" b="0"/>
              <a:pathLst>
                <a:path w="226410" h="292141">
                  <a:moveTo>
                    <a:pt x="0" y="0"/>
                  </a:moveTo>
                  <a:lnTo>
                    <a:pt x="0" y="0"/>
                  </a:lnTo>
                  <a:lnTo>
                    <a:pt x="0" y="6288"/>
                  </a:lnTo>
                  <a:lnTo>
                    <a:pt x="812" y="6626"/>
                  </a:lnTo>
                  <a:lnTo>
                    <a:pt x="3877" y="7003"/>
                  </a:lnTo>
                  <a:lnTo>
                    <a:pt x="5020" y="7914"/>
                  </a:lnTo>
                  <a:lnTo>
                    <a:pt x="6289" y="11091"/>
                  </a:lnTo>
                  <a:lnTo>
                    <a:pt x="9334" y="24253"/>
                  </a:lnTo>
                  <a:lnTo>
                    <a:pt x="12264" y="33501"/>
                  </a:lnTo>
                  <a:lnTo>
                    <a:pt x="15536" y="52395"/>
                  </a:lnTo>
                  <a:lnTo>
                    <a:pt x="26031" y="82753"/>
                  </a:lnTo>
                  <a:lnTo>
                    <a:pt x="30435" y="110268"/>
                  </a:lnTo>
                  <a:lnTo>
                    <a:pt x="36880" y="138979"/>
                  </a:lnTo>
                  <a:lnTo>
                    <a:pt x="42450" y="173883"/>
                  </a:lnTo>
                  <a:lnTo>
                    <a:pt x="48570" y="204221"/>
                  </a:lnTo>
                  <a:lnTo>
                    <a:pt x="50975" y="239717"/>
                  </a:lnTo>
                  <a:lnTo>
                    <a:pt x="51122" y="255173"/>
                  </a:lnTo>
                  <a:lnTo>
                    <a:pt x="51125" y="222174"/>
                  </a:lnTo>
                  <a:lnTo>
                    <a:pt x="51937" y="204055"/>
                  </a:lnTo>
                  <a:lnTo>
                    <a:pt x="63582" y="168005"/>
                  </a:lnTo>
                  <a:lnTo>
                    <a:pt x="71497" y="151668"/>
                  </a:lnTo>
                  <a:lnTo>
                    <a:pt x="89073" y="130567"/>
                  </a:lnTo>
                  <a:lnTo>
                    <a:pt x="94500" y="127007"/>
                  </a:lnTo>
                  <a:lnTo>
                    <a:pt x="97083" y="126058"/>
                  </a:lnTo>
                  <a:lnTo>
                    <a:pt x="99617" y="126237"/>
                  </a:lnTo>
                  <a:lnTo>
                    <a:pt x="104596" y="128599"/>
                  </a:lnTo>
                  <a:lnTo>
                    <a:pt x="111962" y="134492"/>
                  </a:lnTo>
                  <a:lnTo>
                    <a:pt x="139407" y="168194"/>
                  </a:lnTo>
                  <a:lnTo>
                    <a:pt x="169972" y="203863"/>
                  </a:lnTo>
                  <a:lnTo>
                    <a:pt x="178604" y="208273"/>
                  </a:lnTo>
                  <a:lnTo>
                    <a:pt x="203909" y="211595"/>
                  </a:lnTo>
                  <a:lnTo>
                    <a:pt x="206540" y="211664"/>
                  </a:lnTo>
                  <a:lnTo>
                    <a:pt x="209106" y="210087"/>
                  </a:lnTo>
                  <a:lnTo>
                    <a:pt x="223140" y="192709"/>
                  </a:lnTo>
                  <a:lnTo>
                    <a:pt x="225441" y="185136"/>
                  </a:lnTo>
                  <a:lnTo>
                    <a:pt x="226372" y="159262"/>
                  </a:lnTo>
                  <a:lnTo>
                    <a:pt x="222521" y="147364"/>
                  </a:lnTo>
                  <a:lnTo>
                    <a:pt x="213117" y="133233"/>
                  </a:lnTo>
                  <a:lnTo>
                    <a:pt x="210223" y="132250"/>
                  </a:lnTo>
                  <a:lnTo>
                    <a:pt x="208315" y="131988"/>
                  </a:lnTo>
                  <a:lnTo>
                    <a:pt x="204031" y="133860"/>
                  </a:lnTo>
                  <a:lnTo>
                    <a:pt x="194668" y="141675"/>
                  </a:lnTo>
                  <a:lnTo>
                    <a:pt x="192015" y="148444"/>
                  </a:lnTo>
                  <a:lnTo>
                    <a:pt x="184297" y="183437"/>
                  </a:lnTo>
                  <a:lnTo>
                    <a:pt x="182813" y="219217"/>
                  </a:lnTo>
                  <a:lnTo>
                    <a:pt x="184797" y="248342"/>
                  </a:lnTo>
                  <a:lnTo>
                    <a:pt x="190546" y="265908"/>
                  </a:lnTo>
                  <a:lnTo>
                    <a:pt x="195863" y="273178"/>
                  </a:lnTo>
                  <a:lnTo>
                    <a:pt x="226409" y="29214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60" name="SMARTInkShape-1398"/>
            <p:cNvSpPr/>
            <p:nvPr>
              <p:custDataLst>
                <p:tags r:id="rId93"/>
              </p:custDataLst>
            </p:nvPr>
          </p:nvSpPr>
          <p:spPr>
            <a:xfrm>
              <a:off x="4396716" y="2542727"/>
              <a:ext cx="18809" cy="174181"/>
            </a:xfrm>
            <a:custGeom>
              <a:avLst/>
              <a:gdLst/>
              <a:ahLst/>
              <a:cxnLst/>
              <a:rect l="0" t="0" r="0" b="0"/>
              <a:pathLst>
                <a:path w="18809" h="174181">
                  <a:moveTo>
                    <a:pt x="0" y="13503"/>
                  </a:moveTo>
                  <a:lnTo>
                    <a:pt x="0" y="13503"/>
                  </a:lnTo>
                  <a:lnTo>
                    <a:pt x="3877" y="9626"/>
                  </a:lnTo>
                  <a:lnTo>
                    <a:pt x="7944" y="7722"/>
                  </a:lnTo>
                  <a:lnTo>
                    <a:pt x="10165" y="7215"/>
                  </a:lnTo>
                  <a:lnTo>
                    <a:pt x="11646" y="6065"/>
                  </a:lnTo>
                  <a:lnTo>
                    <a:pt x="14217" y="0"/>
                  </a:lnTo>
                  <a:lnTo>
                    <a:pt x="14434" y="1551"/>
                  </a:lnTo>
                  <a:lnTo>
                    <a:pt x="16756" y="23845"/>
                  </a:lnTo>
                  <a:lnTo>
                    <a:pt x="18808" y="36764"/>
                  </a:lnTo>
                  <a:lnTo>
                    <a:pt x="15320" y="72109"/>
                  </a:lnTo>
                  <a:lnTo>
                    <a:pt x="14748" y="106199"/>
                  </a:lnTo>
                  <a:lnTo>
                    <a:pt x="14635" y="137218"/>
                  </a:lnTo>
                  <a:lnTo>
                    <a:pt x="14609" y="164553"/>
                  </a:lnTo>
                  <a:lnTo>
                    <a:pt x="7303" y="1741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61" name="SMARTInkShape-1399"/>
            <p:cNvSpPr/>
            <p:nvPr>
              <p:custDataLst>
                <p:tags r:id="rId94"/>
              </p:custDataLst>
            </p:nvPr>
          </p:nvSpPr>
          <p:spPr>
            <a:xfrm>
              <a:off x="4309073" y="2388276"/>
              <a:ext cx="21912" cy="313460"/>
            </a:xfrm>
            <a:custGeom>
              <a:avLst/>
              <a:gdLst/>
              <a:ahLst/>
              <a:cxnLst/>
              <a:rect l="0" t="0" r="0" b="0"/>
              <a:pathLst>
                <a:path w="21912" h="313460">
                  <a:moveTo>
                    <a:pt x="0" y="7277"/>
                  </a:moveTo>
                  <a:lnTo>
                    <a:pt x="0" y="7277"/>
                  </a:lnTo>
                  <a:lnTo>
                    <a:pt x="0" y="988"/>
                  </a:lnTo>
                  <a:lnTo>
                    <a:pt x="812" y="650"/>
                  </a:lnTo>
                  <a:lnTo>
                    <a:pt x="7003" y="0"/>
                  </a:lnTo>
                  <a:lnTo>
                    <a:pt x="9456" y="29568"/>
                  </a:lnTo>
                  <a:lnTo>
                    <a:pt x="12318" y="40718"/>
                  </a:lnTo>
                  <a:lnTo>
                    <a:pt x="16320" y="72160"/>
                  </a:lnTo>
                  <a:lnTo>
                    <a:pt x="20807" y="105932"/>
                  </a:lnTo>
                  <a:lnTo>
                    <a:pt x="21584" y="134249"/>
                  </a:lnTo>
                  <a:lnTo>
                    <a:pt x="21814" y="163197"/>
                  </a:lnTo>
                  <a:lnTo>
                    <a:pt x="21882" y="192332"/>
                  </a:lnTo>
                  <a:lnTo>
                    <a:pt x="21905" y="225427"/>
                  </a:lnTo>
                  <a:lnTo>
                    <a:pt x="21910" y="255407"/>
                  </a:lnTo>
                  <a:lnTo>
                    <a:pt x="21911" y="291456"/>
                  </a:lnTo>
                  <a:lnTo>
                    <a:pt x="21911" y="313459"/>
                  </a:lnTo>
                  <a:lnTo>
                    <a:pt x="21911" y="30672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68" name="SMARTInkShape-Group276"/>
          <p:cNvGrpSpPr/>
          <p:nvPr/>
        </p:nvGrpSpPr>
        <p:grpSpPr>
          <a:xfrm>
            <a:off x="3512991" y="2497902"/>
            <a:ext cx="591484" cy="255483"/>
            <a:chOff x="3512991" y="2497902"/>
            <a:chExt cx="591484" cy="255483"/>
          </a:xfrm>
        </p:grpSpPr>
        <p:sp>
          <p:nvSpPr>
            <p:cNvPr id="5363" name="SMARTInkShape-1400"/>
            <p:cNvSpPr/>
            <p:nvPr>
              <p:custDataLst>
                <p:tags r:id="rId87"/>
              </p:custDataLst>
            </p:nvPr>
          </p:nvSpPr>
          <p:spPr>
            <a:xfrm>
              <a:off x="3984933" y="2557458"/>
              <a:ext cx="119542" cy="140760"/>
            </a:xfrm>
            <a:custGeom>
              <a:avLst/>
              <a:gdLst/>
              <a:ahLst/>
              <a:cxnLst/>
              <a:rect l="0" t="0" r="0" b="0"/>
              <a:pathLst>
                <a:path w="119542" h="140760">
                  <a:moveTo>
                    <a:pt x="112339" y="42593"/>
                  </a:moveTo>
                  <a:lnTo>
                    <a:pt x="112339" y="42593"/>
                  </a:lnTo>
                  <a:lnTo>
                    <a:pt x="112339" y="25213"/>
                  </a:lnTo>
                  <a:lnTo>
                    <a:pt x="108462" y="14271"/>
                  </a:lnTo>
                  <a:lnTo>
                    <a:pt x="106508" y="11539"/>
                  </a:lnTo>
                  <a:lnTo>
                    <a:pt x="92778" y="1536"/>
                  </a:lnTo>
                  <a:lnTo>
                    <a:pt x="87956" y="0"/>
                  </a:lnTo>
                  <a:lnTo>
                    <a:pt x="80944" y="1482"/>
                  </a:lnTo>
                  <a:lnTo>
                    <a:pt x="58492" y="12113"/>
                  </a:lnTo>
                  <a:lnTo>
                    <a:pt x="29540" y="38852"/>
                  </a:lnTo>
                  <a:lnTo>
                    <a:pt x="12249" y="65207"/>
                  </a:lnTo>
                  <a:lnTo>
                    <a:pt x="778" y="93857"/>
                  </a:lnTo>
                  <a:lnTo>
                    <a:pt x="0" y="106222"/>
                  </a:lnTo>
                  <a:lnTo>
                    <a:pt x="6113" y="127385"/>
                  </a:lnTo>
                  <a:lnTo>
                    <a:pt x="10486" y="133026"/>
                  </a:lnTo>
                  <a:lnTo>
                    <a:pt x="23783" y="140524"/>
                  </a:lnTo>
                  <a:lnTo>
                    <a:pt x="34839" y="140759"/>
                  </a:lnTo>
                  <a:lnTo>
                    <a:pt x="57898" y="134298"/>
                  </a:lnTo>
                  <a:lnTo>
                    <a:pt x="78081" y="124395"/>
                  </a:lnTo>
                  <a:lnTo>
                    <a:pt x="92000" y="112184"/>
                  </a:lnTo>
                  <a:lnTo>
                    <a:pt x="107035" y="88716"/>
                  </a:lnTo>
                  <a:lnTo>
                    <a:pt x="117048" y="54758"/>
                  </a:lnTo>
                  <a:lnTo>
                    <a:pt x="119541" y="22101"/>
                  </a:lnTo>
                  <a:lnTo>
                    <a:pt x="117433" y="15092"/>
                  </a:lnTo>
                  <a:lnTo>
                    <a:pt x="112339" y="607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64" name="SMARTInkShape-1401"/>
            <p:cNvSpPr/>
            <p:nvPr>
              <p:custDataLst>
                <p:tags r:id="rId88"/>
              </p:custDataLst>
            </p:nvPr>
          </p:nvSpPr>
          <p:spPr>
            <a:xfrm>
              <a:off x="3878166" y="2557836"/>
              <a:ext cx="109554" cy="150581"/>
            </a:xfrm>
            <a:custGeom>
              <a:avLst/>
              <a:gdLst/>
              <a:ahLst/>
              <a:cxnLst/>
              <a:rect l="0" t="0" r="0" b="0"/>
              <a:pathLst>
                <a:path w="109554" h="150581">
                  <a:moveTo>
                    <a:pt x="0" y="78733"/>
                  </a:moveTo>
                  <a:lnTo>
                    <a:pt x="0" y="78733"/>
                  </a:lnTo>
                  <a:lnTo>
                    <a:pt x="812" y="60444"/>
                  </a:lnTo>
                  <a:lnTo>
                    <a:pt x="13291" y="26567"/>
                  </a:lnTo>
                  <a:lnTo>
                    <a:pt x="21157" y="9837"/>
                  </a:lnTo>
                  <a:lnTo>
                    <a:pt x="21408" y="10080"/>
                  </a:lnTo>
                  <a:lnTo>
                    <a:pt x="21576" y="11054"/>
                  </a:lnTo>
                  <a:lnTo>
                    <a:pt x="26864" y="18447"/>
                  </a:lnTo>
                  <a:lnTo>
                    <a:pt x="34857" y="45054"/>
                  </a:lnTo>
                  <a:lnTo>
                    <a:pt x="36299" y="78295"/>
                  </a:lnTo>
                  <a:lnTo>
                    <a:pt x="36489" y="109011"/>
                  </a:lnTo>
                  <a:lnTo>
                    <a:pt x="35701" y="130729"/>
                  </a:lnTo>
                  <a:lnTo>
                    <a:pt x="29665" y="145753"/>
                  </a:lnTo>
                  <a:lnTo>
                    <a:pt x="29303" y="150580"/>
                  </a:lnTo>
                  <a:lnTo>
                    <a:pt x="29222" y="145375"/>
                  </a:lnTo>
                  <a:lnTo>
                    <a:pt x="34996" y="128695"/>
                  </a:lnTo>
                  <a:lnTo>
                    <a:pt x="38548" y="92596"/>
                  </a:lnTo>
                  <a:lnTo>
                    <a:pt x="49769" y="56724"/>
                  </a:lnTo>
                  <a:lnTo>
                    <a:pt x="67186" y="24169"/>
                  </a:lnTo>
                  <a:lnTo>
                    <a:pt x="82687" y="3816"/>
                  </a:lnTo>
                  <a:lnTo>
                    <a:pt x="87604" y="804"/>
                  </a:lnTo>
                  <a:lnTo>
                    <a:pt x="90051" y="0"/>
                  </a:lnTo>
                  <a:lnTo>
                    <a:pt x="92494" y="276"/>
                  </a:lnTo>
                  <a:lnTo>
                    <a:pt x="100804" y="4823"/>
                  </a:lnTo>
                  <a:lnTo>
                    <a:pt x="109553" y="1300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65" name="SMARTInkShape-1402"/>
            <p:cNvSpPr/>
            <p:nvPr>
              <p:custDataLst>
                <p:tags r:id="rId89"/>
              </p:custDataLst>
            </p:nvPr>
          </p:nvSpPr>
          <p:spPr>
            <a:xfrm>
              <a:off x="3717489" y="2527454"/>
              <a:ext cx="131464" cy="194850"/>
            </a:xfrm>
            <a:custGeom>
              <a:avLst/>
              <a:gdLst/>
              <a:ahLst/>
              <a:cxnLst/>
              <a:rect l="0" t="0" r="0" b="0"/>
              <a:pathLst>
                <a:path w="131464" h="194850">
                  <a:moveTo>
                    <a:pt x="0" y="57990"/>
                  </a:moveTo>
                  <a:lnTo>
                    <a:pt x="0" y="57990"/>
                  </a:lnTo>
                  <a:lnTo>
                    <a:pt x="3877" y="57990"/>
                  </a:lnTo>
                  <a:lnTo>
                    <a:pt x="5019" y="58802"/>
                  </a:lnTo>
                  <a:lnTo>
                    <a:pt x="5781" y="60154"/>
                  </a:lnTo>
                  <a:lnTo>
                    <a:pt x="6288" y="61867"/>
                  </a:lnTo>
                  <a:lnTo>
                    <a:pt x="12950" y="72787"/>
                  </a:lnTo>
                  <a:lnTo>
                    <a:pt x="13503" y="75158"/>
                  </a:lnTo>
                  <a:lnTo>
                    <a:pt x="18444" y="79957"/>
                  </a:lnTo>
                  <a:lnTo>
                    <a:pt x="34841" y="89650"/>
                  </a:lnTo>
                  <a:lnTo>
                    <a:pt x="48914" y="93068"/>
                  </a:lnTo>
                  <a:lnTo>
                    <a:pt x="58528" y="91704"/>
                  </a:lnTo>
                  <a:lnTo>
                    <a:pt x="92517" y="83590"/>
                  </a:lnTo>
                  <a:lnTo>
                    <a:pt x="103243" y="77117"/>
                  </a:lnTo>
                  <a:lnTo>
                    <a:pt x="119164" y="56540"/>
                  </a:lnTo>
                  <a:lnTo>
                    <a:pt x="121939" y="48960"/>
                  </a:lnTo>
                  <a:lnTo>
                    <a:pt x="124030" y="20380"/>
                  </a:lnTo>
                  <a:lnTo>
                    <a:pt x="121938" y="14765"/>
                  </a:lnTo>
                  <a:lnTo>
                    <a:pt x="113983" y="4549"/>
                  </a:lnTo>
                  <a:lnTo>
                    <a:pt x="109358" y="1778"/>
                  </a:lnTo>
                  <a:lnTo>
                    <a:pt x="99776" y="0"/>
                  </a:lnTo>
                  <a:lnTo>
                    <a:pt x="94929" y="1920"/>
                  </a:lnTo>
                  <a:lnTo>
                    <a:pt x="81327" y="13643"/>
                  </a:lnTo>
                  <a:lnTo>
                    <a:pt x="71615" y="26907"/>
                  </a:lnTo>
                  <a:lnTo>
                    <a:pt x="61874" y="50949"/>
                  </a:lnTo>
                  <a:lnTo>
                    <a:pt x="58882" y="81057"/>
                  </a:lnTo>
                  <a:lnTo>
                    <a:pt x="60652" y="116570"/>
                  </a:lnTo>
                  <a:lnTo>
                    <a:pt x="66685" y="152144"/>
                  </a:lnTo>
                  <a:lnTo>
                    <a:pt x="87342" y="187100"/>
                  </a:lnTo>
                  <a:lnTo>
                    <a:pt x="89876" y="190319"/>
                  </a:lnTo>
                  <a:lnTo>
                    <a:pt x="97021" y="193896"/>
                  </a:lnTo>
                  <a:lnTo>
                    <a:pt x="101198" y="194849"/>
                  </a:lnTo>
                  <a:lnTo>
                    <a:pt x="110167" y="193745"/>
                  </a:lnTo>
                  <a:lnTo>
                    <a:pt x="121396" y="190301"/>
                  </a:lnTo>
                  <a:lnTo>
                    <a:pt x="131463" y="18215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66" name="SMARTInkShape-1403"/>
            <p:cNvSpPr/>
            <p:nvPr>
              <p:custDataLst>
                <p:tags r:id="rId90"/>
              </p:custDataLst>
            </p:nvPr>
          </p:nvSpPr>
          <p:spPr>
            <a:xfrm>
              <a:off x="3571418" y="2607354"/>
              <a:ext cx="146072" cy="21912"/>
            </a:xfrm>
            <a:custGeom>
              <a:avLst/>
              <a:gdLst/>
              <a:ahLst/>
              <a:cxnLst/>
              <a:rect l="0" t="0" r="0" b="0"/>
              <a:pathLst>
                <a:path w="146072" h="21912">
                  <a:moveTo>
                    <a:pt x="0" y="21911"/>
                  </a:moveTo>
                  <a:lnTo>
                    <a:pt x="0" y="21911"/>
                  </a:lnTo>
                  <a:lnTo>
                    <a:pt x="0" y="18034"/>
                  </a:lnTo>
                  <a:lnTo>
                    <a:pt x="812" y="16892"/>
                  </a:lnTo>
                  <a:lnTo>
                    <a:pt x="2165" y="16130"/>
                  </a:lnTo>
                  <a:lnTo>
                    <a:pt x="6289" y="14908"/>
                  </a:lnTo>
                  <a:lnTo>
                    <a:pt x="10880" y="10820"/>
                  </a:lnTo>
                  <a:lnTo>
                    <a:pt x="17279" y="8867"/>
                  </a:lnTo>
                  <a:lnTo>
                    <a:pt x="49837" y="5277"/>
                  </a:lnTo>
                  <a:lnTo>
                    <a:pt x="67515" y="1564"/>
                  </a:lnTo>
                  <a:lnTo>
                    <a:pt x="102484" y="206"/>
                  </a:lnTo>
                  <a:lnTo>
                    <a:pt x="137945" y="9"/>
                  </a:lnTo>
                  <a:lnTo>
                    <a:pt x="146071"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67" name="SMARTInkShape-1404"/>
            <p:cNvSpPr/>
            <p:nvPr>
              <p:custDataLst>
                <p:tags r:id="rId91"/>
              </p:custDataLst>
            </p:nvPr>
          </p:nvSpPr>
          <p:spPr>
            <a:xfrm>
              <a:off x="3512991" y="2497902"/>
              <a:ext cx="182588" cy="255483"/>
            </a:xfrm>
            <a:custGeom>
              <a:avLst/>
              <a:gdLst/>
              <a:ahLst/>
              <a:cxnLst/>
              <a:rect l="0" t="0" r="0" b="0"/>
              <a:pathLst>
                <a:path w="182588" h="255483">
                  <a:moveTo>
                    <a:pt x="0" y="58328"/>
                  </a:moveTo>
                  <a:lnTo>
                    <a:pt x="0" y="58328"/>
                  </a:lnTo>
                  <a:lnTo>
                    <a:pt x="0" y="54451"/>
                  </a:lnTo>
                  <a:lnTo>
                    <a:pt x="1622" y="53309"/>
                  </a:lnTo>
                  <a:lnTo>
                    <a:pt x="10850" y="50890"/>
                  </a:lnTo>
                  <a:lnTo>
                    <a:pt x="19895" y="44583"/>
                  </a:lnTo>
                  <a:lnTo>
                    <a:pt x="33305" y="33607"/>
                  </a:lnTo>
                  <a:lnTo>
                    <a:pt x="68375" y="17122"/>
                  </a:lnTo>
                  <a:lnTo>
                    <a:pt x="93303" y="9403"/>
                  </a:lnTo>
                  <a:lnTo>
                    <a:pt x="103142" y="7369"/>
                  </a:lnTo>
                  <a:lnTo>
                    <a:pt x="118767" y="1044"/>
                  </a:lnTo>
                  <a:lnTo>
                    <a:pt x="140140" y="0"/>
                  </a:lnTo>
                  <a:lnTo>
                    <a:pt x="142117" y="778"/>
                  </a:lnTo>
                  <a:lnTo>
                    <a:pt x="143434" y="2109"/>
                  </a:lnTo>
                  <a:lnTo>
                    <a:pt x="144898" y="5750"/>
                  </a:lnTo>
                  <a:lnTo>
                    <a:pt x="146024" y="28160"/>
                  </a:lnTo>
                  <a:lnTo>
                    <a:pt x="142179" y="41725"/>
                  </a:lnTo>
                  <a:lnTo>
                    <a:pt x="123326" y="73634"/>
                  </a:lnTo>
                  <a:lnTo>
                    <a:pt x="99704" y="109545"/>
                  </a:lnTo>
                  <a:lnTo>
                    <a:pt x="80316" y="140849"/>
                  </a:lnTo>
                  <a:lnTo>
                    <a:pt x="60858" y="174173"/>
                  </a:lnTo>
                  <a:lnTo>
                    <a:pt x="40844" y="209404"/>
                  </a:lnTo>
                  <a:lnTo>
                    <a:pt x="30059" y="244733"/>
                  </a:lnTo>
                  <a:lnTo>
                    <a:pt x="29589" y="250187"/>
                  </a:lnTo>
                  <a:lnTo>
                    <a:pt x="30276" y="251965"/>
                  </a:lnTo>
                  <a:lnTo>
                    <a:pt x="31545" y="253151"/>
                  </a:lnTo>
                  <a:lnTo>
                    <a:pt x="35119" y="254469"/>
                  </a:lnTo>
                  <a:lnTo>
                    <a:pt x="63764" y="255482"/>
                  </a:lnTo>
                  <a:lnTo>
                    <a:pt x="95648" y="249737"/>
                  </a:lnTo>
                  <a:lnTo>
                    <a:pt x="114900" y="246505"/>
                  </a:lnTo>
                  <a:lnTo>
                    <a:pt x="150824" y="234955"/>
                  </a:lnTo>
                  <a:lnTo>
                    <a:pt x="182423" y="233615"/>
                  </a:lnTo>
                  <a:lnTo>
                    <a:pt x="182587" y="2263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69" name="SMARTInkShape-1405"/>
          <p:cNvSpPr/>
          <p:nvPr>
            <p:custDataLst>
              <p:tags r:id="rId3"/>
            </p:custDataLst>
          </p:nvPr>
        </p:nvSpPr>
        <p:spPr>
          <a:xfrm>
            <a:off x="2827061" y="2359539"/>
            <a:ext cx="335362" cy="342762"/>
          </a:xfrm>
          <a:custGeom>
            <a:avLst/>
            <a:gdLst/>
            <a:ahLst/>
            <a:cxnLst/>
            <a:rect l="0" t="0" r="0" b="0"/>
            <a:pathLst>
              <a:path w="335362" h="342762">
                <a:moveTo>
                  <a:pt x="28613" y="28710"/>
                </a:moveTo>
                <a:lnTo>
                  <a:pt x="28613" y="28710"/>
                </a:lnTo>
                <a:lnTo>
                  <a:pt x="28613" y="32587"/>
                </a:lnTo>
                <a:lnTo>
                  <a:pt x="36051" y="62351"/>
                </a:lnTo>
                <a:lnTo>
                  <a:pt x="41564" y="95797"/>
                </a:lnTo>
                <a:lnTo>
                  <a:pt x="42730" y="126221"/>
                </a:lnTo>
                <a:lnTo>
                  <a:pt x="43075" y="160934"/>
                </a:lnTo>
                <a:lnTo>
                  <a:pt x="43177" y="194752"/>
                </a:lnTo>
                <a:lnTo>
                  <a:pt x="41044" y="227495"/>
                </a:lnTo>
                <a:lnTo>
                  <a:pt x="37436" y="260730"/>
                </a:lnTo>
                <a:lnTo>
                  <a:pt x="34203" y="286807"/>
                </a:lnTo>
                <a:lnTo>
                  <a:pt x="28538" y="313723"/>
                </a:lnTo>
                <a:lnTo>
                  <a:pt x="26940" y="316099"/>
                </a:lnTo>
                <a:lnTo>
                  <a:pt x="18545" y="323789"/>
                </a:lnTo>
                <a:lnTo>
                  <a:pt x="17032" y="324433"/>
                </a:lnTo>
                <a:lnTo>
                  <a:pt x="16023" y="324050"/>
                </a:lnTo>
                <a:lnTo>
                  <a:pt x="2439" y="307707"/>
                </a:lnTo>
                <a:lnTo>
                  <a:pt x="0" y="288800"/>
                </a:lnTo>
                <a:lnTo>
                  <a:pt x="1741" y="268885"/>
                </a:lnTo>
                <a:lnTo>
                  <a:pt x="9600" y="240346"/>
                </a:lnTo>
                <a:lnTo>
                  <a:pt x="19778" y="205434"/>
                </a:lnTo>
                <a:lnTo>
                  <a:pt x="32037" y="176920"/>
                </a:lnTo>
                <a:lnTo>
                  <a:pt x="45948" y="147913"/>
                </a:lnTo>
                <a:lnTo>
                  <a:pt x="59537" y="118761"/>
                </a:lnTo>
                <a:lnTo>
                  <a:pt x="69064" y="90377"/>
                </a:lnTo>
                <a:lnTo>
                  <a:pt x="79553" y="58564"/>
                </a:lnTo>
                <a:lnTo>
                  <a:pt x="86867" y="23114"/>
                </a:lnTo>
                <a:lnTo>
                  <a:pt x="94244" y="0"/>
                </a:lnTo>
                <a:lnTo>
                  <a:pt x="94342" y="30720"/>
                </a:lnTo>
                <a:lnTo>
                  <a:pt x="94344" y="64152"/>
                </a:lnTo>
                <a:lnTo>
                  <a:pt x="93533" y="93221"/>
                </a:lnTo>
                <a:lnTo>
                  <a:pt x="89326" y="127171"/>
                </a:lnTo>
                <a:lnTo>
                  <a:pt x="86906" y="162928"/>
                </a:lnTo>
                <a:lnTo>
                  <a:pt x="82222" y="199221"/>
                </a:lnTo>
                <a:lnTo>
                  <a:pt x="79662" y="234860"/>
                </a:lnTo>
                <a:lnTo>
                  <a:pt x="74937" y="265527"/>
                </a:lnTo>
                <a:lnTo>
                  <a:pt x="73987" y="288770"/>
                </a:lnTo>
                <a:lnTo>
                  <a:pt x="79657" y="313030"/>
                </a:lnTo>
                <a:lnTo>
                  <a:pt x="83591" y="309517"/>
                </a:lnTo>
                <a:lnTo>
                  <a:pt x="85508" y="303370"/>
                </a:lnTo>
                <a:lnTo>
                  <a:pt x="87651" y="274878"/>
                </a:lnTo>
                <a:lnTo>
                  <a:pt x="94946" y="241770"/>
                </a:lnTo>
                <a:lnTo>
                  <a:pt x="100325" y="211547"/>
                </a:lnTo>
                <a:lnTo>
                  <a:pt x="107218" y="183756"/>
                </a:lnTo>
                <a:lnTo>
                  <a:pt x="111697" y="175253"/>
                </a:lnTo>
                <a:lnTo>
                  <a:pt x="116394" y="170933"/>
                </a:lnTo>
                <a:lnTo>
                  <a:pt x="121186" y="169013"/>
                </a:lnTo>
                <a:lnTo>
                  <a:pt x="126021" y="168160"/>
                </a:lnTo>
                <a:lnTo>
                  <a:pt x="128446" y="169555"/>
                </a:lnTo>
                <a:lnTo>
                  <a:pt x="135737" y="179273"/>
                </a:lnTo>
                <a:lnTo>
                  <a:pt x="154937" y="211418"/>
                </a:lnTo>
                <a:lnTo>
                  <a:pt x="162662" y="221901"/>
                </a:lnTo>
                <a:lnTo>
                  <a:pt x="172383" y="239867"/>
                </a:lnTo>
                <a:lnTo>
                  <a:pt x="194235" y="259504"/>
                </a:lnTo>
                <a:lnTo>
                  <a:pt x="202578" y="264642"/>
                </a:lnTo>
                <a:lnTo>
                  <a:pt x="206264" y="265525"/>
                </a:lnTo>
                <a:lnTo>
                  <a:pt x="209533" y="265303"/>
                </a:lnTo>
                <a:lnTo>
                  <a:pt x="225662" y="260511"/>
                </a:lnTo>
                <a:lnTo>
                  <a:pt x="235517" y="252307"/>
                </a:lnTo>
                <a:lnTo>
                  <a:pt x="238238" y="245484"/>
                </a:lnTo>
                <a:lnTo>
                  <a:pt x="240287" y="213596"/>
                </a:lnTo>
                <a:lnTo>
                  <a:pt x="239578" y="194230"/>
                </a:lnTo>
                <a:lnTo>
                  <a:pt x="232975" y="166663"/>
                </a:lnTo>
                <a:lnTo>
                  <a:pt x="231397" y="164500"/>
                </a:lnTo>
                <a:lnTo>
                  <a:pt x="223035" y="157151"/>
                </a:lnTo>
                <a:lnTo>
                  <a:pt x="220713" y="156535"/>
                </a:lnTo>
                <a:lnTo>
                  <a:pt x="218354" y="156936"/>
                </a:lnTo>
                <a:lnTo>
                  <a:pt x="213569" y="159546"/>
                </a:lnTo>
                <a:lnTo>
                  <a:pt x="208737" y="163411"/>
                </a:lnTo>
                <a:lnTo>
                  <a:pt x="201454" y="177904"/>
                </a:lnTo>
                <a:lnTo>
                  <a:pt x="195070" y="211709"/>
                </a:lnTo>
                <a:lnTo>
                  <a:pt x="190432" y="244470"/>
                </a:lnTo>
                <a:lnTo>
                  <a:pt x="195347" y="276369"/>
                </a:lnTo>
                <a:lnTo>
                  <a:pt x="202626" y="297933"/>
                </a:lnTo>
                <a:lnTo>
                  <a:pt x="214702" y="314151"/>
                </a:lnTo>
                <a:lnTo>
                  <a:pt x="229370" y="324456"/>
                </a:lnTo>
                <a:lnTo>
                  <a:pt x="262795" y="337726"/>
                </a:lnTo>
                <a:lnTo>
                  <a:pt x="298905" y="342098"/>
                </a:lnTo>
                <a:lnTo>
                  <a:pt x="335361" y="3427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373" name="SMARTInkShape-Group278"/>
          <p:cNvGrpSpPr/>
          <p:nvPr/>
        </p:nvGrpSpPr>
        <p:grpSpPr>
          <a:xfrm>
            <a:off x="1783535" y="2404466"/>
            <a:ext cx="860338" cy="283228"/>
            <a:chOff x="1783535" y="2404466"/>
            <a:chExt cx="860338" cy="283228"/>
          </a:xfrm>
        </p:grpSpPr>
        <p:sp>
          <p:nvSpPr>
            <p:cNvPr id="5370" name="SMARTInkShape-1406"/>
            <p:cNvSpPr/>
            <p:nvPr>
              <p:custDataLst>
                <p:tags r:id="rId84"/>
              </p:custDataLst>
            </p:nvPr>
          </p:nvSpPr>
          <p:spPr>
            <a:xfrm>
              <a:off x="2053463" y="2404466"/>
              <a:ext cx="590410" cy="275924"/>
            </a:xfrm>
            <a:custGeom>
              <a:avLst/>
              <a:gdLst/>
              <a:ahLst/>
              <a:cxnLst/>
              <a:rect l="0" t="0" r="0" b="0"/>
              <a:pathLst>
                <a:path w="590410" h="275924">
                  <a:moveTo>
                    <a:pt x="101074" y="100639"/>
                  </a:moveTo>
                  <a:lnTo>
                    <a:pt x="101074" y="100639"/>
                  </a:lnTo>
                  <a:lnTo>
                    <a:pt x="101074" y="96762"/>
                  </a:lnTo>
                  <a:lnTo>
                    <a:pt x="100262" y="95620"/>
                  </a:lnTo>
                  <a:lnTo>
                    <a:pt x="98910" y="94859"/>
                  </a:lnTo>
                  <a:lnTo>
                    <a:pt x="97197" y="94351"/>
                  </a:lnTo>
                  <a:lnTo>
                    <a:pt x="96054" y="93201"/>
                  </a:lnTo>
                  <a:lnTo>
                    <a:pt x="92058" y="85525"/>
                  </a:lnTo>
                  <a:lnTo>
                    <a:pt x="83694" y="76194"/>
                  </a:lnTo>
                  <a:lnTo>
                    <a:pt x="79013" y="73545"/>
                  </a:lnTo>
                  <a:lnTo>
                    <a:pt x="74227" y="71556"/>
                  </a:lnTo>
                  <a:lnTo>
                    <a:pt x="69395" y="67967"/>
                  </a:lnTo>
                  <a:lnTo>
                    <a:pt x="66971" y="67496"/>
                  </a:lnTo>
                  <a:lnTo>
                    <a:pt x="64543" y="67995"/>
                  </a:lnTo>
                  <a:lnTo>
                    <a:pt x="58870" y="69901"/>
                  </a:lnTo>
                  <a:lnTo>
                    <a:pt x="50938" y="70747"/>
                  </a:lnTo>
                  <a:lnTo>
                    <a:pt x="47363" y="72596"/>
                  </a:lnTo>
                  <a:lnTo>
                    <a:pt x="20227" y="103157"/>
                  </a:lnTo>
                  <a:lnTo>
                    <a:pt x="5036" y="130351"/>
                  </a:lnTo>
                  <a:lnTo>
                    <a:pt x="52" y="164185"/>
                  </a:lnTo>
                  <a:lnTo>
                    <a:pt x="0" y="186822"/>
                  </a:lnTo>
                  <a:lnTo>
                    <a:pt x="9038" y="214548"/>
                  </a:lnTo>
                  <a:lnTo>
                    <a:pt x="12937" y="217965"/>
                  </a:lnTo>
                  <a:lnTo>
                    <a:pt x="23761" y="221762"/>
                  </a:lnTo>
                  <a:lnTo>
                    <a:pt x="54656" y="224532"/>
                  </a:lnTo>
                  <a:lnTo>
                    <a:pt x="64484" y="220352"/>
                  </a:lnTo>
                  <a:lnTo>
                    <a:pt x="88080" y="204888"/>
                  </a:lnTo>
                  <a:lnTo>
                    <a:pt x="103080" y="183035"/>
                  </a:lnTo>
                  <a:lnTo>
                    <a:pt x="118078" y="147877"/>
                  </a:lnTo>
                  <a:lnTo>
                    <a:pt x="122015" y="127613"/>
                  </a:lnTo>
                  <a:lnTo>
                    <a:pt x="122947" y="92352"/>
                  </a:lnTo>
                  <a:lnTo>
                    <a:pt x="122981" y="76422"/>
                  </a:lnTo>
                  <a:lnTo>
                    <a:pt x="122171" y="74756"/>
                  </a:lnTo>
                  <a:lnTo>
                    <a:pt x="120819" y="73646"/>
                  </a:lnTo>
                  <a:lnTo>
                    <a:pt x="116696" y="71864"/>
                  </a:lnTo>
                  <a:lnTo>
                    <a:pt x="118296" y="71620"/>
                  </a:lnTo>
                  <a:lnTo>
                    <a:pt x="122058" y="71464"/>
                  </a:lnTo>
                  <a:lnTo>
                    <a:pt x="122573" y="73606"/>
                  </a:lnTo>
                  <a:lnTo>
                    <a:pt x="122710" y="75314"/>
                  </a:lnTo>
                  <a:lnTo>
                    <a:pt x="123613" y="76452"/>
                  </a:lnTo>
                  <a:lnTo>
                    <a:pt x="126780" y="77717"/>
                  </a:lnTo>
                  <a:lnTo>
                    <a:pt x="135426" y="79341"/>
                  </a:lnTo>
                  <a:lnTo>
                    <a:pt x="142540" y="83689"/>
                  </a:lnTo>
                  <a:lnTo>
                    <a:pt x="147365" y="84991"/>
                  </a:lnTo>
                  <a:lnTo>
                    <a:pt x="148976" y="86149"/>
                  </a:lnTo>
                  <a:lnTo>
                    <a:pt x="150050" y="87733"/>
                  </a:lnTo>
                  <a:lnTo>
                    <a:pt x="152055" y="91657"/>
                  </a:lnTo>
                  <a:lnTo>
                    <a:pt x="163761" y="105575"/>
                  </a:lnTo>
                  <a:lnTo>
                    <a:pt x="172975" y="131275"/>
                  </a:lnTo>
                  <a:lnTo>
                    <a:pt x="176124" y="152272"/>
                  </a:lnTo>
                  <a:lnTo>
                    <a:pt x="180368" y="167463"/>
                  </a:lnTo>
                  <a:lnTo>
                    <a:pt x="182018" y="183298"/>
                  </a:lnTo>
                  <a:lnTo>
                    <a:pt x="187152" y="197246"/>
                  </a:lnTo>
                  <a:lnTo>
                    <a:pt x="187674" y="201561"/>
                  </a:lnTo>
                  <a:lnTo>
                    <a:pt x="188832" y="204438"/>
                  </a:lnTo>
                  <a:lnTo>
                    <a:pt x="190417" y="206356"/>
                  </a:lnTo>
                  <a:lnTo>
                    <a:pt x="192284" y="207635"/>
                  </a:lnTo>
                  <a:lnTo>
                    <a:pt x="193529" y="209298"/>
                  </a:lnTo>
                  <a:lnTo>
                    <a:pt x="195692" y="216256"/>
                  </a:lnTo>
                  <a:lnTo>
                    <a:pt x="196019" y="224796"/>
                  </a:lnTo>
                  <a:lnTo>
                    <a:pt x="196019" y="217495"/>
                  </a:lnTo>
                  <a:lnTo>
                    <a:pt x="196019" y="224797"/>
                  </a:lnTo>
                  <a:lnTo>
                    <a:pt x="199897" y="224799"/>
                  </a:lnTo>
                  <a:lnTo>
                    <a:pt x="201039" y="225610"/>
                  </a:lnTo>
                  <a:lnTo>
                    <a:pt x="201800" y="226963"/>
                  </a:lnTo>
                  <a:lnTo>
                    <a:pt x="203123" y="232237"/>
                  </a:lnTo>
                  <a:lnTo>
                    <a:pt x="203234" y="235679"/>
                  </a:lnTo>
                  <a:lnTo>
                    <a:pt x="204075" y="236921"/>
                  </a:lnTo>
                  <a:lnTo>
                    <a:pt x="205448" y="237750"/>
                  </a:lnTo>
                  <a:lnTo>
                    <a:pt x="207174" y="238302"/>
                  </a:lnTo>
                  <a:lnTo>
                    <a:pt x="208325" y="239481"/>
                  </a:lnTo>
                  <a:lnTo>
                    <a:pt x="209604" y="242956"/>
                  </a:lnTo>
                  <a:lnTo>
                    <a:pt x="210756" y="244207"/>
                  </a:lnTo>
                  <a:lnTo>
                    <a:pt x="214201" y="245597"/>
                  </a:lnTo>
                  <a:lnTo>
                    <a:pt x="215444" y="245157"/>
                  </a:lnTo>
                  <a:lnTo>
                    <a:pt x="216272" y="244051"/>
                  </a:lnTo>
                  <a:lnTo>
                    <a:pt x="216825" y="242503"/>
                  </a:lnTo>
                  <a:lnTo>
                    <a:pt x="218005" y="241471"/>
                  </a:lnTo>
                  <a:lnTo>
                    <a:pt x="221480" y="240324"/>
                  </a:lnTo>
                  <a:lnTo>
                    <a:pt x="222731" y="239206"/>
                  </a:lnTo>
                  <a:lnTo>
                    <a:pt x="237626" y="207404"/>
                  </a:lnTo>
                  <a:lnTo>
                    <a:pt x="251221" y="173493"/>
                  </a:lnTo>
                  <a:lnTo>
                    <a:pt x="254976" y="137204"/>
                  </a:lnTo>
                  <a:lnTo>
                    <a:pt x="263447" y="102949"/>
                  </a:lnTo>
                  <a:lnTo>
                    <a:pt x="266562" y="96797"/>
                  </a:lnTo>
                  <a:lnTo>
                    <a:pt x="268836" y="86273"/>
                  </a:lnTo>
                  <a:lnTo>
                    <a:pt x="269026" y="79883"/>
                  </a:lnTo>
                  <a:lnTo>
                    <a:pt x="269052" y="85118"/>
                  </a:lnTo>
                  <a:lnTo>
                    <a:pt x="271218" y="85626"/>
                  </a:lnTo>
                  <a:lnTo>
                    <a:pt x="275343" y="85952"/>
                  </a:lnTo>
                  <a:lnTo>
                    <a:pt x="293500" y="103198"/>
                  </a:lnTo>
                  <a:lnTo>
                    <a:pt x="308016" y="127857"/>
                  </a:lnTo>
                  <a:lnTo>
                    <a:pt x="318422" y="161528"/>
                  </a:lnTo>
                  <a:lnTo>
                    <a:pt x="325453" y="180983"/>
                  </a:lnTo>
                  <a:lnTo>
                    <a:pt x="327364" y="215061"/>
                  </a:lnTo>
                  <a:lnTo>
                    <a:pt x="327483" y="239394"/>
                  </a:lnTo>
                  <a:lnTo>
                    <a:pt x="327483" y="207481"/>
                  </a:lnTo>
                  <a:lnTo>
                    <a:pt x="335427" y="173317"/>
                  </a:lnTo>
                  <a:lnTo>
                    <a:pt x="347855" y="137110"/>
                  </a:lnTo>
                  <a:lnTo>
                    <a:pt x="365431" y="104511"/>
                  </a:lnTo>
                  <a:lnTo>
                    <a:pt x="373022" y="96138"/>
                  </a:lnTo>
                  <a:lnTo>
                    <a:pt x="387242" y="84151"/>
                  </a:lnTo>
                  <a:lnTo>
                    <a:pt x="390044" y="83155"/>
                  </a:lnTo>
                  <a:lnTo>
                    <a:pt x="392724" y="83303"/>
                  </a:lnTo>
                  <a:lnTo>
                    <a:pt x="397866" y="85631"/>
                  </a:lnTo>
                  <a:lnTo>
                    <a:pt x="410227" y="96038"/>
                  </a:lnTo>
                  <a:lnTo>
                    <a:pt x="419988" y="112204"/>
                  </a:lnTo>
                  <a:lnTo>
                    <a:pt x="426484" y="131116"/>
                  </a:lnTo>
                  <a:lnTo>
                    <a:pt x="429304" y="166537"/>
                  </a:lnTo>
                  <a:lnTo>
                    <a:pt x="435456" y="202911"/>
                  </a:lnTo>
                  <a:lnTo>
                    <a:pt x="438732" y="222642"/>
                  </a:lnTo>
                  <a:lnTo>
                    <a:pt x="444841" y="236603"/>
                  </a:lnTo>
                  <a:lnTo>
                    <a:pt x="454176" y="248590"/>
                  </a:lnTo>
                  <a:lnTo>
                    <a:pt x="461154" y="251603"/>
                  </a:lnTo>
                  <a:lnTo>
                    <a:pt x="465287" y="252406"/>
                  </a:lnTo>
                  <a:lnTo>
                    <a:pt x="474207" y="251135"/>
                  </a:lnTo>
                  <a:lnTo>
                    <a:pt x="483582" y="247054"/>
                  </a:lnTo>
                  <a:lnTo>
                    <a:pt x="517391" y="220847"/>
                  </a:lnTo>
                  <a:lnTo>
                    <a:pt x="538645" y="188576"/>
                  </a:lnTo>
                  <a:lnTo>
                    <a:pt x="550561" y="163164"/>
                  </a:lnTo>
                  <a:lnTo>
                    <a:pt x="552412" y="150339"/>
                  </a:lnTo>
                  <a:lnTo>
                    <a:pt x="551070" y="140852"/>
                  </a:lnTo>
                  <a:lnTo>
                    <a:pt x="548580" y="133118"/>
                  </a:lnTo>
                  <a:lnTo>
                    <a:pt x="546850" y="114043"/>
                  </a:lnTo>
                  <a:lnTo>
                    <a:pt x="545952" y="112010"/>
                  </a:lnTo>
                  <a:lnTo>
                    <a:pt x="544541" y="110654"/>
                  </a:lnTo>
                  <a:lnTo>
                    <a:pt x="540809" y="109148"/>
                  </a:lnTo>
                  <a:lnTo>
                    <a:pt x="529427" y="108102"/>
                  </a:lnTo>
                  <a:lnTo>
                    <a:pt x="527032" y="109672"/>
                  </a:lnTo>
                  <a:lnTo>
                    <a:pt x="517358" y="123853"/>
                  </a:lnTo>
                  <a:lnTo>
                    <a:pt x="502765" y="159823"/>
                  </a:lnTo>
                  <a:lnTo>
                    <a:pt x="493029" y="192308"/>
                  </a:lnTo>
                  <a:lnTo>
                    <a:pt x="489122" y="223340"/>
                  </a:lnTo>
                  <a:lnTo>
                    <a:pt x="488287" y="247189"/>
                  </a:lnTo>
                  <a:lnTo>
                    <a:pt x="489056" y="249463"/>
                  </a:lnTo>
                  <a:lnTo>
                    <a:pt x="490380" y="250980"/>
                  </a:lnTo>
                  <a:lnTo>
                    <a:pt x="494016" y="252665"/>
                  </a:lnTo>
                  <a:lnTo>
                    <a:pt x="498337" y="253414"/>
                  </a:lnTo>
                  <a:lnTo>
                    <a:pt x="502962" y="251583"/>
                  </a:lnTo>
                  <a:lnTo>
                    <a:pt x="505332" y="249958"/>
                  </a:lnTo>
                  <a:lnTo>
                    <a:pt x="517391" y="231248"/>
                  </a:lnTo>
                  <a:lnTo>
                    <a:pt x="531983" y="194869"/>
                  </a:lnTo>
                  <a:lnTo>
                    <a:pt x="541719" y="166229"/>
                  </a:lnTo>
                  <a:lnTo>
                    <a:pt x="550646" y="132110"/>
                  </a:lnTo>
                  <a:lnTo>
                    <a:pt x="553251" y="98921"/>
                  </a:lnTo>
                  <a:lnTo>
                    <a:pt x="557642" y="65225"/>
                  </a:lnTo>
                  <a:lnTo>
                    <a:pt x="560727" y="29914"/>
                  </a:lnTo>
                  <a:lnTo>
                    <a:pt x="560176" y="19704"/>
                  </a:lnTo>
                  <a:lnTo>
                    <a:pt x="554184" y="0"/>
                  </a:lnTo>
                  <a:lnTo>
                    <a:pt x="554087" y="275"/>
                  </a:lnTo>
                  <a:lnTo>
                    <a:pt x="553917" y="8697"/>
                  </a:lnTo>
                  <a:lnTo>
                    <a:pt x="560520" y="43491"/>
                  </a:lnTo>
                  <a:lnTo>
                    <a:pt x="561062" y="73842"/>
                  </a:lnTo>
                  <a:lnTo>
                    <a:pt x="563320" y="101355"/>
                  </a:lnTo>
                  <a:lnTo>
                    <a:pt x="566964" y="130066"/>
                  </a:lnTo>
                  <a:lnTo>
                    <a:pt x="570208" y="159130"/>
                  </a:lnTo>
                  <a:lnTo>
                    <a:pt x="576309" y="190464"/>
                  </a:lnTo>
                  <a:lnTo>
                    <a:pt x="581092" y="223282"/>
                  </a:lnTo>
                  <a:lnTo>
                    <a:pt x="585093" y="257807"/>
                  </a:lnTo>
                  <a:lnTo>
                    <a:pt x="590409" y="2759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71" name="SMARTInkShape-1407"/>
            <p:cNvSpPr/>
            <p:nvPr>
              <p:custDataLst>
                <p:tags r:id="rId85"/>
              </p:custDataLst>
            </p:nvPr>
          </p:nvSpPr>
          <p:spPr>
            <a:xfrm>
              <a:off x="1971989" y="2461487"/>
              <a:ext cx="80300" cy="182211"/>
            </a:xfrm>
            <a:custGeom>
              <a:avLst/>
              <a:gdLst/>
              <a:ahLst/>
              <a:cxnLst/>
              <a:rect l="0" t="0" r="0" b="0"/>
              <a:pathLst>
                <a:path w="80300" h="182211">
                  <a:moveTo>
                    <a:pt x="7263" y="21708"/>
                  </a:moveTo>
                  <a:lnTo>
                    <a:pt x="7263" y="21708"/>
                  </a:lnTo>
                  <a:lnTo>
                    <a:pt x="7263" y="53783"/>
                  </a:lnTo>
                  <a:lnTo>
                    <a:pt x="7263" y="87816"/>
                  </a:lnTo>
                  <a:lnTo>
                    <a:pt x="7263" y="124007"/>
                  </a:lnTo>
                  <a:lnTo>
                    <a:pt x="7263" y="158317"/>
                  </a:lnTo>
                  <a:lnTo>
                    <a:pt x="7263" y="181794"/>
                  </a:lnTo>
                  <a:lnTo>
                    <a:pt x="3386" y="182210"/>
                  </a:lnTo>
                  <a:lnTo>
                    <a:pt x="2244" y="181457"/>
                  </a:lnTo>
                  <a:lnTo>
                    <a:pt x="1483" y="180143"/>
                  </a:lnTo>
                  <a:lnTo>
                    <a:pt x="637" y="175708"/>
                  </a:lnTo>
                  <a:lnTo>
                    <a:pt x="0" y="143455"/>
                  </a:lnTo>
                  <a:lnTo>
                    <a:pt x="2136" y="123242"/>
                  </a:lnTo>
                  <a:lnTo>
                    <a:pt x="6251" y="90725"/>
                  </a:lnTo>
                  <a:lnTo>
                    <a:pt x="13706" y="58874"/>
                  </a:lnTo>
                  <a:lnTo>
                    <a:pt x="27802" y="29139"/>
                  </a:lnTo>
                  <a:lnTo>
                    <a:pt x="34245" y="16084"/>
                  </a:lnTo>
                  <a:lnTo>
                    <a:pt x="42518" y="7577"/>
                  </a:lnTo>
                  <a:lnTo>
                    <a:pt x="49441" y="3255"/>
                  </a:lnTo>
                  <a:lnTo>
                    <a:pt x="56034" y="1334"/>
                  </a:lnTo>
                  <a:lnTo>
                    <a:pt x="70441" y="0"/>
                  </a:lnTo>
                  <a:lnTo>
                    <a:pt x="74024" y="2051"/>
                  </a:lnTo>
                  <a:lnTo>
                    <a:pt x="80299" y="710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72" name="SMARTInkShape-1408"/>
            <p:cNvSpPr/>
            <p:nvPr>
              <p:custDataLst>
                <p:tags r:id="rId86"/>
              </p:custDataLst>
            </p:nvPr>
          </p:nvSpPr>
          <p:spPr>
            <a:xfrm>
              <a:off x="1783535" y="2462424"/>
              <a:ext cx="115380" cy="225270"/>
            </a:xfrm>
            <a:custGeom>
              <a:avLst/>
              <a:gdLst/>
              <a:ahLst/>
              <a:cxnLst/>
              <a:rect l="0" t="0" r="0" b="0"/>
              <a:pathLst>
                <a:path w="115380" h="225270">
                  <a:moveTo>
                    <a:pt x="115379" y="35378"/>
                  </a:moveTo>
                  <a:lnTo>
                    <a:pt x="115379" y="35378"/>
                  </a:lnTo>
                  <a:lnTo>
                    <a:pt x="115379" y="24498"/>
                  </a:lnTo>
                  <a:lnTo>
                    <a:pt x="113215" y="20263"/>
                  </a:lnTo>
                  <a:lnTo>
                    <a:pt x="110359" y="15676"/>
                  </a:lnTo>
                  <a:lnTo>
                    <a:pt x="109091" y="10933"/>
                  </a:lnTo>
                  <a:lnTo>
                    <a:pt x="107941" y="9343"/>
                  </a:lnTo>
                  <a:lnTo>
                    <a:pt x="106363" y="8283"/>
                  </a:lnTo>
                  <a:lnTo>
                    <a:pt x="102445" y="6294"/>
                  </a:lnTo>
                  <a:lnTo>
                    <a:pt x="95677" y="1424"/>
                  </a:lnTo>
                  <a:lnTo>
                    <a:pt x="90934" y="0"/>
                  </a:lnTo>
                  <a:lnTo>
                    <a:pt x="88533" y="431"/>
                  </a:lnTo>
                  <a:lnTo>
                    <a:pt x="80464" y="4105"/>
                  </a:lnTo>
                  <a:lnTo>
                    <a:pt x="72541" y="5249"/>
                  </a:lnTo>
                  <a:lnTo>
                    <a:pt x="68967" y="7177"/>
                  </a:lnTo>
                  <a:lnTo>
                    <a:pt x="43425" y="38065"/>
                  </a:lnTo>
                  <a:lnTo>
                    <a:pt x="22419" y="72249"/>
                  </a:lnTo>
                  <a:lnTo>
                    <a:pt x="8522" y="108459"/>
                  </a:lnTo>
                  <a:lnTo>
                    <a:pt x="0" y="141060"/>
                  </a:lnTo>
                  <a:lnTo>
                    <a:pt x="1343" y="151596"/>
                  </a:lnTo>
                  <a:lnTo>
                    <a:pt x="4645" y="160065"/>
                  </a:lnTo>
                  <a:lnTo>
                    <a:pt x="6662" y="162324"/>
                  </a:lnTo>
                  <a:lnTo>
                    <a:pt x="8818" y="163830"/>
                  </a:lnTo>
                  <a:lnTo>
                    <a:pt x="10255" y="165645"/>
                  </a:lnTo>
                  <a:lnTo>
                    <a:pt x="11852" y="169826"/>
                  </a:lnTo>
                  <a:lnTo>
                    <a:pt x="13901" y="170454"/>
                  </a:lnTo>
                  <a:lnTo>
                    <a:pt x="33348" y="167477"/>
                  </a:lnTo>
                  <a:lnTo>
                    <a:pt x="37158" y="165642"/>
                  </a:lnTo>
                  <a:lnTo>
                    <a:pt x="73394" y="132751"/>
                  </a:lnTo>
                  <a:lnTo>
                    <a:pt x="82832" y="119050"/>
                  </a:lnTo>
                  <a:lnTo>
                    <a:pt x="98258" y="84681"/>
                  </a:lnTo>
                  <a:lnTo>
                    <a:pt x="113210" y="55801"/>
                  </a:lnTo>
                  <a:lnTo>
                    <a:pt x="115341" y="42909"/>
                  </a:lnTo>
                  <a:lnTo>
                    <a:pt x="115378" y="77024"/>
                  </a:lnTo>
                  <a:lnTo>
                    <a:pt x="114567" y="107953"/>
                  </a:lnTo>
                  <a:lnTo>
                    <a:pt x="109598" y="143156"/>
                  </a:lnTo>
                  <a:lnTo>
                    <a:pt x="108376" y="177671"/>
                  </a:lnTo>
                  <a:lnTo>
                    <a:pt x="108102" y="207018"/>
                  </a:lnTo>
                  <a:lnTo>
                    <a:pt x="115379" y="22526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74" name="SMARTInkShape-1409"/>
          <p:cNvSpPr/>
          <p:nvPr>
            <p:custDataLst>
              <p:tags r:id="rId4"/>
            </p:custDataLst>
          </p:nvPr>
        </p:nvSpPr>
        <p:spPr>
          <a:xfrm>
            <a:off x="1519131" y="2483195"/>
            <a:ext cx="7305" cy="7304"/>
          </a:xfrm>
          <a:custGeom>
            <a:avLst/>
            <a:gdLst/>
            <a:ahLst/>
            <a:cxnLst/>
            <a:rect l="0" t="0" r="0" b="0"/>
            <a:pathLst>
              <a:path w="7305" h="7304">
                <a:moveTo>
                  <a:pt x="7304" y="7303"/>
                </a:moveTo>
                <a:lnTo>
                  <a:pt x="7304" y="7303"/>
                </a:lnTo>
                <a:lnTo>
                  <a:pt x="7304" y="0"/>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384" name="SMARTInkShape-Group280"/>
          <p:cNvGrpSpPr/>
          <p:nvPr/>
        </p:nvGrpSpPr>
        <p:grpSpPr>
          <a:xfrm>
            <a:off x="439450" y="2329821"/>
            <a:ext cx="1181931" cy="357743"/>
            <a:chOff x="439450" y="2329821"/>
            <a:chExt cx="1181931" cy="357743"/>
          </a:xfrm>
        </p:grpSpPr>
        <p:sp>
          <p:nvSpPr>
            <p:cNvPr id="5375" name="SMARTInkShape-1410"/>
            <p:cNvSpPr/>
            <p:nvPr>
              <p:custDataLst>
                <p:tags r:id="rId75"/>
              </p:custDataLst>
            </p:nvPr>
          </p:nvSpPr>
          <p:spPr>
            <a:xfrm>
              <a:off x="1454542" y="2373907"/>
              <a:ext cx="166839" cy="269966"/>
            </a:xfrm>
            <a:custGeom>
              <a:avLst/>
              <a:gdLst/>
              <a:ahLst/>
              <a:cxnLst/>
              <a:rect l="0" t="0" r="0" b="0"/>
              <a:pathLst>
                <a:path w="166839" h="269966">
                  <a:moveTo>
                    <a:pt x="79196" y="175019"/>
                  </a:moveTo>
                  <a:lnTo>
                    <a:pt x="79196" y="175019"/>
                  </a:lnTo>
                  <a:lnTo>
                    <a:pt x="83073" y="171142"/>
                  </a:lnTo>
                  <a:lnTo>
                    <a:pt x="84977" y="167075"/>
                  </a:lnTo>
                  <a:lnTo>
                    <a:pt x="86496" y="131197"/>
                  </a:lnTo>
                  <a:lnTo>
                    <a:pt x="86497" y="128763"/>
                  </a:lnTo>
                  <a:lnTo>
                    <a:pt x="84335" y="123894"/>
                  </a:lnTo>
                  <a:lnTo>
                    <a:pt x="76334" y="114157"/>
                  </a:lnTo>
                  <a:lnTo>
                    <a:pt x="71702" y="111452"/>
                  </a:lnTo>
                  <a:lnTo>
                    <a:pt x="62117" y="109715"/>
                  </a:lnTo>
                  <a:lnTo>
                    <a:pt x="43667" y="109326"/>
                  </a:lnTo>
                  <a:lnTo>
                    <a:pt x="40092" y="110936"/>
                  </a:lnTo>
                  <a:lnTo>
                    <a:pt x="25938" y="125745"/>
                  </a:lnTo>
                  <a:lnTo>
                    <a:pt x="15958" y="142594"/>
                  </a:lnTo>
                  <a:lnTo>
                    <a:pt x="9425" y="161625"/>
                  </a:lnTo>
                  <a:lnTo>
                    <a:pt x="2714" y="197090"/>
                  </a:lnTo>
                  <a:lnTo>
                    <a:pt x="0" y="215011"/>
                  </a:lnTo>
                  <a:lnTo>
                    <a:pt x="6363" y="249596"/>
                  </a:lnTo>
                  <a:lnTo>
                    <a:pt x="9767" y="256313"/>
                  </a:lnTo>
                  <a:lnTo>
                    <a:pt x="11811" y="258430"/>
                  </a:lnTo>
                  <a:lnTo>
                    <a:pt x="16246" y="260781"/>
                  </a:lnTo>
                  <a:lnTo>
                    <a:pt x="23305" y="262105"/>
                  </a:lnTo>
                  <a:lnTo>
                    <a:pt x="34414" y="258619"/>
                  </a:lnTo>
                  <a:lnTo>
                    <a:pt x="44107" y="252447"/>
                  </a:lnTo>
                  <a:lnTo>
                    <a:pt x="63509" y="221821"/>
                  </a:lnTo>
                  <a:lnTo>
                    <a:pt x="76067" y="191057"/>
                  </a:lnTo>
                  <a:lnTo>
                    <a:pt x="86362" y="158531"/>
                  </a:lnTo>
                  <a:lnTo>
                    <a:pt x="93763" y="130641"/>
                  </a:lnTo>
                  <a:lnTo>
                    <a:pt x="101095" y="101819"/>
                  </a:lnTo>
                  <a:lnTo>
                    <a:pt x="110842" y="66877"/>
                  </a:lnTo>
                  <a:lnTo>
                    <a:pt x="115072" y="31299"/>
                  </a:lnTo>
                  <a:lnTo>
                    <a:pt x="115710" y="0"/>
                  </a:lnTo>
                  <a:lnTo>
                    <a:pt x="115714" y="30953"/>
                  </a:lnTo>
                  <a:lnTo>
                    <a:pt x="115714" y="60182"/>
                  </a:lnTo>
                  <a:lnTo>
                    <a:pt x="115714" y="91041"/>
                  </a:lnTo>
                  <a:lnTo>
                    <a:pt x="116525" y="121103"/>
                  </a:lnTo>
                  <a:lnTo>
                    <a:pt x="120733" y="150569"/>
                  </a:lnTo>
                  <a:lnTo>
                    <a:pt x="123963" y="179857"/>
                  </a:lnTo>
                  <a:lnTo>
                    <a:pt x="133667" y="208282"/>
                  </a:lnTo>
                  <a:lnTo>
                    <a:pt x="146791" y="237944"/>
                  </a:lnTo>
                  <a:lnTo>
                    <a:pt x="166838" y="2699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76" name="SMARTInkShape-1411"/>
            <p:cNvSpPr/>
            <p:nvPr>
              <p:custDataLst>
                <p:tags r:id="rId76"/>
              </p:custDataLst>
            </p:nvPr>
          </p:nvSpPr>
          <p:spPr>
            <a:xfrm>
              <a:off x="1314633" y="2439802"/>
              <a:ext cx="116857" cy="196640"/>
            </a:xfrm>
            <a:custGeom>
              <a:avLst/>
              <a:gdLst/>
              <a:ahLst/>
              <a:cxnLst/>
              <a:rect l="0" t="0" r="0" b="0"/>
              <a:pathLst>
                <a:path w="116857" h="196640">
                  <a:moveTo>
                    <a:pt x="0" y="101821"/>
                  </a:moveTo>
                  <a:lnTo>
                    <a:pt x="0" y="101821"/>
                  </a:lnTo>
                  <a:lnTo>
                    <a:pt x="6288" y="108109"/>
                  </a:lnTo>
                  <a:lnTo>
                    <a:pt x="10880" y="108824"/>
                  </a:lnTo>
                  <a:lnTo>
                    <a:pt x="25532" y="108254"/>
                  </a:lnTo>
                  <a:lnTo>
                    <a:pt x="58497" y="94324"/>
                  </a:lnTo>
                  <a:lnTo>
                    <a:pt x="67385" y="88751"/>
                  </a:lnTo>
                  <a:lnTo>
                    <a:pt x="89133" y="63388"/>
                  </a:lnTo>
                  <a:lnTo>
                    <a:pt x="99454" y="41067"/>
                  </a:lnTo>
                  <a:lnTo>
                    <a:pt x="101881" y="26686"/>
                  </a:lnTo>
                  <a:lnTo>
                    <a:pt x="99921" y="21631"/>
                  </a:lnTo>
                  <a:lnTo>
                    <a:pt x="89602" y="6888"/>
                  </a:lnTo>
                  <a:lnTo>
                    <a:pt x="88948" y="4449"/>
                  </a:lnTo>
                  <a:lnTo>
                    <a:pt x="87701" y="2824"/>
                  </a:lnTo>
                  <a:lnTo>
                    <a:pt x="84152" y="1017"/>
                  </a:lnTo>
                  <a:lnTo>
                    <a:pt x="77591" y="0"/>
                  </a:lnTo>
                  <a:lnTo>
                    <a:pt x="72896" y="1926"/>
                  </a:lnTo>
                  <a:lnTo>
                    <a:pt x="63269" y="9775"/>
                  </a:lnTo>
                  <a:lnTo>
                    <a:pt x="42399" y="40411"/>
                  </a:lnTo>
                  <a:lnTo>
                    <a:pt x="29347" y="75340"/>
                  </a:lnTo>
                  <a:lnTo>
                    <a:pt x="23379" y="108222"/>
                  </a:lnTo>
                  <a:lnTo>
                    <a:pt x="22039" y="142701"/>
                  </a:lnTo>
                  <a:lnTo>
                    <a:pt x="25826" y="157664"/>
                  </a:lnTo>
                  <a:lnTo>
                    <a:pt x="34375" y="171430"/>
                  </a:lnTo>
                  <a:lnTo>
                    <a:pt x="49527" y="186942"/>
                  </a:lnTo>
                  <a:lnTo>
                    <a:pt x="61020" y="193495"/>
                  </a:lnTo>
                  <a:lnTo>
                    <a:pt x="70737" y="195797"/>
                  </a:lnTo>
                  <a:lnTo>
                    <a:pt x="92849" y="196639"/>
                  </a:lnTo>
                  <a:lnTo>
                    <a:pt x="100235" y="194546"/>
                  </a:lnTo>
                  <a:lnTo>
                    <a:pt x="107712" y="190467"/>
                  </a:lnTo>
                  <a:lnTo>
                    <a:pt x="116856" y="18946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77" name="SMARTInkShape-1412"/>
            <p:cNvSpPr/>
            <p:nvPr>
              <p:custDataLst>
                <p:tags r:id="rId77"/>
              </p:custDataLst>
            </p:nvPr>
          </p:nvSpPr>
          <p:spPr>
            <a:xfrm>
              <a:off x="1197777" y="2475891"/>
              <a:ext cx="109553" cy="167842"/>
            </a:xfrm>
            <a:custGeom>
              <a:avLst/>
              <a:gdLst/>
              <a:ahLst/>
              <a:cxnLst/>
              <a:rect l="0" t="0" r="0" b="0"/>
              <a:pathLst>
                <a:path w="109553" h="167842">
                  <a:moveTo>
                    <a:pt x="0" y="0"/>
                  </a:moveTo>
                  <a:lnTo>
                    <a:pt x="0" y="0"/>
                  </a:lnTo>
                  <a:lnTo>
                    <a:pt x="3877" y="3877"/>
                  </a:lnTo>
                  <a:lnTo>
                    <a:pt x="5780" y="7945"/>
                  </a:lnTo>
                  <a:lnTo>
                    <a:pt x="11091" y="38426"/>
                  </a:lnTo>
                  <a:lnTo>
                    <a:pt x="14144" y="73287"/>
                  </a:lnTo>
                  <a:lnTo>
                    <a:pt x="14515" y="106176"/>
                  </a:lnTo>
                  <a:lnTo>
                    <a:pt x="14595" y="137681"/>
                  </a:lnTo>
                  <a:lnTo>
                    <a:pt x="15413" y="147211"/>
                  </a:lnTo>
                  <a:lnTo>
                    <a:pt x="21884" y="167841"/>
                  </a:lnTo>
                  <a:lnTo>
                    <a:pt x="22721" y="135149"/>
                  </a:lnTo>
                  <a:lnTo>
                    <a:pt x="29855" y="106674"/>
                  </a:lnTo>
                  <a:lnTo>
                    <a:pt x="39078" y="73910"/>
                  </a:lnTo>
                  <a:lnTo>
                    <a:pt x="49526" y="49825"/>
                  </a:lnTo>
                  <a:lnTo>
                    <a:pt x="61831" y="35231"/>
                  </a:lnTo>
                  <a:lnTo>
                    <a:pt x="71031" y="28372"/>
                  </a:lnTo>
                  <a:lnTo>
                    <a:pt x="80530" y="24783"/>
                  </a:lnTo>
                  <a:lnTo>
                    <a:pt x="109552"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78" name="SMARTInkShape-1413"/>
            <p:cNvSpPr/>
            <p:nvPr>
              <p:custDataLst>
                <p:tags r:id="rId78"/>
              </p:custDataLst>
            </p:nvPr>
          </p:nvSpPr>
          <p:spPr>
            <a:xfrm>
              <a:off x="1015189" y="2329821"/>
              <a:ext cx="122680" cy="314052"/>
            </a:xfrm>
            <a:custGeom>
              <a:avLst/>
              <a:gdLst/>
              <a:ahLst/>
              <a:cxnLst/>
              <a:rect l="0" t="0" r="0" b="0"/>
              <a:pathLst>
                <a:path w="122680" h="314052">
                  <a:moveTo>
                    <a:pt x="0" y="0"/>
                  </a:moveTo>
                  <a:lnTo>
                    <a:pt x="0" y="0"/>
                  </a:lnTo>
                  <a:lnTo>
                    <a:pt x="0" y="10165"/>
                  </a:lnTo>
                  <a:lnTo>
                    <a:pt x="7438" y="45093"/>
                  </a:lnTo>
                  <a:lnTo>
                    <a:pt x="12950" y="75450"/>
                  </a:lnTo>
                  <a:lnTo>
                    <a:pt x="14116" y="102965"/>
                  </a:lnTo>
                  <a:lnTo>
                    <a:pt x="14461" y="131675"/>
                  </a:lnTo>
                  <a:lnTo>
                    <a:pt x="14564" y="162904"/>
                  </a:lnTo>
                  <a:lnTo>
                    <a:pt x="14594" y="193527"/>
                  </a:lnTo>
                  <a:lnTo>
                    <a:pt x="14604" y="225684"/>
                  </a:lnTo>
                  <a:lnTo>
                    <a:pt x="14606" y="260667"/>
                  </a:lnTo>
                  <a:lnTo>
                    <a:pt x="14607" y="291664"/>
                  </a:lnTo>
                  <a:lnTo>
                    <a:pt x="14607" y="288122"/>
                  </a:lnTo>
                  <a:lnTo>
                    <a:pt x="12443" y="284133"/>
                  </a:lnTo>
                  <a:lnTo>
                    <a:pt x="9587" y="279655"/>
                  </a:lnTo>
                  <a:lnTo>
                    <a:pt x="7168" y="272572"/>
                  </a:lnTo>
                  <a:lnTo>
                    <a:pt x="2484" y="264522"/>
                  </a:lnTo>
                  <a:lnTo>
                    <a:pt x="97" y="232593"/>
                  </a:lnTo>
                  <a:lnTo>
                    <a:pt x="2207" y="226993"/>
                  </a:lnTo>
                  <a:lnTo>
                    <a:pt x="10174" y="216786"/>
                  </a:lnTo>
                  <a:lnTo>
                    <a:pt x="16964" y="214017"/>
                  </a:lnTo>
                  <a:lnTo>
                    <a:pt x="48828" y="211932"/>
                  </a:lnTo>
                  <a:lnTo>
                    <a:pt x="82781" y="205183"/>
                  </a:lnTo>
                  <a:lnTo>
                    <a:pt x="103242" y="204589"/>
                  </a:lnTo>
                  <a:lnTo>
                    <a:pt x="108912" y="202374"/>
                  </a:lnTo>
                  <a:lnTo>
                    <a:pt x="119164" y="194341"/>
                  </a:lnTo>
                  <a:lnTo>
                    <a:pt x="121939" y="189705"/>
                  </a:lnTo>
                  <a:lnTo>
                    <a:pt x="122679" y="187333"/>
                  </a:lnTo>
                  <a:lnTo>
                    <a:pt x="122361" y="184939"/>
                  </a:lnTo>
                  <a:lnTo>
                    <a:pt x="115085" y="167976"/>
                  </a:lnTo>
                  <a:lnTo>
                    <a:pt x="99711" y="150939"/>
                  </a:lnTo>
                  <a:lnTo>
                    <a:pt x="94899" y="148234"/>
                  </a:lnTo>
                  <a:lnTo>
                    <a:pt x="89075" y="146498"/>
                  </a:lnTo>
                  <a:lnTo>
                    <a:pt x="86115" y="148424"/>
                  </a:lnTo>
                  <a:lnTo>
                    <a:pt x="84189" y="150074"/>
                  </a:lnTo>
                  <a:lnTo>
                    <a:pt x="82050" y="154071"/>
                  </a:lnTo>
                  <a:lnTo>
                    <a:pt x="74150" y="184499"/>
                  </a:lnTo>
                  <a:lnTo>
                    <a:pt x="69047" y="217199"/>
                  </a:lnTo>
                  <a:lnTo>
                    <a:pt x="72007" y="250107"/>
                  </a:lnTo>
                  <a:lnTo>
                    <a:pt x="74894" y="273735"/>
                  </a:lnTo>
                  <a:lnTo>
                    <a:pt x="79542" y="285583"/>
                  </a:lnTo>
                  <a:lnTo>
                    <a:pt x="100538" y="312115"/>
                  </a:lnTo>
                  <a:lnTo>
                    <a:pt x="116856" y="3140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79" name="SMARTInkShape-1414"/>
            <p:cNvSpPr/>
            <p:nvPr>
              <p:custDataLst>
                <p:tags r:id="rId79"/>
              </p:custDataLst>
            </p:nvPr>
          </p:nvSpPr>
          <p:spPr>
            <a:xfrm>
              <a:off x="883725" y="2475891"/>
              <a:ext cx="102251" cy="14608"/>
            </a:xfrm>
            <a:custGeom>
              <a:avLst/>
              <a:gdLst/>
              <a:ahLst/>
              <a:cxnLst/>
              <a:rect l="0" t="0" r="0" b="0"/>
              <a:pathLst>
                <a:path w="102251" h="14608">
                  <a:moveTo>
                    <a:pt x="0" y="14607"/>
                  </a:moveTo>
                  <a:lnTo>
                    <a:pt x="0" y="14607"/>
                  </a:lnTo>
                  <a:lnTo>
                    <a:pt x="18289" y="13796"/>
                  </a:lnTo>
                  <a:lnTo>
                    <a:pt x="41551" y="8319"/>
                  </a:lnTo>
                  <a:lnTo>
                    <a:pt x="76904" y="7393"/>
                  </a:lnTo>
                  <a:lnTo>
                    <a:pt x="84461" y="7330"/>
                  </a:lnTo>
                  <a:lnTo>
                    <a:pt x="10225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80" name="SMARTInkShape-1415"/>
            <p:cNvSpPr/>
            <p:nvPr>
              <p:custDataLst>
                <p:tags r:id="rId80"/>
              </p:custDataLst>
            </p:nvPr>
          </p:nvSpPr>
          <p:spPr>
            <a:xfrm>
              <a:off x="905636" y="2329821"/>
              <a:ext cx="21911" cy="314052"/>
            </a:xfrm>
            <a:custGeom>
              <a:avLst/>
              <a:gdLst/>
              <a:ahLst/>
              <a:cxnLst/>
              <a:rect l="0" t="0" r="0" b="0"/>
              <a:pathLst>
                <a:path w="21911" h="314052">
                  <a:moveTo>
                    <a:pt x="0" y="0"/>
                  </a:moveTo>
                  <a:lnTo>
                    <a:pt x="0" y="0"/>
                  </a:lnTo>
                  <a:lnTo>
                    <a:pt x="0" y="3877"/>
                  </a:lnTo>
                  <a:lnTo>
                    <a:pt x="6627" y="32829"/>
                  </a:lnTo>
                  <a:lnTo>
                    <a:pt x="9334" y="61306"/>
                  </a:lnTo>
                  <a:lnTo>
                    <a:pt x="13045" y="88495"/>
                  </a:lnTo>
                  <a:lnTo>
                    <a:pt x="14144" y="117109"/>
                  </a:lnTo>
                  <a:lnTo>
                    <a:pt x="16634" y="146145"/>
                  </a:lnTo>
                  <a:lnTo>
                    <a:pt x="20347" y="175307"/>
                  </a:lnTo>
                  <a:lnTo>
                    <a:pt x="21447" y="204505"/>
                  </a:lnTo>
                  <a:lnTo>
                    <a:pt x="21819" y="239574"/>
                  </a:lnTo>
                  <a:lnTo>
                    <a:pt x="21898" y="275180"/>
                  </a:lnTo>
                  <a:lnTo>
                    <a:pt x="21910" y="311426"/>
                  </a:lnTo>
                  <a:lnTo>
                    <a:pt x="21910" y="3140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81" name="SMARTInkShape-1416"/>
            <p:cNvSpPr/>
            <p:nvPr>
              <p:custDataLst>
                <p:tags r:id="rId81"/>
              </p:custDataLst>
            </p:nvPr>
          </p:nvSpPr>
          <p:spPr>
            <a:xfrm>
              <a:off x="701594" y="2493878"/>
              <a:ext cx="123704" cy="171906"/>
            </a:xfrm>
            <a:custGeom>
              <a:avLst/>
              <a:gdLst/>
              <a:ahLst/>
              <a:cxnLst/>
              <a:rect l="0" t="0" r="0" b="0"/>
              <a:pathLst>
                <a:path w="123704" h="171906">
                  <a:moveTo>
                    <a:pt x="87186" y="40441"/>
                  </a:moveTo>
                  <a:lnTo>
                    <a:pt x="87186" y="40441"/>
                  </a:lnTo>
                  <a:lnTo>
                    <a:pt x="87186" y="8782"/>
                  </a:lnTo>
                  <a:lnTo>
                    <a:pt x="86374" y="7162"/>
                  </a:lnTo>
                  <a:lnTo>
                    <a:pt x="85022" y="6083"/>
                  </a:lnTo>
                  <a:lnTo>
                    <a:pt x="83309" y="5363"/>
                  </a:lnTo>
                  <a:lnTo>
                    <a:pt x="82166" y="4072"/>
                  </a:lnTo>
                  <a:lnTo>
                    <a:pt x="80897" y="473"/>
                  </a:lnTo>
                  <a:lnTo>
                    <a:pt x="79747" y="0"/>
                  </a:lnTo>
                  <a:lnTo>
                    <a:pt x="78169" y="497"/>
                  </a:lnTo>
                  <a:lnTo>
                    <a:pt x="74252" y="2401"/>
                  </a:lnTo>
                  <a:lnTo>
                    <a:pt x="58863" y="7600"/>
                  </a:lnTo>
                  <a:lnTo>
                    <a:pt x="45342" y="17907"/>
                  </a:lnTo>
                  <a:lnTo>
                    <a:pt x="22833" y="49346"/>
                  </a:lnTo>
                  <a:lnTo>
                    <a:pt x="7349" y="84474"/>
                  </a:lnTo>
                  <a:lnTo>
                    <a:pt x="1085" y="109641"/>
                  </a:lnTo>
                  <a:lnTo>
                    <a:pt x="0" y="125234"/>
                  </a:lnTo>
                  <a:lnTo>
                    <a:pt x="1911" y="133039"/>
                  </a:lnTo>
                  <a:lnTo>
                    <a:pt x="9749" y="144661"/>
                  </a:lnTo>
                  <a:lnTo>
                    <a:pt x="14358" y="147624"/>
                  </a:lnTo>
                  <a:lnTo>
                    <a:pt x="16724" y="148414"/>
                  </a:lnTo>
                  <a:lnTo>
                    <a:pt x="23680" y="147128"/>
                  </a:lnTo>
                  <a:lnTo>
                    <a:pt x="34557" y="141841"/>
                  </a:lnTo>
                  <a:lnTo>
                    <a:pt x="49379" y="128908"/>
                  </a:lnTo>
                  <a:lnTo>
                    <a:pt x="74916" y="92944"/>
                  </a:lnTo>
                  <a:lnTo>
                    <a:pt x="93526" y="62769"/>
                  </a:lnTo>
                  <a:lnTo>
                    <a:pt x="94362" y="56225"/>
                  </a:lnTo>
                  <a:lnTo>
                    <a:pt x="95301" y="88539"/>
                  </a:lnTo>
                  <a:lnTo>
                    <a:pt x="100777" y="121343"/>
                  </a:lnTo>
                  <a:lnTo>
                    <a:pt x="109604" y="149427"/>
                  </a:lnTo>
                  <a:lnTo>
                    <a:pt x="116316" y="163414"/>
                  </a:lnTo>
                  <a:lnTo>
                    <a:pt x="123703" y="1719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82" name="SMARTInkShape-1417"/>
            <p:cNvSpPr/>
            <p:nvPr>
              <p:custDataLst>
                <p:tags r:id="rId82"/>
              </p:custDataLst>
            </p:nvPr>
          </p:nvSpPr>
          <p:spPr>
            <a:xfrm>
              <a:off x="607154" y="2475981"/>
              <a:ext cx="64770" cy="181256"/>
            </a:xfrm>
            <a:custGeom>
              <a:avLst/>
              <a:gdLst/>
              <a:ahLst/>
              <a:cxnLst/>
              <a:rect l="0" t="0" r="0" b="0"/>
              <a:pathLst>
                <a:path w="64770" h="181256">
                  <a:moveTo>
                    <a:pt x="64769" y="7214"/>
                  </a:moveTo>
                  <a:lnTo>
                    <a:pt x="64769" y="7214"/>
                  </a:lnTo>
                  <a:lnTo>
                    <a:pt x="64769" y="3337"/>
                  </a:lnTo>
                  <a:lnTo>
                    <a:pt x="63958" y="2194"/>
                  </a:lnTo>
                  <a:lnTo>
                    <a:pt x="62605" y="1433"/>
                  </a:lnTo>
                  <a:lnTo>
                    <a:pt x="57331" y="111"/>
                  </a:lnTo>
                  <a:lnTo>
                    <a:pt x="53890" y="0"/>
                  </a:lnTo>
                  <a:lnTo>
                    <a:pt x="49655" y="2114"/>
                  </a:lnTo>
                  <a:lnTo>
                    <a:pt x="33091" y="17081"/>
                  </a:lnTo>
                  <a:lnTo>
                    <a:pt x="18511" y="41736"/>
                  </a:lnTo>
                  <a:lnTo>
                    <a:pt x="3907" y="76838"/>
                  </a:lnTo>
                  <a:lnTo>
                    <a:pt x="0" y="97909"/>
                  </a:lnTo>
                  <a:lnTo>
                    <a:pt x="134" y="116860"/>
                  </a:lnTo>
                  <a:lnTo>
                    <a:pt x="9241" y="143238"/>
                  </a:lnTo>
                  <a:lnTo>
                    <a:pt x="25845" y="169361"/>
                  </a:lnTo>
                  <a:lnTo>
                    <a:pt x="30698" y="172602"/>
                  </a:lnTo>
                  <a:lnTo>
                    <a:pt x="53994" y="181255"/>
                  </a:lnTo>
                  <a:lnTo>
                    <a:pt x="55963" y="180858"/>
                  </a:lnTo>
                  <a:lnTo>
                    <a:pt x="64769" y="1751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83" name="SMARTInkShape-1418"/>
            <p:cNvSpPr/>
            <p:nvPr>
              <p:custDataLst>
                <p:tags r:id="rId83"/>
              </p:custDataLst>
            </p:nvPr>
          </p:nvSpPr>
          <p:spPr>
            <a:xfrm>
              <a:off x="439450" y="2426119"/>
              <a:ext cx="115618" cy="261445"/>
            </a:xfrm>
            <a:custGeom>
              <a:avLst/>
              <a:gdLst/>
              <a:ahLst/>
              <a:cxnLst/>
              <a:rect l="0" t="0" r="0" b="0"/>
              <a:pathLst>
                <a:path w="115618" h="261445">
                  <a:moveTo>
                    <a:pt x="115617" y="35165"/>
                  </a:moveTo>
                  <a:lnTo>
                    <a:pt x="115617" y="35165"/>
                  </a:lnTo>
                  <a:lnTo>
                    <a:pt x="98656" y="20368"/>
                  </a:lnTo>
                  <a:lnTo>
                    <a:pt x="87870" y="15363"/>
                  </a:lnTo>
                  <a:lnTo>
                    <a:pt x="84946" y="14660"/>
                  </a:lnTo>
                  <a:lnTo>
                    <a:pt x="82997" y="13380"/>
                  </a:lnTo>
                  <a:lnTo>
                    <a:pt x="81698" y="11715"/>
                  </a:lnTo>
                  <a:lnTo>
                    <a:pt x="79443" y="7701"/>
                  </a:lnTo>
                  <a:lnTo>
                    <a:pt x="75736" y="3213"/>
                  </a:lnTo>
                  <a:lnTo>
                    <a:pt x="69219" y="677"/>
                  </a:lnTo>
                  <a:lnTo>
                    <a:pt x="65209" y="0"/>
                  </a:lnTo>
                  <a:lnTo>
                    <a:pt x="58590" y="1413"/>
                  </a:lnTo>
                  <a:lnTo>
                    <a:pt x="52943" y="3934"/>
                  </a:lnTo>
                  <a:lnTo>
                    <a:pt x="36352" y="9563"/>
                  </a:lnTo>
                  <a:lnTo>
                    <a:pt x="29534" y="15942"/>
                  </a:lnTo>
                  <a:lnTo>
                    <a:pt x="11800" y="37953"/>
                  </a:lnTo>
                  <a:lnTo>
                    <a:pt x="620" y="65923"/>
                  </a:lnTo>
                  <a:lnTo>
                    <a:pt x="0" y="70277"/>
                  </a:lnTo>
                  <a:lnTo>
                    <a:pt x="1476" y="77280"/>
                  </a:lnTo>
                  <a:lnTo>
                    <a:pt x="9035" y="88387"/>
                  </a:lnTo>
                  <a:lnTo>
                    <a:pt x="19154" y="98396"/>
                  </a:lnTo>
                  <a:lnTo>
                    <a:pt x="54691" y="120371"/>
                  </a:lnTo>
                  <a:lnTo>
                    <a:pt x="66818" y="128487"/>
                  </a:lnTo>
                  <a:lnTo>
                    <a:pt x="75100" y="139999"/>
                  </a:lnTo>
                  <a:lnTo>
                    <a:pt x="77322" y="146137"/>
                  </a:lnTo>
                  <a:lnTo>
                    <a:pt x="79053" y="182328"/>
                  </a:lnTo>
                  <a:lnTo>
                    <a:pt x="75209" y="194453"/>
                  </a:lnTo>
                  <a:lnTo>
                    <a:pt x="54968" y="225549"/>
                  </a:lnTo>
                  <a:lnTo>
                    <a:pt x="48087" y="234202"/>
                  </a:lnTo>
                  <a:lnTo>
                    <a:pt x="37235" y="251570"/>
                  </a:lnTo>
                  <a:lnTo>
                    <a:pt x="28096" y="261444"/>
                  </a:lnTo>
                  <a:lnTo>
                    <a:pt x="27975" y="25427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85" name="SMARTInkShape-1419"/>
          <p:cNvSpPr/>
          <p:nvPr>
            <p:custDataLst>
              <p:tags r:id="rId5"/>
            </p:custDataLst>
          </p:nvPr>
        </p:nvSpPr>
        <p:spPr>
          <a:xfrm>
            <a:off x="8070383" y="1920824"/>
            <a:ext cx="408998" cy="335386"/>
          </a:xfrm>
          <a:custGeom>
            <a:avLst/>
            <a:gdLst/>
            <a:ahLst/>
            <a:cxnLst/>
            <a:rect l="0" t="0" r="0" b="0"/>
            <a:pathLst>
              <a:path w="408998" h="335386">
                <a:moveTo>
                  <a:pt x="0" y="0"/>
                </a:moveTo>
                <a:lnTo>
                  <a:pt x="0" y="0"/>
                </a:lnTo>
                <a:lnTo>
                  <a:pt x="3878" y="3878"/>
                </a:lnTo>
                <a:lnTo>
                  <a:pt x="5781" y="7945"/>
                </a:lnTo>
                <a:lnTo>
                  <a:pt x="17380" y="42303"/>
                </a:lnTo>
                <a:lnTo>
                  <a:pt x="26035" y="74358"/>
                </a:lnTo>
                <a:lnTo>
                  <a:pt x="28273" y="106519"/>
                </a:lnTo>
                <a:lnTo>
                  <a:pt x="28124" y="141745"/>
                </a:lnTo>
                <a:lnTo>
                  <a:pt x="23301" y="177068"/>
                </a:lnTo>
                <a:lnTo>
                  <a:pt x="17543" y="209265"/>
                </a:lnTo>
                <a:lnTo>
                  <a:pt x="14666" y="242519"/>
                </a:lnTo>
                <a:lnTo>
                  <a:pt x="6834" y="274224"/>
                </a:lnTo>
                <a:lnTo>
                  <a:pt x="118" y="298833"/>
                </a:lnTo>
                <a:lnTo>
                  <a:pt x="35" y="295386"/>
                </a:lnTo>
                <a:lnTo>
                  <a:pt x="12460" y="260773"/>
                </a:lnTo>
                <a:lnTo>
                  <a:pt x="24131" y="225503"/>
                </a:lnTo>
                <a:lnTo>
                  <a:pt x="37176" y="196927"/>
                </a:lnTo>
                <a:lnTo>
                  <a:pt x="56124" y="162067"/>
                </a:lnTo>
                <a:lnTo>
                  <a:pt x="81342" y="131021"/>
                </a:lnTo>
                <a:lnTo>
                  <a:pt x="85065" y="129546"/>
                </a:lnTo>
                <a:lnTo>
                  <a:pt x="93530" y="130070"/>
                </a:lnTo>
                <a:lnTo>
                  <a:pt x="100538" y="133008"/>
                </a:lnTo>
                <a:lnTo>
                  <a:pt x="103543" y="134928"/>
                </a:lnTo>
                <a:lnTo>
                  <a:pt x="111649" y="145384"/>
                </a:lnTo>
                <a:lnTo>
                  <a:pt x="120277" y="176881"/>
                </a:lnTo>
                <a:lnTo>
                  <a:pt x="120270" y="190601"/>
                </a:lnTo>
                <a:lnTo>
                  <a:pt x="116495" y="221483"/>
                </a:lnTo>
                <a:lnTo>
                  <a:pt x="110347" y="240909"/>
                </a:lnTo>
                <a:lnTo>
                  <a:pt x="90681" y="276649"/>
                </a:lnTo>
                <a:lnTo>
                  <a:pt x="74107" y="297695"/>
                </a:lnTo>
                <a:lnTo>
                  <a:pt x="60459" y="307943"/>
                </a:lnTo>
                <a:lnTo>
                  <a:pt x="43983" y="314004"/>
                </a:lnTo>
                <a:lnTo>
                  <a:pt x="43869" y="310160"/>
                </a:lnTo>
                <a:lnTo>
                  <a:pt x="47712" y="300005"/>
                </a:lnTo>
                <a:lnTo>
                  <a:pt x="53937" y="293472"/>
                </a:lnTo>
                <a:lnTo>
                  <a:pt x="89250" y="265012"/>
                </a:lnTo>
                <a:lnTo>
                  <a:pt x="117985" y="251647"/>
                </a:lnTo>
                <a:lnTo>
                  <a:pt x="154078" y="241192"/>
                </a:lnTo>
                <a:lnTo>
                  <a:pt x="182796" y="231601"/>
                </a:lnTo>
                <a:lnTo>
                  <a:pt x="217704" y="217697"/>
                </a:lnTo>
                <a:lnTo>
                  <a:pt x="253275" y="204633"/>
                </a:lnTo>
                <a:lnTo>
                  <a:pt x="288248" y="184123"/>
                </a:lnTo>
                <a:lnTo>
                  <a:pt x="294468" y="178401"/>
                </a:lnTo>
                <a:lnTo>
                  <a:pt x="297233" y="173153"/>
                </a:lnTo>
                <a:lnTo>
                  <a:pt x="299154" y="160717"/>
                </a:lnTo>
                <a:lnTo>
                  <a:pt x="299387" y="154824"/>
                </a:lnTo>
                <a:lnTo>
                  <a:pt x="295550" y="149927"/>
                </a:lnTo>
                <a:lnTo>
                  <a:pt x="291492" y="147784"/>
                </a:lnTo>
                <a:lnTo>
                  <a:pt x="289273" y="147213"/>
                </a:lnTo>
                <a:lnTo>
                  <a:pt x="278397" y="150286"/>
                </a:lnTo>
                <a:lnTo>
                  <a:pt x="264896" y="156336"/>
                </a:lnTo>
                <a:lnTo>
                  <a:pt x="250617" y="171023"/>
                </a:lnTo>
                <a:lnTo>
                  <a:pt x="231251" y="199419"/>
                </a:lnTo>
                <a:lnTo>
                  <a:pt x="216663" y="230134"/>
                </a:lnTo>
                <a:lnTo>
                  <a:pt x="203685" y="260153"/>
                </a:lnTo>
                <a:lnTo>
                  <a:pt x="199929" y="287983"/>
                </a:lnTo>
                <a:lnTo>
                  <a:pt x="201927" y="301383"/>
                </a:lnTo>
                <a:lnTo>
                  <a:pt x="211491" y="318052"/>
                </a:lnTo>
                <a:lnTo>
                  <a:pt x="224604" y="329393"/>
                </a:lnTo>
                <a:lnTo>
                  <a:pt x="246522" y="334015"/>
                </a:lnTo>
                <a:lnTo>
                  <a:pt x="277452" y="335385"/>
                </a:lnTo>
                <a:lnTo>
                  <a:pt x="308437" y="331914"/>
                </a:lnTo>
                <a:lnTo>
                  <a:pt x="338176" y="325746"/>
                </a:lnTo>
                <a:lnTo>
                  <a:pt x="367545" y="318779"/>
                </a:lnTo>
                <a:lnTo>
                  <a:pt x="401825" y="314466"/>
                </a:lnTo>
                <a:lnTo>
                  <a:pt x="404215" y="313517"/>
                </a:lnTo>
                <a:lnTo>
                  <a:pt x="405809" y="312072"/>
                </a:lnTo>
                <a:lnTo>
                  <a:pt x="408368" y="307799"/>
                </a:lnTo>
                <a:lnTo>
                  <a:pt x="408577" y="308260"/>
                </a:lnTo>
                <a:lnTo>
                  <a:pt x="408997" y="3140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389" name="SMARTInkShape-Group282"/>
          <p:cNvGrpSpPr/>
          <p:nvPr/>
        </p:nvGrpSpPr>
        <p:grpSpPr>
          <a:xfrm>
            <a:off x="6759351" y="1965422"/>
            <a:ext cx="1004285" cy="331721"/>
            <a:chOff x="6759351" y="1965422"/>
            <a:chExt cx="1004285" cy="331721"/>
          </a:xfrm>
        </p:grpSpPr>
        <p:sp>
          <p:nvSpPr>
            <p:cNvPr id="5386" name="SMARTInkShape-1420"/>
            <p:cNvSpPr/>
            <p:nvPr>
              <p:custDataLst>
                <p:tags r:id="rId72"/>
              </p:custDataLst>
            </p:nvPr>
          </p:nvSpPr>
          <p:spPr>
            <a:xfrm>
              <a:off x="6759351" y="1965422"/>
              <a:ext cx="310452" cy="331721"/>
            </a:xfrm>
            <a:custGeom>
              <a:avLst/>
              <a:gdLst/>
              <a:ahLst/>
              <a:cxnLst/>
              <a:rect l="0" t="0" r="0" b="0"/>
              <a:pathLst>
                <a:path w="310452" h="331721">
                  <a:moveTo>
                    <a:pt x="47524" y="130686"/>
                  </a:moveTo>
                  <a:lnTo>
                    <a:pt x="47524" y="130686"/>
                  </a:lnTo>
                  <a:lnTo>
                    <a:pt x="47524" y="119807"/>
                  </a:lnTo>
                  <a:lnTo>
                    <a:pt x="46713" y="118564"/>
                  </a:lnTo>
                  <a:lnTo>
                    <a:pt x="45360" y="117736"/>
                  </a:lnTo>
                  <a:lnTo>
                    <a:pt x="43647" y="117184"/>
                  </a:lnTo>
                  <a:lnTo>
                    <a:pt x="42505" y="116004"/>
                  </a:lnTo>
                  <a:lnTo>
                    <a:pt x="41235" y="112530"/>
                  </a:lnTo>
                  <a:lnTo>
                    <a:pt x="40086" y="111278"/>
                  </a:lnTo>
                  <a:lnTo>
                    <a:pt x="36645" y="109888"/>
                  </a:lnTo>
                  <a:lnTo>
                    <a:pt x="34591" y="110329"/>
                  </a:lnTo>
                  <a:lnTo>
                    <a:pt x="27823" y="114826"/>
                  </a:lnTo>
                  <a:lnTo>
                    <a:pt x="15846" y="125973"/>
                  </a:lnTo>
                  <a:lnTo>
                    <a:pt x="13158" y="130756"/>
                  </a:lnTo>
                  <a:lnTo>
                    <a:pt x="11643" y="140175"/>
                  </a:lnTo>
                  <a:lnTo>
                    <a:pt x="11132" y="157898"/>
                  </a:lnTo>
                  <a:lnTo>
                    <a:pt x="13226" y="165232"/>
                  </a:lnTo>
                  <a:lnTo>
                    <a:pt x="14921" y="168324"/>
                  </a:lnTo>
                  <a:lnTo>
                    <a:pt x="49934" y="198980"/>
                  </a:lnTo>
                  <a:lnTo>
                    <a:pt x="61645" y="212734"/>
                  </a:lnTo>
                  <a:lnTo>
                    <a:pt x="67127" y="223974"/>
                  </a:lnTo>
                  <a:lnTo>
                    <a:pt x="68979" y="238920"/>
                  </a:lnTo>
                  <a:lnTo>
                    <a:pt x="65422" y="252742"/>
                  </a:lnTo>
                  <a:lnTo>
                    <a:pt x="42428" y="286514"/>
                  </a:lnTo>
                  <a:lnTo>
                    <a:pt x="16632" y="318415"/>
                  </a:lnTo>
                  <a:lnTo>
                    <a:pt x="0" y="331720"/>
                  </a:lnTo>
                  <a:lnTo>
                    <a:pt x="10217" y="322182"/>
                  </a:lnTo>
                  <a:lnTo>
                    <a:pt x="42352" y="296671"/>
                  </a:lnTo>
                  <a:lnTo>
                    <a:pt x="77640" y="266895"/>
                  </a:lnTo>
                  <a:lnTo>
                    <a:pt x="106219" y="239481"/>
                  </a:lnTo>
                  <a:lnTo>
                    <a:pt x="133081" y="210801"/>
                  </a:lnTo>
                  <a:lnTo>
                    <a:pt x="156459" y="181745"/>
                  </a:lnTo>
                  <a:lnTo>
                    <a:pt x="186169" y="146723"/>
                  </a:lnTo>
                  <a:lnTo>
                    <a:pt x="204631" y="111343"/>
                  </a:lnTo>
                  <a:lnTo>
                    <a:pt x="220901" y="80069"/>
                  </a:lnTo>
                  <a:lnTo>
                    <a:pt x="227383" y="57802"/>
                  </a:lnTo>
                  <a:lnTo>
                    <a:pt x="235653" y="23952"/>
                  </a:lnTo>
                  <a:lnTo>
                    <a:pt x="237067" y="8075"/>
                  </a:lnTo>
                  <a:lnTo>
                    <a:pt x="236372" y="5125"/>
                  </a:lnTo>
                  <a:lnTo>
                    <a:pt x="235097" y="3157"/>
                  </a:lnTo>
                  <a:lnTo>
                    <a:pt x="231097" y="0"/>
                  </a:lnTo>
                  <a:lnTo>
                    <a:pt x="228387" y="1733"/>
                  </a:lnTo>
                  <a:lnTo>
                    <a:pt x="226527" y="3331"/>
                  </a:lnTo>
                  <a:lnTo>
                    <a:pt x="224461" y="9435"/>
                  </a:lnTo>
                  <a:lnTo>
                    <a:pt x="221134" y="21995"/>
                  </a:lnTo>
                  <a:lnTo>
                    <a:pt x="205396" y="57254"/>
                  </a:lnTo>
                  <a:lnTo>
                    <a:pt x="197452" y="85846"/>
                  </a:lnTo>
                  <a:lnTo>
                    <a:pt x="193926" y="119655"/>
                  </a:lnTo>
                  <a:lnTo>
                    <a:pt x="188914" y="155370"/>
                  </a:lnTo>
                  <a:lnTo>
                    <a:pt x="187068" y="190838"/>
                  </a:lnTo>
                  <a:lnTo>
                    <a:pt x="186521" y="222266"/>
                  </a:lnTo>
                  <a:lnTo>
                    <a:pt x="186336" y="257638"/>
                  </a:lnTo>
                  <a:lnTo>
                    <a:pt x="186295" y="290968"/>
                  </a:lnTo>
                  <a:lnTo>
                    <a:pt x="186292" y="305894"/>
                  </a:lnTo>
                  <a:lnTo>
                    <a:pt x="186292" y="273140"/>
                  </a:lnTo>
                  <a:lnTo>
                    <a:pt x="188455" y="244664"/>
                  </a:lnTo>
                  <a:lnTo>
                    <a:pt x="196456" y="211899"/>
                  </a:lnTo>
                  <a:lnTo>
                    <a:pt x="211682" y="181984"/>
                  </a:lnTo>
                  <a:lnTo>
                    <a:pt x="235119" y="149193"/>
                  </a:lnTo>
                  <a:lnTo>
                    <a:pt x="249629" y="137433"/>
                  </a:lnTo>
                  <a:lnTo>
                    <a:pt x="254484" y="135995"/>
                  </a:lnTo>
                  <a:lnTo>
                    <a:pt x="278806" y="137567"/>
                  </a:lnTo>
                  <a:lnTo>
                    <a:pt x="282863" y="139331"/>
                  </a:lnTo>
                  <a:lnTo>
                    <a:pt x="289533" y="145619"/>
                  </a:lnTo>
                  <a:lnTo>
                    <a:pt x="293039" y="155988"/>
                  </a:lnTo>
                  <a:lnTo>
                    <a:pt x="301305" y="190373"/>
                  </a:lnTo>
                  <a:lnTo>
                    <a:pt x="307380" y="217800"/>
                  </a:lnTo>
                  <a:lnTo>
                    <a:pt x="309542" y="251263"/>
                  </a:lnTo>
                  <a:lnTo>
                    <a:pt x="310182" y="282818"/>
                  </a:lnTo>
                  <a:lnTo>
                    <a:pt x="310428" y="317353"/>
                  </a:lnTo>
                  <a:lnTo>
                    <a:pt x="310451" y="32788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87" name="SMARTInkShape-1421"/>
            <p:cNvSpPr/>
            <p:nvPr>
              <p:custDataLst>
                <p:tags r:id="rId73"/>
              </p:custDataLst>
            </p:nvPr>
          </p:nvSpPr>
          <p:spPr>
            <a:xfrm>
              <a:off x="7165862" y="1981896"/>
              <a:ext cx="414757" cy="289322"/>
            </a:xfrm>
            <a:custGeom>
              <a:avLst/>
              <a:gdLst/>
              <a:ahLst/>
              <a:cxnLst/>
              <a:rect l="0" t="0" r="0" b="0"/>
              <a:pathLst>
                <a:path w="414757" h="289322">
                  <a:moveTo>
                    <a:pt x="71921" y="106909"/>
                  </a:moveTo>
                  <a:lnTo>
                    <a:pt x="71921" y="106909"/>
                  </a:lnTo>
                  <a:lnTo>
                    <a:pt x="71921" y="103032"/>
                  </a:lnTo>
                  <a:lnTo>
                    <a:pt x="71109" y="101890"/>
                  </a:lnTo>
                  <a:lnTo>
                    <a:pt x="69756" y="101128"/>
                  </a:lnTo>
                  <a:lnTo>
                    <a:pt x="68044" y="100621"/>
                  </a:lnTo>
                  <a:lnTo>
                    <a:pt x="66090" y="101094"/>
                  </a:lnTo>
                  <a:lnTo>
                    <a:pt x="50876" y="109860"/>
                  </a:lnTo>
                  <a:lnTo>
                    <a:pt x="44174" y="116606"/>
                  </a:lnTo>
                  <a:lnTo>
                    <a:pt x="35837" y="131693"/>
                  </a:lnTo>
                  <a:lnTo>
                    <a:pt x="18268" y="166527"/>
                  </a:lnTo>
                  <a:lnTo>
                    <a:pt x="6652" y="202571"/>
                  </a:lnTo>
                  <a:lnTo>
                    <a:pt x="420" y="237071"/>
                  </a:lnTo>
                  <a:lnTo>
                    <a:pt x="0" y="260687"/>
                  </a:lnTo>
                  <a:lnTo>
                    <a:pt x="2897" y="268036"/>
                  </a:lnTo>
                  <a:lnTo>
                    <a:pt x="5617" y="270321"/>
                  </a:lnTo>
                  <a:lnTo>
                    <a:pt x="12968" y="272859"/>
                  </a:lnTo>
                  <a:lnTo>
                    <a:pt x="21645" y="271823"/>
                  </a:lnTo>
                  <a:lnTo>
                    <a:pt x="40439" y="264546"/>
                  </a:lnTo>
                  <a:lnTo>
                    <a:pt x="69501" y="240326"/>
                  </a:lnTo>
                  <a:lnTo>
                    <a:pt x="88536" y="211551"/>
                  </a:lnTo>
                  <a:lnTo>
                    <a:pt x="97805" y="187089"/>
                  </a:lnTo>
                  <a:lnTo>
                    <a:pt x="106720" y="150863"/>
                  </a:lnTo>
                  <a:lnTo>
                    <a:pt x="109023" y="127214"/>
                  </a:lnTo>
                  <a:lnTo>
                    <a:pt x="112215" y="120532"/>
                  </a:lnTo>
                  <a:lnTo>
                    <a:pt x="114202" y="118425"/>
                  </a:lnTo>
                  <a:lnTo>
                    <a:pt x="127993" y="109563"/>
                  </a:lnTo>
                  <a:lnTo>
                    <a:pt x="135241" y="107695"/>
                  </a:lnTo>
                  <a:lnTo>
                    <a:pt x="140097" y="107259"/>
                  </a:lnTo>
                  <a:lnTo>
                    <a:pt x="151271" y="110890"/>
                  </a:lnTo>
                  <a:lnTo>
                    <a:pt x="160983" y="117105"/>
                  </a:lnTo>
                  <a:lnTo>
                    <a:pt x="171535" y="132307"/>
                  </a:lnTo>
                  <a:lnTo>
                    <a:pt x="178167" y="146984"/>
                  </a:lnTo>
                  <a:lnTo>
                    <a:pt x="181038" y="180413"/>
                  </a:lnTo>
                  <a:lnTo>
                    <a:pt x="181387" y="214270"/>
                  </a:lnTo>
                  <a:lnTo>
                    <a:pt x="181457" y="245243"/>
                  </a:lnTo>
                  <a:lnTo>
                    <a:pt x="183632" y="265294"/>
                  </a:lnTo>
                  <a:lnTo>
                    <a:pt x="188751" y="289321"/>
                  </a:lnTo>
                  <a:lnTo>
                    <a:pt x="192646" y="285568"/>
                  </a:lnTo>
                  <a:lnTo>
                    <a:pt x="194554" y="279365"/>
                  </a:lnTo>
                  <a:lnTo>
                    <a:pt x="197792" y="266748"/>
                  </a:lnTo>
                  <a:lnTo>
                    <a:pt x="208479" y="232281"/>
                  </a:lnTo>
                  <a:lnTo>
                    <a:pt x="218035" y="199930"/>
                  </a:lnTo>
                  <a:lnTo>
                    <a:pt x="225308" y="172071"/>
                  </a:lnTo>
                  <a:lnTo>
                    <a:pt x="235035" y="137453"/>
                  </a:lnTo>
                  <a:lnTo>
                    <a:pt x="241425" y="109889"/>
                  </a:lnTo>
                  <a:lnTo>
                    <a:pt x="243352" y="106461"/>
                  </a:lnTo>
                  <a:lnTo>
                    <a:pt x="245447" y="104176"/>
                  </a:lnTo>
                  <a:lnTo>
                    <a:pt x="253155" y="100208"/>
                  </a:lnTo>
                  <a:lnTo>
                    <a:pt x="257985" y="107538"/>
                  </a:lnTo>
                  <a:lnTo>
                    <a:pt x="271641" y="137835"/>
                  </a:lnTo>
                  <a:lnTo>
                    <a:pt x="276287" y="166487"/>
                  </a:lnTo>
                  <a:lnTo>
                    <a:pt x="284178" y="200399"/>
                  </a:lnTo>
                  <a:lnTo>
                    <a:pt x="295955" y="232350"/>
                  </a:lnTo>
                  <a:lnTo>
                    <a:pt x="308076" y="253819"/>
                  </a:lnTo>
                  <a:lnTo>
                    <a:pt x="315104" y="257410"/>
                  </a:lnTo>
                  <a:lnTo>
                    <a:pt x="328963" y="259715"/>
                  </a:lnTo>
                  <a:lnTo>
                    <a:pt x="340858" y="256238"/>
                  </a:lnTo>
                  <a:lnTo>
                    <a:pt x="354662" y="250067"/>
                  </a:lnTo>
                  <a:lnTo>
                    <a:pt x="362047" y="243300"/>
                  </a:lnTo>
                  <a:lnTo>
                    <a:pt x="384272" y="208308"/>
                  </a:lnTo>
                  <a:lnTo>
                    <a:pt x="395373" y="175899"/>
                  </a:lnTo>
                  <a:lnTo>
                    <a:pt x="402914" y="147819"/>
                  </a:lnTo>
                  <a:lnTo>
                    <a:pt x="410287" y="118940"/>
                  </a:lnTo>
                  <a:lnTo>
                    <a:pt x="413734" y="89826"/>
                  </a:lnTo>
                  <a:lnTo>
                    <a:pt x="414756" y="60641"/>
                  </a:lnTo>
                  <a:lnTo>
                    <a:pt x="414289" y="29153"/>
                  </a:lnTo>
                  <a:lnTo>
                    <a:pt x="407740" y="3541"/>
                  </a:lnTo>
                  <a:lnTo>
                    <a:pt x="406164" y="1479"/>
                  </a:lnTo>
                  <a:lnTo>
                    <a:pt x="404302" y="105"/>
                  </a:lnTo>
                  <a:lnTo>
                    <a:pt x="403061" y="0"/>
                  </a:lnTo>
                  <a:lnTo>
                    <a:pt x="402233" y="742"/>
                  </a:lnTo>
                  <a:lnTo>
                    <a:pt x="401315" y="3730"/>
                  </a:lnTo>
                  <a:lnTo>
                    <a:pt x="399985" y="10786"/>
                  </a:lnTo>
                  <a:lnTo>
                    <a:pt x="388952" y="43275"/>
                  </a:lnTo>
                  <a:lnTo>
                    <a:pt x="384397" y="78590"/>
                  </a:lnTo>
                  <a:lnTo>
                    <a:pt x="380366" y="109338"/>
                  </a:lnTo>
                  <a:lnTo>
                    <a:pt x="379172" y="144146"/>
                  </a:lnTo>
                  <a:lnTo>
                    <a:pt x="378817" y="180157"/>
                  </a:lnTo>
                  <a:lnTo>
                    <a:pt x="380876" y="214361"/>
                  </a:lnTo>
                  <a:lnTo>
                    <a:pt x="386113" y="244798"/>
                  </a:lnTo>
                  <a:lnTo>
                    <a:pt x="393275" y="27489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88" name="SMARTInkShape-1422"/>
            <p:cNvSpPr/>
            <p:nvPr>
              <p:custDataLst>
                <p:tags r:id="rId74"/>
              </p:custDataLst>
            </p:nvPr>
          </p:nvSpPr>
          <p:spPr>
            <a:xfrm>
              <a:off x="7640247" y="1990807"/>
              <a:ext cx="123389" cy="265980"/>
            </a:xfrm>
            <a:custGeom>
              <a:avLst/>
              <a:gdLst/>
              <a:ahLst/>
              <a:cxnLst/>
              <a:rect l="0" t="0" r="0" b="0"/>
              <a:pathLst>
                <a:path w="123389" h="265980">
                  <a:moveTo>
                    <a:pt x="57657" y="141819"/>
                  </a:moveTo>
                  <a:lnTo>
                    <a:pt x="57657" y="141819"/>
                  </a:lnTo>
                  <a:lnTo>
                    <a:pt x="57657" y="137942"/>
                  </a:lnTo>
                  <a:lnTo>
                    <a:pt x="56845" y="136800"/>
                  </a:lnTo>
                  <a:lnTo>
                    <a:pt x="55493" y="136038"/>
                  </a:lnTo>
                  <a:lnTo>
                    <a:pt x="53779" y="135531"/>
                  </a:lnTo>
                  <a:lnTo>
                    <a:pt x="42859" y="128869"/>
                  </a:lnTo>
                  <a:lnTo>
                    <a:pt x="40489" y="128316"/>
                  </a:lnTo>
                  <a:lnTo>
                    <a:pt x="38908" y="128760"/>
                  </a:lnTo>
                  <a:lnTo>
                    <a:pt x="37855" y="129867"/>
                  </a:lnTo>
                  <a:lnTo>
                    <a:pt x="35872" y="133261"/>
                  </a:lnTo>
                  <a:lnTo>
                    <a:pt x="14738" y="165646"/>
                  </a:lnTo>
                  <a:lnTo>
                    <a:pt x="3135" y="198342"/>
                  </a:lnTo>
                  <a:lnTo>
                    <a:pt x="0" y="229085"/>
                  </a:lnTo>
                  <a:lnTo>
                    <a:pt x="383" y="243090"/>
                  </a:lnTo>
                  <a:lnTo>
                    <a:pt x="3259" y="254724"/>
                  </a:lnTo>
                  <a:lnTo>
                    <a:pt x="5162" y="258475"/>
                  </a:lnTo>
                  <a:lnTo>
                    <a:pt x="7242" y="260976"/>
                  </a:lnTo>
                  <a:lnTo>
                    <a:pt x="9440" y="262644"/>
                  </a:lnTo>
                  <a:lnTo>
                    <a:pt x="16210" y="264497"/>
                  </a:lnTo>
                  <a:lnTo>
                    <a:pt x="20288" y="264991"/>
                  </a:lnTo>
                  <a:lnTo>
                    <a:pt x="29147" y="261212"/>
                  </a:lnTo>
                  <a:lnTo>
                    <a:pt x="39305" y="252499"/>
                  </a:lnTo>
                  <a:lnTo>
                    <a:pt x="61336" y="222621"/>
                  </a:lnTo>
                  <a:lnTo>
                    <a:pt x="73983" y="193035"/>
                  </a:lnTo>
                  <a:lnTo>
                    <a:pt x="83484" y="158728"/>
                  </a:lnTo>
                  <a:lnTo>
                    <a:pt x="88367" y="125503"/>
                  </a:lnTo>
                  <a:lnTo>
                    <a:pt x="92453" y="97492"/>
                  </a:lnTo>
                  <a:lnTo>
                    <a:pt x="93664" y="68634"/>
                  </a:lnTo>
                  <a:lnTo>
                    <a:pt x="94074" y="33680"/>
                  </a:lnTo>
                  <a:lnTo>
                    <a:pt x="96293" y="22615"/>
                  </a:lnTo>
                  <a:lnTo>
                    <a:pt x="99943" y="11824"/>
                  </a:lnTo>
                  <a:lnTo>
                    <a:pt x="101276" y="0"/>
                  </a:lnTo>
                  <a:lnTo>
                    <a:pt x="101343" y="206"/>
                  </a:lnTo>
                  <a:lnTo>
                    <a:pt x="101477" y="34241"/>
                  </a:lnTo>
                  <a:lnTo>
                    <a:pt x="101478" y="64035"/>
                  </a:lnTo>
                  <a:lnTo>
                    <a:pt x="101478" y="93615"/>
                  </a:lnTo>
                  <a:lnTo>
                    <a:pt x="103642" y="125914"/>
                  </a:lnTo>
                  <a:lnTo>
                    <a:pt x="107259" y="160369"/>
                  </a:lnTo>
                  <a:lnTo>
                    <a:pt x="108916" y="186581"/>
                  </a:lnTo>
                  <a:lnTo>
                    <a:pt x="113600" y="220092"/>
                  </a:lnTo>
                  <a:lnTo>
                    <a:pt x="120886" y="255378"/>
                  </a:lnTo>
                  <a:lnTo>
                    <a:pt x="123388" y="2659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99" name="SMARTInkShape-Group283"/>
          <p:cNvGrpSpPr/>
          <p:nvPr/>
        </p:nvGrpSpPr>
        <p:grpSpPr>
          <a:xfrm>
            <a:off x="5624730" y="1993859"/>
            <a:ext cx="882540" cy="482108"/>
            <a:chOff x="5624730" y="1993859"/>
            <a:chExt cx="882540" cy="482108"/>
          </a:xfrm>
        </p:grpSpPr>
        <p:sp>
          <p:nvSpPr>
            <p:cNvPr id="5390" name="SMARTInkShape-1423"/>
            <p:cNvSpPr/>
            <p:nvPr>
              <p:custDataLst>
                <p:tags r:id="rId63"/>
              </p:custDataLst>
            </p:nvPr>
          </p:nvSpPr>
          <p:spPr>
            <a:xfrm>
              <a:off x="5624730" y="2114771"/>
              <a:ext cx="13584" cy="361196"/>
            </a:xfrm>
            <a:custGeom>
              <a:avLst/>
              <a:gdLst/>
              <a:ahLst/>
              <a:cxnLst/>
              <a:rect l="0" t="0" r="0" b="0"/>
              <a:pathLst>
                <a:path w="13584" h="361196">
                  <a:moveTo>
                    <a:pt x="13583" y="39766"/>
                  </a:moveTo>
                  <a:lnTo>
                    <a:pt x="13583" y="39766"/>
                  </a:lnTo>
                  <a:lnTo>
                    <a:pt x="13583" y="35888"/>
                  </a:lnTo>
                  <a:lnTo>
                    <a:pt x="11419" y="31821"/>
                  </a:lnTo>
                  <a:lnTo>
                    <a:pt x="8564" y="27308"/>
                  </a:lnTo>
                  <a:lnTo>
                    <a:pt x="6731" y="17799"/>
                  </a:lnTo>
                  <a:lnTo>
                    <a:pt x="6369" y="8106"/>
                  </a:lnTo>
                  <a:lnTo>
                    <a:pt x="4155" y="3243"/>
                  </a:lnTo>
                  <a:lnTo>
                    <a:pt x="2429" y="810"/>
                  </a:lnTo>
                  <a:lnTo>
                    <a:pt x="1279" y="0"/>
                  </a:lnTo>
                  <a:lnTo>
                    <a:pt x="511" y="271"/>
                  </a:lnTo>
                  <a:lnTo>
                    <a:pt x="0" y="1263"/>
                  </a:lnTo>
                  <a:lnTo>
                    <a:pt x="470" y="1925"/>
                  </a:lnTo>
                  <a:lnTo>
                    <a:pt x="3156" y="2660"/>
                  </a:lnTo>
                  <a:lnTo>
                    <a:pt x="4197" y="3668"/>
                  </a:lnTo>
                  <a:lnTo>
                    <a:pt x="5353" y="6951"/>
                  </a:lnTo>
                  <a:lnTo>
                    <a:pt x="6225" y="41898"/>
                  </a:lnTo>
                  <a:lnTo>
                    <a:pt x="6269" y="77185"/>
                  </a:lnTo>
                  <a:lnTo>
                    <a:pt x="6276" y="110092"/>
                  </a:lnTo>
                  <a:lnTo>
                    <a:pt x="6278" y="135942"/>
                  </a:lnTo>
                  <a:lnTo>
                    <a:pt x="6279" y="160956"/>
                  </a:lnTo>
                  <a:lnTo>
                    <a:pt x="6279" y="187762"/>
                  </a:lnTo>
                  <a:lnTo>
                    <a:pt x="6279" y="215906"/>
                  </a:lnTo>
                  <a:lnTo>
                    <a:pt x="6281" y="244645"/>
                  </a:lnTo>
                  <a:lnTo>
                    <a:pt x="6281" y="280444"/>
                  </a:lnTo>
                  <a:lnTo>
                    <a:pt x="6281" y="315486"/>
                  </a:lnTo>
                  <a:lnTo>
                    <a:pt x="6281" y="343812"/>
                  </a:lnTo>
                  <a:lnTo>
                    <a:pt x="6281" y="3611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91" name="SMARTInkShape-1424"/>
            <p:cNvSpPr/>
            <p:nvPr>
              <p:custDataLst>
                <p:tags r:id="rId64"/>
              </p:custDataLst>
            </p:nvPr>
          </p:nvSpPr>
          <p:spPr>
            <a:xfrm>
              <a:off x="5645617" y="2099547"/>
              <a:ext cx="116698" cy="186325"/>
            </a:xfrm>
            <a:custGeom>
              <a:avLst/>
              <a:gdLst/>
              <a:ahLst/>
              <a:cxnLst/>
              <a:rect l="0" t="0" r="0" b="0"/>
              <a:pathLst>
                <a:path w="116698" h="186325">
                  <a:moveTo>
                    <a:pt x="0" y="40383"/>
                  </a:moveTo>
                  <a:lnTo>
                    <a:pt x="0" y="40383"/>
                  </a:lnTo>
                  <a:lnTo>
                    <a:pt x="3877" y="36506"/>
                  </a:lnTo>
                  <a:lnTo>
                    <a:pt x="5781" y="32438"/>
                  </a:lnTo>
                  <a:lnTo>
                    <a:pt x="10880" y="19337"/>
                  </a:lnTo>
                  <a:lnTo>
                    <a:pt x="17380" y="9712"/>
                  </a:lnTo>
                  <a:lnTo>
                    <a:pt x="24225" y="6464"/>
                  </a:lnTo>
                  <a:lnTo>
                    <a:pt x="46560" y="0"/>
                  </a:lnTo>
                  <a:lnTo>
                    <a:pt x="74518" y="3196"/>
                  </a:lnTo>
                  <a:lnTo>
                    <a:pt x="79704" y="5042"/>
                  </a:lnTo>
                  <a:lnTo>
                    <a:pt x="100531" y="24137"/>
                  </a:lnTo>
                  <a:lnTo>
                    <a:pt x="110756" y="38184"/>
                  </a:lnTo>
                  <a:lnTo>
                    <a:pt x="115049" y="52625"/>
                  </a:lnTo>
                  <a:lnTo>
                    <a:pt x="116697" y="81775"/>
                  </a:lnTo>
                  <a:lnTo>
                    <a:pt x="112932" y="96378"/>
                  </a:lnTo>
                  <a:lnTo>
                    <a:pt x="95806" y="129468"/>
                  </a:lnTo>
                  <a:lnTo>
                    <a:pt x="63205" y="159338"/>
                  </a:lnTo>
                  <a:lnTo>
                    <a:pt x="28218" y="181476"/>
                  </a:lnTo>
                  <a:lnTo>
                    <a:pt x="22550" y="184241"/>
                  </a:lnTo>
                  <a:lnTo>
                    <a:pt x="8783" y="186324"/>
                  </a:lnTo>
                  <a:lnTo>
                    <a:pt x="9101" y="185555"/>
                  </a:lnTo>
                  <a:lnTo>
                    <a:pt x="21910" y="17184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92" name="SMARTInkShape-1425"/>
            <p:cNvSpPr/>
            <p:nvPr>
              <p:custDataLst>
                <p:tags r:id="rId65"/>
              </p:custDataLst>
            </p:nvPr>
          </p:nvSpPr>
          <p:spPr>
            <a:xfrm>
              <a:off x="6295719" y="2096224"/>
              <a:ext cx="131375" cy="29100"/>
            </a:xfrm>
            <a:custGeom>
              <a:avLst/>
              <a:gdLst/>
              <a:ahLst/>
              <a:cxnLst/>
              <a:rect l="0" t="0" r="0" b="0"/>
              <a:pathLst>
                <a:path w="131375" h="29100">
                  <a:moveTo>
                    <a:pt x="7214" y="14492"/>
                  </a:moveTo>
                  <a:lnTo>
                    <a:pt x="7214" y="14492"/>
                  </a:lnTo>
                  <a:lnTo>
                    <a:pt x="3337" y="14492"/>
                  </a:lnTo>
                  <a:lnTo>
                    <a:pt x="2195" y="13680"/>
                  </a:lnTo>
                  <a:lnTo>
                    <a:pt x="1433" y="12328"/>
                  </a:lnTo>
                  <a:lnTo>
                    <a:pt x="0" y="1201"/>
                  </a:lnTo>
                  <a:lnTo>
                    <a:pt x="781" y="762"/>
                  </a:lnTo>
                  <a:lnTo>
                    <a:pt x="10084" y="0"/>
                  </a:lnTo>
                  <a:lnTo>
                    <a:pt x="46102" y="8905"/>
                  </a:lnTo>
                  <a:lnTo>
                    <a:pt x="81980" y="21946"/>
                  </a:lnTo>
                  <a:lnTo>
                    <a:pt x="113555" y="28680"/>
                  </a:lnTo>
                  <a:lnTo>
                    <a:pt x="131374" y="290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93" name="SMARTInkShape-1426"/>
            <p:cNvSpPr/>
            <p:nvPr>
              <p:custDataLst>
                <p:tags r:id="rId66"/>
              </p:custDataLst>
            </p:nvPr>
          </p:nvSpPr>
          <p:spPr>
            <a:xfrm>
              <a:off x="6441826" y="2103501"/>
              <a:ext cx="65444" cy="182500"/>
            </a:xfrm>
            <a:custGeom>
              <a:avLst/>
              <a:gdLst/>
              <a:ahLst/>
              <a:cxnLst/>
              <a:rect l="0" t="0" r="0" b="0"/>
              <a:pathLst>
                <a:path w="65444" h="182500">
                  <a:moveTo>
                    <a:pt x="50998" y="7215"/>
                  </a:moveTo>
                  <a:lnTo>
                    <a:pt x="50998" y="7215"/>
                  </a:lnTo>
                  <a:lnTo>
                    <a:pt x="50998" y="3337"/>
                  </a:lnTo>
                  <a:lnTo>
                    <a:pt x="50186" y="2195"/>
                  </a:lnTo>
                  <a:lnTo>
                    <a:pt x="48834" y="1434"/>
                  </a:lnTo>
                  <a:lnTo>
                    <a:pt x="40833" y="212"/>
                  </a:lnTo>
                  <a:lnTo>
                    <a:pt x="33830" y="0"/>
                  </a:lnTo>
                  <a:lnTo>
                    <a:pt x="29031" y="2115"/>
                  </a:lnTo>
                  <a:lnTo>
                    <a:pt x="24194" y="4948"/>
                  </a:lnTo>
                  <a:lnTo>
                    <a:pt x="16908" y="7354"/>
                  </a:lnTo>
                  <a:lnTo>
                    <a:pt x="12043" y="10793"/>
                  </a:lnTo>
                  <a:lnTo>
                    <a:pt x="4742" y="21169"/>
                  </a:lnTo>
                  <a:lnTo>
                    <a:pt x="1316" y="30645"/>
                  </a:lnTo>
                  <a:lnTo>
                    <a:pt x="0" y="56252"/>
                  </a:lnTo>
                  <a:lnTo>
                    <a:pt x="3788" y="70615"/>
                  </a:lnTo>
                  <a:lnTo>
                    <a:pt x="10000" y="78131"/>
                  </a:lnTo>
                  <a:lnTo>
                    <a:pt x="17358" y="84989"/>
                  </a:lnTo>
                  <a:lnTo>
                    <a:pt x="26875" y="97163"/>
                  </a:lnTo>
                  <a:lnTo>
                    <a:pt x="62846" y="128715"/>
                  </a:lnTo>
                  <a:lnTo>
                    <a:pt x="63766" y="129601"/>
                  </a:lnTo>
                  <a:lnTo>
                    <a:pt x="64788" y="132750"/>
                  </a:lnTo>
                  <a:lnTo>
                    <a:pt x="65443" y="137507"/>
                  </a:lnTo>
                  <a:lnTo>
                    <a:pt x="48433" y="155816"/>
                  </a:lnTo>
                  <a:lnTo>
                    <a:pt x="14481" y="1824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94" name="SMARTInkShape-1427"/>
            <p:cNvSpPr/>
            <p:nvPr>
              <p:custDataLst>
                <p:tags r:id="rId67"/>
              </p:custDataLst>
            </p:nvPr>
          </p:nvSpPr>
          <p:spPr>
            <a:xfrm>
              <a:off x="6310237" y="1993859"/>
              <a:ext cx="21911" cy="321356"/>
            </a:xfrm>
            <a:custGeom>
              <a:avLst/>
              <a:gdLst/>
              <a:ahLst/>
              <a:cxnLst/>
              <a:rect l="0" t="0" r="0" b="0"/>
              <a:pathLst>
                <a:path w="21911" h="321356">
                  <a:moveTo>
                    <a:pt x="0" y="0"/>
                  </a:moveTo>
                  <a:lnTo>
                    <a:pt x="0" y="0"/>
                  </a:lnTo>
                  <a:lnTo>
                    <a:pt x="0" y="10166"/>
                  </a:lnTo>
                  <a:lnTo>
                    <a:pt x="6288" y="38425"/>
                  </a:lnTo>
                  <a:lnTo>
                    <a:pt x="7002" y="66748"/>
                  </a:lnTo>
                  <a:lnTo>
                    <a:pt x="7214" y="96960"/>
                  </a:lnTo>
                  <a:lnTo>
                    <a:pt x="7276" y="130347"/>
                  </a:lnTo>
                  <a:lnTo>
                    <a:pt x="11172" y="165937"/>
                  </a:lnTo>
                  <a:lnTo>
                    <a:pt x="13589" y="202180"/>
                  </a:lnTo>
                  <a:lnTo>
                    <a:pt x="14305" y="234739"/>
                  </a:lnTo>
                  <a:lnTo>
                    <a:pt x="14517" y="264944"/>
                  </a:lnTo>
                  <a:lnTo>
                    <a:pt x="15400" y="292569"/>
                  </a:lnTo>
                  <a:lnTo>
                    <a:pt x="21910" y="32135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95" name="SMARTInkShape-1428"/>
            <p:cNvSpPr/>
            <p:nvPr>
              <p:custDataLst>
                <p:tags r:id="rId68"/>
              </p:custDataLst>
            </p:nvPr>
          </p:nvSpPr>
          <p:spPr>
            <a:xfrm>
              <a:off x="5810575" y="2118143"/>
              <a:ext cx="97969" cy="173163"/>
            </a:xfrm>
            <a:custGeom>
              <a:avLst/>
              <a:gdLst/>
              <a:ahLst/>
              <a:cxnLst/>
              <a:rect l="0" t="0" r="0" b="0"/>
              <a:pathLst>
                <a:path w="97969" h="173163">
                  <a:moveTo>
                    <a:pt x="97968" y="29090"/>
                  </a:moveTo>
                  <a:lnTo>
                    <a:pt x="97968" y="29090"/>
                  </a:lnTo>
                  <a:lnTo>
                    <a:pt x="97968" y="25213"/>
                  </a:lnTo>
                  <a:lnTo>
                    <a:pt x="97157" y="24071"/>
                  </a:lnTo>
                  <a:lnTo>
                    <a:pt x="95804" y="23309"/>
                  </a:lnTo>
                  <a:lnTo>
                    <a:pt x="94091" y="22802"/>
                  </a:lnTo>
                  <a:lnTo>
                    <a:pt x="92949" y="21652"/>
                  </a:lnTo>
                  <a:lnTo>
                    <a:pt x="88952" y="13976"/>
                  </a:lnTo>
                  <a:lnTo>
                    <a:pt x="85846" y="9389"/>
                  </a:lnTo>
                  <a:lnTo>
                    <a:pt x="84465" y="4645"/>
                  </a:lnTo>
                  <a:lnTo>
                    <a:pt x="83285" y="3055"/>
                  </a:lnTo>
                  <a:lnTo>
                    <a:pt x="81688" y="1996"/>
                  </a:lnTo>
                  <a:lnTo>
                    <a:pt x="75562" y="504"/>
                  </a:lnTo>
                  <a:lnTo>
                    <a:pt x="66221" y="0"/>
                  </a:lnTo>
                  <a:lnTo>
                    <a:pt x="55110" y="3790"/>
                  </a:lnTo>
                  <a:lnTo>
                    <a:pt x="41538" y="13930"/>
                  </a:lnTo>
                  <a:lnTo>
                    <a:pt x="19010" y="45305"/>
                  </a:lnTo>
                  <a:lnTo>
                    <a:pt x="6211" y="78248"/>
                  </a:lnTo>
                  <a:lnTo>
                    <a:pt x="0" y="101543"/>
                  </a:lnTo>
                  <a:lnTo>
                    <a:pt x="2185" y="131224"/>
                  </a:lnTo>
                  <a:lnTo>
                    <a:pt x="4938" y="151052"/>
                  </a:lnTo>
                  <a:lnTo>
                    <a:pt x="6734" y="156653"/>
                  </a:lnTo>
                  <a:lnTo>
                    <a:pt x="13057" y="165042"/>
                  </a:lnTo>
                  <a:lnTo>
                    <a:pt x="21278" y="170663"/>
                  </a:lnTo>
                  <a:lnTo>
                    <a:pt x="30342" y="173162"/>
                  </a:lnTo>
                  <a:lnTo>
                    <a:pt x="39780" y="172108"/>
                  </a:lnTo>
                  <a:lnTo>
                    <a:pt x="48573" y="168935"/>
                  </a:lnTo>
                  <a:lnTo>
                    <a:pt x="71063" y="154754"/>
                  </a:lnTo>
                  <a:lnTo>
                    <a:pt x="85459" y="133331"/>
                  </a:lnTo>
                  <a:lnTo>
                    <a:pt x="94654" y="113399"/>
                  </a:lnTo>
                  <a:lnTo>
                    <a:pt x="97677" y="78449"/>
                  </a:lnTo>
                  <a:lnTo>
                    <a:pt x="97943" y="44417"/>
                  </a:lnTo>
                  <a:lnTo>
                    <a:pt x="97957" y="36443"/>
                  </a:lnTo>
                  <a:lnTo>
                    <a:pt x="95799" y="30194"/>
                  </a:lnTo>
                  <a:lnTo>
                    <a:pt x="92947" y="24712"/>
                  </a:lnTo>
                  <a:lnTo>
                    <a:pt x="91679" y="19570"/>
                  </a:lnTo>
                  <a:lnTo>
                    <a:pt x="90529" y="17875"/>
                  </a:lnTo>
                  <a:lnTo>
                    <a:pt x="88951" y="16744"/>
                  </a:lnTo>
                  <a:lnTo>
                    <a:pt x="87087" y="15990"/>
                  </a:lnTo>
                  <a:lnTo>
                    <a:pt x="85845" y="16300"/>
                  </a:lnTo>
                  <a:lnTo>
                    <a:pt x="85017" y="17317"/>
                  </a:lnTo>
                  <a:lnTo>
                    <a:pt x="83285" y="20612"/>
                  </a:lnTo>
                  <a:lnTo>
                    <a:pt x="76058" y="2909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96" name="SMARTInkShape-1429"/>
            <p:cNvSpPr/>
            <p:nvPr>
              <p:custDataLst>
                <p:tags r:id="rId69"/>
              </p:custDataLst>
            </p:nvPr>
          </p:nvSpPr>
          <p:spPr>
            <a:xfrm>
              <a:off x="5981578" y="2161840"/>
              <a:ext cx="7305" cy="138768"/>
            </a:xfrm>
            <a:custGeom>
              <a:avLst/>
              <a:gdLst/>
              <a:ahLst/>
              <a:cxnLst/>
              <a:rect l="0" t="0" r="0" b="0"/>
              <a:pathLst>
                <a:path w="7305" h="138768">
                  <a:moveTo>
                    <a:pt x="0" y="0"/>
                  </a:moveTo>
                  <a:lnTo>
                    <a:pt x="0" y="0"/>
                  </a:lnTo>
                  <a:lnTo>
                    <a:pt x="811" y="18765"/>
                  </a:lnTo>
                  <a:lnTo>
                    <a:pt x="6288" y="41614"/>
                  </a:lnTo>
                  <a:lnTo>
                    <a:pt x="7170" y="73706"/>
                  </a:lnTo>
                  <a:lnTo>
                    <a:pt x="7292" y="108971"/>
                  </a:lnTo>
                  <a:lnTo>
                    <a:pt x="7304" y="1387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97" name="SMARTInkShape-1430"/>
            <p:cNvSpPr/>
            <p:nvPr>
              <p:custDataLst>
                <p:tags r:id="rId70"/>
              </p:custDataLst>
            </p:nvPr>
          </p:nvSpPr>
          <p:spPr>
            <a:xfrm>
              <a:off x="6032703" y="2015796"/>
              <a:ext cx="29215" cy="21885"/>
            </a:xfrm>
            <a:custGeom>
              <a:avLst/>
              <a:gdLst/>
              <a:ahLst/>
              <a:cxnLst/>
              <a:rect l="0" t="0" r="0" b="0"/>
              <a:pathLst>
                <a:path w="29215" h="21885">
                  <a:moveTo>
                    <a:pt x="0" y="7277"/>
                  </a:moveTo>
                  <a:lnTo>
                    <a:pt x="0" y="7277"/>
                  </a:lnTo>
                  <a:lnTo>
                    <a:pt x="0" y="275"/>
                  </a:lnTo>
                  <a:lnTo>
                    <a:pt x="6288" y="0"/>
                  </a:lnTo>
                  <a:lnTo>
                    <a:pt x="29214" y="218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98" name="SMARTInkShape-1431"/>
            <p:cNvSpPr/>
            <p:nvPr>
              <p:custDataLst>
                <p:tags r:id="rId71"/>
              </p:custDataLst>
            </p:nvPr>
          </p:nvSpPr>
          <p:spPr>
            <a:xfrm>
              <a:off x="6091131" y="2118019"/>
              <a:ext cx="124161" cy="219106"/>
            </a:xfrm>
            <a:custGeom>
              <a:avLst/>
              <a:gdLst/>
              <a:ahLst/>
              <a:cxnLst/>
              <a:rect l="0" t="0" r="0" b="0"/>
              <a:pathLst>
                <a:path w="124161" h="219106">
                  <a:moveTo>
                    <a:pt x="0" y="0"/>
                  </a:moveTo>
                  <a:lnTo>
                    <a:pt x="0" y="0"/>
                  </a:lnTo>
                  <a:lnTo>
                    <a:pt x="0" y="31211"/>
                  </a:lnTo>
                  <a:lnTo>
                    <a:pt x="2164" y="65995"/>
                  </a:lnTo>
                  <a:lnTo>
                    <a:pt x="6626" y="101472"/>
                  </a:lnTo>
                  <a:lnTo>
                    <a:pt x="7244" y="133616"/>
                  </a:lnTo>
                  <a:lnTo>
                    <a:pt x="7303" y="167515"/>
                  </a:lnTo>
                  <a:lnTo>
                    <a:pt x="7305" y="157774"/>
                  </a:lnTo>
                  <a:lnTo>
                    <a:pt x="14742" y="122886"/>
                  </a:lnTo>
                  <a:lnTo>
                    <a:pt x="21049" y="101872"/>
                  </a:lnTo>
                  <a:lnTo>
                    <a:pt x="41914" y="65682"/>
                  </a:lnTo>
                  <a:lnTo>
                    <a:pt x="55948" y="38131"/>
                  </a:lnTo>
                  <a:lnTo>
                    <a:pt x="74342" y="20330"/>
                  </a:lnTo>
                  <a:lnTo>
                    <a:pt x="79837" y="17151"/>
                  </a:lnTo>
                  <a:lnTo>
                    <a:pt x="82439" y="16303"/>
                  </a:lnTo>
                  <a:lnTo>
                    <a:pt x="84985" y="16549"/>
                  </a:lnTo>
                  <a:lnTo>
                    <a:pt x="89979" y="18987"/>
                  </a:lnTo>
                  <a:lnTo>
                    <a:pt x="97351" y="28799"/>
                  </a:lnTo>
                  <a:lnTo>
                    <a:pt x="104675" y="41985"/>
                  </a:lnTo>
                  <a:lnTo>
                    <a:pt x="111074" y="73755"/>
                  </a:lnTo>
                  <a:lnTo>
                    <a:pt x="115714" y="102392"/>
                  </a:lnTo>
                  <a:lnTo>
                    <a:pt x="116631" y="136511"/>
                  </a:lnTo>
                  <a:lnTo>
                    <a:pt x="118975" y="167535"/>
                  </a:lnTo>
                  <a:lnTo>
                    <a:pt x="123477" y="202817"/>
                  </a:lnTo>
                  <a:lnTo>
                    <a:pt x="124160" y="2191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19" name="SMARTInkShape-Group284"/>
          <p:cNvGrpSpPr/>
          <p:nvPr/>
        </p:nvGrpSpPr>
        <p:grpSpPr>
          <a:xfrm>
            <a:off x="2527016" y="1887471"/>
            <a:ext cx="2832752" cy="573814"/>
            <a:chOff x="2527016" y="1887471"/>
            <a:chExt cx="2832752" cy="573814"/>
          </a:xfrm>
        </p:grpSpPr>
        <p:sp>
          <p:nvSpPr>
            <p:cNvPr id="5400" name="SMARTInkShape-1432"/>
            <p:cNvSpPr/>
            <p:nvPr>
              <p:custDataLst>
                <p:tags r:id="rId44"/>
              </p:custDataLst>
            </p:nvPr>
          </p:nvSpPr>
          <p:spPr>
            <a:xfrm>
              <a:off x="2887989" y="1935431"/>
              <a:ext cx="97934" cy="291703"/>
            </a:xfrm>
            <a:custGeom>
              <a:avLst/>
              <a:gdLst/>
              <a:ahLst/>
              <a:cxnLst/>
              <a:rect l="0" t="0" r="0" b="0"/>
              <a:pathLst>
                <a:path w="97934" h="291703">
                  <a:moveTo>
                    <a:pt x="4203" y="0"/>
                  </a:moveTo>
                  <a:lnTo>
                    <a:pt x="4203" y="0"/>
                  </a:lnTo>
                  <a:lnTo>
                    <a:pt x="8080" y="3878"/>
                  </a:lnTo>
                  <a:lnTo>
                    <a:pt x="9984" y="10109"/>
                  </a:lnTo>
                  <a:lnTo>
                    <a:pt x="11417" y="45428"/>
                  </a:lnTo>
                  <a:lnTo>
                    <a:pt x="15697" y="79184"/>
                  </a:lnTo>
                  <a:lnTo>
                    <a:pt x="13108" y="107497"/>
                  </a:lnTo>
                  <a:lnTo>
                    <a:pt x="11981" y="136445"/>
                  </a:lnTo>
                  <a:lnTo>
                    <a:pt x="10836" y="165580"/>
                  </a:lnTo>
                  <a:lnTo>
                    <a:pt x="6529" y="194771"/>
                  </a:lnTo>
                  <a:lnTo>
                    <a:pt x="4892" y="223166"/>
                  </a:lnTo>
                  <a:lnTo>
                    <a:pt x="4263" y="258284"/>
                  </a:lnTo>
                  <a:lnTo>
                    <a:pt x="4230" y="264380"/>
                  </a:lnTo>
                  <a:lnTo>
                    <a:pt x="2051" y="269794"/>
                  </a:lnTo>
                  <a:lnTo>
                    <a:pt x="334" y="272374"/>
                  </a:lnTo>
                  <a:lnTo>
                    <a:pt x="0" y="273282"/>
                  </a:lnTo>
                  <a:lnTo>
                    <a:pt x="590" y="273076"/>
                  </a:lnTo>
                  <a:lnTo>
                    <a:pt x="1794" y="272128"/>
                  </a:lnTo>
                  <a:lnTo>
                    <a:pt x="3132" y="268910"/>
                  </a:lnTo>
                  <a:lnTo>
                    <a:pt x="9992" y="237434"/>
                  </a:lnTo>
                  <a:lnTo>
                    <a:pt x="21365" y="204027"/>
                  </a:lnTo>
                  <a:lnTo>
                    <a:pt x="42150" y="170802"/>
                  </a:lnTo>
                  <a:lnTo>
                    <a:pt x="54038" y="159800"/>
                  </a:lnTo>
                  <a:lnTo>
                    <a:pt x="67839" y="151401"/>
                  </a:lnTo>
                  <a:lnTo>
                    <a:pt x="70972" y="150435"/>
                  </a:lnTo>
                  <a:lnTo>
                    <a:pt x="73061" y="150604"/>
                  </a:lnTo>
                  <a:lnTo>
                    <a:pt x="84167" y="156704"/>
                  </a:lnTo>
                  <a:lnTo>
                    <a:pt x="86726" y="159651"/>
                  </a:lnTo>
                  <a:lnTo>
                    <a:pt x="96415" y="185360"/>
                  </a:lnTo>
                  <a:lnTo>
                    <a:pt x="97933" y="194910"/>
                  </a:lnTo>
                  <a:lnTo>
                    <a:pt x="92753" y="230276"/>
                  </a:lnTo>
                  <a:lnTo>
                    <a:pt x="81759" y="260404"/>
                  </a:lnTo>
                  <a:lnTo>
                    <a:pt x="67469" y="279533"/>
                  </a:lnTo>
                  <a:lnTo>
                    <a:pt x="57756" y="288809"/>
                  </a:lnTo>
                  <a:lnTo>
                    <a:pt x="52890" y="290660"/>
                  </a:lnTo>
                  <a:lnTo>
                    <a:pt x="45589" y="291702"/>
                  </a:lnTo>
                  <a:lnTo>
                    <a:pt x="43966" y="291037"/>
                  </a:lnTo>
                  <a:lnTo>
                    <a:pt x="42884" y="289782"/>
                  </a:lnTo>
                  <a:lnTo>
                    <a:pt x="41682" y="286223"/>
                  </a:lnTo>
                  <a:lnTo>
                    <a:pt x="41148" y="281937"/>
                  </a:lnTo>
                  <a:lnTo>
                    <a:pt x="40194" y="280469"/>
                  </a:lnTo>
                  <a:lnTo>
                    <a:pt x="38746" y="279491"/>
                  </a:lnTo>
                  <a:lnTo>
                    <a:pt x="36970" y="278838"/>
                  </a:lnTo>
                  <a:lnTo>
                    <a:pt x="35785" y="276780"/>
                  </a:lnTo>
                  <a:lnTo>
                    <a:pt x="33729" y="265072"/>
                  </a:lnTo>
                  <a:lnTo>
                    <a:pt x="35719" y="261716"/>
                  </a:lnTo>
                  <a:lnTo>
                    <a:pt x="40720" y="2556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01" name="SMARTInkShape-1433"/>
            <p:cNvSpPr/>
            <p:nvPr>
              <p:custDataLst>
                <p:tags r:id="rId45"/>
              </p:custDataLst>
            </p:nvPr>
          </p:nvSpPr>
          <p:spPr>
            <a:xfrm>
              <a:off x="3039794" y="2067284"/>
              <a:ext cx="92976" cy="155581"/>
            </a:xfrm>
            <a:custGeom>
              <a:avLst/>
              <a:gdLst/>
              <a:ahLst/>
              <a:cxnLst/>
              <a:rect l="0" t="0" r="0" b="0"/>
              <a:pathLst>
                <a:path w="92976" h="155581">
                  <a:moveTo>
                    <a:pt x="78807" y="14218"/>
                  </a:moveTo>
                  <a:lnTo>
                    <a:pt x="78807" y="14218"/>
                  </a:lnTo>
                  <a:lnTo>
                    <a:pt x="74929" y="14218"/>
                  </a:lnTo>
                  <a:lnTo>
                    <a:pt x="73787" y="13406"/>
                  </a:lnTo>
                  <a:lnTo>
                    <a:pt x="73026" y="12053"/>
                  </a:lnTo>
                  <a:lnTo>
                    <a:pt x="72518" y="10340"/>
                  </a:lnTo>
                  <a:lnTo>
                    <a:pt x="67927" y="4052"/>
                  </a:lnTo>
                  <a:lnTo>
                    <a:pt x="63692" y="1585"/>
                  </a:lnTo>
                  <a:lnTo>
                    <a:pt x="54361" y="0"/>
                  </a:lnTo>
                  <a:lnTo>
                    <a:pt x="49548" y="1948"/>
                  </a:lnTo>
                  <a:lnTo>
                    <a:pt x="39846" y="9810"/>
                  </a:lnTo>
                  <a:lnTo>
                    <a:pt x="25517" y="39635"/>
                  </a:lnTo>
                  <a:lnTo>
                    <a:pt x="11655" y="75773"/>
                  </a:lnTo>
                  <a:lnTo>
                    <a:pt x="3638" y="104499"/>
                  </a:lnTo>
                  <a:lnTo>
                    <a:pt x="0" y="129692"/>
                  </a:lnTo>
                  <a:lnTo>
                    <a:pt x="1313" y="140739"/>
                  </a:lnTo>
                  <a:lnTo>
                    <a:pt x="6615" y="151520"/>
                  </a:lnTo>
                  <a:lnTo>
                    <a:pt x="8768" y="154443"/>
                  </a:lnTo>
                  <a:lnTo>
                    <a:pt x="11827" y="155580"/>
                  </a:lnTo>
                  <a:lnTo>
                    <a:pt x="19553" y="154679"/>
                  </a:lnTo>
                  <a:lnTo>
                    <a:pt x="33028" y="145732"/>
                  </a:lnTo>
                  <a:lnTo>
                    <a:pt x="65851" y="113893"/>
                  </a:lnTo>
                  <a:lnTo>
                    <a:pt x="85922" y="79941"/>
                  </a:lnTo>
                  <a:lnTo>
                    <a:pt x="90084" y="69396"/>
                  </a:lnTo>
                  <a:lnTo>
                    <a:pt x="92975" y="39577"/>
                  </a:lnTo>
                  <a:lnTo>
                    <a:pt x="91055" y="31439"/>
                  </a:lnTo>
                  <a:lnTo>
                    <a:pt x="88308" y="24306"/>
                  </a:lnTo>
                  <a:lnTo>
                    <a:pt x="85950" y="12789"/>
                  </a:lnTo>
                  <a:lnTo>
                    <a:pt x="84380" y="10830"/>
                  </a:lnTo>
                  <a:lnTo>
                    <a:pt x="76030" y="3811"/>
                  </a:lnTo>
                  <a:lnTo>
                    <a:pt x="74521" y="3222"/>
                  </a:lnTo>
                  <a:lnTo>
                    <a:pt x="73515" y="3641"/>
                  </a:lnTo>
                  <a:lnTo>
                    <a:pt x="72844" y="4732"/>
                  </a:lnTo>
                  <a:lnTo>
                    <a:pt x="71586" y="5459"/>
                  </a:lnTo>
                  <a:lnTo>
                    <a:pt x="65333" y="6723"/>
                  </a:lnTo>
                  <a:lnTo>
                    <a:pt x="56896" y="142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02" name="SMARTInkShape-1434"/>
            <p:cNvSpPr/>
            <p:nvPr>
              <p:custDataLst>
                <p:tags r:id="rId46"/>
              </p:custDataLst>
            </p:nvPr>
          </p:nvSpPr>
          <p:spPr>
            <a:xfrm>
              <a:off x="3169825" y="1922524"/>
              <a:ext cx="233614" cy="348870"/>
            </a:xfrm>
            <a:custGeom>
              <a:avLst/>
              <a:gdLst/>
              <a:ahLst/>
              <a:cxnLst/>
              <a:rect l="0" t="0" r="0" b="0"/>
              <a:pathLst>
                <a:path w="233614" h="348870">
                  <a:moveTo>
                    <a:pt x="14507" y="20211"/>
                  </a:moveTo>
                  <a:lnTo>
                    <a:pt x="14507" y="20211"/>
                  </a:lnTo>
                  <a:lnTo>
                    <a:pt x="18384" y="20211"/>
                  </a:lnTo>
                  <a:lnTo>
                    <a:pt x="19526" y="21022"/>
                  </a:lnTo>
                  <a:lnTo>
                    <a:pt x="20288" y="22375"/>
                  </a:lnTo>
                  <a:lnTo>
                    <a:pt x="28073" y="58636"/>
                  </a:lnTo>
                  <a:lnTo>
                    <a:pt x="28908" y="92962"/>
                  </a:lnTo>
                  <a:lnTo>
                    <a:pt x="29053" y="126253"/>
                  </a:lnTo>
                  <a:lnTo>
                    <a:pt x="29096" y="161814"/>
                  </a:lnTo>
                  <a:lnTo>
                    <a:pt x="28298" y="197237"/>
                  </a:lnTo>
                  <a:lnTo>
                    <a:pt x="24093" y="229463"/>
                  </a:lnTo>
                  <a:lnTo>
                    <a:pt x="21676" y="262726"/>
                  </a:lnTo>
                  <a:lnTo>
                    <a:pt x="14000" y="296598"/>
                  </a:lnTo>
                  <a:lnTo>
                    <a:pt x="5636" y="325575"/>
                  </a:lnTo>
                  <a:lnTo>
                    <a:pt x="236" y="333754"/>
                  </a:lnTo>
                  <a:lnTo>
                    <a:pt x="0" y="330234"/>
                  </a:lnTo>
                  <a:lnTo>
                    <a:pt x="12364" y="296404"/>
                  </a:lnTo>
                  <a:lnTo>
                    <a:pt x="24032" y="266101"/>
                  </a:lnTo>
                  <a:lnTo>
                    <a:pt x="37076" y="236433"/>
                  </a:lnTo>
                  <a:lnTo>
                    <a:pt x="51220" y="204108"/>
                  </a:lnTo>
                  <a:lnTo>
                    <a:pt x="65690" y="173973"/>
                  </a:lnTo>
                  <a:lnTo>
                    <a:pt x="78092" y="142321"/>
                  </a:lnTo>
                  <a:lnTo>
                    <a:pt x="86906" y="109410"/>
                  </a:lnTo>
                  <a:lnTo>
                    <a:pt x="97155" y="73086"/>
                  </a:lnTo>
                  <a:lnTo>
                    <a:pt x="101975" y="42467"/>
                  </a:lnTo>
                  <a:lnTo>
                    <a:pt x="108944" y="6906"/>
                  </a:lnTo>
                  <a:lnTo>
                    <a:pt x="109114" y="4038"/>
                  </a:lnTo>
                  <a:lnTo>
                    <a:pt x="110038" y="2125"/>
                  </a:lnTo>
                  <a:lnTo>
                    <a:pt x="111466" y="850"/>
                  </a:lnTo>
                  <a:lnTo>
                    <a:pt x="113230" y="0"/>
                  </a:lnTo>
                  <a:lnTo>
                    <a:pt x="114406" y="245"/>
                  </a:lnTo>
                  <a:lnTo>
                    <a:pt x="115189" y="1220"/>
                  </a:lnTo>
                  <a:lnTo>
                    <a:pt x="122399" y="23272"/>
                  </a:lnTo>
                  <a:lnTo>
                    <a:pt x="123732" y="53907"/>
                  </a:lnTo>
                  <a:lnTo>
                    <a:pt x="123963" y="85557"/>
                  </a:lnTo>
                  <a:lnTo>
                    <a:pt x="121853" y="110928"/>
                  </a:lnTo>
                  <a:lnTo>
                    <a:pt x="119022" y="138434"/>
                  </a:lnTo>
                  <a:lnTo>
                    <a:pt x="117763" y="166888"/>
                  </a:lnTo>
                  <a:lnTo>
                    <a:pt x="115040" y="193601"/>
                  </a:lnTo>
                  <a:lnTo>
                    <a:pt x="111936" y="218998"/>
                  </a:lnTo>
                  <a:lnTo>
                    <a:pt x="110189" y="255297"/>
                  </a:lnTo>
                  <a:lnTo>
                    <a:pt x="108859" y="285348"/>
                  </a:lnTo>
                  <a:lnTo>
                    <a:pt x="103193" y="316229"/>
                  </a:lnTo>
                  <a:lnTo>
                    <a:pt x="103657" y="319806"/>
                  </a:lnTo>
                  <a:lnTo>
                    <a:pt x="104777" y="322190"/>
                  </a:lnTo>
                  <a:lnTo>
                    <a:pt x="108530" y="326016"/>
                  </a:lnTo>
                  <a:lnTo>
                    <a:pt x="108026" y="326330"/>
                  </a:lnTo>
                  <a:lnTo>
                    <a:pt x="105063" y="326772"/>
                  </a:lnTo>
                  <a:lnTo>
                    <a:pt x="106961" y="326876"/>
                  </a:lnTo>
                  <a:lnTo>
                    <a:pt x="107792" y="325280"/>
                  </a:lnTo>
                  <a:lnTo>
                    <a:pt x="111520" y="295197"/>
                  </a:lnTo>
                  <a:lnTo>
                    <a:pt x="116878" y="260891"/>
                  </a:lnTo>
                  <a:lnTo>
                    <a:pt x="126831" y="224665"/>
                  </a:lnTo>
                  <a:lnTo>
                    <a:pt x="133898" y="210540"/>
                  </a:lnTo>
                  <a:lnTo>
                    <a:pt x="141131" y="201215"/>
                  </a:lnTo>
                  <a:lnTo>
                    <a:pt x="143556" y="200120"/>
                  </a:lnTo>
                  <a:lnTo>
                    <a:pt x="145983" y="200201"/>
                  </a:lnTo>
                  <a:lnTo>
                    <a:pt x="148414" y="201067"/>
                  </a:lnTo>
                  <a:lnTo>
                    <a:pt x="150034" y="203267"/>
                  </a:lnTo>
                  <a:lnTo>
                    <a:pt x="161029" y="234489"/>
                  </a:lnTo>
                  <a:lnTo>
                    <a:pt x="177829" y="268856"/>
                  </a:lnTo>
                  <a:lnTo>
                    <a:pt x="191933" y="301214"/>
                  </a:lnTo>
                  <a:lnTo>
                    <a:pt x="207737" y="326021"/>
                  </a:lnTo>
                  <a:lnTo>
                    <a:pt x="233613" y="34886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03" name="SMARTInkShape-1435"/>
            <p:cNvSpPr/>
            <p:nvPr>
              <p:custDataLst>
                <p:tags r:id="rId47"/>
              </p:custDataLst>
            </p:nvPr>
          </p:nvSpPr>
          <p:spPr>
            <a:xfrm>
              <a:off x="5338869" y="2308026"/>
              <a:ext cx="20899" cy="153259"/>
            </a:xfrm>
            <a:custGeom>
              <a:avLst/>
              <a:gdLst/>
              <a:ahLst/>
              <a:cxnLst/>
              <a:rect l="0" t="0" r="0" b="0"/>
              <a:pathLst>
                <a:path w="20899" h="153259">
                  <a:moveTo>
                    <a:pt x="14607" y="14492"/>
                  </a:moveTo>
                  <a:lnTo>
                    <a:pt x="14607" y="14492"/>
                  </a:lnTo>
                  <a:lnTo>
                    <a:pt x="14607" y="0"/>
                  </a:lnTo>
                  <a:lnTo>
                    <a:pt x="18484" y="3796"/>
                  </a:lnTo>
                  <a:lnTo>
                    <a:pt x="20388" y="10008"/>
                  </a:lnTo>
                  <a:lnTo>
                    <a:pt x="20898" y="38547"/>
                  </a:lnTo>
                  <a:lnTo>
                    <a:pt x="16020" y="65350"/>
                  </a:lnTo>
                  <a:lnTo>
                    <a:pt x="9266" y="99526"/>
                  </a:lnTo>
                  <a:lnTo>
                    <a:pt x="3814" y="130743"/>
                  </a:lnTo>
                  <a:lnTo>
                    <a:pt x="0" y="1532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04" name="SMARTInkShape-1436"/>
            <p:cNvSpPr/>
            <p:nvPr>
              <p:custDataLst>
                <p:tags r:id="rId48"/>
              </p:custDataLst>
            </p:nvPr>
          </p:nvSpPr>
          <p:spPr>
            <a:xfrm>
              <a:off x="2673086" y="2088805"/>
              <a:ext cx="116857" cy="29215"/>
            </a:xfrm>
            <a:custGeom>
              <a:avLst/>
              <a:gdLst/>
              <a:ahLst/>
              <a:cxnLst/>
              <a:rect l="0" t="0" r="0" b="0"/>
              <a:pathLst>
                <a:path w="116857" h="29215">
                  <a:moveTo>
                    <a:pt x="0" y="29214"/>
                  </a:moveTo>
                  <a:lnTo>
                    <a:pt x="0" y="29214"/>
                  </a:lnTo>
                  <a:lnTo>
                    <a:pt x="0" y="15712"/>
                  </a:lnTo>
                  <a:lnTo>
                    <a:pt x="812" y="15343"/>
                  </a:lnTo>
                  <a:lnTo>
                    <a:pt x="37176" y="14611"/>
                  </a:lnTo>
                  <a:lnTo>
                    <a:pt x="67954" y="12443"/>
                  </a:lnTo>
                  <a:lnTo>
                    <a:pt x="101751" y="6693"/>
                  </a:lnTo>
                  <a:lnTo>
                    <a:pt x="116856"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05" name="SMARTInkShape-1437"/>
            <p:cNvSpPr/>
            <p:nvPr>
              <p:custDataLst>
                <p:tags r:id="rId49"/>
              </p:custDataLst>
            </p:nvPr>
          </p:nvSpPr>
          <p:spPr>
            <a:xfrm>
              <a:off x="2680390" y="1907760"/>
              <a:ext cx="72383" cy="341723"/>
            </a:xfrm>
            <a:custGeom>
              <a:avLst/>
              <a:gdLst/>
              <a:ahLst/>
              <a:cxnLst/>
              <a:rect l="0" t="0" r="0" b="0"/>
              <a:pathLst>
                <a:path w="72383" h="341723">
                  <a:moveTo>
                    <a:pt x="0" y="27671"/>
                  </a:moveTo>
                  <a:lnTo>
                    <a:pt x="0" y="27671"/>
                  </a:lnTo>
                  <a:lnTo>
                    <a:pt x="0" y="38825"/>
                  </a:lnTo>
                  <a:lnTo>
                    <a:pt x="2164" y="42908"/>
                  </a:lnTo>
                  <a:lnTo>
                    <a:pt x="5019" y="47427"/>
                  </a:lnTo>
                  <a:lnTo>
                    <a:pt x="12934" y="66798"/>
                  </a:lnTo>
                  <a:lnTo>
                    <a:pt x="26846" y="87674"/>
                  </a:lnTo>
                  <a:lnTo>
                    <a:pt x="42838" y="96526"/>
                  </a:lnTo>
                  <a:lnTo>
                    <a:pt x="52546" y="99468"/>
                  </a:lnTo>
                  <a:lnTo>
                    <a:pt x="55318" y="99069"/>
                  </a:lnTo>
                  <a:lnTo>
                    <a:pt x="60562" y="96462"/>
                  </a:lnTo>
                  <a:lnTo>
                    <a:pt x="68077" y="90432"/>
                  </a:lnTo>
                  <a:lnTo>
                    <a:pt x="70832" y="85861"/>
                  </a:lnTo>
                  <a:lnTo>
                    <a:pt x="72382" y="76561"/>
                  </a:lnTo>
                  <a:lnTo>
                    <a:pt x="72138" y="54157"/>
                  </a:lnTo>
                  <a:lnTo>
                    <a:pt x="62152" y="21776"/>
                  </a:lnTo>
                  <a:lnTo>
                    <a:pt x="50974" y="6267"/>
                  </a:lnTo>
                  <a:lnTo>
                    <a:pt x="46188" y="1928"/>
                  </a:lnTo>
                  <a:lnTo>
                    <a:pt x="41357" y="0"/>
                  </a:lnTo>
                  <a:lnTo>
                    <a:pt x="38932" y="297"/>
                  </a:lnTo>
                  <a:lnTo>
                    <a:pt x="34074" y="2791"/>
                  </a:lnTo>
                  <a:lnTo>
                    <a:pt x="32454" y="4593"/>
                  </a:lnTo>
                  <a:lnTo>
                    <a:pt x="19175" y="36894"/>
                  </a:lnTo>
                  <a:lnTo>
                    <a:pt x="15509" y="65379"/>
                  </a:lnTo>
                  <a:lnTo>
                    <a:pt x="14063" y="92854"/>
                  </a:lnTo>
                  <a:lnTo>
                    <a:pt x="9667" y="126332"/>
                  </a:lnTo>
                  <a:lnTo>
                    <a:pt x="8815" y="161948"/>
                  </a:lnTo>
                  <a:lnTo>
                    <a:pt x="12530" y="198199"/>
                  </a:lnTo>
                  <a:lnTo>
                    <a:pt x="13991" y="233826"/>
                  </a:lnTo>
                  <a:lnTo>
                    <a:pt x="15236" y="265301"/>
                  </a:lnTo>
                  <a:lnTo>
                    <a:pt x="20384" y="294373"/>
                  </a:lnTo>
                  <a:lnTo>
                    <a:pt x="28626" y="330766"/>
                  </a:lnTo>
                  <a:lnTo>
                    <a:pt x="29214" y="34172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06" name="SMARTInkShape-1438"/>
            <p:cNvSpPr/>
            <p:nvPr>
              <p:custDataLst>
                <p:tags r:id="rId50"/>
              </p:custDataLst>
            </p:nvPr>
          </p:nvSpPr>
          <p:spPr>
            <a:xfrm>
              <a:off x="2541623" y="2198358"/>
              <a:ext cx="80340" cy="42388"/>
            </a:xfrm>
            <a:custGeom>
              <a:avLst/>
              <a:gdLst/>
              <a:ahLst/>
              <a:cxnLst/>
              <a:rect l="0" t="0" r="0" b="0"/>
              <a:pathLst>
                <a:path w="80340" h="42388">
                  <a:moveTo>
                    <a:pt x="0" y="0"/>
                  </a:moveTo>
                  <a:lnTo>
                    <a:pt x="0" y="0"/>
                  </a:lnTo>
                  <a:lnTo>
                    <a:pt x="0" y="10880"/>
                  </a:lnTo>
                  <a:lnTo>
                    <a:pt x="812" y="12122"/>
                  </a:lnTo>
                  <a:lnTo>
                    <a:pt x="2164" y="12950"/>
                  </a:lnTo>
                  <a:lnTo>
                    <a:pt x="3877" y="13503"/>
                  </a:lnTo>
                  <a:lnTo>
                    <a:pt x="5020" y="14682"/>
                  </a:lnTo>
                  <a:lnTo>
                    <a:pt x="9016" y="22406"/>
                  </a:lnTo>
                  <a:lnTo>
                    <a:pt x="13745" y="27000"/>
                  </a:lnTo>
                  <a:lnTo>
                    <a:pt x="34284" y="40594"/>
                  </a:lnTo>
                  <a:lnTo>
                    <a:pt x="42558" y="42387"/>
                  </a:lnTo>
                  <a:lnTo>
                    <a:pt x="51645" y="41019"/>
                  </a:lnTo>
                  <a:lnTo>
                    <a:pt x="62949" y="37407"/>
                  </a:lnTo>
                  <a:lnTo>
                    <a:pt x="80339" y="21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07" name="SMARTInkShape-1439"/>
            <p:cNvSpPr/>
            <p:nvPr>
              <p:custDataLst>
                <p:tags r:id="rId51"/>
              </p:custDataLst>
            </p:nvPr>
          </p:nvSpPr>
          <p:spPr>
            <a:xfrm>
              <a:off x="2527016" y="1887471"/>
              <a:ext cx="102250" cy="55265"/>
            </a:xfrm>
            <a:custGeom>
              <a:avLst/>
              <a:gdLst/>
              <a:ahLst/>
              <a:cxnLst/>
              <a:rect l="0" t="0" r="0" b="0"/>
              <a:pathLst>
                <a:path w="102250" h="55265">
                  <a:moveTo>
                    <a:pt x="0" y="47960"/>
                  </a:moveTo>
                  <a:lnTo>
                    <a:pt x="0" y="47960"/>
                  </a:lnTo>
                  <a:lnTo>
                    <a:pt x="0" y="37795"/>
                  </a:lnTo>
                  <a:lnTo>
                    <a:pt x="7170" y="10049"/>
                  </a:lnTo>
                  <a:lnTo>
                    <a:pt x="7215" y="8079"/>
                  </a:lnTo>
                  <a:lnTo>
                    <a:pt x="8056" y="6766"/>
                  </a:lnTo>
                  <a:lnTo>
                    <a:pt x="9428" y="5890"/>
                  </a:lnTo>
                  <a:lnTo>
                    <a:pt x="13928" y="4917"/>
                  </a:lnTo>
                  <a:lnTo>
                    <a:pt x="24775" y="3558"/>
                  </a:lnTo>
                  <a:lnTo>
                    <a:pt x="30758" y="365"/>
                  </a:lnTo>
                  <a:lnTo>
                    <a:pt x="34301" y="0"/>
                  </a:lnTo>
                  <a:lnTo>
                    <a:pt x="70704" y="7807"/>
                  </a:lnTo>
                  <a:lnTo>
                    <a:pt x="78221" y="14155"/>
                  </a:lnTo>
                  <a:lnTo>
                    <a:pt x="99656" y="50157"/>
                  </a:lnTo>
                  <a:lnTo>
                    <a:pt x="102249" y="5526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08" name="SMARTInkShape-1440"/>
            <p:cNvSpPr/>
            <p:nvPr>
              <p:custDataLst>
                <p:tags r:id="rId52"/>
              </p:custDataLst>
            </p:nvPr>
          </p:nvSpPr>
          <p:spPr>
            <a:xfrm>
              <a:off x="3500180" y="2096533"/>
              <a:ext cx="107757" cy="218682"/>
            </a:xfrm>
            <a:custGeom>
              <a:avLst/>
              <a:gdLst/>
              <a:ahLst/>
              <a:cxnLst/>
              <a:rect l="0" t="0" r="0" b="0"/>
              <a:pathLst>
                <a:path w="107757" h="218682">
                  <a:moveTo>
                    <a:pt x="100453" y="43397"/>
                  </a:moveTo>
                  <a:lnTo>
                    <a:pt x="100453" y="43397"/>
                  </a:lnTo>
                  <a:lnTo>
                    <a:pt x="100453" y="25240"/>
                  </a:lnTo>
                  <a:lnTo>
                    <a:pt x="98289" y="20990"/>
                  </a:lnTo>
                  <a:lnTo>
                    <a:pt x="95433" y="16397"/>
                  </a:lnTo>
                  <a:lnTo>
                    <a:pt x="93014" y="9248"/>
                  </a:lnTo>
                  <a:lnTo>
                    <a:pt x="89573" y="4416"/>
                  </a:lnTo>
                  <a:lnTo>
                    <a:pt x="85338" y="1727"/>
                  </a:lnTo>
                  <a:lnTo>
                    <a:pt x="76007" y="0"/>
                  </a:lnTo>
                  <a:lnTo>
                    <a:pt x="64897" y="3579"/>
                  </a:lnTo>
                  <a:lnTo>
                    <a:pt x="58141" y="9740"/>
                  </a:lnTo>
                  <a:lnTo>
                    <a:pt x="29513" y="45007"/>
                  </a:lnTo>
                  <a:lnTo>
                    <a:pt x="16139" y="78759"/>
                  </a:lnTo>
                  <a:lnTo>
                    <a:pt x="8207" y="107073"/>
                  </a:lnTo>
                  <a:lnTo>
                    <a:pt x="420" y="143557"/>
                  </a:lnTo>
                  <a:lnTo>
                    <a:pt x="0" y="158513"/>
                  </a:lnTo>
                  <a:lnTo>
                    <a:pt x="4326" y="175246"/>
                  </a:lnTo>
                  <a:lnTo>
                    <a:pt x="8498" y="182605"/>
                  </a:lnTo>
                  <a:lnTo>
                    <a:pt x="13058" y="186418"/>
                  </a:lnTo>
                  <a:lnTo>
                    <a:pt x="15410" y="187434"/>
                  </a:lnTo>
                  <a:lnTo>
                    <a:pt x="17790" y="187300"/>
                  </a:lnTo>
                  <a:lnTo>
                    <a:pt x="33743" y="179123"/>
                  </a:lnTo>
                  <a:lnTo>
                    <a:pt x="40508" y="172427"/>
                  </a:lnTo>
                  <a:lnTo>
                    <a:pt x="65266" y="136757"/>
                  </a:lnTo>
                  <a:lnTo>
                    <a:pt x="78397" y="103780"/>
                  </a:lnTo>
                  <a:lnTo>
                    <a:pt x="82535" y="91333"/>
                  </a:lnTo>
                  <a:lnTo>
                    <a:pt x="87356" y="59057"/>
                  </a:lnTo>
                  <a:lnTo>
                    <a:pt x="93198" y="27456"/>
                  </a:lnTo>
                  <a:lnTo>
                    <a:pt x="100122" y="1489"/>
                  </a:lnTo>
                  <a:lnTo>
                    <a:pt x="100232" y="1663"/>
                  </a:lnTo>
                  <a:lnTo>
                    <a:pt x="100444" y="37124"/>
                  </a:lnTo>
                  <a:lnTo>
                    <a:pt x="101262" y="72153"/>
                  </a:lnTo>
                  <a:lnTo>
                    <a:pt x="105471" y="105566"/>
                  </a:lnTo>
                  <a:lnTo>
                    <a:pt x="107079" y="140353"/>
                  </a:lnTo>
                  <a:lnTo>
                    <a:pt x="107556" y="170767"/>
                  </a:lnTo>
                  <a:lnTo>
                    <a:pt x="107744" y="206239"/>
                  </a:lnTo>
                  <a:lnTo>
                    <a:pt x="107756" y="21868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09" name="SMARTInkShape-1441"/>
            <p:cNvSpPr/>
            <p:nvPr>
              <p:custDataLst>
                <p:tags r:id="rId53"/>
              </p:custDataLst>
            </p:nvPr>
          </p:nvSpPr>
          <p:spPr>
            <a:xfrm>
              <a:off x="3659061" y="2090048"/>
              <a:ext cx="401616" cy="247077"/>
            </a:xfrm>
            <a:custGeom>
              <a:avLst/>
              <a:gdLst/>
              <a:ahLst/>
              <a:cxnLst/>
              <a:rect l="0" t="0" r="0" b="0"/>
              <a:pathLst>
                <a:path w="401616" h="247077">
                  <a:moveTo>
                    <a:pt x="0" y="27971"/>
                  </a:moveTo>
                  <a:lnTo>
                    <a:pt x="0" y="27971"/>
                  </a:lnTo>
                  <a:lnTo>
                    <a:pt x="6288" y="27971"/>
                  </a:lnTo>
                  <a:lnTo>
                    <a:pt x="6626" y="28783"/>
                  </a:lnTo>
                  <a:lnTo>
                    <a:pt x="7002" y="31848"/>
                  </a:lnTo>
                  <a:lnTo>
                    <a:pt x="9334" y="35916"/>
                  </a:lnTo>
                  <a:lnTo>
                    <a:pt x="11091" y="38136"/>
                  </a:lnTo>
                  <a:lnTo>
                    <a:pt x="13044" y="44932"/>
                  </a:lnTo>
                  <a:lnTo>
                    <a:pt x="19420" y="73875"/>
                  </a:lnTo>
                  <a:lnTo>
                    <a:pt x="23582" y="109202"/>
                  </a:lnTo>
                  <a:lnTo>
                    <a:pt x="27545" y="137788"/>
                  </a:lnTo>
                  <a:lnTo>
                    <a:pt x="30884" y="166816"/>
                  </a:lnTo>
                  <a:lnTo>
                    <a:pt x="35405" y="201828"/>
                  </a:lnTo>
                  <a:lnTo>
                    <a:pt x="36488" y="237739"/>
                  </a:lnTo>
                  <a:lnTo>
                    <a:pt x="36517" y="201889"/>
                  </a:lnTo>
                  <a:lnTo>
                    <a:pt x="36517" y="166558"/>
                  </a:lnTo>
                  <a:lnTo>
                    <a:pt x="42298" y="130197"/>
                  </a:lnTo>
                  <a:lnTo>
                    <a:pt x="45534" y="110467"/>
                  </a:lnTo>
                  <a:lnTo>
                    <a:pt x="49451" y="101154"/>
                  </a:lnTo>
                  <a:lnTo>
                    <a:pt x="53897" y="97014"/>
                  </a:lnTo>
                  <a:lnTo>
                    <a:pt x="64840" y="90807"/>
                  </a:lnTo>
                  <a:lnTo>
                    <a:pt x="68383" y="90149"/>
                  </a:lnTo>
                  <a:lnTo>
                    <a:pt x="71557" y="90522"/>
                  </a:lnTo>
                  <a:lnTo>
                    <a:pt x="77247" y="93101"/>
                  </a:lnTo>
                  <a:lnTo>
                    <a:pt x="93867" y="103682"/>
                  </a:lnTo>
                  <a:lnTo>
                    <a:pt x="126673" y="113058"/>
                  </a:lnTo>
                  <a:lnTo>
                    <a:pt x="136367" y="114478"/>
                  </a:lnTo>
                  <a:lnTo>
                    <a:pt x="160835" y="109558"/>
                  </a:lnTo>
                  <a:lnTo>
                    <a:pt x="179974" y="100772"/>
                  </a:lnTo>
                  <a:lnTo>
                    <a:pt x="191809" y="91222"/>
                  </a:lnTo>
                  <a:lnTo>
                    <a:pt x="199476" y="80074"/>
                  </a:lnTo>
                  <a:lnTo>
                    <a:pt x="203010" y="66492"/>
                  </a:lnTo>
                  <a:lnTo>
                    <a:pt x="201673" y="56993"/>
                  </a:lnTo>
                  <a:lnTo>
                    <a:pt x="196358" y="44685"/>
                  </a:lnTo>
                  <a:lnTo>
                    <a:pt x="172835" y="11267"/>
                  </a:lnTo>
                  <a:lnTo>
                    <a:pt x="169594" y="10343"/>
                  </a:lnTo>
                  <a:lnTo>
                    <a:pt x="161665" y="11480"/>
                  </a:lnTo>
                  <a:lnTo>
                    <a:pt x="148076" y="16683"/>
                  </a:lnTo>
                  <a:lnTo>
                    <a:pt x="140740" y="23225"/>
                  </a:lnTo>
                  <a:lnTo>
                    <a:pt x="132048" y="38196"/>
                  </a:lnTo>
                  <a:lnTo>
                    <a:pt x="119367" y="72988"/>
                  </a:lnTo>
                  <a:lnTo>
                    <a:pt x="111732" y="109027"/>
                  </a:lnTo>
                  <a:lnTo>
                    <a:pt x="112362" y="137736"/>
                  </a:lnTo>
                  <a:lnTo>
                    <a:pt x="115524" y="166801"/>
                  </a:lnTo>
                  <a:lnTo>
                    <a:pt x="117887" y="185430"/>
                  </a:lnTo>
                  <a:lnTo>
                    <a:pt x="128342" y="208794"/>
                  </a:lnTo>
                  <a:lnTo>
                    <a:pt x="137109" y="220865"/>
                  </a:lnTo>
                  <a:lnTo>
                    <a:pt x="148579" y="227312"/>
                  </a:lnTo>
                  <a:lnTo>
                    <a:pt x="171902" y="231451"/>
                  </a:lnTo>
                  <a:lnTo>
                    <a:pt x="194930" y="224413"/>
                  </a:lnTo>
                  <a:lnTo>
                    <a:pt x="225962" y="201664"/>
                  </a:lnTo>
                  <a:lnTo>
                    <a:pt x="257698" y="173727"/>
                  </a:lnTo>
                  <a:lnTo>
                    <a:pt x="291108" y="140888"/>
                  </a:lnTo>
                  <a:lnTo>
                    <a:pt x="321150" y="108974"/>
                  </a:lnTo>
                  <a:lnTo>
                    <a:pt x="350528" y="79227"/>
                  </a:lnTo>
                  <a:lnTo>
                    <a:pt x="386441" y="43231"/>
                  </a:lnTo>
                  <a:lnTo>
                    <a:pt x="394914" y="33942"/>
                  </a:lnTo>
                  <a:lnTo>
                    <a:pt x="398680" y="27108"/>
                  </a:lnTo>
                  <a:lnTo>
                    <a:pt x="401517" y="6980"/>
                  </a:lnTo>
                  <a:lnTo>
                    <a:pt x="401615" y="2953"/>
                  </a:lnTo>
                  <a:lnTo>
                    <a:pt x="400829" y="1554"/>
                  </a:lnTo>
                  <a:lnTo>
                    <a:pt x="399494" y="622"/>
                  </a:lnTo>
                  <a:lnTo>
                    <a:pt x="397793" y="0"/>
                  </a:lnTo>
                  <a:lnTo>
                    <a:pt x="395847" y="397"/>
                  </a:lnTo>
                  <a:lnTo>
                    <a:pt x="371022" y="15958"/>
                  </a:lnTo>
                  <a:lnTo>
                    <a:pt x="348041" y="46119"/>
                  </a:lnTo>
                  <a:lnTo>
                    <a:pt x="339901" y="64726"/>
                  </a:lnTo>
                  <a:lnTo>
                    <a:pt x="336480" y="87102"/>
                  </a:lnTo>
                  <a:lnTo>
                    <a:pt x="339992" y="99501"/>
                  </a:lnTo>
                  <a:lnTo>
                    <a:pt x="346138" y="106559"/>
                  </a:lnTo>
                  <a:lnTo>
                    <a:pt x="381505" y="135880"/>
                  </a:lnTo>
                  <a:lnTo>
                    <a:pt x="384605" y="143826"/>
                  </a:lnTo>
                  <a:lnTo>
                    <a:pt x="386868" y="165444"/>
                  </a:lnTo>
                  <a:lnTo>
                    <a:pt x="384825" y="172384"/>
                  </a:lnTo>
                  <a:lnTo>
                    <a:pt x="367522" y="205910"/>
                  </a:lnTo>
                  <a:lnTo>
                    <a:pt x="361092" y="220362"/>
                  </a:lnTo>
                  <a:lnTo>
                    <a:pt x="358014" y="234112"/>
                  </a:lnTo>
                  <a:lnTo>
                    <a:pt x="350907" y="246523"/>
                  </a:lnTo>
                  <a:lnTo>
                    <a:pt x="343265" y="24707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10" name="SMARTInkShape-1442"/>
            <p:cNvSpPr/>
            <p:nvPr>
              <p:custDataLst>
                <p:tags r:id="rId54"/>
              </p:custDataLst>
            </p:nvPr>
          </p:nvSpPr>
          <p:spPr>
            <a:xfrm>
              <a:off x="4128336" y="2097540"/>
              <a:ext cx="158828" cy="217675"/>
            </a:xfrm>
            <a:custGeom>
              <a:avLst/>
              <a:gdLst/>
              <a:ahLst/>
              <a:cxnLst/>
              <a:rect l="0" t="0" r="0" b="0"/>
              <a:pathLst>
                <a:path w="158828" h="217675">
                  <a:moveTo>
                    <a:pt x="78488" y="27783"/>
                  </a:moveTo>
                  <a:lnTo>
                    <a:pt x="78488" y="27783"/>
                  </a:lnTo>
                  <a:lnTo>
                    <a:pt x="78488" y="17617"/>
                  </a:lnTo>
                  <a:lnTo>
                    <a:pt x="76324" y="12985"/>
                  </a:lnTo>
                  <a:lnTo>
                    <a:pt x="73469" y="8222"/>
                  </a:lnTo>
                  <a:lnTo>
                    <a:pt x="72200" y="3400"/>
                  </a:lnTo>
                  <a:lnTo>
                    <a:pt x="71050" y="1790"/>
                  </a:lnTo>
                  <a:lnTo>
                    <a:pt x="69472" y="716"/>
                  </a:lnTo>
                  <a:lnTo>
                    <a:pt x="67608" y="0"/>
                  </a:lnTo>
                  <a:lnTo>
                    <a:pt x="65555" y="334"/>
                  </a:lnTo>
                  <a:lnTo>
                    <a:pt x="58787" y="4682"/>
                  </a:lnTo>
                  <a:lnTo>
                    <a:pt x="51642" y="11921"/>
                  </a:lnTo>
                  <a:lnTo>
                    <a:pt x="35650" y="40882"/>
                  </a:lnTo>
                  <a:lnTo>
                    <a:pt x="18150" y="77137"/>
                  </a:lnTo>
                  <a:lnTo>
                    <a:pt x="8764" y="105883"/>
                  </a:lnTo>
                  <a:lnTo>
                    <a:pt x="1655" y="134959"/>
                  </a:lnTo>
                  <a:lnTo>
                    <a:pt x="0" y="161698"/>
                  </a:lnTo>
                  <a:lnTo>
                    <a:pt x="2489" y="171967"/>
                  </a:lnTo>
                  <a:lnTo>
                    <a:pt x="8452" y="182311"/>
                  </a:lnTo>
                  <a:lnTo>
                    <a:pt x="11510" y="184361"/>
                  </a:lnTo>
                  <a:lnTo>
                    <a:pt x="23568" y="187245"/>
                  </a:lnTo>
                  <a:lnTo>
                    <a:pt x="32710" y="187920"/>
                  </a:lnTo>
                  <a:lnTo>
                    <a:pt x="42183" y="183892"/>
                  </a:lnTo>
                  <a:lnTo>
                    <a:pt x="70552" y="167721"/>
                  </a:lnTo>
                  <a:lnTo>
                    <a:pt x="90989" y="135324"/>
                  </a:lnTo>
                  <a:lnTo>
                    <a:pt x="106084" y="113344"/>
                  </a:lnTo>
                  <a:lnTo>
                    <a:pt x="111041" y="99893"/>
                  </a:lnTo>
                  <a:lnTo>
                    <a:pt x="118361" y="68056"/>
                  </a:lnTo>
                  <a:lnTo>
                    <a:pt x="129734" y="44728"/>
                  </a:lnTo>
                  <a:lnTo>
                    <a:pt x="133724" y="38560"/>
                  </a:lnTo>
                  <a:lnTo>
                    <a:pt x="136496" y="29362"/>
                  </a:lnTo>
                  <a:lnTo>
                    <a:pt x="136636" y="29647"/>
                  </a:lnTo>
                  <a:lnTo>
                    <a:pt x="137721" y="60640"/>
                  </a:lnTo>
                  <a:lnTo>
                    <a:pt x="142696" y="89094"/>
                  </a:lnTo>
                  <a:lnTo>
                    <a:pt x="143768" y="116279"/>
                  </a:lnTo>
                  <a:lnTo>
                    <a:pt x="146250" y="144892"/>
                  </a:lnTo>
                  <a:lnTo>
                    <a:pt x="150482" y="179764"/>
                  </a:lnTo>
                  <a:lnTo>
                    <a:pt x="152129" y="203453"/>
                  </a:lnTo>
                  <a:lnTo>
                    <a:pt x="158827" y="2176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11" name="SMARTInkShape-1443"/>
            <p:cNvSpPr/>
            <p:nvPr>
              <p:custDataLst>
                <p:tags r:id="rId55"/>
              </p:custDataLst>
            </p:nvPr>
          </p:nvSpPr>
          <p:spPr>
            <a:xfrm>
              <a:off x="4331110" y="2015770"/>
              <a:ext cx="124035" cy="335363"/>
            </a:xfrm>
            <a:custGeom>
              <a:avLst/>
              <a:gdLst/>
              <a:ahLst/>
              <a:cxnLst/>
              <a:rect l="0" t="0" r="0" b="0"/>
              <a:pathLst>
                <a:path w="124035" h="335363">
                  <a:moveTo>
                    <a:pt x="29088" y="0"/>
                  </a:moveTo>
                  <a:lnTo>
                    <a:pt x="29088" y="0"/>
                  </a:lnTo>
                  <a:lnTo>
                    <a:pt x="29088" y="6288"/>
                  </a:lnTo>
                  <a:lnTo>
                    <a:pt x="34107" y="12934"/>
                  </a:lnTo>
                  <a:lnTo>
                    <a:pt x="35376" y="17380"/>
                  </a:lnTo>
                  <a:lnTo>
                    <a:pt x="36332" y="52391"/>
                  </a:lnTo>
                  <a:lnTo>
                    <a:pt x="34216" y="84917"/>
                  </a:lnTo>
                  <a:lnTo>
                    <a:pt x="30607" y="116049"/>
                  </a:lnTo>
                  <a:lnTo>
                    <a:pt x="29538" y="147995"/>
                  </a:lnTo>
                  <a:lnTo>
                    <a:pt x="29222" y="180994"/>
                  </a:lnTo>
                  <a:lnTo>
                    <a:pt x="29128" y="211330"/>
                  </a:lnTo>
                  <a:lnTo>
                    <a:pt x="29096" y="246783"/>
                  </a:lnTo>
                  <a:lnTo>
                    <a:pt x="31253" y="282471"/>
                  </a:lnTo>
                  <a:lnTo>
                    <a:pt x="36091" y="304739"/>
                  </a:lnTo>
                  <a:lnTo>
                    <a:pt x="35380" y="305408"/>
                  </a:lnTo>
                  <a:lnTo>
                    <a:pt x="32425" y="306152"/>
                  </a:lnTo>
                  <a:lnTo>
                    <a:pt x="31313" y="305539"/>
                  </a:lnTo>
                  <a:lnTo>
                    <a:pt x="30571" y="304319"/>
                  </a:lnTo>
                  <a:lnTo>
                    <a:pt x="16689" y="269700"/>
                  </a:lnTo>
                  <a:lnTo>
                    <a:pt x="2025" y="233824"/>
                  </a:lnTo>
                  <a:lnTo>
                    <a:pt x="0" y="203513"/>
                  </a:lnTo>
                  <a:lnTo>
                    <a:pt x="2094" y="197839"/>
                  </a:lnTo>
                  <a:lnTo>
                    <a:pt x="17046" y="180191"/>
                  </a:lnTo>
                  <a:lnTo>
                    <a:pt x="24006" y="177465"/>
                  </a:lnTo>
                  <a:lnTo>
                    <a:pt x="41699" y="171838"/>
                  </a:lnTo>
                  <a:lnTo>
                    <a:pt x="65663" y="162708"/>
                  </a:lnTo>
                  <a:lnTo>
                    <a:pt x="100644" y="160688"/>
                  </a:lnTo>
                  <a:lnTo>
                    <a:pt x="105562" y="164558"/>
                  </a:lnTo>
                  <a:lnTo>
                    <a:pt x="107709" y="168623"/>
                  </a:lnTo>
                  <a:lnTo>
                    <a:pt x="109088" y="185600"/>
                  </a:lnTo>
                  <a:lnTo>
                    <a:pt x="109382" y="215885"/>
                  </a:lnTo>
                  <a:lnTo>
                    <a:pt x="109418" y="247683"/>
                  </a:lnTo>
                  <a:lnTo>
                    <a:pt x="114445" y="282427"/>
                  </a:lnTo>
                  <a:lnTo>
                    <a:pt x="116429" y="317160"/>
                  </a:lnTo>
                  <a:lnTo>
                    <a:pt x="118761" y="325712"/>
                  </a:lnTo>
                  <a:lnTo>
                    <a:pt x="123725" y="335362"/>
                  </a:lnTo>
                  <a:lnTo>
                    <a:pt x="124034" y="3286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12" name="SMARTInkShape-1444"/>
            <p:cNvSpPr/>
            <p:nvPr>
              <p:custDataLst>
                <p:tags r:id="rId56"/>
              </p:custDataLst>
            </p:nvPr>
          </p:nvSpPr>
          <p:spPr>
            <a:xfrm>
              <a:off x="4477054" y="2074198"/>
              <a:ext cx="29215" cy="21911"/>
            </a:xfrm>
            <a:custGeom>
              <a:avLst/>
              <a:gdLst/>
              <a:ahLst/>
              <a:cxnLst/>
              <a:rect l="0" t="0" r="0" b="0"/>
              <a:pathLst>
                <a:path w="29215" h="21911">
                  <a:moveTo>
                    <a:pt x="0" y="0"/>
                  </a:moveTo>
                  <a:lnTo>
                    <a:pt x="0" y="0"/>
                  </a:lnTo>
                  <a:lnTo>
                    <a:pt x="3878" y="0"/>
                  </a:lnTo>
                  <a:lnTo>
                    <a:pt x="5020" y="812"/>
                  </a:lnTo>
                  <a:lnTo>
                    <a:pt x="5781" y="2164"/>
                  </a:lnTo>
                  <a:lnTo>
                    <a:pt x="6289" y="3877"/>
                  </a:lnTo>
                  <a:lnTo>
                    <a:pt x="15115" y="14797"/>
                  </a:lnTo>
                  <a:lnTo>
                    <a:pt x="20568" y="20505"/>
                  </a:lnTo>
                  <a:lnTo>
                    <a:pt x="23478" y="21286"/>
                  </a:lnTo>
                  <a:lnTo>
                    <a:pt x="29214" y="21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13" name="SMARTInkShape-1445"/>
            <p:cNvSpPr/>
            <p:nvPr>
              <p:custDataLst>
                <p:tags r:id="rId57"/>
              </p:custDataLst>
            </p:nvPr>
          </p:nvSpPr>
          <p:spPr>
            <a:xfrm>
              <a:off x="4528641" y="2074287"/>
              <a:ext cx="116249" cy="262285"/>
            </a:xfrm>
            <a:custGeom>
              <a:avLst/>
              <a:gdLst/>
              <a:ahLst/>
              <a:cxnLst/>
              <a:rect l="0" t="0" r="0" b="0"/>
              <a:pathLst>
                <a:path w="116249" h="262285">
                  <a:moveTo>
                    <a:pt x="72573" y="7215"/>
                  </a:moveTo>
                  <a:lnTo>
                    <a:pt x="72573" y="7215"/>
                  </a:lnTo>
                  <a:lnTo>
                    <a:pt x="72573" y="3337"/>
                  </a:lnTo>
                  <a:lnTo>
                    <a:pt x="71762" y="2195"/>
                  </a:lnTo>
                  <a:lnTo>
                    <a:pt x="70409" y="1434"/>
                  </a:lnTo>
                  <a:lnTo>
                    <a:pt x="62407" y="212"/>
                  </a:lnTo>
                  <a:lnTo>
                    <a:pt x="55405" y="0"/>
                  </a:lnTo>
                  <a:lnTo>
                    <a:pt x="50606" y="2115"/>
                  </a:lnTo>
                  <a:lnTo>
                    <a:pt x="23452" y="27247"/>
                  </a:lnTo>
                  <a:lnTo>
                    <a:pt x="10152" y="47088"/>
                  </a:lnTo>
                  <a:lnTo>
                    <a:pt x="1875" y="71445"/>
                  </a:lnTo>
                  <a:lnTo>
                    <a:pt x="0" y="92126"/>
                  </a:lnTo>
                  <a:lnTo>
                    <a:pt x="3552" y="106941"/>
                  </a:lnTo>
                  <a:lnTo>
                    <a:pt x="11871" y="114564"/>
                  </a:lnTo>
                  <a:lnTo>
                    <a:pt x="45324" y="131181"/>
                  </a:lnTo>
                  <a:lnTo>
                    <a:pt x="81572" y="143800"/>
                  </a:lnTo>
                  <a:lnTo>
                    <a:pt x="93614" y="145824"/>
                  </a:lnTo>
                  <a:lnTo>
                    <a:pt x="104956" y="151525"/>
                  </a:lnTo>
                  <a:lnTo>
                    <a:pt x="110770" y="156019"/>
                  </a:lnTo>
                  <a:lnTo>
                    <a:pt x="113894" y="160722"/>
                  </a:lnTo>
                  <a:lnTo>
                    <a:pt x="115653" y="167931"/>
                  </a:lnTo>
                  <a:lnTo>
                    <a:pt x="116248" y="177638"/>
                  </a:lnTo>
                  <a:lnTo>
                    <a:pt x="106216" y="202403"/>
                  </a:lnTo>
                  <a:lnTo>
                    <a:pt x="77131" y="236083"/>
                  </a:lnTo>
                  <a:lnTo>
                    <a:pt x="51213" y="262284"/>
                  </a:lnTo>
                  <a:lnTo>
                    <a:pt x="65270" y="2336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14" name="SMARTInkShape-1446"/>
            <p:cNvSpPr/>
            <p:nvPr>
              <p:custDataLst>
                <p:tags r:id="rId58"/>
              </p:custDataLst>
            </p:nvPr>
          </p:nvSpPr>
          <p:spPr>
            <a:xfrm>
              <a:off x="2563534" y="1950127"/>
              <a:ext cx="7304" cy="284481"/>
            </a:xfrm>
            <a:custGeom>
              <a:avLst/>
              <a:gdLst/>
              <a:ahLst/>
              <a:cxnLst/>
              <a:rect l="0" t="0" r="0" b="0"/>
              <a:pathLst>
                <a:path w="7304" h="284481">
                  <a:moveTo>
                    <a:pt x="7303" y="7215"/>
                  </a:moveTo>
                  <a:lnTo>
                    <a:pt x="7303" y="7215"/>
                  </a:lnTo>
                  <a:lnTo>
                    <a:pt x="7303" y="3338"/>
                  </a:lnTo>
                  <a:lnTo>
                    <a:pt x="6492" y="2195"/>
                  </a:lnTo>
                  <a:lnTo>
                    <a:pt x="5139" y="1434"/>
                  </a:lnTo>
                  <a:lnTo>
                    <a:pt x="301" y="0"/>
                  </a:lnTo>
                  <a:lnTo>
                    <a:pt x="3" y="31988"/>
                  </a:lnTo>
                  <a:lnTo>
                    <a:pt x="811" y="66831"/>
                  </a:lnTo>
                  <a:lnTo>
                    <a:pt x="5780" y="102876"/>
                  </a:lnTo>
                  <a:lnTo>
                    <a:pt x="6852" y="133751"/>
                  </a:lnTo>
                  <a:lnTo>
                    <a:pt x="7169" y="168596"/>
                  </a:lnTo>
                  <a:lnTo>
                    <a:pt x="7263" y="202454"/>
                  </a:lnTo>
                  <a:lnTo>
                    <a:pt x="7291" y="230880"/>
                  </a:lnTo>
                  <a:lnTo>
                    <a:pt x="7302" y="263949"/>
                  </a:lnTo>
                  <a:lnTo>
                    <a:pt x="7303" y="284480"/>
                  </a:lnTo>
                  <a:lnTo>
                    <a:pt x="0" y="27744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15" name="SMARTInkShape-1447"/>
            <p:cNvSpPr/>
            <p:nvPr>
              <p:custDataLst>
                <p:tags r:id="rId59"/>
              </p:custDataLst>
            </p:nvPr>
          </p:nvSpPr>
          <p:spPr>
            <a:xfrm>
              <a:off x="4754588" y="1979717"/>
              <a:ext cx="80012" cy="430444"/>
            </a:xfrm>
            <a:custGeom>
              <a:avLst/>
              <a:gdLst/>
              <a:ahLst/>
              <a:cxnLst/>
              <a:rect l="0" t="0" r="0" b="0"/>
              <a:pathLst>
                <a:path w="80012" h="430444">
                  <a:moveTo>
                    <a:pt x="65731" y="87177"/>
                  </a:moveTo>
                  <a:lnTo>
                    <a:pt x="65731" y="87177"/>
                  </a:lnTo>
                  <a:lnTo>
                    <a:pt x="65731" y="83300"/>
                  </a:lnTo>
                  <a:lnTo>
                    <a:pt x="67895" y="79233"/>
                  </a:lnTo>
                  <a:lnTo>
                    <a:pt x="69609" y="77012"/>
                  </a:lnTo>
                  <a:lnTo>
                    <a:pt x="71512" y="70217"/>
                  </a:lnTo>
                  <a:lnTo>
                    <a:pt x="74748" y="57266"/>
                  </a:lnTo>
                  <a:lnTo>
                    <a:pt x="78682" y="43150"/>
                  </a:lnTo>
                  <a:lnTo>
                    <a:pt x="80011" y="23840"/>
                  </a:lnTo>
                  <a:lnTo>
                    <a:pt x="78029" y="16288"/>
                  </a:lnTo>
                  <a:lnTo>
                    <a:pt x="70144" y="4828"/>
                  </a:lnTo>
                  <a:lnTo>
                    <a:pt x="65529" y="1888"/>
                  </a:lnTo>
                  <a:lnTo>
                    <a:pt x="55953" y="0"/>
                  </a:lnTo>
                  <a:lnTo>
                    <a:pt x="44801" y="3550"/>
                  </a:lnTo>
                  <a:lnTo>
                    <a:pt x="38035" y="9705"/>
                  </a:lnTo>
                  <a:lnTo>
                    <a:pt x="24545" y="32373"/>
                  </a:lnTo>
                  <a:lnTo>
                    <a:pt x="12199" y="65744"/>
                  </a:lnTo>
                  <a:lnTo>
                    <a:pt x="8271" y="100406"/>
                  </a:lnTo>
                  <a:lnTo>
                    <a:pt x="6778" y="129688"/>
                  </a:lnTo>
                  <a:lnTo>
                    <a:pt x="2369" y="164513"/>
                  </a:lnTo>
                  <a:lnTo>
                    <a:pt x="1053" y="191338"/>
                  </a:lnTo>
                  <a:lnTo>
                    <a:pt x="467" y="217326"/>
                  </a:lnTo>
                  <a:lnTo>
                    <a:pt x="208" y="242402"/>
                  </a:lnTo>
                  <a:lnTo>
                    <a:pt x="92" y="267071"/>
                  </a:lnTo>
                  <a:lnTo>
                    <a:pt x="41" y="291560"/>
                  </a:lnTo>
                  <a:lnTo>
                    <a:pt x="12" y="325995"/>
                  </a:lnTo>
                  <a:lnTo>
                    <a:pt x="4" y="354592"/>
                  </a:lnTo>
                  <a:lnTo>
                    <a:pt x="0" y="386066"/>
                  </a:lnTo>
                  <a:lnTo>
                    <a:pt x="0" y="420228"/>
                  </a:lnTo>
                  <a:lnTo>
                    <a:pt x="0" y="43044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16" name="SMARTInkShape-1448"/>
            <p:cNvSpPr/>
            <p:nvPr>
              <p:custDataLst>
                <p:tags r:id="rId60"/>
              </p:custDataLst>
            </p:nvPr>
          </p:nvSpPr>
          <p:spPr>
            <a:xfrm>
              <a:off x="4739981" y="2183780"/>
              <a:ext cx="153376" cy="175256"/>
            </a:xfrm>
            <a:custGeom>
              <a:avLst/>
              <a:gdLst/>
              <a:ahLst/>
              <a:cxnLst/>
              <a:rect l="0" t="0" r="0" b="0"/>
              <a:pathLst>
                <a:path w="153376" h="175256">
                  <a:moveTo>
                    <a:pt x="0" y="43792"/>
                  </a:moveTo>
                  <a:lnTo>
                    <a:pt x="0" y="43792"/>
                  </a:lnTo>
                  <a:lnTo>
                    <a:pt x="17168" y="26624"/>
                  </a:lnTo>
                  <a:lnTo>
                    <a:pt x="24131" y="23989"/>
                  </a:lnTo>
                  <a:lnTo>
                    <a:pt x="60000" y="11839"/>
                  </a:lnTo>
                  <a:lnTo>
                    <a:pt x="92222" y="3798"/>
                  </a:lnTo>
                  <a:lnTo>
                    <a:pt x="120746" y="195"/>
                  </a:lnTo>
                  <a:lnTo>
                    <a:pt x="129892" y="0"/>
                  </a:lnTo>
                  <a:lnTo>
                    <a:pt x="130416" y="802"/>
                  </a:lnTo>
                  <a:lnTo>
                    <a:pt x="131256" y="10083"/>
                  </a:lnTo>
                  <a:lnTo>
                    <a:pt x="133566" y="24878"/>
                  </a:lnTo>
                  <a:lnTo>
                    <a:pt x="137739" y="51687"/>
                  </a:lnTo>
                  <a:lnTo>
                    <a:pt x="138564" y="86257"/>
                  </a:lnTo>
                  <a:lnTo>
                    <a:pt x="138727" y="122180"/>
                  </a:lnTo>
                  <a:lnTo>
                    <a:pt x="140920" y="143299"/>
                  </a:lnTo>
                  <a:lnTo>
                    <a:pt x="145768" y="172209"/>
                  </a:lnTo>
                  <a:lnTo>
                    <a:pt x="146680" y="173225"/>
                  </a:lnTo>
                  <a:lnTo>
                    <a:pt x="153375" y="17525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17" name="SMARTInkShape-1449"/>
            <p:cNvSpPr/>
            <p:nvPr>
              <p:custDataLst>
                <p:tags r:id="rId61"/>
              </p:custDataLst>
            </p:nvPr>
          </p:nvSpPr>
          <p:spPr>
            <a:xfrm>
              <a:off x="4937176" y="2066894"/>
              <a:ext cx="29215" cy="43823"/>
            </a:xfrm>
            <a:custGeom>
              <a:avLst/>
              <a:gdLst/>
              <a:ahLst/>
              <a:cxnLst/>
              <a:rect l="0" t="0" r="0" b="0"/>
              <a:pathLst>
                <a:path w="29215" h="43823">
                  <a:moveTo>
                    <a:pt x="0" y="0"/>
                  </a:moveTo>
                  <a:lnTo>
                    <a:pt x="0" y="0"/>
                  </a:lnTo>
                  <a:lnTo>
                    <a:pt x="3877" y="3878"/>
                  </a:lnTo>
                  <a:lnTo>
                    <a:pt x="5780" y="7945"/>
                  </a:lnTo>
                  <a:lnTo>
                    <a:pt x="6288" y="10166"/>
                  </a:lnTo>
                  <a:lnTo>
                    <a:pt x="21827" y="35698"/>
                  </a:lnTo>
                  <a:lnTo>
                    <a:pt x="29214" y="4382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18" name="SMARTInkShape-1450"/>
            <p:cNvSpPr/>
            <p:nvPr>
              <p:custDataLst>
                <p:tags r:id="rId62"/>
              </p:custDataLst>
            </p:nvPr>
          </p:nvSpPr>
          <p:spPr>
            <a:xfrm>
              <a:off x="4966390" y="2030672"/>
              <a:ext cx="314052" cy="349371"/>
            </a:xfrm>
            <a:custGeom>
              <a:avLst/>
              <a:gdLst/>
              <a:ahLst/>
              <a:cxnLst/>
              <a:rect l="0" t="0" r="0" b="0"/>
              <a:pathLst>
                <a:path w="314052" h="349371">
                  <a:moveTo>
                    <a:pt x="0" y="182293"/>
                  </a:moveTo>
                  <a:lnTo>
                    <a:pt x="0" y="182293"/>
                  </a:lnTo>
                  <a:lnTo>
                    <a:pt x="0" y="186170"/>
                  </a:lnTo>
                  <a:lnTo>
                    <a:pt x="2164" y="190237"/>
                  </a:lnTo>
                  <a:lnTo>
                    <a:pt x="3877" y="192458"/>
                  </a:lnTo>
                  <a:lnTo>
                    <a:pt x="5780" y="199254"/>
                  </a:lnTo>
                  <a:lnTo>
                    <a:pt x="7438" y="206872"/>
                  </a:lnTo>
                  <a:lnTo>
                    <a:pt x="10880" y="212964"/>
                  </a:lnTo>
                  <a:lnTo>
                    <a:pt x="30734" y="228463"/>
                  </a:lnTo>
                  <a:lnTo>
                    <a:pt x="38275" y="231215"/>
                  </a:lnTo>
                  <a:lnTo>
                    <a:pt x="64415" y="233288"/>
                  </a:lnTo>
                  <a:lnTo>
                    <a:pt x="82994" y="227561"/>
                  </a:lnTo>
                  <a:lnTo>
                    <a:pt x="92609" y="223241"/>
                  </a:lnTo>
                  <a:lnTo>
                    <a:pt x="100129" y="216451"/>
                  </a:lnTo>
                  <a:lnTo>
                    <a:pt x="113331" y="199174"/>
                  </a:lnTo>
                  <a:lnTo>
                    <a:pt x="116392" y="180959"/>
                  </a:lnTo>
                  <a:lnTo>
                    <a:pt x="116718" y="172881"/>
                  </a:lnTo>
                  <a:lnTo>
                    <a:pt x="112938" y="161471"/>
                  </a:lnTo>
                  <a:lnTo>
                    <a:pt x="104390" y="148906"/>
                  </a:lnTo>
                  <a:lnTo>
                    <a:pt x="99684" y="143650"/>
                  </a:lnTo>
                  <a:lnTo>
                    <a:pt x="92724" y="140773"/>
                  </a:lnTo>
                  <a:lnTo>
                    <a:pt x="88595" y="140006"/>
                  </a:lnTo>
                  <a:lnTo>
                    <a:pt x="81844" y="141318"/>
                  </a:lnTo>
                  <a:lnTo>
                    <a:pt x="73481" y="146618"/>
                  </a:lnTo>
                  <a:lnTo>
                    <a:pt x="59508" y="159557"/>
                  </a:lnTo>
                  <a:lnTo>
                    <a:pt x="49731" y="176909"/>
                  </a:lnTo>
                  <a:lnTo>
                    <a:pt x="39157" y="210413"/>
                  </a:lnTo>
                  <a:lnTo>
                    <a:pt x="32520" y="238684"/>
                  </a:lnTo>
                  <a:lnTo>
                    <a:pt x="31005" y="267618"/>
                  </a:lnTo>
                  <a:lnTo>
                    <a:pt x="35335" y="295938"/>
                  </a:lnTo>
                  <a:lnTo>
                    <a:pt x="46420" y="331367"/>
                  </a:lnTo>
                  <a:lnTo>
                    <a:pt x="55526" y="339977"/>
                  </a:lnTo>
                  <a:lnTo>
                    <a:pt x="66876" y="345697"/>
                  </a:lnTo>
                  <a:lnTo>
                    <a:pt x="91714" y="349370"/>
                  </a:lnTo>
                  <a:lnTo>
                    <a:pt x="108117" y="348249"/>
                  </a:lnTo>
                  <a:lnTo>
                    <a:pt x="138483" y="334305"/>
                  </a:lnTo>
                  <a:lnTo>
                    <a:pt x="167925" y="312044"/>
                  </a:lnTo>
                  <a:lnTo>
                    <a:pt x="202326" y="277013"/>
                  </a:lnTo>
                  <a:lnTo>
                    <a:pt x="227746" y="241503"/>
                  </a:lnTo>
                  <a:lnTo>
                    <a:pt x="242985" y="210488"/>
                  </a:lnTo>
                  <a:lnTo>
                    <a:pt x="251474" y="182903"/>
                  </a:lnTo>
                  <a:lnTo>
                    <a:pt x="247893" y="151723"/>
                  </a:lnTo>
                  <a:lnTo>
                    <a:pt x="244612" y="144902"/>
                  </a:lnTo>
                  <a:lnTo>
                    <a:pt x="242602" y="142759"/>
                  </a:lnTo>
                  <a:lnTo>
                    <a:pt x="238205" y="140377"/>
                  </a:lnTo>
                  <a:lnTo>
                    <a:pt x="231166" y="139036"/>
                  </a:lnTo>
                  <a:lnTo>
                    <a:pt x="228768" y="140471"/>
                  </a:lnTo>
                  <a:lnTo>
                    <a:pt x="221518" y="150245"/>
                  </a:lnTo>
                  <a:lnTo>
                    <a:pt x="205487" y="180577"/>
                  </a:lnTo>
                  <a:lnTo>
                    <a:pt x="193002" y="211979"/>
                  </a:lnTo>
                  <a:lnTo>
                    <a:pt x="184885" y="246435"/>
                  </a:lnTo>
                  <a:lnTo>
                    <a:pt x="183701" y="282710"/>
                  </a:lnTo>
                  <a:lnTo>
                    <a:pt x="186599" y="291302"/>
                  </a:lnTo>
                  <a:lnTo>
                    <a:pt x="188508" y="293917"/>
                  </a:lnTo>
                  <a:lnTo>
                    <a:pt x="192794" y="296824"/>
                  </a:lnTo>
                  <a:lnTo>
                    <a:pt x="199566" y="295951"/>
                  </a:lnTo>
                  <a:lnTo>
                    <a:pt x="207986" y="292047"/>
                  </a:lnTo>
                  <a:lnTo>
                    <a:pt x="221852" y="279913"/>
                  </a:lnTo>
                  <a:lnTo>
                    <a:pt x="238912" y="254414"/>
                  </a:lnTo>
                  <a:lnTo>
                    <a:pt x="254216" y="225933"/>
                  </a:lnTo>
                  <a:lnTo>
                    <a:pt x="267036" y="191033"/>
                  </a:lnTo>
                  <a:lnTo>
                    <a:pt x="274875" y="162521"/>
                  </a:lnTo>
                  <a:lnTo>
                    <a:pt x="282335" y="132704"/>
                  </a:lnTo>
                  <a:lnTo>
                    <a:pt x="289686" y="99344"/>
                  </a:lnTo>
                  <a:lnTo>
                    <a:pt x="296192" y="69352"/>
                  </a:lnTo>
                  <a:lnTo>
                    <a:pt x="300964" y="36996"/>
                  </a:lnTo>
                  <a:lnTo>
                    <a:pt x="306647" y="700"/>
                  </a:lnTo>
                  <a:lnTo>
                    <a:pt x="306718" y="0"/>
                  </a:lnTo>
                  <a:lnTo>
                    <a:pt x="306745" y="31475"/>
                  </a:lnTo>
                  <a:lnTo>
                    <a:pt x="306747" y="66392"/>
                  </a:lnTo>
                  <a:lnTo>
                    <a:pt x="306747" y="100524"/>
                  </a:lnTo>
                  <a:lnTo>
                    <a:pt x="306747" y="136335"/>
                  </a:lnTo>
                  <a:lnTo>
                    <a:pt x="306747" y="162678"/>
                  </a:lnTo>
                  <a:lnTo>
                    <a:pt x="306747" y="196001"/>
                  </a:lnTo>
                  <a:lnTo>
                    <a:pt x="314051" y="2334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31" name="SMARTInkShape-Group285"/>
          <p:cNvGrpSpPr/>
          <p:nvPr/>
        </p:nvGrpSpPr>
        <p:grpSpPr>
          <a:xfrm>
            <a:off x="7457017" y="1504624"/>
            <a:ext cx="1475052" cy="312698"/>
            <a:chOff x="7457017" y="1504624"/>
            <a:chExt cx="1475052" cy="312698"/>
          </a:xfrm>
        </p:grpSpPr>
        <p:sp>
          <p:nvSpPr>
            <p:cNvPr id="5420" name="SMARTInkShape-1451"/>
            <p:cNvSpPr/>
            <p:nvPr>
              <p:custDataLst>
                <p:tags r:id="rId33"/>
              </p:custDataLst>
            </p:nvPr>
          </p:nvSpPr>
          <p:spPr>
            <a:xfrm>
              <a:off x="8826726" y="1570374"/>
              <a:ext cx="105343" cy="203567"/>
            </a:xfrm>
            <a:custGeom>
              <a:avLst/>
              <a:gdLst/>
              <a:ahLst/>
              <a:cxnLst/>
              <a:rect l="0" t="0" r="0" b="0"/>
              <a:pathLst>
                <a:path w="105343" h="203567">
                  <a:moveTo>
                    <a:pt x="90865" y="21792"/>
                  </a:moveTo>
                  <a:lnTo>
                    <a:pt x="90865" y="21792"/>
                  </a:lnTo>
                  <a:lnTo>
                    <a:pt x="90865" y="17915"/>
                  </a:lnTo>
                  <a:lnTo>
                    <a:pt x="90054" y="16773"/>
                  </a:lnTo>
                  <a:lnTo>
                    <a:pt x="88700" y="16011"/>
                  </a:lnTo>
                  <a:lnTo>
                    <a:pt x="86987" y="15504"/>
                  </a:lnTo>
                  <a:lnTo>
                    <a:pt x="85845" y="14354"/>
                  </a:lnTo>
                  <a:lnTo>
                    <a:pt x="81849" y="6678"/>
                  </a:lnTo>
                  <a:lnTo>
                    <a:pt x="77362" y="1224"/>
                  </a:lnTo>
                  <a:lnTo>
                    <a:pt x="74585" y="478"/>
                  </a:lnTo>
                  <a:lnTo>
                    <a:pt x="66190" y="0"/>
                  </a:lnTo>
                  <a:lnTo>
                    <a:pt x="63865" y="1583"/>
                  </a:lnTo>
                  <a:lnTo>
                    <a:pt x="34435" y="38098"/>
                  </a:lnTo>
                  <a:lnTo>
                    <a:pt x="21140" y="66760"/>
                  </a:lnTo>
                  <a:lnTo>
                    <a:pt x="10699" y="102838"/>
                  </a:lnTo>
                  <a:lnTo>
                    <a:pt x="3274" y="131554"/>
                  </a:lnTo>
                  <a:lnTo>
                    <a:pt x="0" y="150103"/>
                  </a:lnTo>
                  <a:lnTo>
                    <a:pt x="2719" y="172609"/>
                  </a:lnTo>
                  <a:lnTo>
                    <a:pt x="6515" y="181603"/>
                  </a:lnTo>
                  <a:lnTo>
                    <a:pt x="17092" y="195107"/>
                  </a:lnTo>
                  <a:lnTo>
                    <a:pt x="25888" y="200258"/>
                  </a:lnTo>
                  <a:lnTo>
                    <a:pt x="44758" y="203566"/>
                  </a:lnTo>
                  <a:lnTo>
                    <a:pt x="54414" y="199690"/>
                  </a:lnTo>
                  <a:lnTo>
                    <a:pt x="84557" y="180188"/>
                  </a:lnTo>
                  <a:lnTo>
                    <a:pt x="92873" y="168899"/>
                  </a:lnTo>
                  <a:lnTo>
                    <a:pt x="102141" y="145526"/>
                  </a:lnTo>
                  <a:lnTo>
                    <a:pt x="105179" y="113668"/>
                  </a:lnTo>
                  <a:lnTo>
                    <a:pt x="105342" y="100766"/>
                  </a:lnTo>
                  <a:lnTo>
                    <a:pt x="101086" y="89081"/>
                  </a:lnTo>
                  <a:lnTo>
                    <a:pt x="93785" y="79289"/>
                  </a:lnTo>
                  <a:lnTo>
                    <a:pt x="76387" y="66109"/>
                  </a:lnTo>
                  <a:lnTo>
                    <a:pt x="61651" y="583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1" name="SMARTInkShape-1452"/>
            <p:cNvSpPr/>
            <p:nvPr>
              <p:custDataLst>
                <p:tags r:id="rId34"/>
              </p:custDataLst>
            </p:nvPr>
          </p:nvSpPr>
          <p:spPr>
            <a:xfrm>
              <a:off x="8661967" y="1701719"/>
              <a:ext cx="80341" cy="7304"/>
            </a:xfrm>
            <a:custGeom>
              <a:avLst/>
              <a:gdLst/>
              <a:ahLst/>
              <a:cxnLst/>
              <a:rect l="0" t="0" r="0" b="0"/>
              <a:pathLst>
                <a:path w="80341" h="7304">
                  <a:moveTo>
                    <a:pt x="0" y="7303"/>
                  </a:moveTo>
                  <a:lnTo>
                    <a:pt x="0" y="7303"/>
                  </a:lnTo>
                  <a:lnTo>
                    <a:pt x="19101" y="6492"/>
                  </a:lnTo>
                  <a:lnTo>
                    <a:pt x="51717" y="1015"/>
                  </a:lnTo>
                  <a:lnTo>
                    <a:pt x="8034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2" name="SMARTInkShape-1453"/>
            <p:cNvSpPr/>
            <p:nvPr>
              <p:custDataLst>
                <p:tags r:id="rId35"/>
              </p:custDataLst>
            </p:nvPr>
          </p:nvSpPr>
          <p:spPr>
            <a:xfrm>
              <a:off x="8669272" y="1606775"/>
              <a:ext cx="73036" cy="14606"/>
            </a:xfrm>
            <a:custGeom>
              <a:avLst/>
              <a:gdLst/>
              <a:ahLst/>
              <a:cxnLst/>
              <a:rect l="0" t="0" r="0" b="0"/>
              <a:pathLst>
                <a:path w="73036" h="14606">
                  <a:moveTo>
                    <a:pt x="0" y="7302"/>
                  </a:moveTo>
                  <a:lnTo>
                    <a:pt x="0" y="7302"/>
                  </a:lnTo>
                  <a:lnTo>
                    <a:pt x="0" y="3425"/>
                  </a:lnTo>
                  <a:lnTo>
                    <a:pt x="811" y="2282"/>
                  </a:lnTo>
                  <a:lnTo>
                    <a:pt x="2164" y="1521"/>
                  </a:lnTo>
                  <a:lnTo>
                    <a:pt x="10165" y="299"/>
                  </a:lnTo>
                  <a:lnTo>
                    <a:pt x="44027" y="10"/>
                  </a:lnTo>
                  <a:lnTo>
                    <a:pt x="59460" y="0"/>
                  </a:lnTo>
                  <a:lnTo>
                    <a:pt x="61551" y="811"/>
                  </a:lnTo>
                  <a:lnTo>
                    <a:pt x="62944" y="2163"/>
                  </a:lnTo>
                  <a:lnTo>
                    <a:pt x="66175" y="7437"/>
                  </a:lnTo>
                  <a:lnTo>
                    <a:pt x="73035" y="146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3" name="SMARTInkShape-1454"/>
            <p:cNvSpPr/>
            <p:nvPr>
              <p:custDataLst>
                <p:tags r:id="rId36"/>
              </p:custDataLst>
            </p:nvPr>
          </p:nvSpPr>
          <p:spPr>
            <a:xfrm>
              <a:off x="8515897" y="1519131"/>
              <a:ext cx="62394" cy="284838"/>
            </a:xfrm>
            <a:custGeom>
              <a:avLst/>
              <a:gdLst/>
              <a:ahLst/>
              <a:cxnLst/>
              <a:rect l="0" t="0" r="0" b="0"/>
              <a:pathLst>
                <a:path w="62394" h="284838">
                  <a:moveTo>
                    <a:pt x="0" y="0"/>
                  </a:moveTo>
                  <a:lnTo>
                    <a:pt x="0" y="0"/>
                  </a:lnTo>
                  <a:lnTo>
                    <a:pt x="3878" y="0"/>
                  </a:lnTo>
                  <a:lnTo>
                    <a:pt x="7946" y="2164"/>
                  </a:lnTo>
                  <a:lnTo>
                    <a:pt x="12458" y="6642"/>
                  </a:lnTo>
                  <a:lnTo>
                    <a:pt x="31660" y="39140"/>
                  </a:lnTo>
                  <a:lnTo>
                    <a:pt x="45597" y="61230"/>
                  </a:lnTo>
                  <a:lnTo>
                    <a:pt x="54274" y="95315"/>
                  </a:lnTo>
                  <a:lnTo>
                    <a:pt x="60045" y="131512"/>
                  </a:lnTo>
                  <a:lnTo>
                    <a:pt x="62393" y="146092"/>
                  </a:lnTo>
                  <a:lnTo>
                    <a:pt x="59111" y="178713"/>
                  </a:lnTo>
                  <a:lnTo>
                    <a:pt x="50574" y="204309"/>
                  </a:lnTo>
                  <a:lnTo>
                    <a:pt x="46823" y="214964"/>
                  </a:lnTo>
                  <a:lnTo>
                    <a:pt x="40340" y="244859"/>
                  </a:lnTo>
                  <a:lnTo>
                    <a:pt x="22855" y="276604"/>
                  </a:lnTo>
                  <a:lnTo>
                    <a:pt x="21911" y="28483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4" name="SMARTInkShape-1455"/>
            <p:cNvSpPr/>
            <p:nvPr>
              <p:custDataLst>
                <p:tags r:id="rId37"/>
              </p:custDataLst>
            </p:nvPr>
          </p:nvSpPr>
          <p:spPr>
            <a:xfrm>
              <a:off x="8282712" y="1527787"/>
              <a:ext cx="167455" cy="289535"/>
            </a:xfrm>
            <a:custGeom>
              <a:avLst/>
              <a:gdLst/>
              <a:ahLst/>
              <a:cxnLst/>
              <a:rect l="0" t="0" r="0" b="0"/>
              <a:pathLst>
                <a:path w="167455" h="289535">
                  <a:moveTo>
                    <a:pt x="14081" y="20558"/>
                  </a:moveTo>
                  <a:lnTo>
                    <a:pt x="14081" y="20558"/>
                  </a:lnTo>
                  <a:lnTo>
                    <a:pt x="14081" y="27772"/>
                  </a:lnTo>
                  <a:lnTo>
                    <a:pt x="17957" y="27835"/>
                  </a:lnTo>
                  <a:lnTo>
                    <a:pt x="19100" y="28655"/>
                  </a:lnTo>
                  <a:lnTo>
                    <a:pt x="20369" y="31731"/>
                  </a:lnTo>
                  <a:lnTo>
                    <a:pt x="21519" y="32876"/>
                  </a:lnTo>
                  <a:lnTo>
                    <a:pt x="41922" y="40812"/>
                  </a:lnTo>
                  <a:lnTo>
                    <a:pt x="56638" y="42141"/>
                  </a:lnTo>
                  <a:lnTo>
                    <a:pt x="63561" y="40159"/>
                  </a:lnTo>
                  <a:lnTo>
                    <a:pt x="69343" y="37385"/>
                  </a:lnTo>
                  <a:lnTo>
                    <a:pt x="77161" y="35011"/>
                  </a:lnTo>
                  <a:lnTo>
                    <a:pt x="82150" y="31580"/>
                  </a:lnTo>
                  <a:lnTo>
                    <a:pt x="84908" y="27350"/>
                  </a:lnTo>
                  <a:lnTo>
                    <a:pt x="86986" y="14667"/>
                  </a:lnTo>
                  <a:lnTo>
                    <a:pt x="87077" y="9796"/>
                  </a:lnTo>
                  <a:lnTo>
                    <a:pt x="84934" y="5496"/>
                  </a:lnTo>
                  <a:lnTo>
                    <a:pt x="83227" y="3213"/>
                  </a:lnTo>
                  <a:lnTo>
                    <a:pt x="79166" y="677"/>
                  </a:lnTo>
                  <a:lnTo>
                    <a:pt x="76947" y="0"/>
                  </a:lnTo>
                  <a:lnTo>
                    <a:pt x="70153" y="1413"/>
                  </a:lnTo>
                  <a:lnTo>
                    <a:pt x="47852" y="11996"/>
                  </a:lnTo>
                  <a:lnTo>
                    <a:pt x="34276" y="24062"/>
                  </a:lnTo>
                  <a:lnTo>
                    <a:pt x="8483" y="59302"/>
                  </a:lnTo>
                  <a:lnTo>
                    <a:pt x="2144" y="77482"/>
                  </a:lnTo>
                  <a:lnTo>
                    <a:pt x="0" y="98165"/>
                  </a:lnTo>
                  <a:lnTo>
                    <a:pt x="3506" y="112981"/>
                  </a:lnTo>
                  <a:lnTo>
                    <a:pt x="9686" y="123773"/>
                  </a:lnTo>
                  <a:lnTo>
                    <a:pt x="12773" y="125886"/>
                  </a:lnTo>
                  <a:lnTo>
                    <a:pt x="44425" y="136234"/>
                  </a:lnTo>
                  <a:lnTo>
                    <a:pt x="78858" y="130516"/>
                  </a:lnTo>
                  <a:lnTo>
                    <a:pt x="94287" y="130113"/>
                  </a:lnTo>
                  <a:lnTo>
                    <a:pt x="83535" y="130111"/>
                  </a:lnTo>
                  <a:lnTo>
                    <a:pt x="73161" y="133988"/>
                  </a:lnTo>
                  <a:lnTo>
                    <a:pt x="59808" y="144153"/>
                  </a:lnTo>
                  <a:lnTo>
                    <a:pt x="37364" y="175539"/>
                  </a:lnTo>
                  <a:lnTo>
                    <a:pt x="24570" y="208482"/>
                  </a:lnTo>
                  <a:lnTo>
                    <a:pt x="16392" y="239275"/>
                  </a:lnTo>
                  <a:lnTo>
                    <a:pt x="15919" y="252475"/>
                  </a:lnTo>
                  <a:lnTo>
                    <a:pt x="22228" y="269725"/>
                  </a:lnTo>
                  <a:lnTo>
                    <a:pt x="24381" y="274312"/>
                  </a:lnTo>
                  <a:lnTo>
                    <a:pt x="27440" y="277369"/>
                  </a:lnTo>
                  <a:lnTo>
                    <a:pt x="53350" y="287967"/>
                  </a:lnTo>
                  <a:lnTo>
                    <a:pt x="62912" y="289534"/>
                  </a:lnTo>
                  <a:lnTo>
                    <a:pt x="77419" y="286539"/>
                  </a:lnTo>
                  <a:lnTo>
                    <a:pt x="111462" y="270394"/>
                  </a:lnTo>
                  <a:lnTo>
                    <a:pt x="130937" y="251444"/>
                  </a:lnTo>
                  <a:lnTo>
                    <a:pt x="159039" y="218228"/>
                  </a:lnTo>
                  <a:lnTo>
                    <a:pt x="167454" y="20314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5" name="SMARTInkShape-1456"/>
            <p:cNvSpPr/>
            <p:nvPr>
              <p:custDataLst>
                <p:tags r:id="rId38"/>
              </p:custDataLst>
            </p:nvPr>
          </p:nvSpPr>
          <p:spPr>
            <a:xfrm>
              <a:off x="8116001" y="1533738"/>
              <a:ext cx="71240" cy="240540"/>
            </a:xfrm>
            <a:custGeom>
              <a:avLst/>
              <a:gdLst/>
              <a:ahLst/>
              <a:cxnLst/>
              <a:rect l="0" t="0" r="0" b="0"/>
              <a:pathLst>
                <a:path w="71240" h="240540">
                  <a:moveTo>
                    <a:pt x="63935" y="0"/>
                  </a:moveTo>
                  <a:lnTo>
                    <a:pt x="63935" y="0"/>
                  </a:lnTo>
                  <a:lnTo>
                    <a:pt x="58104" y="6642"/>
                  </a:lnTo>
                  <a:lnTo>
                    <a:pt x="34024" y="38928"/>
                  </a:lnTo>
                  <a:lnTo>
                    <a:pt x="18985" y="66208"/>
                  </a:lnTo>
                  <a:lnTo>
                    <a:pt x="8199" y="100871"/>
                  </a:lnTo>
                  <a:lnTo>
                    <a:pt x="1525" y="129341"/>
                  </a:lnTo>
                  <a:lnTo>
                    <a:pt x="0" y="157524"/>
                  </a:lnTo>
                  <a:lnTo>
                    <a:pt x="6343" y="189268"/>
                  </a:lnTo>
                  <a:lnTo>
                    <a:pt x="17789" y="219685"/>
                  </a:lnTo>
                  <a:lnTo>
                    <a:pt x="22598" y="226937"/>
                  </a:lnTo>
                  <a:lnTo>
                    <a:pt x="33743" y="235582"/>
                  </a:lnTo>
                  <a:lnTo>
                    <a:pt x="53874" y="240539"/>
                  </a:lnTo>
                  <a:lnTo>
                    <a:pt x="71239" y="2337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6" name="SMARTInkShape-1457"/>
            <p:cNvSpPr/>
            <p:nvPr>
              <p:custDataLst>
                <p:tags r:id="rId39"/>
              </p:custDataLst>
            </p:nvPr>
          </p:nvSpPr>
          <p:spPr>
            <a:xfrm>
              <a:off x="7909706" y="1614077"/>
              <a:ext cx="138768" cy="29215"/>
            </a:xfrm>
            <a:custGeom>
              <a:avLst/>
              <a:gdLst/>
              <a:ahLst/>
              <a:cxnLst/>
              <a:rect l="0" t="0" r="0" b="0"/>
              <a:pathLst>
                <a:path w="138768" h="29215">
                  <a:moveTo>
                    <a:pt x="0" y="29214"/>
                  </a:moveTo>
                  <a:lnTo>
                    <a:pt x="0" y="29214"/>
                  </a:lnTo>
                  <a:lnTo>
                    <a:pt x="0" y="25336"/>
                  </a:lnTo>
                  <a:lnTo>
                    <a:pt x="812" y="24194"/>
                  </a:lnTo>
                  <a:lnTo>
                    <a:pt x="2164" y="23433"/>
                  </a:lnTo>
                  <a:lnTo>
                    <a:pt x="38425" y="11771"/>
                  </a:lnTo>
                  <a:lnTo>
                    <a:pt x="73287" y="7892"/>
                  </a:lnTo>
                  <a:lnTo>
                    <a:pt x="106176" y="3542"/>
                  </a:lnTo>
                  <a:lnTo>
                    <a:pt x="13876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7" name="SMARTInkShape-1458"/>
            <p:cNvSpPr/>
            <p:nvPr>
              <p:custDataLst>
                <p:tags r:id="rId40"/>
              </p:custDataLst>
            </p:nvPr>
          </p:nvSpPr>
          <p:spPr>
            <a:xfrm>
              <a:off x="7887795" y="1504624"/>
              <a:ext cx="94947" cy="43722"/>
            </a:xfrm>
            <a:custGeom>
              <a:avLst/>
              <a:gdLst/>
              <a:ahLst/>
              <a:cxnLst/>
              <a:rect l="0" t="0" r="0" b="0"/>
              <a:pathLst>
                <a:path w="94947" h="43722">
                  <a:moveTo>
                    <a:pt x="0" y="43721"/>
                  </a:moveTo>
                  <a:lnTo>
                    <a:pt x="0" y="43721"/>
                  </a:lnTo>
                  <a:lnTo>
                    <a:pt x="0" y="39844"/>
                  </a:lnTo>
                  <a:lnTo>
                    <a:pt x="2164" y="35776"/>
                  </a:lnTo>
                  <a:lnTo>
                    <a:pt x="17169" y="19339"/>
                  </a:lnTo>
                  <a:lnTo>
                    <a:pt x="28260" y="12061"/>
                  </a:lnTo>
                  <a:lnTo>
                    <a:pt x="63625" y="1612"/>
                  </a:lnTo>
                  <a:lnTo>
                    <a:pt x="85061" y="0"/>
                  </a:lnTo>
                  <a:lnTo>
                    <a:pt x="88659" y="2108"/>
                  </a:lnTo>
                  <a:lnTo>
                    <a:pt x="94946" y="72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8" name="SMARTInkShape-1459"/>
            <p:cNvSpPr/>
            <p:nvPr>
              <p:custDataLst>
                <p:tags r:id="rId41"/>
              </p:custDataLst>
            </p:nvPr>
          </p:nvSpPr>
          <p:spPr>
            <a:xfrm>
              <a:off x="7845540" y="1511827"/>
              <a:ext cx="159113" cy="261399"/>
            </a:xfrm>
            <a:custGeom>
              <a:avLst/>
              <a:gdLst/>
              <a:ahLst/>
              <a:cxnLst/>
              <a:rect l="0" t="0" r="0" b="0"/>
              <a:pathLst>
                <a:path w="159113" h="261399">
                  <a:moveTo>
                    <a:pt x="27648" y="0"/>
                  </a:moveTo>
                  <a:lnTo>
                    <a:pt x="27648" y="0"/>
                  </a:lnTo>
                  <a:lnTo>
                    <a:pt x="27648" y="3878"/>
                  </a:lnTo>
                  <a:lnTo>
                    <a:pt x="26837" y="5020"/>
                  </a:lnTo>
                  <a:lnTo>
                    <a:pt x="25484" y="5781"/>
                  </a:lnTo>
                  <a:lnTo>
                    <a:pt x="23771" y="6289"/>
                  </a:lnTo>
                  <a:lnTo>
                    <a:pt x="22629" y="8250"/>
                  </a:lnTo>
                  <a:lnTo>
                    <a:pt x="20795" y="25224"/>
                  </a:lnTo>
                  <a:lnTo>
                    <a:pt x="14573" y="59676"/>
                  </a:lnTo>
                  <a:lnTo>
                    <a:pt x="8717" y="87111"/>
                  </a:lnTo>
                  <a:lnTo>
                    <a:pt x="5809" y="119765"/>
                  </a:lnTo>
                  <a:lnTo>
                    <a:pt x="980" y="150359"/>
                  </a:lnTo>
                  <a:lnTo>
                    <a:pt x="0" y="179982"/>
                  </a:lnTo>
                  <a:lnTo>
                    <a:pt x="4489" y="208505"/>
                  </a:lnTo>
                  <a:lnTo>
                    <a:pt x="13275" y="236037"/>
                  </a:lnTo>
                  <a:lnTo>
                    <a:pt x="18826" y="243672"/>
                  </a:lnTo>
                  <a:lnTo>
                    <a:pt x="40262" y="257767"/>
                  </a:lnTo>
                  <a:lnTo>
                    <a:pt x="54558" y="261398"/>
                  </a:lnTo>
                  <a:lnTo>
                    <a:pt x="64224" y="260083"/>
                  </a:lnTo>
                  <a:lnTo>
                    <a:pt x="99166" y="248070"/>
                  </a:lnTo>
                  <a:lnTo>
                    <a:pt x="129848" y="230284"/>
                  </a:lnTo>
                  <a:lnTo>
                    <a:pt x="148595" y="214557"/>
                  </a:lnTo>
                  <a:lnTo>
                    <a:pt x="159112" y="18989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29" name="SMARTInkShape-1460"/>
            <p:cNvSpPr/>
            <p:nvPr>
              <p:custDataLst>
                <p:tags r:id="rId42"/>
              </p:custDataLst>
            </p:nvPr>
          </p:nvSpPr>
          <p:spPr>
            <a:xfrm>
              <a:off x="7690600" y="1723629"/>
              <a:ext cx="14608" cy="43822"/>
            </a:xfrm>
            <a:custGeom>
              <a:avLst/>
              <a:gdLst/>
              <a:ahLst/>
              <a:cxnLst/>
              <a:rect l="0" t="0" r="0" b="0"/>
              <a:pathLst>
                <a:path w="14608" h="43822">
                  <a:moveTo>
                    <a:pt x="0" y="43821"/>
                  </a:moveTo>
                  <a:lnTo>
                    <a:pt x="0" y="43821"/>
                  </a:lnTo>
                  <a:lnTo>
                    <a:pt x="0" y="26653"/>
                  </a:lnTo>
                  <a:lnTo>
                    <a:pt x="2165" y="21855"/>
                  </a:lnTo>
                  <a:lnTo>
                    <a:pt x="1460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0" name="SMARTInkShape-1461"/>
            <p:cNvSpPr/>
            <p:nvPr>
              <p:custDataLst>
                <p:tags r:id="rId43"/>
              </p:custDataLst>
            </p:nvPr>
          </p:nvSpPr>
          <p:spPr>
            <a:xfrm>
              <a:off x="7457017" y="1592602"/>
              <a:ext cx="124031" cy="189299"/>
            </a:xfrm>
            <a:custGeom>
              <a:avLst/>
              <a:gdLst/>
              <a:ahLst/>
              <a:cxnLst/>
              <a:rect l="0" t="0" r="0" b="0"/>
              <a:pathLst>
                <a:path w="124031" h="189299">
                  <a:moveTo>
                    <a:pt x="65603" y="21475"/>
                  </a:moveTo>
                  <a:lnTo>
                    <a:pt x="65603" y="21475"/>
                  </a:lnTo>
                  <a:lnTo>
                    <a:pt x="65603" y="31640"/>
                  </a:lnTo>
                  <a:lnTo>
                    <a:pt x="63439" y="36272"/>
                  </a:lnTo>
                  <a:lnTo>
                    <a:pt x="41220" y="67433"/>
                  </a:lnTo>
                  <a:lnTo>
                    <a:pt x="17587" y="83943"/>
                  </a:lnTo>
                  <a:lnTo>
                    <a:pt x="12343" y="85756"/>
                  </a:lnTo>
                  <a:lnTo>
                    <a:pt x="9809" y="85428"/>
                  </a:lnTo>
                  <a:lnTo>
                    <a:pt x="4828" y="82899"/>
                  </a:lnTo>
                  <a:lnTo>
                    <a:pt x="3176" y="81089"/>
                  </a:lnTo>
                  <a:lnTo>
                    <a:pt x="1340" y="76914"/>
                  </a:lnTo>
                  <a:lnTo>
                    <a:pt x="0" y="62812"/>
                  </a:lnTo>
                  <a:lnTo>
                    <a:pt x="3787" y="51666"/>
                  </a:lnTo>
                  <a:lnTo>
                    <a:pt x="20245" y="26393"/>
                  </a:lnTo>
                  <a:lnTo>
                    <a:pt x="45829" y="4530"/>
                  </a:lnTo>
                  <a:lnTo>
                    <a:pt x="53028" y="1771"/>
                  </a:lnTo>
                  <a:lnTo>
                    <a:pt x="66996" y="0"/>
                  </a:lnTo>
                  <a:lnTo>
                    <a:pt x="72443" y="1922"/>
                  </a:lnTo>
                  <a:lnTo>
                    <a:pt x="75032" y="3571"/>
                  </a:lnTo>
                  <a:lnTo>
                    <a:pt x="85018" y="17878"/>
                  </a:lnTo>
                  <a:lnTo>
                    <a:pt x="91553" y="31590"/>
                  </a:lnTo>
                  <a:lnTo>
                    <a:pt x="94626" y="67482"/>
                  </a:lnTo>
                  <a:lnTo>
                    <a:pt x="92596" y="87854"/>
                  </a:lnTo>
                  <a:lnTo>
                    <a:pt x="87371" y="118790"/>
                  </a:lnTo>
                  <a:lnTo>
                    <a:pt x="77436" y="149373"/>
                  </a:lnTo>
                  <a:lnTo>
                    <a:pt x="67159" y="164737"/>
                  </a:lnTo>
                  <a:lnTo>
                    <a:pt x="46798" y="185429"/>
                  </a:lnTo>
                  <a:lnTo>
                    <a:pt x="36843" y="189298"/>
                  </a:lnTo>
                  <a:lnTo>
                    <a:pt x="32646" y="185532"/>
                  </a:lnTo>
                  <a:lnTo>
                    <a:pt x="30668" y="181490"/>
                  </a:lnTo>
                  <a:lnTo>
                    <a:pt x="29398" y="168406"/>
                  </a:lnTo>
                  <a:lnTo>
                    <a:pt x="31388" y="161706"/>
                  </a:lnTo>
                  <a:lnTo>
                    <a:pt x="34166" y="155212"/>
                  </a:lnTo>
                  <a:lnTo>
                    <a:pt x="35401" y="146915"/>
                  </a:lnTo>
                  <a:lnTo>
                    <a:pt x="40277" y="137818"/>
                  </a:lnTo>
                  <a:lnTo>
                    <a:pt x="47044" y="129988"/>
                  </a:lnTo>
                  <a:lnTo>
                    <a:pt x="64411" y="120672"/>
                  </a:lnTo>
                  <a:lnTo>
                    <a:pt x="73459" y="120474"/>
                  </a:lnTo>
                  <a:lnTo>
                    <a:pt x="92491" y="126959"/>
                  </a:lnTo>
                  <a:lnTo>
                    <a:pt x="107564" y="136958"/>
                  </a:lnTo>
                  <a:lnTo>
                    <a:pt x="124030" y="15293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48" name="SMARTInkShape-Group286"/>
          <p:cNvGrpSpPr/>
          <p:nvPr/>
        </p:nvGrpSpPr>
        <p:grpSpPr>
          <a:xfrm>
            <a:off x="4741085" y="1526434"/>
            <a:ext cx="2511306" cy="335492"/>
            <a:chOff x="4741085" y="1526434"/>
            <a:chExt cx="2511306" cy="335492"/>
          </a:xfrm>
        </p:grpSpPr>
        <p:sp>
          <p:nvSpPr>
            <p:cNvPr id="5432" name="SMARTInkShape-1462"/>
            <p:cNvSpPr/>
            <p:nvPr>
              <p:custDataLst>
                <p:tags r:id="rId17"/>
              </p:custDataLst>
            </p:nvPr>
          </p:nvSpPr>
          <p:spPr>
            <a:xfrm>
              <a:off x="7034754" y="1629158"/>
              <a:ext cx="217637" cy="209257"/>
            </a:xfrm>
            <a:custGeom>
              <a:avLst/>
              <a:gdLst/>
              <a:ahLst/>
              <a:cxnLst/>
              <a:rect l="0" t="0" r="0" b="0"/>
              <a:pathLst>
                <a:path w="217637" h="209257">
                  <a:moveTo>
                    <a:pt x="35048" y="94471"/>
                  </a:moveTo>
                  <a:lnTo>
                    <a:pt x="35048" y="94471"/>
                  </a:lnTo>
                  <a:lnTo>
                    <a:pt x="40878" y="87829"/>
                  </a:lnTo>
                  <a:lnTo>
                    <a:pt x="52217" y="63260"/>
                  </a:lnTo>
                  <a:lnTo>
                    <a:pt x="58498" y="30641"/>
                  </a:lnTo>
                  <a:lnTo>
                    <a:pt x="63123" y="13517"/>
                  </a:lnTo>
                  <a:lnTo>
                    <a:pt x="62691" y="10476"/>
                  </a:lnTo>
                  <a:lnTo>
                    <a:pt x="57229" y="0"/>
                  </a:lnTo>
                  <a:lnTo>
                    <a:pt x="57039" y="3544"/>
                  </a:lnTo>
                  <a:lnTo>
                    <a:pt x="52666" y="7533"/>
                  </a:lnTo>
                  <a:lnTo>
                    <a:pt x="46124" y="12822"/>
                  </a:lnTo>
                  <a:lnTo>
                    <a:pt x="28913" y="41832"/>
                  </a:lnTo>
                  <a:lnTo>
                    <a:pt x="16283" y="78092"/>
                  </a:lnTo>
                  <a:lnTo>
                    <a:pt x="8480" y="106840"/>
                  </a:lnTo>
                  <a:lnTo>
                    <a:pt x="1838" y="135916"/>
                  </a:lnTo>
                  <a:lnTo>
                    <a:pt x="0" y="155360"/>
                  </a:lnTo>
                  <a:lnTo>
                    <a:pt x="3512" y="170493"/>
                  </a:lnTo>
                  <a:lnTo>
                    <a:pt x="15113" y="193433"/>
                  </a:lnTo>
                  <a:lnTo>
                    <a:pt x="19324" y="196964"/>
                  </a:lnTo>
                  <a:lnTo>
                    <a:pt x="30494" y="200886"/>
                  </a:lnTo>
                  <a:lnTo>
                    <a:pt x="41409" y="200465"/>
                  </a:lnTo>
                  <a:lnTo>
                    <a:pt x="71591" y="190571"/>
                  </a:lnTo>
                  <a:lnTo>
                    <a:pt x="108022" y="164746"/>
                  </a:lnTo>
                  <a:lnTo>
                    <a:pt x="123573" y="149557"/>
                  </a:lnTo>
                  <a:lnTo>
                    <a:pt x="139207" y="115942"/>
                  </a:lnTo>
                  <a:lnTo>
                    <a:pt x="149366" y="82062"/>
                  </a:lnTo>
                  <a:lnTo>
                    <a:pt x="157023" y="51084"/>
                  </a:lnTo>
                  <a:lnTo>
                    <a:pt x="158776" y="25399"/>
                  </a:lnTo>
                  <a:lnTo>
                    <a:pt x="156852" y="16976"/>
                  </a:lnTo>
                  <a:lnTo>
                    <a:pt x="152882" y="8833"/>
                  </a:lnTo>
                  <a:lnTo>
                    <a:pt x="151744" y="8165"/>
                  </a:lnTo>
                  <a:lnTo>
                    <a:pt x="148316" y="7423"/>
                  </a:lnTo>
                  <a:lnTo>
                    <a:pt x="146267" y="8848"/>
                  </a:lnTo>
                  <a:lnTo>
                    <a:pt x="123652" y="45058"/>
                  </a:lnTo>
                  <a:lnTo>
                    <a:pt x="116208" y="73710"/>
                  </a:lnTo>
                  <a:lnTo>
                    <a:pt x="109929" y="107622"/>
                  </a:lnTo>
                  <a:lnTo>
                    <a:pt x="110794" y="132721"/>
                  </a:lnTo>
                  <a:lnTo>
                    <a:pt x="120612" y="168246"/>
                  </a:lnTo>
                  <a:lnTo>
                    <a:pt x="128476" y="184046"/>
                  </a:lnTo>
                  <a:lnTo>
                    <a:pt x="140725" y="198195"/>
                  </a:lnTo>
                  <a:lnTo>
                    <a:pt x="149911" y="204950"/>
                  </a:lnTo>
                  <a:lnTo>
                    <a:pt x="159404" y="208493"/>
                  </a:lnTo>
                  <a:lnTo>
                    <a:pt x="170656" y="209256"/>
                  </a:lnTo>
                  <a:lnTo>
                    <a:pt x="201383" y="203779"/>
                  </a:lnTo>
                  <a:lnTo>
                    <a:pt x="217636" y="1967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3" name="SMARTInkShape-1463"/>
            <p:cNvSpPr/>
            <p:nvPr>
              <p:custDataLst>
                <p:tags r:id="rId18"/>
              </p:custDataLst>
            </p:nvPr>
          </p:nvSpPr>
          <p:spPr>
            <a:xfrm>
              <a:off x="6872607" y="1635987"/>
              <a:ext cx="102250" cy="225939"/>
            </a:xfrm>
            <a:custGeom>
              <a:avLst/>
              <a:gdLst/>
              <a:ahLst/>
              <a:cxnLst/>
              <a:rect l="0" t="0" r="0" b="0"/>
              <a:pathLst>
                <a:path w="102250" h="225939">
                  <a:moveTo>
                    <a:pt x="0" y="0"/>
                  </a:moveTo>
                  <a:lnTo>
                    <a:pt x="0" y="0"/>
                  </a:lnTo>
                  <a:lnTo>
                    <a:pt x="0" y="3877"/>
                  </a:lnTo>
                  <a:lnTo>
                    <a:pt x="6289" y="31211"/>
                  </a:lnTo>
                  <a:lnTo>
                    <a:pt x="7103" y="59634"/>
                  </a:lnTo>
                  <a:lnTo>
                    <a:pt x="7264" y="95665"/>
                  </a:lnTo>
                  <a:lnTo>
                    <a:pt x="5128" y="124373"/>
                  </a:lnTo>
                  <a:lnTo>
                    <a:pt x="1519" y="153437"/>
                  </a:lnTo>
                  <a:lnTo>
                    <a:pt x="301" y="184584"/>
                  </a:lnTo>
                  <a:lnTo>
                    <a:pt x="8" y="221038"/>
                  </a:lnTo>
                  <a:lnTo>
                    <a:pt x="0" y="225938"/>
                  </a:lnTo>
                  <a:lnTo>
                    <a:pt x="811" y="212301"/>
                  </a:lnTo>
                  <a:lnTo>
                    <a:pt x="6289" y="177815"/>
                  </a:lnTo>
                  <a:lnTo>
                    <a:pt x="7003" y="150246"/>
                  </a:lnTo>
                  <a:lnTo>
                    <a:pt x="11091" y="121520"/>
                  </a:lnTo>
                  <a:lnTo>
                    <a:pt x="17442" y="88573"/>
                  </a:lnTo>
                  <a:lnTo>
                    <a:pt x="26859" y="52751"/>
                  </a:lnTo>
                  <a:lnTo>
                    <a:pt x="36533" y="26560"/>
                  </a:lnTo>
                  <a:lnTo>
                    <a:pt x="42205" y="19108"/>
                  </a:lnTo>
                  <a:lnTo>
                    <a:pt x="50136" y="13091"/>
                  </a:lnTo>
                  <a:lnTo>
                    <a:pt x="53711" y="11973"/>
                  </a:lnTo>
                  <a:lnTo>
                    <a:pt x="56906" y="12040"/>
                  </a:lnTo>
                  <a:lnTo>
                    <a:pt x="62621" y="14278"/>
                  </a:lnTo>
                  <a:lnTo>
                    <a:pt x="67865" y="17977"/>
                  </a:lnTo>
                  <a:lnTo>
                    <a:pt x="75381" y="28500"/>
                  </a:lnTo>
                  <a:lnTo>
                    <a:pt x="87630" y="59296"/>
                  </a:lnTo>
                  <a:lnTo>
                    <a:pt x="92779" y="82760"/>
                  </a:lnTo>
                  <a:lnTo>
                    <a:pt x="98394" y="115892"/>
                  </a:lnTo>
                  <a:lnTo>
                    <a:pt x="101487" y="150899"/>
                  </a:lnTo>
                  <a:lnTo>
                    <a:pt x="102205" y="187012"/>
                  </a:lnTo>
                  <a:lnTo>
                    <a:pt x="102249" y="2044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4" name="SMARTInkShape-1464"/>
            <p:cNvSpPr/>
            <p:nvPr>
              <p:custDataLst>
                <p:tags r:id="rId19"/>
              </p:custDataLst>
            </p:nvPr>
          </p:nvSpPr>
          <p:spPr>
            <a:xfrm>
              <a:off x="6690068" y="1665600"/>
              <a:ext cx="116808" cy="176570"/>
            </a:xfrm>
            <a:custGeom>
              <a:avLst/>
              <a:gdLst/>
              <a:ahLst/>
              <a:cxnLst/>
              <a:rect l="0" t="0" r="0" b="0"/>
              <a:pathLst>
                <a:path w="116808" h="176570">
                  <a:moveTo>
                    <a:pt x="102200" y="28815"/>
                  </a:moveTo>
                  <a:lnTo>
                    <a:pt x="102200" y="28815"/>
                  </a:lnTo>
                  <a:lnTo>
                    <a:pt x="102200" y="17935"/>
                  </a:lnTo>
                  <a:lnTo>
                    <a:pt x="101389" y="16693"/>
                  </a:lnTo>
                  <a:lnTo>
                    <a:pt x="100036" y="15865"/>
                  </a:lnTo>
                  <a:lnTo>
                    <a:pt x="98323" y="15313"/>
                  </a:lnTo>
                  <a:lnTo>
                    <a:pt x="97181" y="14133"/>
                  </a:lnTo>
                  <a:lnTo>
                    <a:pt x="93185" y="6409"/>
                  </a:lnTo>
                  <a:lnTo>
                    <a:pt x="88697" y="946"/>
                  </a:lnTo>
                  <a:lnTo>
                    <a:pt x="80166" y="0"/>
                  </a:lnTo>
                  <a:lnTo>
                    <a:pt x="74014" y="1942"/>
                  </a:lnTo>
                  <a:lnTo>
                    <a:pt x="45839" y="20657"/>
                  </a:lnTo>
                  <a:lnTo>
                    <a:pt x="16961" y="54718"/>
                  </a:lnTo>
                  <a:lnTo>
                    <a:pt x="6253" y="73819"/>
                  </a:lnTo>
                  <a:lnTo>
                    <a:pt x="1196" y="96253"/>
                  </a:lnTo>
                  <a:lnTo>
                    <a:pt x="0" y="132028"/>
                  </a:lnTo>
                  <a:lnTo>
                    <a:pt x="795" y="134141"/>
                  </a:lnTo>
                  <a:lnTo>
                    <a:pt x="2137" y="135550"/>
                  </a:lnTo>
                  <a:lnTo>
                    <a:pt x="3843" y="136489"/>
                  </a:lnTo>
                  <a:lnTo>
                    <a:pt x="13999" y="137811"/>
                  </a:lnTo>
                  <a:lnTo>
                    <a:pt x="20531" y="135957"/>
                  </a:lnTo>
                  <a:lnTo>
                    <a:pt x="26139" y="133239"/>
                  </a:lnTo>
                  <a:lnTo>
                    <a:pt x="31337" y="132031"/>
                  </a:lnTo>
                  <a:lnTo>
                    <a:pt x="36352" y="127166"/>
                  </a:lnTo>
                  <a:lnTo>
                    <a:pt x="58376" y="91830"/>
                  </a:lnTo>
                  <a:lnTo>
                    <a:pt x="72986" y="58432"/>
                  </a:lnTo>
                  <a:lnTo>
                    <a:pt x="85429" y="31015"/>
                  </a:lnTo>
                  <a:lnTo>
                    <a:pt x="86150" y="27847"/>
                  </a:lnTo>
                  <a:lnTo>
                    <a:pt x="87442" y="25735"/>
                  </a:lnTo>
                  <a:lnTo>
                    <a:pt x="89116" y="24327"/>
                  </a:lnTo>
                  <a:lnTo>
                    <a:pt x="93755" y="22068"/>
                  </a:lnTo>
                  <a:lnTo>
                    <a:pt x="94136" y="22694"/>
                  </a:lnTo>
                  <a:lnTo>
                    <a:pt x="99896" y="54351"/>
                  </a:lnTo>
                  <a:lnTo>
                    <a:pt x="101745" y="82820"/>
                  </a:lnTo>
                  <a:lnTo>
                    <a:pt x="102110" y="115584"/>
                  </a:lnTo>
                  <a:lnTo>
                    <a:pt x="107202" y="145499"/>
                  </a:lnTo>
                  <a:lnTo>
                    <a:pt x="109370" y="176569"/>
                  </a:lnTo>
                  <a:lnTo>
                    <a:pt x="109477" y="175218"/>
                  </a:lnTo>
                  <a:lnTo>
                    <a:pt x="116807" y="16758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5" name="SMARTInkShape-1465"/>
            <p:cNvSpPr/>
            <p:nvPr>
              <p:custDataLst>
                <p:tags r:id="rId20"/>
              </p:custDataLst>
            </p:nvPr>
          </p:nvSpPr>
          <p:spPr>
            <a:xfrm>
              <a:off x="6602377" y="1570345"/>
              <a:ext cx="14608" cy="7215"/>
            </a:xfrm>
            <a:custGeom>
              <a:avLst/>
              <a:gdLst/>
              <a:ahLst/>
              <a:cxnLst/>
              <a:rect l="0" t="0" r="0" b="0"/>
              <a:pathLst>
                <a:path w="14608" h="7215">
                  <a:moveTo>
                    <a:pt x="0" y="7214"/>
                  </a:moveTo>
                  <a:lnTo>
                    <a:pt x="0" y="7214"/>
                  </a:lnTo>
                  <a:lnTo>
                    <a:pt x="6289" y="926"/>
                  </a:lnTo>
                  <a:lnTo>
                    <a:pt x="13503" y="0"/>
                  </a:lnTo>
                  <a:lnTo>
                    <a:pt x="13871" y="781"/>
                  </a:lnTo>
                  <a:lnTo>
                    <a:pt x="14607" y="7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6" name="SMARTInkShape-1466"/>
            <p:cNvSpPr/>
            <p:nvPr>
              <p:custDataLst>
                <p:tags r:id="rId21"/>
              </p:custDataLst>
            </p:nvPr>
          </p:nvSpPr>
          <p:spPr>
            <a:xfrm>
              <a:off x="6463610" y="1665201"/>
              <a:ext cx="108538" cy="189364"/>
            </a:xfrm>
            <a:custGeom>
              <a:avLst/>
              <a:gdLst/>
              <a:ahLst/>
              <a:cxnLst/>
              <a:rect l="0" t="0" r="0" b="0"/>
              <a:pathLst>
                <a:path w="108538" h="189364">
                  <a:moveTo>
                    <a:pt x="0" y="0"/>
                  </a:moveTo>
                  <a:lnTo>
                    <a:pt x="0" y="0"/>
                  </a:lnTo>
                  <a:lnTo>
                    <a:pt x="6289" y="0"/>
                  </a:lnTo>
                  <a:lnTo>
                    <a:pt x="6627" y="812"/>
                  </a:lnTo>
                  <a:lnTo>
                    <a:pt x="7296" y="34548"/>
                  </a:lnTo>
                  <a:lnTo>
                    <a:pt x="7303" y="68598"/>
                  </a:lnTo>
                  <a:lnTo>
                    <a:pt x="7303" y="101373"/>
                  </a:lnTo>
                  <a:lnTo>
                    <a:pt x="7304" y="131290"/>
                  </a:lnTo>
                  <a:lnTo>
                    <a:pt x="7304" y="164081"/>
                  </a:lnTo>
                  <a:lnTo>
                    <a:pt x="7304" y="182413"/>
                  </a:lnTo>
                  <a:lnTo>
                    <a:pt x="8115" y="168497"/>
                  </a:lnTo>
                  <a:lnTo>
                    <a:pt x="17470" y="137873"/>
                  </a:lnTo>
                  <a:lnTo>
                    <a:pt x="27676" y="108565"/>
                  </a:lnTo>
                  <a:lnTo>
                    <a:pt x="42315" y="74523"/>
                  </a:lnTo>
                  <a:lnTo>
                    <a:pt x="58296" y="39453"/>
                  </a:lnTo>
                  <a:lnTo>
                    <a:pt x="72606" y="22389"/>
                  </a:lnTo>
                  <a:lnTo>
                    <a:pt x="80246" y="21914"/>
                  </a:lnTo>
                  <a:lnTo>
                    <a:pt x="80311" y="25789"/>
                  </a:lnTo>
                  <a:lnTo>
                    <a:pt x="81132" y="26931"/>
                  </a:lnTo>
                  <a:lnTo>
                    <a:pt x="84207" y="28200"/>
                  </a:lnTo>
                  <a:lnTo>
                    <a:pt x="85352" y="29349"/>
                  </a:lnTo>
                  <a:lnTo>
                    <a:pt x="87341" y="35413"/>
                  </a:lnTo>
                  <a:lnTo>
                    <a:pt x="89672" y="36027"/>
                  </a:lnTo>
                  <a:lnTo>
                    <a:pt x="91430" y="36191"/>
                  </a:lnTo>
                  <a:lnTo>
                    <a:pt x="92602" y="37111"/>
                  </a:lnTo>
                  <a:lnTo>
                    <a:pt x="94942" y="43809"/>
                  </a:lnTo>
                  <a:lnTo>
                    <a:pt x="94946" y="43821"/>
                  </a:lnTo>
                  <a:lnTo>
                    <a:pt x="94946" y="36607"/>
                  </a:lnTo>
                  <a:lnTo>
                    <a:pt x="94946" y="53898"/>
                  </a:lnTo>
                  <a:lnTo>
                    <a:pt x="101573" y="88097"/>
                  </a:lnTo>
                  <a:lnTo>
                    <a:pt x="102190" y="124136"/>
                  </a:lnTo>
                  <a:lnTo>
                    <a:pt x="103056" y="154781"/>
                  </a:lnTo>
                  <a:lnTo>
                    <a:pt x="108029" y="169461"/>
                  </a:lnTo>
                  <a:lnTo>
                    <a:pt x="108537" y="173837"/>
                  </a:lnTo>
                  <a:lnTo>
                    <a:pt x="106938" y="180863"/>
                  </a:lnTo>
                  <a:lnTo>
                    <a:pt x="102523" y="189363"/>
                  </a:lnTo>
                  <a:lnTo>
                    <a:pt x="95985" y="183557"/>
                  </a:lnTo>
                  <a:lnTo>
                    <a:pt x="94946" y="17528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7" name="SMARTInkShape-1467"/>
            <p:cNvSpPr/>
            <p:nvPr>
              <p:custDataLst>
                <p:tags r:id="rId22"/>
              </p:custDataLst>
            </p:nvPr>
          </p:nvSpPr>
          <p:spPr>
            <a:xfrm>
              <a:off x="6291790" y="1672620"/>
              <a:ext cx="120696" cy="185131"/>
            </a:xfrm>
            <a:custGeom>
              <a:avLst/>
              <a:gdLst/>
              <a:ahLst/>
              <a:cxnLst/>
              <a:rect l="0" t="0" r="0" b="0"/>
              <a:pathLst>
                <a:path w="120696" h="185131">
                  <a:moveTo>
                    <a:pt x="98785" y="14492"/>
                  </a:moveTo>
                  <a:lnTo>
                    <a:pt x="98785" y="14492"/>
                  </a:lnTo>
                  <a:lnTo>
                    <a:pt x="98785" y="10615"/>
                  </a:lnTo>
                  <a:lnTo>
                    <a:pt x="96621" y="6547"/>
                  </a:lnTo>
                  <a:lnTo>
                    <a:pt x="92496" y="1201"/>
                  </a:lnTo>
                  <a:lnTo>
                    <a:pt x="89769" y="470"/>
                  </a:lnTo>
                  <a:lnTo>
                    <a:pt x="81405" y="0"/>
                  </a:lnTo>
                  <a:lnTo>
                    <a:pt x="76724" y="2100"/>
                  </a:lnTo>
                  <a:lnTo>
                    <a:pt x="44935" y="31905"/>
                  </a:lnTo>
                  <a:lnTo>
                    <a:pt x="25693" y="55411"/>
                  </a:lnTo>
                  <a:lnTo>
                    <a:pt x="8039" y="89429"/>
                  </a:lnTo>
                  <a:lnTo>
                    <a:pt x="0" y="124873"/>
                  </a:lnTo>
                  <a:lnTo>
                    <a:pt x="3173" y="140554"/>
                  </a:lnTo>
                  <a:lnTo>
                    <a:pt x="4207" y="142354"/>
                  </a:lnTo>
                  <a:lnTo>
                    <a:pt x="5707" y="143555"/>
                  </a:lnTo>
                  <a:lnTo>
                    <a:pt x="7519" y="144355"/>
                  </a:lnTo>
                  <a:lnTo>
                    <a:pt x="9539" y="144077"/>
                  </a:lnTo>
                  <a:lnTo>
                    <a:pt x="18610" y="139964"/>
                  </a:lnTo>
                  <a:lnTo>
                    <a:pt x="20991" y="139526"/>
                  </a:lnTo>
                  <a:lnTo>
                    <a:pt x="39375" y="128563"/>
                  </a:lnTo>
                  <a:lnTo>
                    <a:pt x="46143" y="121725"/>
                  </a:lnTo>
                  <a:lnTo>
                    <a:pt x="63841" y="98583"/>
                  </a:lnTo>
                  <a:lnTo>
                    <a:pt x="74899" y="63832"/>
                  </a:lnTo>
                  <a:lnTo>
                    <a:pt x="90057" y="28132"/>
                  </a:lnTo>
                  <a:lnTo>
                    <a:pt x="91356" y="22352"/>
                  </a:lnTo>
                  <a:lnTo>
                    <a:pt x="95322" y="25837"/>
                  </a:lnTo>
                  <a:lnTo>
                    <a:pt x="97246" y="29813"/>
                  </a:lnTo>
                  <a:lnTo>
                    <a:pt x="98695" y="64102"/>
                  </a:lnTo>
                  <a:lnTo>
                    <a:pt x="99579" y="95343"/>
                  </a:lnTo>
                  <a:lnTo>
                    <a:pt x="104562" y="129766"/>
                  </a:lnTo>
                  <a:lnTo>
                    <a:pt x="106699" y="166034"/>
                  </a:lnTo>
                  <a:lnTo>
                    <a:pt x="112350" y="184025"/>
                  </a:lnTo>
                  <a:lnTo>
                    <a:pt x="113509" y="185130"/>
                  </a:lnTo>
                  <a:lnTo>
                    <a:pt x="115093" y="185056"/>
                  </a:lnTo>
                  <a:lnTo>
                    <a:pt x="119589" y="182983"/>
                  </a:lnTo>
                  <a:lnTo>
                    <a:pt x="120695" y="16786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8" name="SMARTInkShape-1468"/>
            <p:cNvSpPr/>
            <p:nvPr>
              <p:custDataLst>
                <p:tags r:id="rId23"/>
              </p:custDataLst>
            </p:nvPr>
          </p:nvSpPr>
          <p:spPr>
            <a:xfrm>
              <a:off x="6142255" y="1672505"/>
              <a:ext cx="146072" cy="182413"/>
            </a:xfrm>
            <a:custGeom>
              <a:avLst/>
              <a:gdLst/>
              <a:ahLst/>
              <a:cxnLst/>
              <a:rect l="0" t="0" r="0" b="0"/>
              <a:pathLst>
                <a:path w="146072" h="182413">
                  <a:moveTo>
                    <a:pt x="0" y="14607"/>
                  </a:moveTo>
                  <a:lnTo>
                    <a:pt x="0" y="14607"/>
                  </a:lnTo>
                  <a:lnTo>
                    <a:pt x="0" y="25487"/>
                  </a:lnTo>
                  <a:lnTo>
                    <a:pt x="6289" y="53095"/>
                  </a:lnTo>
                  <a:lnTo>
                    <a:pt x="7103" y="81539"/>
                  </a:lnTo>
                  <a:lnTo>
                    <a:pt x="7264" y="115410"/>
                  </a:lnTo>
                  <a:lnTo>
                    <a:pt x="7296" y="145784"/>
                  </a:lnTo>
                  <a:lnTo>
                    <a:pt x="8115" y="168585"/>
                  </a:lnTo>
                  <a:lnTo>
                    <a:pt x="14306" y="181994"/>
                  </a:lnTo>
                  <a:lnTo>
                    <a:pt x="18396" y="182412"/>
                  </a:lnTo>
                  <a:lnTo>
                    <a:pt x="22512" y="180345"/>
                  </a:lnTo>
                  <a:lnTo>
                    <a:pt x="24746" y="178658"/>
                  </a:lnTo>
                  <a:lnTo>
                    <a:pt x="31768" y="168530"/>
                  </a:lnTo>
                  <a:lnTo>
                    <a:pt x="46001" y="137877"/>
                  </a:lnTo>
                  <a:lnTo>
                    <a:pt x="63728" y="105500"/>
                  </a:lnTo>
                  <a:lnTo>
                    <a:pt x="78032" y="77424"/>
                  </a:lnTo>
                  <a:lnTo>
                    <a:pt x="97406" y="45499"/>
                  </a:lnTo>
                  <a:lnTo>
                    <a:pt x="125786" y="14156"/>
                  </a:lnTo>
                  <a:lnTo>
                    <a:pt x="146071"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39" name="SMARTInkShape-1469"/>
            <p:cNvSpPr/>
            <p:nvPr>
              <p:custDataLst>
                <p:tags r:id="rId24"/>
              </p:custDataLst>
            </p:nvPr>
          </p:nvSpPr>
          <p:spPr>
            <a:xfrm>
              <a:off x="5872025" y="1679808"/>
              <a:ext cx="124161" cy="29215"/>
            </a:xfrm>
            <a:custGeom>
              <a:avLst/>
              <a:gdLst/>
              <a:ahLst/>
              <a:cxnLst/>
              <a:rect l="0" t="0" r="0" b="0"/>
              <a:pathLst>
                <a:path w="124161" h="29215">
                  <a:moveTo>
                    <a:pt x="0" y="0"/>
                  </a:moveTo>
                  <a:lnTo>
                    <a:pt x="0" y="0"/>
                  </a:lnTo>
                  <a:lnTo>
                    <a:pt x="35624" y="0"/>
                  </a:lnTo>
                  <a:lnTo>
                    <a:pt x="64412" y="7945"/>
                  </a:lnTo>
                  <a:lnTo>
                    <a:pt x="75695" y="11646"/>
                  </a:lnTo>
                  <a:lnTo>
                    <a:pt x="112043" y="20215"/>
                  </a:lnTo>
                  <a:lnTo>
                    <a:pt x="113648" y="20780"/>
                  </a:lnTo>
                  <a:lnTo>
                    <a:pt x="124160" y="29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0" name="SMARTInkShape-1470"/>
            <p:cNvSpPr/>
            <p:nvPr>
              <p:custDataLst>
                <p:tags r:id="rId25"/>
              </p:custDataLst>
            </p:nvPr>
          </p:nvSpPr>
          <p:spPr>
            <a:xfrm>
              <a:off x="5879329" y="1526434"/>
              <a:ext cx="7305" cy="320753"/>
            </a:xfrm>
            <a:custGeom>
              <a:avLst/>
              <a:gdLst/>
              <a:ahLst/>
              <a:cxnLst/>
              <a:rect l="0" t="0" r="0" b="0"/>
              <a:pathLst>
                <a:path w="7305" h="320753">
                  <a:moveTo>
                    <a:pt x="0" y="0"/>
                  </a:moveTo>
                  <a:lnTo>
                    <a:pt x="0" y="0"/>
                  </a:lnTo>
                  <a:lnTo>
                    <a:pt x="3877" y="3878"/>
                  </a:lnTo>
                  <a:lnTo>
                    <a:pt x="5781" y="7945"/>
                  </a:lnTo>
                  <a:lnTo>
                    <a:pt x="7264" y="39340"/>
                  </a:lnTo>
                  <a:lnTo>
                    <a:pt x="7295" y="70167"/>
                  </a:lnTo>
                  <a:lnTo>
                    <a:pt x="7301" y="97973"/>
                  </a:lnTo>
                  <a:lnTo>
                    <a:pt x="7303" y="130647"/>
                  </a:lnTo>
                  <a:lnTo>
                    <a:pt x="7304" y="162149"/>
                  </a:lnTo>
                  <a:lnTo>
                    <a:pt x="3427" y="195918"/>
                  </a:lnTo>
                  <a:lnTo>
                    <a:pt x="1015" y="227744"/>
                  </a:lnTo>
                  <a:lnTo>
                    <a:pt x="301" y="257732"/>
                  </a:lnTo>
                  <a:lnTo>
                    <a:pt x="59" y="290303"/>
                  </a:lnTo>
                  <a:lnTo>
                    <a:pt x="1" y="320752"/>
                  </a:lnTo>
                  <a:lnTo>
                    <a:pt x="0" y="31405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1" name="SMARTInkShape-1471"/>
            <p:cNvSpPr/>
            <p:nvPr>
              <p:custDataLst>
                <p:tags r:id="rId26"/>
              </p:custDataLst>
            </p:nvPr>
          </p:nvSpPr>
          <p:spPr>
            <a:xfrm>
              <a:off x="5667618" y="1635987"/>
              <a:ext cx="131372" cy="203607"/>
            </a:xfrm>
            <a:custGeom>
              <a:avLst/>
              <a:gdLst/>
              <a:ahLst/>
              <a:cxnLst/>
              <a:rect l="0" t="0" r="0" b="0"/>
              <a:pathLst>
                <a:path w="131372" h="203607">
                  <a:moveTo>
                    <a:pt x="21820" y="0"/>
                  </a:moveTo>
                  <a:lnTo>
                    <a:pt x="21820" y="0"/>
                  </a:lnTo>
                  <a:lnTo>
                    <a:pt x="21820" y="34548"/>
                  </a:lnTo>
                  <a:lnTo>
                    <a:pt x="19657" y="66434"/>
                  </a:lnTo>
                  <a:lnTo>
                    <a:pt x="15531" y="98962"/>
                  </a:lnTo>
                  <a:lnTo>
                    <a:pt x="9697" y="130814"/>
                  </a:lnTo>
                  <a:lnTo>
                    <a:pt x="7539" y="164018"/>
                  </a:lnTo>
                  <a:lnTo>
                    <a:pt x="5195" y="172441"/>
                  </a:lnTo>
                  <a:lnTo>
                    <a:pt x="1475" y="181746"/>
                  </a:lnTo>
                  <a:lnTo>
                    <a:pt x="219" y="188282"/>
                  </a:lnTo>
                  <a:lnTo>
                    <a:pt x="115" y="188007"/>
                  </a:lnTo>
                  <a:lnTo>
                    <a:pt x="0" y="185537"/>
                  </a:lnTo>
                  <a:lnTo>
                    <a:pt x="2114" y="181735"/>
                  </a:lnTo>
                  <a:lnTo>
                    <a:pt x="10083" y="168804"/>
                  </a:lnTo>
                  <a:lnTo>
                    <a:pt x="21877" y="135750"/>
                  </a:lnTo>
                  <a:lnTo>
                    <a:pt x="31569" y="103096"/>
                  </a:lnTo>
                  <a:lnTo>
                    <a:pt x="46317" y="68995"/>
                  </a:lnTo>
                  <a:lnTo>
                    <a:pt x="60471" y="43580"/>
                  </a:lnTo>
                  <a:lnTo>
                    <a:pt x="67986" y="34733"/>
                  </a:lnTo>
                  <a:lnTo>
                    <a:pt x="72905" y="31667"/>
                  </a:lnTo>
                  <a:lnTo>
                    <a:pt x="75352" y="30849"/>
                  </a:lnTo>
                  <a:lnTo>
                    <a:pt x="77796" y="31116"/>
                  </a:lnTo>
                  <a:lnTo>
                    <a:pt x="82674" y="33576"/>
                  </a:lnTo>
                  <a:lnTo>
                    <a:pt x="89983" y="43400"/>
                  </a:lnTo>
                  <a:lnTo>
                    <a:pt x="99589" y="77211"/>
                  </a:lnTo>
                  <a:lnTo>
                    <a:pt x="103815" y="108694"/>
                  </a:lnTo>
                  <a:lnTo>
                    <a:pt x="108346" y="138597"/>
                  </a:lnTo>
                  <a:lnTo>
                    <a:pt x="109315" y="173098"/>
                  </a:lnTo>
                  <a:lnTo>
                    <a:pt x="109453" y="201485"/>
                  </a:lnTo>
                  <a:lnTo>
                    <a:pt x="110268" y="202490"/>
                  </a:lnTo>
                  <a:lnTo>
                    <a:pt x="113337" y="203606"/>
                  </a:lnTo>
                  <a:lnTo>
                    <a:pt x="115291" y="202280"/>
                  </a:lnTo>
                  <a:lnTo>
                    <a:pt x="119626" y="196480"/>
                  </a:lnTo>
                  <a:lnTo>
                    <a:pt x="126060" y="160935"/>
                  </a:lnTo>
                  <a:lnTo>
                    <a:pt x="131371" y="1387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2" name="SMARTInkShape-1472"/>
            <p:cNvSpPr/>
            <p:nvPr>
              <p:custDataLst>
                <p:tags r:id="rId27"/>
              </p:custDataLst>
            </p:nvPr>
          </p:nvSpPr>
          <p:spPr>
            <a:xfrm>
              <a:off x="5485103" y="1643317"/>
              <a:ext cx="123997" cy="192133"/>
            </a:xfrm>
            <a:custGeom>
              <a:avLst/>
              <a:gdLst/>
              <a:ahLst/>
              <a:cxnLst/>
              <a:rect l="0" t="0" r="0" b="0"/>
              <a:pathLst>
                <a:path w="123997" h="192133">
                  <a:moveTo>
                    <a:pt x="87479" y="7277"/>
                  </a:moveTo>
                  <a:lnTo>
                    <a:pt x="87479" y="7277"/>
                  </a:lnTo>
                  <a:lnTo>
                    <a:pt x="87479" y="989"/>
                  </a:lnTo>
                  <a:lnTo>
                    <a:pt x="86667" y="650"/>
                  </a:lnTo>
                  <a:lnTo>
                    <a:pt x="76598" y="0"/>
                  </a:lnTo>
                  <a:lnTo>
                    <a:pt x="72364" y="2149"/>
                  </a:lnTo>
                  <a:lnTo>
                    <a:pt x="40918" y="32804"/>
                  </a:lnTo>
                  <a:lnTo>
                    <a:pt x="16838" y="66181"/>
                  </a:lnTo>
                  <a:lnTo>
                    <a:pt x="6135" y="87757"/>
                  </a:lnTo>
                  <a:lnTo>
                    <a:pt x="389" y="123695"/>
                  </a:lnTo>
                  <a:lnTo>
                    <a:pt x="0" y="133020"/>
                  </a:lnTo>
                  <a:lnTo>
                    <a:pt x="1568" y="134927"/>
                  </a:lnTo>
                  <a:lnTo>
                    <a:pt x="7639" y="137046"/>
                  </a:lnTo>
                  <a:lnTo>
                    <a:pt x="16304" y="138238"/>
                  </a:lnTo>
                  <a:lnTo>
                    <a:pt x="27888" y="134714"/>
                  </a:lnTo>
                  <a:lnTo>
                    <a:pt x="34755" y="128566"/>
                  </a:lnTo>
                  <a:lnTo>
                    <a:pt x="62394" y="92373"/>
                  </a:lnTo>
                  <a:lnTo>
                    <a:pt x="85914" y="58395"/>
                  </a:lnTo>
                  <a:lnTo>
                    <a:pt x="99784" y="37132"/>
                  </a:lnTo>
                  <a:lnTo>
                    <a:pt x="100551" y="34484"/>
                  </a:lnTo>
                  <a:lnTo>
                    <a:pt x="101874" y="33530"/>
                  </a:lnTo>
                  <a:lnTo>
                    <a:pt x="103568" y="33705"/>
                  </a:lnTo>
                  <a:lnTo>
                    <a:pt x="108239" y="35941"/>
                  </a:lnTo>
                  <a:lnTo>
                    <a:pt x="115125" y="68228"/>
                  </a:lnTo>
                  <a:lnTo>
                    <a:pt x="116486" y="103367"/>
                  </a:lnTo>
                  <a:lnTo>
                    <a:pt x="116652" y="137283"/>
                  </a:lnTo>
                  <a:lnTo>
                    <a:pt x="117498" y="169235"/>
                  </a:lnTo>
                  <a:lnTo>
                    <a:pt x="123319" y="192048"/>
                  </a:lnTo>
                  <a:lnTo>
                    <a:pt x="123544" y="192132"/>
                  </a:lnTo>
                  <a:lnTo>
                    <a:pt x="123996" y="1825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3" name="SMARTInkShape-1473"/>
            <p:cNvSpPr/>
            <p:nvPr>
              <p:custDataLst>
                <p:tags r:id="rId28"/>
              </p:custDataLst>
            </p:nvPr>
          </p:nvSpPr>
          <p:spPr>
            <a:xfrm>
              <a:off x="5382690" y="1650686"/>
              <a:ext cx="94947" cy="14516"/>
            </a:xfrm>
            <a:custGeom>
              <a:avLst/>
              <a:gdLst/>
              <a:ahLst/>
              <a:cxnLst/>
              <a:rect l="0" t="0" r="0" b="0"/>
              <a:pathLst>
                <a:path w="94947" h="14516">
                  <a:moveTo>
                    <a:pt x="0" y="14515"/>
                  </a:moveTo>
                  <a:lnTo>
                    <a:pt x="0" y="14515"/>
                  </a:lnTo>
                  <a:lnTo>
                    <a:pt x="3877" y="10638"/>
                  </a:lnTo>
                  <a:lnTo>
                    <a:pt x="7945" y="8734"/>
                  </a:lnTo>
                  <a:lnTo>
                    <a:pt x="18351" y="5181"/>
                  </a:lnTo>
                  <a:lnTo>
                    <a:pt x="28160" y="1471"/>
                  </a:lnTo>
                  <a:lnTo>
                    <a:pt x="56359" y="0"/>
                  </a:lnTo>
                  <a:lnTo>
                    <a:pt x="85782" y="6913"/>
                  </a:lnTo>
                  <a:lnTo>
                    <a:pt x="94946" y="145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4" name="SMARTInkShape-1474"/>
            <p:cNvSpPr/>
            <p:nvPr>
              <p:custDataLst>
                <p:tags r:id="rId29"/>
              </p:custDataLst>
            </p:nvPr>
          </p:nvSpPr>
          <p:spPr>
            <a:xfrm>
              <a:off x="5375387" y="1533738"/>
              <a:ext cx="29206" cy="261346"/>
            </a:xfrm>
            <a:custGeom>
              <a:avLst/>
              <a:gdLst/>
              <a:ahLst/>
              <a:cxnLst/>
              <a:rect l="0" t="0" r="0" b="0"/>
              <a:pathLst>
                <a:path w="29206" h="261346">
                  <a:moveTo>
                    <a:pt x="0" y="0"/>
                  </a:moveTo>
                  <a:lnTo>
                    <a:pt x="0" y="0"/>
                  </a:lnTo>
                  <a:lnTo>
                    <a:pt x="0" y="3877"/>
                  </a:lnTo>
                  <a:lnTo>
                    <a:pt x="2163" y="7945"/>
                  </a:lnTo>
                  <a:lnTo>
                    <a:pt x="5019" y="12457"/>
                  </a:lnTo>
                  <a:lnTo>
                    <a:pt x="6626" y="20372"/>
                  </a:lnTo>
                  <a:lnTo>
                    <a:pt x="7214" y="49580"/>
                  </a:lnTo>
                  <a:lnTo>
                    <a:pt x="8097" y="80845"/>
                  </a:lnTo>
                  <a:lnTo>
                    <a:pt x="12317" y="107990"/>
                  </a:lnTo>
                  <a:lnTo>
                    <a:pt x="13927" y="136590"/>
                  </a:lnTo>
                  <a:lnTo>
                    <a:pt x="14406" y="164811"/>
                  </a:lnTo>
                  <a:lnTo>
                    <a:pt x="16731" y="196569"/>
                  </a:lnTo>
                  <a:lnTo>
                    <a:pt x="23619" y="233016"/>
                  </a:lnTo>
                  <a:lnTo>
                    <a:pt x="28110" y="249174"/>
                  </a:lnTo>
                  <a:lnTo>
                    <a:pt x="29117" y="261345"/>
                  </a:lnTo>
                  <a:lnTo>
                    <a:pt x="29205" y="256499"/>
                  </a:lnTo>
                  <a:lnTo>
                    <a:pt x="21910" y="2410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5" name="SMARTInkShape-1475"/>
            <p:cNvSpPr/>
            <p:nvPr>
              <p:custDataLst>
                <p:tags r:id="rId30"/>
              </p:custDataLst>
            </p:nvPr>
          </p:nvSpPr>
          <p:spPr>
            <a:xfrm>
              <a:off x="5223546" y="1614077"/>
              <a:ext cx="64199" cy="211639"/>
            </a:xfrm>
            <a:custGeom>
              <a:avLst/>
              <a:gdLst/>
              <a:ahLst/>
              <a:cxnLst/>
              <a:rect l="0" t="0" r="0" b="0"/>
              <a:pathLst>
                <a:path w="64199" h="211639">
                  <a:moveTo>
                    <a:pt x="64198" y="0"/>
                  </a:moveTo>
                  <a:lnTo>
                    <a:pt x="64198" y="0"/>
                  </a:lnTo>
                  <a:lnTo>
                    <a:pt x="57910" y="0"/>
                  </a:lnTo>
                  <a:lnTo>
                    <a:pt x="46245" y="5830"/>
                  </a:lnTo>
                  <a:lnTo>
                    <a:pt x="40530" y="10165"/>
                  </a:lnTo>
                  <a:lnTo>
                    <a:pt x="14623" y="44027"/>
                  </a:lnTo>
                  <a:lnTo>
                    <a:pt x="1917" y="67381"/>
                  </a:lnTo>
                  <a:lnTo>
                    <a:pt x="0" y="74039"/>
                  </a:lnTo>
                  <a:lnTo>
                    <a:pt x="301" y="76950"/>
                  </a:lnTo>
                  <a:lnTo>
                    <a:pt x="4890" y="89951"/>
                  </a:lnTo>
                  <a:lnTo>
                    <a:pt x="6806" y="91616"/>
                  </a:lnTo>
                  <a:lnTo>
                    <a:pt x="19379" y="96452"/>
                  </a:lnTo>
                  <a:lnTo>
                    <a:pt x="24803" y="99672"/>
                  </a:lnTo>
                  <a:lnTo>
                    <a:pt x="32418" y="102297"/>
                  </a:lnTo>
                  <a:lnTo>
                    <a:pt x="44705" y="112314"/>
                  </a:lnTo>
                  <a:lnTo>
                    <a:pt x="47419" y="119165"/>
                  </a:lnTo>
                  <a:lnTo>
                    <a:pt x="49438" y="126809"/>
                  </a:lnTo>
                  <a:lnTo>
                    <a:pt x="54325" y="136486"/>
                  </a:lnTo>
                  <a:lnTo>
                    <a:pt x="56557" y="154706"/>
                  </a:lnTo>
                  <a:lnTo>
                    <a:pt x="50029" y="190038"/>
                  </a:lnTo>
                  <a:lnTo>
                    <a:pt x="49677" y="205519"/>
                  </a:lnTo>
                  <a:lnTo>
                    <a:pt x="48838" y="207613"/>
                  </a:lnTo>
                  <a:lnTo>
                    <a:pt x="47466" y="209009"/>
                  </a:lnTo>
                  <a:lnTo>
                    <a:pt x="45740" y="209940"/>
                  </a:lnTo>
                  <a:lnTo>
                    <a:pt x="45401" y="210560"/>
                  </a:lnTo>
                  <a:lnTo>
                    <a:pt x="45986" y="210974"/>
                  </a:lnTo>
                  <a:lnTo>
                    <a:pt x="48879" y="211638"/>
                  </a:lnTo>
                  <a:lnTo>
                    <a:pt x="49275" y="209565"/>
                  </a:lnTo>
                  <a:lnTo>
                    <a:pt x="49591" y="20449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6" name="SMARTInkShape-1476"/>
            <p:cNvSpPr/>
            <p:nvPr>
              <p:custDataLst>
                <p:tags r:id="rId31"/>
              </p:custDataLst>
            </p:nvPr>
          </p:nvSpPr>
          <p:spPr>
            <a:xfrm>
              <a:off x="4913225" y="1614077"/>
              <a:ext cx="243057" cy="167982"/>
            </a:xfrm>
            <a:custGeom>
              <a:avLst/>
              <a:gdLst/>
              <a:ahLst/>
              <a:cxnLst/>
              <a:rect l="0" t="0" r="0" b="0"/>
              <a:pathLst>
                <a:path w="243057" h="167982">
                  <a:moveTo>
                    <a:pt x="60468" y="0"/>
                  </a:moveTo>
                  <a:lnTo>
                    <a:pt x="60468" y="0"/>
                  </a:lnTo>
                  <a:lnTo>
                    <a:pt x="44014" y="16453"/>
                  </a:lnTo>
                  <a:lnTo>
                    <a:pt x="27974" y="48363"/>
                  </a:lnTo>
                  <a:lnTo>
                    <a:pt x="11341" y="81957"/>
                  </a:lnTo>
                  <a:lnTo>
                    <a:pt x="0" y="115733"/>
                  </a:lnTo>
                  <a:lnTo>
                    <a:pt x="174" y="142311"/>
                  </a:lnTo>
                  <a:lnTo>
                    <a:pt x="3230" y="147621"/>
                  </a:lnTo>
                  <a:lnTo>
                    <a:pt x="7703" y="150350"/>
                  </a:lnTo>
                  <a:lnTo>
                    <a:pt x="13118" y="151358"/>
                  </a:lnTo>
                  <a:lnTo>
                    <a:pt x="27792" y="143822"/>
                  </a:lnTo>
                  <a:lnTo>
                    <a:pt x="55907" y="120289"/>
                  </a:lnTo>
                  <a:lnTo>
                    <a:pt x="72011" y="97225"/>
                  </a:lnTo>
                  <a:lnTo>
                    <a:pt x="79307" y="69833"/>
                  </a:lnTo>
                  <a:lnTo>
                    <a:pt x="77591" y="41159"/>
                  </a:lnTo>
                  <a:lnTo>
                    <a:pt x="71944" y="15982"/>
                  </a:lnTo>
                  <a:lnTo>
                    <a:pt x="72176" y="12278"/>
                  </a:lnTo>
                  <a:lnTo>
                    <a:pt x="73954" y="11431"/>
                  </a:lnTo>
                  <a:lnTo>
                    <a:pt x="76762" y="12489"/>
                  </a:lnTo>
                  <a:lnTo>
                    <a:pt x="106093" y="38629"/>
                  </a:lnTo>
                  <a:lnTo>
                    <a:pt x="127218" y="66148"/>
                  </a:lnTo>
                  <a:lnTo>
                    <a:pt x="136419" y="88577"/>
                  </a:lnTo>
                  <a:lnTo>
                    <a:pt x="139940" y="122661"/>
                  </a:lnTo>
                  <a:lnTo>
                    <a:pt x="140756" y="154865"/>
                  </a:lnTo>
                  <a:lnTo>
                    <a:pt x="138621" y="160258"/>
                  </a:lnTo>
                  <a:lnTo>
                    <a:pt x="133592" y="167846"/>
                  </a:lnTo>
                  <a:lnTo>
                    <a:pt x="129652" y="164064"/>
                  </a:lnTo>
                  <a:lnTo>
                    <a:pt x="127736" y="157854"/>
                  </a:lnTo>
                  <a:lnTo>
                    <a:pt x="127694" y="148873"/>
                  </a:lnTo>
                  <a:lnTo>
                    <a:pt x="133698" y="113365"/>
                  </a:lnTo>
                  <a:lnTo>
                    <a:pt x="141326" y="81332"/>
                  </a:lnTo>
                  <a:lnTo>
                    <a:pt x="154525" y="51321"/>
                  </a:lnTo>
                  <a:lnTo>
                    <a:pt x="166930" y="29403"/>
                  </a:lnTo>
                  <a:lnTo>
                    <a:pt x="172163" y="25240"/>
                  </a:lnTo>
                  <a:lnTo>
                    <a:pt x="183550" y="22897"/>
                  </a:lnTo>
                  <a:lnTo>
                    <a:pt x="193325" y="22203"/>
                  </a:lnTo>
                  <a:lnTo>
                    <a:pt x="195295" y="22916"/>
                  </a:lnTo>
                  <a:lnTo>
                    <a:pt x="196608" y="24204"/>
                  </a:lnTo>
                  <a:lnTo>
                    <a:pt x="210779" y="53933"/>
                  </a:lnTo>
                  <a:lnTo>
                    <a:pt x="219443" y="89828"/>
                  </a:lnTo>
                  <a:lnTo>
                    <a:pt x="223160" y="125874"/>
                  </a:lnTo>
                  <a:lnTo>
                    <a:pt x="230149" y="158022"/>
                  </a:lnTo>
                  <a:lnTo>
                    <a:pt x="232018" y="161342"/>
                  </a:lnTo>
                  <a:lnTo>
                    <a:pt x="234074" y="163555"/>
                  </a:lnTo>
                  <a:lnTo>
                    <a:pt x="243056" y="16798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47" name="SMARTInkShape-1477"/>
            <p:cNvSpPr/>
            <p:nvPr>
              <p:custDataLst>
                <p:tags r:id="rId32"/>
              </p:custDataLst>
            </p:nvPr>
          </p:nvSpPr>
          <p:spPr>
            <a:xfrm>
              <a:off x="4741085" y="1548471"/>
              <a:ext cx="137664" cy="227091"/>
            </a:xfrm>
            <a:custGeom>
              <a:avLst/>
              <a:gdLst/>
              <a:ahLst/>
              <a:cxnLst/>
              <a:rect l="0" t="0" r="0" b="0"/>
              <a:pathLst>
                <a:path w="137664" h="227091">
                  <a:moveTo>
                    <a:pt x="115752" y="29088"/>
                  </a:moveTo>
                  <a:lnTo>
                    <a:pt x="115752" y="29088"/>
                  </a:lnTo>
                  <a:lnTo>
                    <a:pt x="115752" y="25211"/>
                  </a:lnTo>
                  <a:lnTo>
                    <a:pt x="113588" y="21143"/>
                  </a:lnTo>
                  <a:lnTo>
                    <a:pt x="110733" y="16631"/>
                  </a:lnTo>
                  <a:lnTo>
                    <a:pt x="108314" y="9528"/>
                  </a:lnTo>
                  <a:lnTo>
                    <a:pt x="104872" y="4706"/>
                  </a:lnTo>
                  <a:lnTo>
                    <a:pt x="100637" y="2021"/>
                  </a:lnTo>
                  <a:lnTo>
                    <a:pt x="91307" y="298"/>
                  </a:lnTo>
                  <a:lnTo>
                    <a:pt x="80197" y="0"/>
                  </a:lnTo>
                  <a:lnTo>
                    <a:pt x="73441" y="2094"/>
                  </a:lnTo>
                  <a:lnTo>
                    <a:pt x="44812" y="20923"/>
                  </a:lnTo>
                  <a:lnTo>
                    <a:pt x="26420" y="44967"/>
                  </a:lnTo>
                  <a:lnTo>
                    <a:pt x="11487" y="80380"/>
                  </a:lnTo>
                  <a:lnTo>
                    <a:pt x="1115" y="116752"/>
                  </a:lnTo>
                  <a:lnTo>
                    <a:pt x="0" y="152439"/>
                  </a:lnTo>
                  <a:lnTo>
                    <a:pt x="9100" y="179600"/>
                  </a:lnTo>
                  <a:lnTo>
                    <a:pt x="39736" y="209204"/>
                  </a:lnTo>
                  <a:lnTo>
                    <a:pt x="66359" y="223837"/>
                  </a:lnTo>
                  <a:lnTo>
                    <a:pt x="88390" y="227090"/>
                  </a:lnTo>
                  <a:lnTo>
                    <a:pt x="137663" y="2189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51" name="SMARTInkShape-Group287"/>
          <p:cNvGrpSpPr/>
          <p:nvPr/>
        </p:nvGrpSpPr>
        <p:grpSpPr>
          <a:xfrm>
            <a:off x="4382108" y="1584863"/>
            <a:ext cx="124161" cy="219106"/>
            <a:chOff x="4382108" y="1584863"/>
            <a:chExt cx="124161" cy="219106"/>
          </a:xfrm>
        </p:grpSpPr>
        <p:sp>
          <p:nvSpPr>
            <p:cNvPr id="5449" name="SMARTInkShape-1478"/>
            <p:cNvSpPr/>
            <p:nvPr>
              <p:custDataLst>
                <p:tags r:id="rId15"/>
              </p:custDataLst>
            </p:nvPr>
          </p:nvSpPr>
          <p:spPr>
            <a:xfrm>
              <a:off x="4484358" y="1760173"/>
              <a:ext cx="21911" cy="7278"/>
            </a:xfrm>
            <a:custGeom>
              <a:avLst/>
              <a:gdLst/>
              <a:ahLst/>
              <a:cxnLst/>
              <a:rect l="0" t="0" r="0" b="0"/>
              <a:pathLst>
                <a:path w="21911" h="7278">
                  <a:moveTo>
                    <a:pt x="0" y="7277"/>
                  </a:moveTo>
                  <a:lnTo>
                    <a:pt x="0" y="7277"/>
                  </a:lnTo>
                  <a:lnTo>
                    <a:pt x="0" y="63"/>
                  </a:lnTo>
                  <a:lnTo>
                    <a:pt x="3877" y="0"/>
                  </a:lnTo>
                  <a:lnTo>
                    <a:pt x="7945" y="2150"/>
                  </a:lnTo>
                  <a:lnTo>
                    <a:pt x="14217" y="6977"/>
                  </a:lnTo>
                  <a:lnTo>
                    <a:pt x="21910" y="72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50" name="SMARTInkShape-1479"/>
            <p:cNvSpPr/>
            <p:nvPr>
              <p:custDataLst>
                <p:tags r:id="rId16"/>
              </p:custDataLst>
            </p:nvPr>
          </p:nvSpPr>
          <p:spPr>
            <a:xfrm>
              <a:off x="4382108" y="1584863"/>
              <a:ext cx="21584" cy="219106"/>
            </a:xfrm>
            <a:custGeom>
              <a:avLst/>
              <a:gdLst/>
              <a:ahLst/>
              <a:cxnLst/>
              <a:rect l="0" t="0" r="0" b="0"/>
              <a:pathLst>
                <a:path w="21584" h="219106">
                  <a:moveTo>
                    <a:pt x="0" y="0"/>
                  </a:moveTo>
                  <a:lnTo>
                    <a:pt x="0" y="0"/>
                  </a:lnTo>
                  <a:lnTo>
                    <a:pt x="6289" y="0"/>
                  </a:lnTo>
                  <a:lnTo>
                    <a:pt x="6627" y="811"/>
                  </a:lnTo>
                  <a:lnTo>
                    <a:pt x="7003" y="3877"/>
                  </a:lnTo>
                  <a:lnTo>
                    <a:pt x="9334" y="7944"/>
                  </a:lnTo>
                  <a:lnTo>
                    <a:pt x="11092" y="10165"/>
                  </a:lnTo>
                  <a:lnTo>
                    <a:pt x="13045" y="16961"/>
                  </a:lnTo>
                  <a:lnTo>
                    <a:pt x="20251" y="51972"/>
                  </a:lnTo>
                  <a:lnTo>
                    <a:pt x="21583" y="80506"/>
                  </a:lnTo>
                  <a:lnTo>
                    <a:pt x="21035" y="114605"/>
                  </a:lnTo>
                  <a:lnTo>
                    <a:pt x="16118" y="145625"/>
                  </a:lnTo>
                  <a:lnTo>
                    <a:pt x="14741" y="181907"/>
                  </a:lnTo>
                  <a:lnTo>
                    <a:pt x="14609" y="218336"/>
                  </a:lnTo>
                  <a:lnTo>
                    <a:pt x="12444" y="218763"/>
                  </a:lnTo>
                  <a:lnTo>
                    <a:pt x="7304" y="2191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58" name="SMARTInkShape-Group288"/>
          <p:cNvGrpSpPr/>
          <p:nvPr/>
        </p:nvGrpSpPr>
        <p:grpSpPr>
          <a:xfrm>
            <a:off x="2877585" y="1446096"/>
            <a:ext cx="1263509" cy="335825"/>
            <a:chOff x="2877585" y="1446096"/>
            <a:chExt cx="1263509" cy="335825"/>
          </a:xfrm>
        </p:grpSpPr>
        <p:sp>
          <p:nvSpPr>
            <p:cNvPr id="5452" name="SMARTInkShape-1480"/>
            <p:cNvSpPr/>
            <p:nvPr>
              <p:custDataLst>
                <p:tags r:id="rId9"/>
              </p:custDataLst>
            </p:nvPr>
          </p:nvSpPr>
          <p:spPr>
            <a:xfrm>
              <a:off x="3695578" y="1468272"/>
              <a:ext cx="445516" cy="313649"/>
            </a:xfrm>
            <a:custGeom>
              <a:avLst/>
              <a:gdLst/>
              <a:ahLst/>
              <a:cxnLst/>
              <a:rect l="0" t="0" r="0" b="0"/>
              <a:pathLst>
                <a:path w="445516" h="313649">
                  <a:moveTo>
                    <a:pt x="0" y="167715"/>
                  </a:moveTo>
                  <a:lnTo>
                    <a:pt x="0" y="167715"/>
                  </a:lnTo>
                  <a:lnTo>
                    <a:pt x="3877" y="163838"/>
                  </a:lnTo>
                  <a:lnTo>
                    <a:pt x="7945" y="161935"/>
                  </a:lnTo>
                  <a:lnTo>
                    <a:pt x="10166" y="161427"/>
                  </a:lnTo>
                  <a:lnTo>
                    <a:pt x="11646" y="161900"/>
                  </a:lnTo>
                  <a:lnTo>
                    <a:pt x="12633" y="163027"/>
                  </a:lnTo>
                  <a:lnTo>
                    <a:pt x="13291" y="164590"/>
                  </a:lnTo>
                  <a:lnTo>
                    <a:pt x="14541" y="165631"/>
                  </a:lnTo>
                  <a:lnTo>
                    <a:pt x="22379" y="169468"/>
                  </a:lnTo>
                  <a:lnTo>
                    <a:pt x="24657" y="171318"/>
                  </a:lnTo>
                  <a:lnTo>
                    <a:pt x="27189" y="175538"/>
                  </a:lnTo>
                  <a:lnTo>
                    <a:pt x="29126" y="180118"/>
                  </a:lnTo>
                  <a:lnTo>
                    <a:pt x="32691" y="184859"/>
                  </a:lnTo>
                  <a:lnTo>
                    <a:pt x="36981" y="187507"/>
                  </a:lnTo>
                  <a:lnTo>
                    <a:pt x="52959" y="193554"/>
                  </a:lnTo>
                  <a:lnTo>
                    <a:pt x="54782" y="193056"/>
                  </a:lnTo>
                  <a:lnTo>
                    <a:pt x="55998" y="191913"/>
                  </a:lnTo>
                  <a:lnTo>
                    <a:pt x="59512" y="190642"/>
                  </a:lnTo>
                  <a:lnTo>
                    <a:pt x="61585" y="190303"/>
                  </a:lnTo>
                  <a:lnTo>
                    <a:pt x="68380" y="185949"/>
                  </a:lnTo>
                  <a:lnTo>
                    <a:pt x="70967" y="181770"/>
                  </a:lnTo>
                  <a:lnTo>
                    <a:pt x="72627" y="172475"/>
                  </a:lnTo>
                  <a:lnTo>
                    <a:pt x="72914" y="165248"/>
                  </a:lnTo>
                  <a:lnTo>
                    <a:pt x="69122" y="154090"/>
                  </a:lnTo>
                  <a:lnTo>
                    <a:pt x="62859" y="144382"/>
                  </a:lnTo>
                  <a:lnTo>
                    <a:pt x="58234" y="141115"/>
                  </a:lnTo>
                  <a:lnTo>
                    <a:pt x="53473" y="138851"/>
                  </a:lnTo>
                  <a:lnTo>
                    <a:pt x="48652" y="135140"/>
                  </a:lnTo>
                  <a:lnTo>
                    <a:pt x="46230" y="134638"/>
                  </a:lnTo>
                  <a:lnTo>
                    <a:pt x="43804" y="135114"/>
                  </a:lnTo>
                  <a:lnTo>
                    <a:pt x="36513" y="139662"/>
                  </a:lnTo>
                  <a:lnTo>
                    <a:pt x="31646" y="144697"/>
                  </a:lnTo>
                  <a:lnTo>
                    <a:pt x="14608" y="177403"/>
                  </a:lnTo>
                  <a:lnTo>
                    <a:pt x="3246" y="211850"/>
                  </a:lnTo>
                  <a:lnTo>
                    <a:pt x="1774" y="232728"/>
                  </a:lnTo>
                  <a:lnTo>
                    <a:pt x="8135" y="254735"/>
                  </a:lnTo>
                  <a:lnTo>
                    <a:pt x="14853" y="267616"/>
                  </a:lnTo>
                  <a:lnTo>
                    <a:pt x="20397" y="273789"/>
                  </a:lnTo>
                  <a:lnTo>
                    <a:pt x="31831" y="281016"/>
                  </a:lnTo>
                  <a:lnTo>
                    <a:pt x="37951" y="282991"/>
                  </a:lnTo>
                  <a:lnTo>
                    <a:pt x="53714" y="284103"/>
                  </a:lnTo>
                  <a:lnTo>
                    <a:pt x="69925" y="280556"/>
                  </a:lnTo>
                  <a:lnTo>
                    <a:pt x="89944" y="271275"/>
                  </a:lnTo>
                  <a:lnTo>
                    <a:pt x="104644" y="258361"/>
                  </a:lnTo>
                  <a:lnTo>
                    <a:pt x="121988" y="232597"/>
                  </a:lnTo>
                  <a:lnTo>
                    <a:pt x="141066" y="197629"/>
                  </a:lnTo>
                  <a:lnTo>
                    <a:pt x="160527" y="162759"/>
                  </a:lnTo>
                  <a:lnTo>
                    <a:pt x="164668" y="156586"/>
                  </a:lnTo>
                  <a:lnTo>
                    <a:pt x="166999" y="148548"/>
                  </a:lnTo>
                  <a:lnTo>
                    <a:pt x="167852" y="136107"/>
                  </a:lnTo>
                  <a:lnTo>
                    <a:pt x="167084" y="134471"/>
                  </a:lnTo>
                  <a:lnTo>
                    <a:pt x="165760" y="133380"/>
                  </a:lnTo>
                  <a:lnTo>
                    <a:pt x="162125" y="132167"/>
                  </a:lnTo>
                  <a:lnTo>
                    <a:pt x="157804" y="131629"/>
                  </a:lnTo>
                  <a:lnTo>
                    <a:pt x="153179" y="133553"/>
                  </a:lnTo>
                  <a:lnTo>
                    <a:pt x="148418" y="136302"/>
                  </a:lnTo>
                  <a:lnTo>
                    <a:pt x="143598" y="137524"/>
                  </a:lnTo>
                  <a:lnTo>
                    <a:pt x="122737" y="154869"/>
                  </a:lnTo>
                  <a:lnTo>
                    <a:pt x="109686" y="183516"/>
                  </a:lnTo>
                  <a:lnTo>
                    <a:pt x="98210" y="218997"/>
                  </a:lnTo>
                  <a:lnTo>
                    <a:pt x="96725" y="239985"/>
                  </a:lnTo>
                  <a:lnTo>
                    <a:pt x="103082" y="262029"/>
                  </a:lnTo>
                  <a:lnTo>
                    <a:pt x="116930" y="289655"/>
                  </a:lnTo>
                  <a:lnTo>
                    <a:pt x="119340" y="292830"/>
                  </a:lnTo>
                  <a:lnTo>
                    <a:pt x="126346" y="296357"/>
                  </a:lnTo>
                  <a:lnTo>
                    <a:pt x="140191" y="298621"/>
                  </a:lnTo>
                  <a:lnTo>
                    <a:pt x="145621" y="296767"/>
                  </a:lnTo>
                  <a:lnTo>
                    <a:pt x="173251" y="278119"/>
                  </a:lnTo>
                  <a:lnTo>
                    <a:pt x="195811" y="246472"/>
                  </a:lnTo>
                  <a:lnTo>
                    <a:pt x="209425" y="212697"/>
                  </a:lnTo>
                  <a:lnTo>
                    <a:pt x="221467" y="183567"/>
                  </a:lnTo>
                  <a:lnTo>
                    <a:pt x="230535" y="150411"/>
                  </a:lnTo>
                  <a:lnTo>
                    <a:pt x="238362" y="118857"/>
                  </a:lnTo>
                  <a:lnTo>
                    <a:pt x="245009" y="85794"/>
                  </a:lnTo>
                  <a:lnTo>
                    <a:pt x="247666" y="51989"/>
                  </a:lnTo>
                  <a:lnTo>
                    <a:pt x="248234" y="20321"/>
                  </a:lnTo>
                  <a:lnTo>
                    <a:pt x="248319" y="0"/>
                  </a:lnTo>
                  <a:lnTo>
                    <a:pt x="248320" y="3690"/>
                  </a:lnTo>
                  <a:lnTo>
                    <a:pt x="246155" y="7714"/>
                  </a:lnTo>
                  <a:lnTo>
                    <a:pt x="244443" y="9923"/>
                  </a:lnTo>
                  <a:lnTo>
                    <a:pt x="242031" y="24664"/>
                  </a:lnTo>
                  <a:lnTo>
                    <a:pt x="238986" y="58560"/>
                  </a:lnTo>
                  <a:lnTo>
                    <a:pt x="234755" y="91332"/>
                  </a:lnTo>
                  <a:lnTo>
                    <a:pt x="230144" y="119476"/>
                  </a:lnTo>
                  <a:lnTo>
                    <a:pt x="227516" y="148373"/>
                  </a:lnTo>
                  <a:lnTo>
                    <a:pt x="226737" y="177493"/>
                  </a:lnTo>
                  <a:lnTo>
                    <a:pt x="226507" y="206679"/>
                  </a:lnTo>
                  <a:lnTo>
                    <a:pt x="225617" y="239791"/>
                  </a:lnTo>
                  <a:lnTo>
                    <a:pt x="220123" y="273264"/>
                  </a:lnTo>
                  <a:lnTo>
                    <a:pt x="219114" y="305916"/>
                  </a:lnTo>
                  <a:lnTo>
                    <a:pt x="236067" y="274702"/>
                  </a:lnTo>
                  <a:lnTo>
                    <a:pt x="258368" y="240412"/>
                  </a:lnTo>
                  <a:lnTo>
                    <a:pt x="282444" y="208066"/>
                  </a:lnTo>
                  <a:lnTo>
                    <a:pt x="309057" y="180051"/>
                  </a:lnTo>
                  <a:lnTo>
                    <a:pt x="309910" y="178373"/>
                  </a:lnTo>
                  <a:lnTo>
                    <a:pt x="309668" y="177255"/>
                  </a:lnTo>
                  <a:lnTo>
                    <a:pt x="308695" y="176510"/>
                  </a:lnTo>
                  <a:lnTo>
                    <a:pt x="303447" y="175460"/>
                  </a:lnTo>
                  <a:lnTo>
                    <a:pt x="299060" y="177379"/>
                  </a:lnTo>
                  <a:lnTo>
                    <a:pt x="264891" y="196991"/>
                  </a:lnTo>
                  <a:lnTo>
                    <a:pt x="249877" y="210097"/>
                  </a:lnTo>
                  <a:lnTo>
                    <a:pt x="250170" y="211388"/>
                  </a:lnTo>
                  <a:lnTo>
                    <a:pt x="255849" y="218890"/>
                  </a:lnTo>
                  <a:lnTo>
                    <a:pt x="262092" y="224445"/>
                  </a:lnTo>
                  <a:lnTo>
                    <a:pt x="297167" y="249502"/>
                  </a:lnTo>
                  <a:lnTo>
                    <a:pt x="331102" y="279930"/>
                  </a:lnTo>
                  <a:lnTo>
                    <a:pt x="346514" y="293565"/>
                  </a:lnTo>
                  <a:lnTo>
                    <a:pt x="376334" y="308498"/>
                  </a:lnTo>
                  <a:lnTo>
                    <a:pt x="402455" y="312741"/>
                  </a:lnTo>
                  <a:lnTo>
                    <a:pt x="426680" y="313648"/>
                  </a:lnTo>
                  <a:lnTo>
                    <a:pt x="445515" y="30648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53" name="SMARTInkShape-1481"/>
            <p:cNvSpPr/>
            <p:nvPr>
              <p:custDataLst>
                <p:tags r:id="rId10"/>
              </p:custDataLst>
            </p:nvPr>
          </p:nvSpPr>
          <p:spPr>
            <a:xfrm>
              <a:off x="3564115" y="1446096"/>
              <a:ext cx="94947" cy="326681"/>
            </a:xfrm>
            <a:custGeom>
              <a:avLst/>
              <a:gdLst/>
              <a:ahLst/>
              <a:cxnLst/>
              <a:rect l="0" t="0" r="0" b="0"/>
              <a:pathLst>
                <a:path w="94947" h="326681">
                  <a:moveTo>
                    <a:pt x="0" y="0"/>
                  </a:moveTo>
                  <a:lnTo>
                    <a:pt x="0" y="0"/>
                  </a:lnTo>
                  <a:lnTo>
                    <a:pt x="812" y="32829"/>
                  </a:lnTo>
                  <a:lnTo>
                    <a:pt x="5781" y="61306"/>
                  </a:lnTo>
                  <a:lnTo>
                    <a:pt x="6852" y="88495"/>
                  </a:lnTo>
                  <a:lnTo>
                    <a:pt x="7170" y="119273"/>
                  </a:lnTo>
                  <a:lnTo>
                    <a:pt x="7264" y="151926"/>
                  </a:lnTo>
                  <a:lnTo>
                    <a:pt x="9456" y="182159"/>
                  </a:lnTo>
                  <a:lnTo>
                    <a:pt x="13081" y="211675"/>
                  </a:lnTo>
                  <a:lnTo>
                    <a:pt x="14305" y="246851"/>
                  </a:lnTo>
                  <a:lnTo>
                    <a:pt x="14581" y="281846"/>
                  </a:lnTo>
                  <a:lnTo>
                    <a:pt x="14607" y="313885"/>
                  </a:lnTo>
                  <a:lnTo>
                    <a:pt x="14607" y="282286"/>
                  </a:lnTo>
                  <a:lnTo>
                    <a:pt x="14607" y="251242"/>
                  </a:lnTo>
                  <a:lnTo>
                    <a:pt x="14607" y="223397"/>
                  </a:lnTo>
                  <a:lnTo>
                    <a:pt x="18484" y="194589"/>
                  </a:lnTo>
                  <a:lnTo>
                    <a:pt x="27065" y="161605"/>
                  </a:lnTo>
                  <a:lnTo>
                    <a:pt x="36574" y="135974"/>
                  </a:lnTo>
                  <a:lnTo>
                    <a:pt x="41412" y="129411"/>
                  </a:lnTo>
                  <a:lnTo>
                    <a:pt x="46267" y="126493"/>
                  </a:lnTo>
                  <a:lnTo>
                    <a:pt x="53563" y="124851"/>
                  </a:lnTo>
                  <a:lnTo>
                    <a:pt x="55184" y="125432"/>
                  </a:lnTo>
                  <a:lnTo>
                    <a:pt x="56266" y="126631"/>
                  </a:lnTo>
                  <a:lnTo>
                    <a:pt x="58279" y="130127"/>
                  </a:lnTo>
                  <a:lnTo>
                    <a:pt x="63974" y="138281"/>
                  </a:lnTo>
                  <a:lnTo>
                    <a:pt x="77963" y="170863"/>
                  </a:lnTo>
                  <a:lnTo>
                    <a:pt x="85490" y="197764"/>
                  </a:lnTo>
                  <a:lnTo>
                    <a:pt x="91094" y="226521"/>
                  </a:lnTo>
                  <a:lnTo>
                    <a:pt x="94185" y="259853"/>
                  </a:lnTo>
                  <a:lnTo>
                    <a:pt x="94846" y="292858"/>
                  </a:lnTo>
                  <a:lnTo>
                    <a:pt x="94943" y="326680"/>
                  </a:lnTo>
                  <a:lnTo>
                    <a:pt x="94946" y="3140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54" name="SMARTInkShape-1482"/>
            <p:cNvSpPr/>
            <p:nvPr>
              <p:custDataLst>
                <p:tags r:id="rId11"/>
              </p:custDataLst>
            </p:nvPr>
          </p:nvSpPr>
          <p:spPr>
            <a:xfrm>
              <a:off x="3378557" y="1556099"/>
              <a:ext cx="141738" cy="178647"/>
            </a:xfrm>
            <a:custGeom>
              <a:avLst/>
              <a:gdLst/>
              <a:ahLst/>
              <a:cxnLst/>
              <a:rect l="0" t="0" r="0" b="0"/>
              <a:pathLst>
                <a:path w="141738" h="178647">
                  <a:moveTo>
                    <a:pt x="68702" y="36067"/>
                  </a:moveTo>
                  <a:lnTo>
                    <a:pt x="68702" y="36067"/>
                  </a:lnTo>
                  <a:lnTo>
                    <a:pt x="68702" y="4682"/>
                  </a:lnTo>
                  <a:lnTo>
                    <a:pt x="67890" y="2971"/>
                  </a:lnTo>
                  <a:lnTo>
                    <a:pt x="66538" y="1831"/>
                  </a:lnTo>
                  <a:lnTo>
                    <a:pt x="62414" y="0"/>
                  </a:lnTo>
                  <a:lnTo>
                    <a:pt x="43169" y="13656"/>
                  </a:lnTo>
                  <a:lnTo>
                    <a:pt x="19855" y="44266"/>
                  </a:lnTo>
                  <a:lnTo>
                    <a:pt x="6336" y="73573"/>
                  </a:lnTo>
                  <a:lnTo>
                    <a:pt x="0" y="99567"/>
                  </a:lnTo>
                  <a:lnTo>
                    <a:pt x="4307" y="130572"/>
                  </a:lnTo>
                  <a:lnTo>
                    <a:pt x="9245" y="144612"/>
                  </a:lnTo>
                  <a:lnTo>
                    <a:pt x="21149" y="160830"/>
                  </a:lnTo>
                  <a:lnTo>
                    <a:pt x="30255" y="168069"/>
                  </a:lnTo>
                  <a:lnTo>
                    <a:pt x="39713" y="171827"/>
                  </a:lnTo>
                  <a:lnTo>
                    <a:pt x="64674" y="178646"/>
                  </a:lnTo>
                  <a:lnTo>
                    <a:pt x="94470" y="175496"/>
                  </a:lnTo>
                  <a:lnTo>
                    <a:pt x="104770" y="170800"/>
                  </a:lnTo>
                  <a:lnTo>
                    <a:pt x="131522" y="148269"/>
                  </a:lnTo>
                  <a:lnTo>
                    <a:pt x="141737" y="1310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55" name="SMARTInkShape-1483"/>
            <p:cNvSpPr/>
            <p:nvPr>
              <p:custDataLst>
                <p:tags r:id="rId12"/>
              </p:custDataLst>
            </p:nvPr>
          </p:nvSpPr>
          <p:spPr>
            <a:xfrm>
              <a:off x="3112529" y="1585996"/>
              <a:ext cx="108322" cy="159343"/>
            </a:xfrm>
            <a:custGeom>
              <a:avLst/>
              <a:gdLst/>
              <a:ahLst/>
              <a:cxnLst/>
              <a:rect l="0" t="0" r="0" b="0"/>
              <a:pathLst>
                <a:path w="108322" h="159343">
                  <a:moveTo>
                    <a:pt x="101017" y="35384"/>
                  </a:moveTo>
                  <a:lnTo>
                    <a:pt x="101017" y="35384"/>
                  </a:lnTo>
                  <a:lnTo>
                    <a:pt x="101017" y="24504"/>
                  </a:lnTo>
                  <a:lnTo>
                    <a:pt x="100206" y="23262"/>
                  </a:lnTo>
                  <a:lnTo>
                    <a:pt x="98853" y="22434"/>
                  </a:lnTo>
                  <a:lnTo>
                    <a:pt x="97140" y="21881"/>
                  </a:lnTo>
                  <a:lnTo>
                    <a:pt x="90852" y="17227"/>
                  </a:lnTo>
                  <a:lnTo>
                    <a:pt x="88384" y="12978"/>
                  </a:lnTo>
                  <a:lnTo>
                    <a:pt x="87726" y="10709"/>
                  </a:lnTo>
                  <a:lnTo>
                    <a:pt x="85665" y="9196"/>
                  </a:lnTo>
                  <a:lnTo>
                    <a:pt x="76632" y="6255"/>
                  </a:lnTo>
                  <a:lnTo>
                    <a:pt x="75022" y="4604"/>
                  </a:lnTo>
                  <a:lnTo>
                    <a:pt x="73949" y="2691"/>
                  </a:lnTo>
                  <a:lnTo>
                    <a:pt x="71611" y="1416"/>
                  </a:lnTo>
                  <a:lnTo>
                    <a:pt x="64685" y="0"/>
                  </a:lnTo>
                  <a:lnTo>
                    <a:pt x="51661" y="3079"/>
                  </a:lnTo>
                  <a:lnTo>
                    <a:pt x="41400" y="9131"/>
                  </a:lnTo>
                  <a:lnTo>
                    <a:pt x="30662" y="24278"/>
                  </a:lnTo>
                  <a:lnTo>
                    <a:pt x="11624" y="58350"/>
                  </a:lnTo>
                  <a:lnTo>
                    <a:pt x="2926" y="93951"/>
                  </a:lnTo>
                  <a:lnTo>
                    <a:pt x="0" y="115764"/>
                  </a:lnTo>
                  <a:lnTo>
                    <a:pt x="3010" y="137645"/>
                  </a:lnTo>
                  <a:lnTo>
                    <a:pt x="9042" y="151793"/>
                  </a:lnTo>
                  <a:lnTo>
                    <a:pt x="12109" y="154377"/>
                  </a:lnTo>
                  <a:lnTo>
                    <a:pt x="19846" y="157247"/>
                  </a:lnTo>
                  <a:lnTo>
                    <a:pt x="47599" y="159342"/>
                  </a:lnTo>
                  <a:lnTo>
                    <a:pt x="55095" y="157290"/>
                  </a:lnTo>
                  <a:lnTo>
                    <a:pt x="74111" y="146263"/>
                  </a:lnTo>
                  <a:lnTo>
                    <a:pt x="88508" y="128872"/>
                  </a:lnTo>
                  <a:lnTo>
                    <a:pt x="91400" y="121296"/>
                  </a:lnTo>
                  <a:lnTo>
                    <a:pt x="99291" y="87880"/>
                  </a:lnTo>
                  <a:lnTo>
                    <a:pt x="100916" y="52506"/>
                  </a:lnTo>
                  <a:lnTo>
                    <a:pt x="103136" y="44887"/>
                  </a:lnTo>
                  <a:lnTo>
                    <a:pt x="106017" y="38796"/>
                  </a:lnTo>
                  <a:lnTo>
                    <a:pt x="108294" y="28219"/>
                  </a:lnTo>
                  <a:lnTo>
                    <a:pt x="108321" y="353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56" name="SMARTInkShape-1484"/>
            <p:cNvSpPr/>
            <p:nvPr>
              <p:custDataLst>
                <p:tags r:id="rId13"/>
              </p:custDataLst>
            </p:nvPr>
          </p:nvSpPr>
          <p:spPr>
            <a:xfrm>
              <a:off x="2877585" y="1482613"/>
              <a:ext cx="204499" cy="43822"/>
            </a:xfrm>
            <a:custGeom>
              <a:avLst/>
              <a:gdLst/>
              <a:ahLst/>
              <a:cxnLst/>
              <a:rect l="0" t="0" r="0" b="0"/>
              <a:pathLst>
                <a:path w="204499" h="43822">
                  <a:moveTo>
                    <a:pt x="0" y="0"/>
                  </a:moveTo>
                  <a:lnTo>
                    <a:pt x="0" y="0"/>
                  </a:lnTo>
                  <a:lnTo>
                    <a:pt x="32137" y="0"/>
                  </a:lnTo>
                  <a:lnTo>
                    <a:pt x="60336" y="2164"/>
                  </a:lnTo>
                  <a:lnTo>
                    <a:pt x="95197" y="7439"/>
                  </a:lnTo>
                  <a:lnTo>
                    <a:pt x="127619" y="17380"/>
                  </a:lnTo>
                  <a:lnTo>
                    <a:pt x="158969" y="23478"/>
                  </a:lnTo>
                  <a:lnTo>
                    <a:pt x="192892" y="38082"/>
                  </a:lnTo>
                  <a:lnTo>
                    <a:pt x="204498" y="4382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57" name="SMARTInkShape-1485"/>
            <p:cNvSpPr/>
            <p:nvPr>
              <p:custDataLst>
                <p:tags r:id="rId14"/>
              </p:custDataLst>
            </p:nvPr>
          </p:nvSpPr>
          <p:spPr>
            <a:xfrm>
              <a:off x="2950620" y="1504524"/>
              <a:ext cx="21610" cy="255158"/>
            </a:xfrm>
            <a:custGeom>
              <a:avLst/>
              <a:gdLst/>
              <a:ahLst/>
              <a:cxnLst/>
              <a:rect l="0" t="0" r="0" b="0"/>
              <a:pathLst>
                <a:path w="21610" h="255158">
                  <a:moveTo>
                    <a:pt x="0" y="0"/>
                  </a:moveTo>
                  <a:lnTo>
                    <a:pt x="0" y="0"/>
                  </a:lnTo>
                  <a:lnTo>
                    <a:pt x="0" y="34548"/>
                  </a:lnTo>
                  <a:lnTo>
                    <a:pt x="5781" y="66434"/>
                  </a:lnTo>
                  <a:lnTo>
                    <a:pt x="7914" y="102342"/>
                  </a:lnTo>
                  <a:lnTo>
                    <a:pt x="13565" y="138779"/>
                  </a:lnTo>
                  <a:lnTo>
                    <a:pt x="14470" y="175286"/>
                  </a:lnTo>
                  <a:lnTo>
                    <a:pt x="14595" y="211161"/>
                  </a:lnTo>
                  <a:lnTo>
                    <a:pt x="15413" y="221255"/>
                  </a:lnTo>
                  <a:lnTo>
                    <a:pt x="21609" y="250315"/>
                  </a:lnTo>
                  <a:lnTo>
                    <a:pt x="20898" y="252084"/>
                  </a:lnTo>
                  <a:lnTo>
                    <a:pt x="19613" y="253264"/>
                  </a:lnTo>
                  <a:lnTo>
                    <a:pt x="15596" y="255157"/>
                  </a:lnTo>
                  <a:lnTo>
                    <a:pt x="15266" y="254501"/>
                  </a:lnTo>
                  <a:lnTo>
                    <a:pt x="14607" y="24831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459" name="SMARTInkShape-1486"/>
          <p:cNvSpPr/>
          <p:nvPr>
            <p:custDataLst>
              <p:tags r:id="rId6"/>
            </p:custDataLst>
          </p:nvPr>
        </p:nvSpPr>
        <p:spPr>
          <a:xfrm>
            <a:off x="1424194" y="3360055"/>
            <a:ext cx="489315" cy="1276975"/>
          </a:xfrm>
          <a:custGeom>
            <a:avLst/>
            <a:gdLst/>
            <a:ahLst/>
            <a:cxnLst/>
            <a:rect l="0" t="0" r="0" b="0"/>
            <a:pathLst>
              <a:path w="489315" h="1276975">
                <a:moveTo>
                  <a:pt x="372471" y="94507"/>
                </a:moveTo>
                <a:lnTo>
                  <a:pt x="372471" y="94507"/>
                </a:lnTo>
                <a:lnTo>
                  <a:pt x="365828" y="88676"/>
                </a:lnTo>
                <a:lnTo>
                  <a:pt x="330920" y="59959"/>
                </a:lnTo>
                <a:lnTo>
                  <a:pt x="296991" y="27125"/>
                </a:lnTo>
                <a:lnTo>
                  <a:pt x="262917" y="7054"/>
                </a:lnTo>
                <a:lnTo>
                  <a:pt x="253180" y="2892"/>
                </a:lnTo>
                <a:lnTo>
                  <a:pt x="232712" y="0"/>
                </a:lnTo>
                <a:lnTo>
                  <a:pt x="205562" y="7564"/>
                </a:lnTo>
                <a:lnTo>
                  <a:pt x="180286" y="19941"/>
                </a:lnTo>
                <a:lnTo>
                  <a:pt x="150943" y="46922"/>
                </a:lnTo>
                <a:lnTo>
                  <a:pt x="133621" y="73296"/>
                </a:lnTo>
                <a:lnTo>
                  <a:pt x="113737" y="109206"/>
                </a:lnTo>
                <a:lnTo>
                  <a:pt x="94803" y="140510"/>
                </a:lnTo>
                <a:lnTo>
                  <a:pt x="82454" y="170353"/>
                </a:lnTo>
                <a:lnTo>
                  <a:pt x="71492" y="202728"/>
                </a:lnTo>
                <a:lnTo>
                  <a:pt x="57965" y="235043"/>
                </a:lnTo>
                <a:lnTo>
                  <a:pt x="49291" y="259217"/>
                </a:lnTo>
                <a:lnTo>
                  <a:pt x="42731" y="286191"/>
                </a:lnTo>
                <a:lnTo>
                  <a:pt x="34946" y="312245"/>
                </a:lnTo>
                <a:lnTo>
                  <a:pt x="26888" y="338973"/>
                </a:lnTo>
                <a:lnTo>
                  <a:pt x="20601" y="369787"/>
                </a:lnTo>
                <a:lnTo>
                  <a:pt x="15102" y="400253"/>
                </a:lnTo>
                <a:lnTo>
                  <a:pt x="10765" y="430024"/>
                </a:lnTo>
                <a:lnTo>
                  <a:pt x="8837" y="459485"/>
                </a:lnTo>
                <a:lnTo>
                  <a:pt x="5816" y="488809"/>
                </a:lnTo>
                <a:lnTo>
                  <a:pt x="2580" y="518883"/>
                </a:lnTo>
                <a:lnTo>
                  <a:pt x="1142" y="551185"/>
                </a:lnTo>
                <a:lnTo>
                  <a:pt x="503" y="584476"/>
                </a:lnTo>
                <a:lnTo>
                  <a:pt x="219" y="617396"/>
                </a:lnTo>
                <a:lnTo>
                  <a:pt x="92" y="648257"/>
                </a:lnTo>
                <a:lnTo>
                  <a:pt x="36" y="680367"/>
                </a:lnTo>
                <a:lnTo>
                  <a:pt x="11" y="712761"/>
                </a:lnTo>
                <a:lnTo>
                  <a:pt x="0" y="743389"/>
                </a:lnTo>
                <a:lnTo>
                  <a:pt x="2159" y="775396"/>
                </a:lnTo>
                <a:lnTo>
                  <a:pt x="5012" y="807744"/>
                </a:lnTo>
                <a:lnTo>
                  <a:pt x="6281" y="838351"/>
                </a:lnTo>
                <a:lnTo>
                  <a:pt x="9008" y="868184"/>
                </a:lnTo>
                <a:lnTo>
                  <a:pt x="12925" y="897673"/>
                </a:lnTo>
                <a:lnTo>
                  <a:pt x="17371" y="927010"/>
                </a:lnTo>
                <a:lnTo>
                  <a:pt x="22052" y="956278"/>
                </a:lnTo>
                <a:lnTo>
                  <a:pt x="26838" y="984705"/>
                </a:lnTo>
                <a:lnTo>
                  <a:pt x="31670" y="1010864"/>
                </a:lnTo>
                <a:lnTo>
                  <a:pt x="36522" y="1036015"/>
                </a:lnTo>
                <a:lnTo>
                  <a:pt x="42195" y="1060719"/>
                </a:lnTo>
                <a:lnTo>
                  <a:pt x="54514" y="1096627"/>
                </a:lnTo>
                <a:lnTo>
                  <a:pt x="68443" y="1128185"/>
                </a:lnTo>
                <a:lnTo>
                  <a:pt x="82849" y="1157282"/>
                </a:lnTo>
                <a:lnTo>
                  <a:pt x="102257" y="1189336"/>
                </a:lnTo>
                <a:lnTo>
                  <a:pt x="127399" y="1225648"/>
                </a:lnTo>
                <a:lnTo>
                  <a:pt x="163238" y="1257096"/>
                </a:lnTo>
                <a:lnTo>
                  <a:pt x="197525" y="1272342"/>
                </a:lnTo>
                <a:lnTo>
                  <a:pt x="227968" y="1276974"/>
                </a:lnTo>
                <a:lnTo>
                  <a:pt x="248775" y="1275304"/>
                </a:lnTo>
                <a:lnTo>
                  <a:pt x="262313" y="1270942"/>
                </a:lnTo>
                <a:lnTo>
                  <a:pt x="293174" y="1250330"/>
                </a:lnTo>
                <a:lnTo>
                  <a:pt x="323006" y="1218532"/>
                </a:lnTo>
                <a:lnTo>
                  <a:pt x="347011" y="1186016"/>
                </a:lnTo>
                <a:lnTo>
                  <a:pt x="362402" y="1157917"/>
                </a:lnTo>
                <a:lnTo>
                  <a:pt x="377242" y="1125156"/>
                </a:lnTo>
                <a:lnTo>
                  <a:pt x="391918" y="1089751"/>
                </a:lnTo>
                <a:lnTo>
                  <a:pt x="401672" y="1063502"/>
                </a:lnTo>
                <a:lnTo>
                  <a:pt x="410605" y="1035606"/>
                </a:lnTo>
                <a:lnTo>
                  <a:pt x="417281" y="1006978"/>
                </a:lnTo>
                <a:lnTo>
                  <a:pt x="425117" y="978024"/>
                </a:lnTo>
                <a:lnTo>
                  <a:pt x="433198" y="948925"/>
                </a:lnTo>
                <a:lnTo>
                  <a:pt x="439495" y="919763"/>
                </a:lnTo>
                <a:lnTo>
                  <a:pt x="444998" y="888408"/>
                </a:lnTo>
                <a:lnTo>
                  <a:pt x="450149" y="855537"/>
                </a:lnTo>
                <a:lnTo>
                  <a:pt x="455143" y="821993"/>
                </a:lnTo>
                <a:lnTo>
                  <a:pt x="460068" y="788149"/>
                </a:lnTo>
                <a:lnTo>
                  <a:pt x="464150" y="754173"/>
                </a:lnTo>
                <a:lnTo>
                  <a:pt x="465965" y="720137"/>
                </a:lnTo>
                <a:lnTo>
                  <a:pt x="468935" y="686075"/>
                </a:lnTo>
                <a:lnTo>
                  <a:pt x="472960" y="652001"/>
                </a:lnTo>
                <a:lnTo>
                  <a:pt x="477454" y="617922"/>
                </a:lnTo>
                <a:lnTo>
                  <a:pt x="479993" y="583841"/>
                </a:lnTo>
                <a:lnTo>
                  <a:pt x="481932" y="549759"/>
                </a:lnTo>
                <a:lnTo>
                  <a:pt x="485500" y="515676"/>
                </a:lnTo>
                <a:lnTo>
                  <a:pt x="487626" y="481593"/>
                </a:lnTo>
                <a:lnTo>
                  <a:pt x="488571" y="448322"/>
                </a:lnTo>
                <a:lnTo>
                  <a:pt x="488991" y="417304"/>
                </a:lnTo>
                <a:lnTo>
                  <a:pt x="489177" y="385125"/>
                </a:lnTo>
                <a:lnTo>
                  <a:pt x="489261" y="352699"/>
                </a:lnTo>
                <a:lnTo>
                  <a:pt x="489297" y="322058"/>
                </a:lnTo>
                <a:lnTo>
                  <a:pt x="489314" y="292210"/>
                </a:lnTo>
                <a:lnTo>
                  <a:pt x="488510" y="263525"/>
                </a:lnTo>
                <a:lnTo>
                  <a:pt x="485447" y="237251"/>
                </a:lnTo>
                <a:lnTo>
                  <a:pt x="481381" y="212049"/>
                </a:lnTo>
                <a:lnTo>
                  <a:pt x="474529" y="177213"/>
                </a:lnTo>
                <a:lnTo>
                  <a:pt x="467360" y="148497"/>
                </a:lnTo>
                <a:lnTo>
                  <a:pt x="453790" y="113107"/>
                </a:lnTo>
                <a:lnTo>
                  <a:pt x="438652" y="78903"/>
                </a:lnTo>
                <a:lnTo>
                  <a:pt x="432722" y="66473"/>
                </a:lnTo>
                <a:lnTo>
                  <a:pt x="403219" y="37592"/>
                </a:lnTo>
                <a:lnTo>
                  <a:pt x="387078" y="360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60" name="SMARTInkShape-1487"/>
          <p:cNvSpPr/>
          <p:nvPr>
            <p:custDataLst>
              <p:tags r:id="rId7"/>
            </p:custDataLst>
          </p:nvPr>
        </p:nvSpPr>
        <p:spPr>
          <a:xfrm>
            <a:off x="4221769" y="5119763"/>
            <a:ext cx="1357453" cy="555025"/>
          </a:xfrm>
          <a:custGeom>
            <a:avLst/>
            <a:gdLst/>
            <a:ahLst/>
            <a:cxnLst/>
            <a:rect l="0" t="0" r="0" b="0"/>
            <a:pathLst>
              <a:path w="1357453" h="555025">
                <a:moveTo>
                  <a:pt x="1248563" y="21911"/>
                </a:moveTo>
                <a:lnTo>
                  <a:pt x="1248563" y="21911"/>
                </a:lnTo>
                <a:lnTo>
                  <a:pt x="1215352" y="36708"/>
                </a:lnTo>
                <a:lnTo>
                  <a:pt x="1195289" y="47904"/>
                </a:lnTo>
                <a:lnTo>
                  <a:pt x="1186072" y="50983"/>
                </a:lnTo>
                <a:lnTo>
                  <a:pt x="1177390" y="55862"/>
                </a:lnTo>
                <a:lnTo>
                  <a:pt x="1165710" y="58480"/>
                </a:lnTo>
                <a:lnTo>
                  <a:pt x="1155938" y="63222"/>
                </a:lnTo>
                <a:lnTo>
                  <a:pt x="1119618" y="72293"/>
                </a:lnTo>
                <a:lnTo>
                  <a:pt x="1087529" y="72970"/>
                </a:lnTo>
                <a:lnTo>
                  <a:pt x="1057503" y="73027"/>
                </a:lnTo>
                <a:lnTo>
                  <a:pt x="1030038" y="73846"/>
                </a:lnTo>
                <a:lnTo>
                  <a:pt x="999198" y="79324"/>
                </a:lnTo>
                <a:lnTo>
                  <a:pt x="970013" y="80137"/>
                </a:lnTo>
                <a:lnTo>
                  <a:pt x="935994" y="80299"/>
                </a:lnTo>
                <a:lnTo>
                  <a:pt x="905591" y="80330"/>
                </a:lnTo>
                <a:lnTo>
                  <a:pt x="871122" y="80337"/>
                </a:lnTo>
                <a:lnTo>
                  <a:pt x="837865" y="80339"/>
                </a:lnTo>
                <a:lnTo>
                  <a:pt x="809848" y="80339"/>
                </a:lnTo>
                <a:lnTo>
                  <a:pt x="780989" y="80339"/>
                </a:lnTo>
                <a:lnTo>
                  <a:pt x="751880" y="80339"/>
                </a:lnTo>
                <a:lnTo>
                  <a:pt x="722697" y="82503"/>
                </a:lnTo>
                <a:lnTo>
                  <a:pt x="693492" y="86120"/>
                </a:lnTo>
                <a:lnTo>
                  <a:pt x="664281" y="87190"/>
                </a:lnTo>
                <a:lnTo>
                  <a:pt x="635068" y="87509"/>
                </a:lnTo>
                <a:lnTo>
                  <a:pt x="605854" y="89767"/>
                </a:lnTo>
                <a:lnTo>
                  <a:pt x="576640" y="93411"/>
                </a:lnTo>
                <a:lnTo>
                  <a:pt x="547426" y="94492"/>
                </a:lnTo>
                <a:lnTo>
                  <a:pt x="512351" y="94857"/>
                </a:lnTo>
                <a:lnTo>
                  <a:pt x="481671" y="94919"/>
                </a:lnTo>
                <a:lnTo>
                  <a:pt x="450760" y="98815"/>
                </a:lnTo>
                <a:lnTo>
                  <a:pt x="416254" y="97364"/>
                </a:lnTo>
                <a:lnTo>
                  <a:pt x="388548" y="100441"/>
                </a:lnTo>
                <a:lnTo>
                  <a:pt x="359781" y="101714"/>
                </a:lnTo>
                <a:lnTo>
                  <a:pt x="331511" y="102091"/>
                </a:lnTo>
                <a:lnTo>
                  <a:pt x="299737" y="104382"/>
                </a:lnTo>
                <a:lnTo>
                  <a:pt x="266140" y="108532"/>
                </a:lnTo>
                <a:lnTo>
                  <a:pt x="234076" y="110163"/>
                </a:lnTo>
                <a:lnTo>
                  <a:pt x="204300" y="117458"/>
                </a:lnTo>
                <a:lnTo>
                  <a:pt x="174974" y="122836"/>
                </a:lnTo>
                <a:lnTo>
                  <a:pt x="140597" y="131930"/>
                </a:lnTo>
                <a:lnTo>
                  <a:pt x="109350" y="143698"/>
                </a:lnTo>
                <a:lnTo>
                  <a:pt x="77792" y="159060"/>
                </a:lnTo>
                <a:lnTo>
                  <a:pt x="42500" y="191011"/>
                </a:lnTo>
                <a:lnTo>
                  <a:pt x="21629" y="226548"/>
                </a:lnTo>
                <a:lnTo>
                  <a:pt x="10219" y="250773"/>
                </a:lnTo>
                <a:lnTo>
                  <a:pt x="1376" y="284839"/>
                </a:lnTo>
                <a:lnTo>
                  <a:pt x="0" y="304314"/>
                </a:lnTo>
                <a:lnTo>
                  <a:pt x="8692" y="337485"/>
                </a:lnTo>
                <a:lnTo>
                  <a:pt x="23889" y="371089"/>
                </a:lnTo>
                <a:lnTo>
                  <a:pt x="46223" y="395830"/>
                </a:lnTo>
                <a:lnTo>
                  <a:pt x="80019" y="424045"/>
                </a:lnTo>
                <a:lnTo>
                  <a:pt x="90558" y="432727"/>
                </a:lnTo>
                <a:lnTo>
                  <a:pt x="120374" y="447548"/>
                </a:lnTo>
                <a:lnTo>
                  <a:pt x="151513" y="462627"/>
                </a:lnTo>
                <a:lnTo>
                  <a:pt x="181949" y="474262"/>
                </a:lnTo>
                <a:lnTo>
                  <a:pt x="215282" y="484375"/>
                </a:lnTo>
                <a:lnTo>
                  <a:pt x="243522" y="491743"/>
                </a:lnTo>
                <a:lnTo>
                  <a:pt x="272448" y="499065"/>
                </a:lnTo>
                <a:lnTo>
                  <a:pt x="301577" y="510252"/>
                </a:lnTo>
                <a:lnTo>
                  <a:pt x="330766" y="516091"/>
                </a:lnTo>
                <a:lnTo>
                  <a:pt x="363850" y="521698"/>
                </a:lnTo>
                <a:lnTo>
                  <a:pt x="399350" y="528500"/>
                </a:lnTo>
                <a:lnTo>
                  <a:pt x="431688" y="535654"/>
                </a:lnTo>
                <a:lnTo>
                  <a:pt x="465705" y="539037"/>
                </a:lnTo>
                <a:lnTo>
                  <a:pt x="501482" y="543916"/>
                </a:lnTo>
                <a:lnTo>
                  <a:pt x="537780" y="546624"/>
                </a:lnTo>
                <a:lnTo>
                  <a:pt x="574233" y="551304"/>
                </a:lnTo>
                <a:lnTo>
                  <a:pt x="610731" y="553952"/>
                </a:lnTo>
                <a:lnTo>
                  <a:pt x="637236" y="554572"/>
                </a:lnTo>
                <a:lnTo>
                  <a:pt x="664434" y="554847"/>
                </a:lnTo>
                <a:lnTo>
                  <a:pt x="690047" y="554970"/>
                </a:lnTo>
                <a:lnTo>
                  <a:pt x="714956" y="555024"/>
                </a:lnTo>
                <a:lnTo>
                  <a:pt x="740363" y="554236"/>
                </a:lnTo>
                <a:lnTo>
                  <a:pt x="767885" y="551182"/>
                </a:lnTo>
                <a:lnTo>
                  <a:pt x="794183" y="549283"/>
                </a:lnTo>
                <a:lnTo>
                  <a:pt x="819396" y="547628"/>
                </a:lnTo>
                <a:lnTo>
                  <a:pt x="844127" y="544187"/>
                </a:lnTo>
                <a:lnTo>
                  <a:pt x="870807" y="539953"/>
                </a:lnTo>
                <a:lnTo>
                  <a:pt x="898084" y="535365"/>
                </a:lnTo>
                <a:lnTo>
                  <a:pt x="923732" y="530622"/>
                </a:lnTo>
                <a:lnTo>
                  <a:pt x="950820" y="523645"/>
                </a:lnTo>
                <a:lnTo>
                  <a:pt x="978278" y="515945"/>
                </a:lnTo>
                <a:lnTo>
                  <a:pt x="1004006" y="509818"/>
                </a:lnTo>
                <a:lnTo>
                  <a:pt x="1028966" y="502226"/>
                </a:lnTo>
                <a:lnTo>
                  <a:pt x="1053585" y="493442"/>
                </a:lnTo>
                <a:lnTo>
                  <a:pt x="1089444" y="478560"/>
                </a:lnTo>
                <a:lnTo>
                  <a:pt x="1121799" y="459093"/>
                </a:lnTo>
                <a:lnTo>
                  <a:pt x="1155911" y="438718"/>
                </a:lnTo>
                <a:lnTo>
                  <a:pt x="1186937" y="421230"/>
                </a:lnTo>
                <a:lnTo>
                  <a:pt x="1216689" y="400990"/>
                </a:lnTo>
                <a:lnTo>
                  <a:pt x="1245250" y="379575"/>
                </a:lnTo>
                <a:lnTo>
                  <a:pt x="1277122" y="350528"/>
                </a:lnTo>
                <a:lnTo>
                  <a:pt x="1313397" y="314858"/>
                </a:lnTo>
                <a:lnTo>
                  <a:pt x="1336758" y="287699"/>
                </a:lnTo>
                <a:lnTo>
                  <a:pt x="1353082" y="254218"/>
                </a:lnTo>
                <a:lnTo>
                  <a:pt x="1357452" y="226865"/>
                </a:lnTo>
                <a:lnTo>
                  <a:pt x="1357010" y="216062"/>
                </a:lnTo>
                <a:lnTo>
                  <a:pt x="1350652" y="180848"/>
                </a:lnTo>
                <a:lnTo>
                  <a:pt x="1337600" y="145981"/>
                </a:lnTo>
                <a:lnTo>
                  <a:pt x="1308952" y="109691"/>
                </a:lnTo>
                <a:lnTo>
                  <a:pt x="1293763" y="90104"/>
                </a:lnTo>
                <a:lnTo>
                  <a:pt x="1259224" y="67154"/>
                </a:lnTo>
                <a:lnTo>
                  <a:pt x="1223461" y="45670"/>
                </a:lnTo>
                <a:lnTo>
                  <a:pt x="1188382" y="25042"/>
                </a:lnTo>
                <a:lnTo>
                  <a:pt x="1153936" y="7472"/>
                </a:lnTo>
                <a:lnTo>
                  <a:pt x="113901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61" name="SMARTInkShape-1488"/>
          <p:cNvSpPr/>
          <p:nvPr>
            <p:custDataLst>
              <p:tags r:id="rId8"/>
            </p:custDataLst>
          </p:nvPr>
        </p:nvSpPr>
        <p:spPr>
          <a:xfrm>
            <a:off x="7004622" y="3067727"/>
            <a:ext cx="488738" cy="714243"/>
          </a:xfrm>
          <a:custGeom>
            <a:avLst/>
            <a:gdLst/>
            <a:ahLst/>
            <a:cxnLst/>
            <a:rect l="0" t="0" r="0" b="0"/>
            <a:pathLst>
              <a:path w="488738" h="714243">
                <a:moveTo>
                  <a:pt x="379231" y="65481"/>
                </a:moveTo>
                <a:lnTo>
                  <a:pt x="379231" y="65481"/>
                </a:lnTo>
                <a:lnTo>
                  <a:pt x="375354" y="61604"/>
                </a:lnTo>
                <a:lnTo>
                  <a:pt x="373450" y="57536"/>
                </a:lnTo>
                <a:lnTo>
                  <a:pt x="372942" y="55315"/>
                </a:lnTo>
                <a:lnTo>
                  <a:pt x="371792" y="53834"/>
                </a:lnTo>
                <a:lnTo>
                  <a:pt x="354510" y="46114"/>
                </a:lnTo>
                <a:lnTo>
                  <a:pt x="340550" y="43905"/>
                </a:lnTo>
                <a:lnTo>
                  <a:pt x="306017" y="43583"/>
                </a:lnTo>
                <a:lnTo>
                  <a:pt x="296378" y="44387"/>
                </a:lnTo>
                <a:lnTo>
                  <a:pt x="260206" y="58367"/>
                </a:lnTo>
                <a:lnTo>
                  <a:pt x="247615" y="63942"/>
                </a:lnTo>
                <a:lnTo>
                  <a:pt x="211300" y="90118"/>
                </a:lnTo>
                <a:lnTo>
                  <a:pt x="180921" y="114209"/>
                </a:lnTo>
                <a:lnTo>
                  <a:pt x="145372" y="146466"/>
                </a:lnTo>
                <a:lnTo>
                  <a:pt x="109793" y="182422"/>
                </a:lnTo>
                <a:lnTo>
                  <a:pt x="87728" y="213732"/>
                </a:lnTo>
                <a:lnTo>
                  <a:pt x="70508" y="241411"/>
                </a:lnTo>
                <a:lnTo>
                  <a:pt x="54316" y="270170"/>
                </a:lnTo>
                <a:lnTo>
                  <a:pt x="42215" y="299250"/>
                </a:lnTo>
                <a:lnTo>
                  <a:pt x="30514" y="330588"/>
                </a:lnTo>
                <a:lnTo>
                  <a:pt x="19743" y="365571"/>
                </a:lnTo>
                <a:lnTo>
                  <a:pt x="10601" y="401634"/>
                </a:lnTo>
                <a:lnTo>
                  <a:pt x="5728" y="435853"/>
                </a:lnTo>
                <a:lnTo>
                  <a:pt x="1309" y="468714"/>
                </a:lnTo>
                <a:lnTo>
                  <a:pt x="0" y="504147"/>
                </a:lnTo>
                <a:lnTo>
                  <a:pt x="1776" y="538180"/>
                </a:lnTo>
                <a:lnTo>
                  <a:pt x="7441" y="568822"/>
                </a:lnTo>
                <a:lnTo>
                  <a:pt x="16423" y="598459"/>
                </a:lnTo>
                <a:lnTo>
                  <a:pt x="33999" y="633677"/>
                </a:lnTo>
                <a:lnTo>
                  <a:pt x="60102" y="665697"/>
                </a:lnTo>
                <a:lnTo>
                  <a:pt x="83652" y="686091"/>
                </a:lnTo>
                <a:lnTo>
                  <a:pt x="114784" y="702141"/>
                </a:lnTo>
                <a:lnTo>
                  <a:pt x="145218" y="709159"/>
                </a:lnTo>
                <a:lnTo>
                  <a:pt x="174673" y="714242"/>
                </a:lnTo>
                <a:lnTo>
                  <a:pt x="204746" y="709415"/>
                </a:lnTo>
                <a:lnTo>
                  <a:pt x="238939" y="700647"/>
                </a:lnTo>
                <a:lnTo>
                  <a:pt x="273255" y="687224"/>
                </a:lnTo>
                <a:lnTo>
                  <a:pt x="306271" y="673151"/>
                </a:lnTo>
                <a:lnTo>
                  <a:pt x="341045" y="650775"/>
                </a:lnTo>
                <a:lnTo>
                  <a:pt x="371598" y="626609"/>
                </a:lnTo>
                <a:lnTo>
                  <a:pt x="401076" y="593372"/>
                </a:lnTo>
                <a:lnTo>
                  <a:pt x="428179" y="562522"/>
                </a:lnTo>
                <a:lnTo>
                  <a:pt x="449401" y="529108"/>
                </a:lnTo>
                <a:lnTo>
                  <a:pt x="460434" y="496976"/>
                </a:lnTo>
                <a:lnTo>
                  <a:pt x="472719" y="465635"/>
                </a:lnTo>
                <a:lnTo>
                  <a:pt x="482761" y="435791"/>
                </a:lnTo>
                <a:lnTo>
                  <a:pt x="487000" y="406390"/>
                </a:lnTo>
                <a:lnTo>
                  <a:pt x="488255" y="373243"/>
                </a:lnTo>
                <a:lnTo>
                  <a:pt x="488627" y="337724"/>
                </a:lnTo>
                <a:lnTo>
                  <a:pt x="488737" y="305380"/>
                </a:lnTo>
                <a:lnTo>
                  <a:pt x="484892" y="271361"/>
                </a:lnTo>
                <a:lnTo>
                  <a:pt x="478614" y="239461"/>
                </a:lnTo>
                <a:lnTo>
                  <a:pt x="471614" y="209451"/>
                </a:lnTo>
                <a:lnTo>
                  <a:pt x="460524" y="180002"/>
                </a:lnTo>
                <a:lnTo>
                  <a:pt x="446959" y="150718"/>
                </a:lnTo>
                <a:lnTo>
                  <a:pt x="432660" y="121483"/>
                </a:lnTo>
                <a:lnTo>
                  <a:pt x="407457" y="88354"/>
                </a:lnTo>
                <a:lnTo>
                  <a:pt x="379036" y="58367"/>
                </a:lnTo>
                <a:lnTo>
                  <a:pt x="349979" y="32878"/>
                </a:lnTo>
                <a:lnTo>
                  <a:pt x="315776" y="13025"/>
                </a:lnTo>
                <a:lnTo>
                  <a:pt x="292264" y="4043"/>
                </a:lnTo>
                <a:lnTo>
                  <a:pt x="260344" y="597"/>
                </a:lnTo>
                <a:lnTo>
                  <a:pt x="232559" y="0"/>
                </a:lnTo>
                <a:lnTo>
                  <a:pt x="197802" y="1935"/>
                </a:lnTo>
                <a:lnTo>
                  <a:pt x="174733" y="705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89826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Analyses</a:t>
            </a:r>
            <a:endParaRPr lang="en-US" dirty="0"/>
          </a:p>
        </p:txBody>
      </p:sp>
      <p:pic>
        <p:nvPicPr>
          <p:cNvPr id="6146" name="Picture 2"/>
          <p:cNvPicPr>
            <a:picLocks noChangeAspect="1" noChangeArrowheads="1"/>
          </p:cNvPicPr>
          <p:nvPr/>
        </p:nvPicPr>
        <p:blipFill>
          <a:blip r:embed="rId129">
            <a:extLst>
              <a:ext uri="{28A0092B-C50C-407E-A947-70E740481C1C}">
                <a14:useLocalDpi xmlns:a14="http://schemas.microsoft.com/office/drawing/2010/main" val="0"/>
              </a:ext>
            </a:extLst>
          </a:blip>
          <a:srcRect/>
          <a:stretch>
            <a:fillRect/>
          </a:stretch>
        </p:blipFill>
        <p:spPr bwMode="auto">
          <a:xfrm>
            <a:off x="1295400" y="1728788"/>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270" name="SMARTInkShape-Group292"/>
          <p:cNvGrpSpPr/>
          <p:nvPr/>
        </p:nvGrpSpPr>
        <p:grpSpPr>
          <a:xfrm>
            <a:off x="7099016" y="4688856"/>
            <a:ext cx="1475310" cy="854462"/>
            <a:chOff x="7099016" y="4688856"/>
            <a:chExt cx="1475310" cy="854462"/>
          </a:xfrm>
        </p:grpSpPr>
        <p:sp>
          <p:nvSpPr>
            <p:cNvPr id="6261" name="SMARTInkShape-1489"/>
            <p:cNvSpPr/>
            <p:nvPr>
              <p:custDataLst>
                <p:tags r:id="rId119"/>
              </p:custDataLst>
            </p:nvPr>
          </p:nvSpPr>
          <p:spPr>
            <a:xfrm>
              <a:off x="7559137" y="4922569"/>
              <a:ext cx="175286" cy="51125"/>
            </a:xfrm>
            <a:custGeom>
              <a:avLst/>
              <a:gdLst/>
              <a:ahLst/>
              <a:cxnLst/>
              <a:rect l="0" t="0" r="0" b="0"/>
              <a:pathLst>
                <a:path w="175286" h="51125">
                  <a:moveTo>
                    <a:pt x="0" y="51124"/>
                  </a:moveTo>
                  <a:lnTo>
                    <a:pt x="0" y="51124"/>
                  </a:lnTo>
                  <a:lnTo>
                    <a:pt x="6289" y="51124"/>
                  </a:lnTo>
                  <a:lnTo>
                    <a:pt x="23059" y="45343"/>
                  </a:lnTo>
                  <a:lnTo>
                    <a:pt x="59170" y="36011"/>
                  </a:lnTo>
                  <a:lnTo>
                    <a:pt x="94232" y="29297"/>
                  </a:lnTo>
                  <a:lnTo>
                    <a:pt x="125188" y="19166"/>
                  </a:lnTo>
                  <a:lnTo>
                    <a:pt x="159476" y="7436"/>
                  </a:lnTo>
                  <a:lnTo>
                    <a:pt x="175285"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62" name="SMARTInkShape-1490"/>
            <p:cNvSpPr/>
            <p:nvPr>
              <p:custDataLst>
                <p:tags r:id="rId120"/>
              </p:custDataLst>
            </p:nvPr>
          </p:nvSpPr>
          <p:spPr>
            <a:xfrm>
              <a:off x="7785546" y="4688856"/>
              <a:ext cx="73037" cy="487844"/>
            </a:xfrm>
            <a:custGeom>
              <a:avLst/>
              <a:gdLst/>
              <a:ahLst/>
              <a:cxnLst/>
              <a:rect l="0" t="0" r="0" b="0"/>
              <a:pathLst>
                <a:path w="73037" h="487844">
                  <a:moveTo>
                    <a:pt x="0" y="0"/>
                  </a:moveTo>
                  <a:lnTo>
                    <a:pt x="0" y="0"/>
                  </a:lnTo>
                  <a:lnTo>
                    <a:pt x="812" y="14081"/>
                  </a:lnTo>
                  <a:lnTo>
                    <a:pt x="6288" y="44714"/>
                  </a:lnTo>
                  <a:lnTo>
                    <a:pt x="12934" y="79854"/>
                  </a:lnTo>
                  <a:lnTo>
                    <a:pt x="19702" y="114098"/>
                  </a:lnTo>
                  <a:lnTo>
                    <a:pt x="24446" y="140787"/>
                  </a:lnTo>
                  <a:lnTo>
                    <a:pt x="29258" y="168879"/>
                  </a:lnTo>
                  <a:lnTo>
                    <a:pt x="34103" y="197594"/>
                  </a:lnTo>
                  <a:lnTo>
                    <a:pt x="38961" y="226587"/>
                  </a:lnTo>
                  <a:lnTo>
                    <a:pt x="43826" y="255702"/>
                  </a:lnTo>
                  <a:lnTo>
                    <a:pt x="48692" y="284872"/>
                  </a:lnTo>
                  <a:lnTo>
                    <a:pt x="53560" y="314067"/>
                  </a:lnTo>
                  <a:lnTo>
                    <a:pt x="58428" y="341108"/>
                  </a:lnTo>
                  <a:lnTo>
                    <a:pt x="65731" y="376980"/>
                  </a:lnTo>
                  <a:lnTo>
                    <a:pt x="70871" y="406002"/>
                  </a:lnTo>
                  <a:lnTo>
                    <a:pt x="72608" y="437619"/>
                  </a:lnTo>
                  <a:lnTo>
                    <a:pt x="73019" y="473874"/>
                  </a:lnTo>
                  <a:lnTo>
                    <a:pt x="73034" y="487843"/>
                  </a:lnTo>
                  <a:lnTo>
                    <a:pt x="73036" y="482916"/>
                  </a:lnTo>
                  <a:lnTo>
                    <a:pt x="65731" y="4747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63" name="SMARTInkShape-1491"/>
            <p:cNvSpPr/>
            <p:nvPr>
              <p:custDataLst>
                <p:tags r:id="rId121"/>
              </p:custDataLst>
            </p:nvPr>
          </p:nvSpPr>
          <p:spPr>
            <a:xfrm>
              <a:off x="7099016" y="5061567"/>
              <a:ext cx="202859" cy="481751"/>
            </a:xfrm>
            <a:custGeom>
              <a:avLst/>
              <a:gdLst/>
              <a:ahLst/>
              <a:cxnLst/>
              <a:rect l="0" t="0" r="0" b="0"/>
              <a:pathLst>
                <a:path w="202859" h="481751">
                  <a:moveTo>
                    <a:pt x="0" y="7072"/>
                  </a:moveTo>
                  <a:lnTo>
                    <a:pt x="0" y="7072"/>
                  </a:lnTo>
                  <a:lnTo>
                    <a:pt x="0" y="13360"/>
                  </a:lnTo>
                  <a:lnTo>
                    <a:pt x="12458" y="45062"/>
                  </a:lnTo>
                  <a:lnTo>
                    <a:pt x="21966" y="77422"/>
                  </a:lnTo>
                  <a:lnTo>
                    <a:pt x="29231" y="110689"/>
                  </a:lnTo>
                  <a:lnTo>
                    <a:pt x="34090" y="135086"/>
                  </a:lnTo>
                  <a:lnTo>
                    <a:pt x="38955" y="162159"/>
                  </a:lnTo>
                  <a:lnTo>
                    <a:pt x="43822" y="190421"/>
                  </a:lnTo>
                  <a:lnTo>
                    <a:pt x="48690" y="219212"/>
                  </a:lnTo>
                  <a:lnTo>
                    <a:pt x="53560" y="248238"/>
                  </a:lnTo>
                  <a:lnTo>
                    <a:pt x="58428" y="275204"/>
                  </a:lnTo>
                  <a:lnTo>
                    <a:pt x="63297" y="301526"/>
                  </a:lnTo>
                  <a:lnTo>
                    <a:pt x="68167" y="329455"/>
                  </a:lnTo>
                  <a:lnTo>
                    <a:pt x="75469" y="364798"/>
                  </a:lnTo>
                  <a:lnTo>
                    <a:pt x="78896" y="399705"/>
                  </a:lnTo>
                  <a:lnTo>
                    <a:pt x="85073" y="435378"/>
                  </a:lnTo>
                  <a:lnTo>
                    <a:pt x="92436" y="468374"/>
                  </a:lnTo>
                  <a:lnTo>
                    <a:pt x="94937" y="481750"/>
                  </a:lnTo>
                  <a:lnTo>
                    <a:pt x="89925" y="470129"/>
                  </a:lnTo>
                  <a:lnTo>
                    <a:pt x="82012" y="435225"/>
                  </a:lnTo>
                  <a:lnTo>
                    <a:pt x="75244" y="404072"/>
                  </a:lnTo>
                  <a:lnTo>
                    <a:pt x="68098" y="369144"/>
                  </a:lnTo>
                  <a:lnTo>
                    <a:pt x="63267" y="345170"/>
                  </a:lnTo>
                  <a:lnTo>
                    <a:pt x="58415" y="318827"/>
                  </a:lnTo>
                  <a:lnTo>
                    <a:pt x="53554" y="290888"/>
                  </a:lnTo>
                  <a:lnTo>
                    <a:pt x="48687" y="262241"/>
                  </a:lnTo>
                  <a:lnTo>
                    <a:pt x="45984" y="233279"/>
                  </a:lnTo>
                  <a:lnTo>
                    <a:pt x="44782" y="204989"/>
                  </a:lnTo>
                  <a:lnTo>
                    <a:pt x="44249" y="178890"/>
                  </a:lnTo>
                  <a:lnTo>
                    <a:pt x="46174" y="153766"/>
                  </a:lnTo>
                  <a:lnTo>
                    <a:pt x="51822" y="118973"/>
                  </a:lnTo>
                  <a:lnTo>
                    <a:pt x="58635" y="88106"/>
                  </a:lnTo>
                  <a:lnTo>
                    <a:pt x="68207" y="52473"/>
                  </a:lnTo>
                  <a:lnTo>
                    <a:pt x="79358" y="33328"/>
                  </a:lnTo>
                  <a:lnTo>
                    <a:pt x="103369" y="8659"/>
                  </a:lnTo>
                  <a:lnTo>
                    <a:pt x="107864" y="5695"/>
                  </a:lnTo>
                  <a:lnTo>
                    <a:pt x="125012" y="1525"/>
                  </a:lnTo>
                  <a:lnTo>
                    <a:pt x="150731" y="0"/>
                  </a:lnTo>
                  <a:lnTo>
                    <a:pt x="165484" y="3714"/>
                  </a:lnTo>
                  <a:lnTo>
                    <a:pt x="176258" y="9954"/>
                  </a:lnTo>
                  <a:lnTo>
                    <a:pt x="188466" y="20820"/>
                  </a:lnTo>
                  <a:lnTo>
                    <a:pt x="193316" y="29683"/>
                  </a:lnTo>
                  <a:lnTo>
                    <a:pt x="202635" y="60422"/>
                  </a:lnTo>
                  <a:lnTo>
                    <a:pt x="202858" y="72981"/>
                  </a:lnTo>
                  <a:lnTo>
                    <a:pt x="195433" y="109189"/>
                  </a:lnTo>
                  <a:lnTo>
                    <a:pt x="190731" y="119001"/>
                  </a:lnTo>
                  <a:lnTo>
                    <a:pt x="162480" y="155440"/>
                  </a:lnTo>
                  <a:lnTo>
                    <a:pt x="150842" y="163741"/>
                  </a:lnTo>
                  <a:lnTo>
                    <a:pt x="144675" y="165968"/>
                  </a:lnTo>
                  <a:lnTo>
                    <a:pt x="114749" y="167703"/>
                  </a:lnTo>
                  <a:lnTo>
                    <a:pt x="109699" y="165564"/>
                  </a:lnTo>
                  <a:lnTo>
                    <a:pt x="99844" y="157580"/>
                  </a:lnTo>
                  <a:lnTo>
                    <a:pt x="97123" y="150786"/>
                  </a:lnTo>
                  <a:lnTo>
                    <a:pt x="94970" y="114432"/>
                  </a:lnTo>
                  <a:lnTo>
                    <a:pt x="94946" y="10932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64" name="SMARTInkShape-1492"/>
            <p:cNvSpPr/>
            <p:nvPr>
              <p:custDataLst>
                <p:tags r:id="rId122"/>
              </p:custDataLst>
            </p:nvPr>
          </p:nvSpPr>
          <p:spPr>
            <a:xfrm>
              <a:off x="7340092" y="4988453"/>
              <a:ext cx="153314" cy="246451"/>
            </a:xfrm>
            <a:custGeom>
              <a:avLst/>
              <a:gdLst/>
              <a:ahLst/>
              <a:cxnLst/>
              <a:rect l="0" t="0" r="0" b="0"/>
              <a:pathLst>
                <a:path w="153314" h="246451">
                  <a:moveTo>
                    <a:pt x="102189" y="43669"/>
                  </a:moveTo>
                  <a:lnTo>
                    <a:pt x="102189" y="43669"/>
                  </a:lnTo>
                  <a:lnTo>
                    <a:pt x="102189" y="39790"/>
                  </a:lnTo>
                  <a:lnTo>
                    <a:pt x="100024" y="35723"/>
                  </a:lnTo>
                  <a:lnTo>
                    <a:pt x="77806" y="5720"/>
                  </a:lnTo>
                  <a:lnTo>
                    <a:pt x="72959" y="2457"/>
                  </a:lnTo>
                  <a:lnTo>
                    <a:pt x="65667" y="620"/>
                  </a:lnTo>
                  <a:lnTo>
                    <a:pt x="52055" y="0"/>
                  </a:lnTo>
                  <a:lnTo>
                    <a:pt x="48479" y="1572"/>
                  </a:lnTo>
                  <a:lnTo>
                    <a:pt x="42341" y="7647"/>
                  </a:lnTo>
                  <a:lnTo>
                    <a:pt x="22931" y="41942"/>
                  </a:lnTo>
                  <a:lnTo>
                    <a:pt x="10373" y="78372"/>
                  </a:lnTo>
                  <a:lnTo>
                    <a:pt x="3392" y="107961"/>
                  </a:lnTo>
                  <a:lnTo>
                    <a:pt x="963" y="142065"/>
                  </a:lnTo>
                  <a:lnTo>
                    <a:pt x="243" y="176244"/>
                  </a:lnTo>
                  <a:lnTo>
                    <a:pt x="0" y="210426"/>
                  </a:lnTo>
                  <a:lnTo>
                    <a:pt x="778" y="224090"/>
                  </a:lnTo>
                  <a:lnTo>
                    <a:pt x="3829" y="232867"/>
                  </a:lnTo>
                  <a:lnTo>
                    <a:pt x="13232" y="246450"/>
                  </a:lnTo>
                  <a:lnTo>
                    <a:pt x="14482" y="246210"/>
                  </a:lnTo>
                  <a:lnTo>
                    <a:pt x="24597" y="237850"/>
                  </a:lnTo>
                  <a:lnTo>
                    <a:pt x="31681" y="227076"/>
                  </a:lnTo>
                  <a:lnTo>
                    <a:pt x="37993" y="196188"/>
                  </a:lnTo>
                  <a:lnTo>
                    <a:pt x="48021" y="160413"/>
                  </a:lnTo>
                  <a:lnTo>
                    <a:pt x="54541" y="123992"/>
                  </a:lnTo>
                  <a:lnTo>
                    <a:pt x="65809" y="87487"/>
                  </a:lnTo>
                  <a:lnTo>
                    <a:pt x="73015" y="69906"/>
                  </a:lnTo>
                  <a:lnTo>
                    <a:pt x="90019" y="48791"/>
                  </a:lnTo>
                  <a:lnTo>
                    <a:pt x="92453" y="47895"/>
                  </a:lnTo>
                  <a:lnTo>
                    <a:pt x="94886" y="48109"/>
                  </a:lnTo>
                  <a:lnTo>
                    <a:pt x="100747" y="50406"/>
                  </a:lnTo>
                  <a:lnTo>
                    <a:pt x="112228" y="71253"/>
                  </a:lnTo>
                  <a:lnTo>
                    <a:pt x="120273" y="103610"/>
                  </a:lnTo>
                  <a:lnTo>
                    <a:pt x="125760" y="138813"/>
                  </a:lnTo>
                  <a:lnTo>
                    <a:pt x="136490" y="168515"/>
                  </a:lnTo>
                  <a:lnTo>
                    <a:pt x="144597" y="180442"/>
                  </a:lnTo>
                  <a:lnTo>
                    <a:pt x="147546" y="181549"/>
                  </a:lnTo>
                  <a:lnTo>
                    <a:pt x="153313" y="1824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65" name="SMARTInkShape-1493"/>
            <p:cNvSpPr/>
            <p:nvPr>
              <p:custDataLst>
                <p:tags r:id="rId123"/>
              </p:custDataLst>
            </p:nvPr>
          </p:nvSpPr>
          <p:spPr>
            <a:xfrm>
              <a:off x="8552415" y="5273137"/>
              <a:ext cx="21911" cy="7304"/>
            </a:xfrm>
            <a:custGeom>
              <a:avLst/>
              <a:gdLst/>
              <a:ahLst/>
              <a:cxnLst/>
              <a:rect l="0" t="0" r="0" b="0"/>
              <a:pathLst>
                <a:path w="21911" h="7304">
                  <a:moveTo>
                    <a:pt x="21910" y="0"/>
                  </a:moveTo>
                  <a:lnTo>
                    <a:pt x="21910" y="0"/>
                  </a:lnTo>
                  <a:lnTo>
                    <a:pt x="18033" y="0"/>
                  </a:lnTo>
                  <a:lnTo>
                    <a:pt x="13966" y="2163"/>
                  </a:lnTo>
                  <a:lnTo>
                    <a:pt x="8620" y="6288"/>
                  </a:lnTo>
                  <a:lnTo>
                    <a:pt x="0"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66" name="SMARTInkShape-1494"/>
            <p:cNvSpPr/>
            <p:nvPr>
              <p:custDataLst>
                <p:tags r:id="rId124"/>
              </p:custDataLst>
            </p:nvPr>
          </p:nvSpPr>
          <p:spPr>
            <a:xfrm>
              <a:off x="8340914" y="4944479"/>
              <a:ext cx="167681" cy="211664"/>
            </a:xfrm>
            <a:custGeom>
              <a:avLst/>
              <a:gdLst/>
              <a:ahLst/>
              <a:cxnLst/>
              <a:rect l="0" t="0" r="0" b="0"/>
              <a:pathLst>
                <a:path w="167681" h="211664">
                  <a:moveTo>
                    <a:pt x="7003" y="0"/>
                  </a:moveTo>
                  <a:lnTo>
                    <a:pt x="7003" y="0"/>
                  </a:lnTo>
                  <a:lnTo>
                    <a:pt x="7003" y="3877"/>
                  </a:lnTo>
                  <a:lnTo>
                    <a:pt x="6191" y="5020"/>
                  </a:lnTo>
                  <a:lnTo>
                    <a:pt x="4839" y="5781"/>
                  </a:lnTo>
                  <a:lnTo>
                    <a:pt x="3126" y="6289"/>
                  </a:lnTo>
                  <a:lnTo>
                    <a:pt x="1983" y="8250"/>
                  </a:lnTo>
                  <a:lnTo>
                    <a:pt x="0" y="27545"/>
                  </a:lnTo>
                  <a:lnTo>
                    <a:pt x="1903" y="59170"/>
                  </a:lnTo>
                  <a:lnTo>
                    <a:pt x="7142" y="95044"/>
                  </a:lnTo>
                  <a:lnTo>
                    <a:pt x="13202" y="131476"/>
                  </a:lnTo>
                  <a:lnTo>
                    <a:pt x="19942" y="165818"/>
                  </a:lnTo>
                  <a:lnTo>
                    <a:pt x="22356" y="201018"/>
                  </a:lnTo>
                  <a:lnTo>
                    <a:pt x="28823" y="211663"/>
                  </a:lnTo>
                  <a:lnTo>
                    <a:pt x="28912" y="180586"/>
                  </a:lnTo>
                  <a:lnTo>
                    <a:pt x="34694" y="145807"/>
                  </a:lnTo>
                  <a:lnTo>
                    <a:pt x="39793" y="112927"/>
                  </a:lnTo>
                  <a:lnTo>
                    <a:pt x="48614" y="81006"/>
                  </a:lnTo>
                  <a:lnTo>
                    <a:pt x="58172" y="51256"/>
                  </a:lnTo>
                  <a:lnTo>
                    <a:pt x="70306" y="21268"/>
                  </a:lnTo>
                  <a:lnTo>
                    <a:pt x="75172" y="14050"/>
                  </a:lnTo>
                  <a:lnTo>
                    <a:pt x="78417" y="11801"/>
                  </a:lnTo>
                  <a:lnTo>
                    <a:pt x="89926" y="8636"/>
                  </a:lnTo>
                  <a:lnTo>
                    <a:pt x="100205" y="7478"/>
                  </a:lnTo>
                  <a:lnTo>
                    <a:pt x="109186" y="15110"/>
                  </a:lnTo>
                  <a:lnTo>
                    <a:pt x="118250" y="27650"/>
                  </a:lnTo>
                  <a:lnTo>
                    <a:pt x="131065" y="59184"/>
                  </a:lnTo>
                  <a:lnTo>
                    <a:pt x="140881" y="91669"/>
                  </a:lnTo>
                  <a:lnTo>
                    <a:pt x="152076" y="123640"/>
                  </a:lnTo>
                  <a:lnTo>
                    <a:pt x="161448" y="153937"/>
                  </a:lnTo>
                  <a:lnTo>
                    <a:pt x="167680" y="182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67" name="SMARTInkShape-1495"/>
            <p:cNvSpPr/>
            <p:nvPr>
              <p:custDataLst>
                <p:tags r:id="rId125"/>
              </p:custDataLst>
            </p:nvPr>
          </p:nvSpPr>
          <p:spPr>
            <a:xfrm>
              <a:off x="8146532" y="4922569"/>
              <a:ext cx="128351" cy="186418"/>
            </a:xfrm>
            <a:custGeom>
              <a:avLst/>
              <a:gdLst/>
              <a:ahLst/>
              <a:cxnLst/>
              <a:rect l="0" t="0" r="0" b="0"/>
              <a:pathLst>
                <a:path w="128351" h="186418">
                  <a:moveTo>
                    <a:pt x="11493" y="0"/>
                  </a:moveTo>
                  <a:lnTo>
                    <a:pt x="11493" y="0"/>
                  </a:lnTo>
                  <a:lnTo>
                    <a:pt x="7616" y="0"/>
                  </a:lnTo>
                  <a:lnTo>
                    <a:pt x="6474" y="811"/>
                  </a:lnTo>
                  <a:lnTo>
                    <a:pt x="5712" y="2164"/>
                  </a:lnTo>
                  <a:lnTo>
                    <a:pt x="4641" y="10108"/>
                  </a:lnTo>
                  <a:lnTo>
                    <a:pt x="3438" y="32018"/>
                  </a:lnTo>
                  <a:lnTo>
                    <a:pt x="0" y="47176"/>
                  </a:lnTo>
                  <a:lnTo>
                    <a:pt x="3478" y="80780"/>
                  </a:lnTo>
                  <a:lnTo>
                    <a:pt x="4861" y="114659"/>
                  </a:lnTo>
                  <a:lnTo>
                    <a:pt x="14337" y="149207"/>
                  </a:lnTo>
                  <a:lnTo>
                    <a:pt x="20374" y="172891"/>
                  </a:lnTo>
                  <a:lnTo>
                    <a:pt x="24969" y="180672"/>
                  </a:lnTo>
                  <a:lnTo>
                    <a:pt x="25878" y="186417"/>
                  </a:lnTo>
                  <a:lnTo>
                    <a:pt x="26071" y="183252"/>
                  </a:lnTo>
                  <a:lnTo>
                    <a:pt x="29969" y="178907"/>
                  </a:lnTo>
                  <a:lnTo>
                    <a:pt x="31877" y="172566"/>
                  </a:lnTo>
                  <a:lnTo>
                    <a:pt x="35116" y="159872"/>
                  </a:lnTo>
                  <a:lnTo>
                    <a:pt x="38223" y="149769"/>
                  </a:lnTo>
                  <a:lnTo>
                    <a:pt x="42381" y="121284"/>
                  </a:lnTo>
                  <a:lnTo>
                    <a:pt x="50671" y="96256"/>
                  </a:lnTo>
                  <a:lnTo>
                    <a:pt x="64136" y="65990"/>
                  </a:lnTo>
                  <a:lnTo>
                    <a:pt x="79268" y="31412"/>
                  </a:lnTo>
                  <a:lnTo>
                    <a:pt x="87871" y="21264"/>
                  </a:lnTo>
                  <a:lnTo>
                    <a:pt x="111907" y="1607"/>
                  </a:lnTo>
                  <a:lnTo>
                    <a:pt x="12835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68" name="SMARTInkShape-1496"/>
            <p:cNvSpPr/>
            <p:nvPr>
              <p:custDataLst>
                <p:tags r:id="rId126"/>
              </p:custDataLst>
            </p:nvPr>
          </p:nvSpPr>
          <p:spPr>
            <a:xfrm>
              <a:off x="7792850" y="4857275"/>
              <a:ext cx="299445" cy="269528"/>
            </a:xfrm>
            <a:custGeom>
              <a:avLst/>
              <a:gdLst/>
              <a:ahLst/>
              <a:cxnLst/>
              <a:rect l="0" t="0" r="0" b="0"/>
              <a:pathLst>
                <a:path w="299445" h="269528">
                  <a:moveTo>
                    <a:pt x="0" y="94508"/>
                  </a:moveTo>
                  <a:lnTo>
                    <a:pt x="0" y="94508"/>
                  </a:lnTo>
                  <a:lnTo>
                    <a:pt x="0" y="105388"/>
                  </a:lnTo>
                  <a:lnTo>
                    <a:pt x="811" y="106630"/>
                  </a:lnTo>
                  <a:lnTo>
                    <a:pt x="2164" y="107458"/>
                  </a:lnTo>
                  <a:lnTo>
                    <a:pt x="3877" y="108010"/>
                  </a:lnTo>
                  <a:lnTo>
                    <a:pt x="13269" y="113916"/>
                  </a:lnTo>
                  <a:lnTo>
                    <a:pt x="46191" y="122052"/>
                  </a:lnTo>
                  <a:lnTo>
                    <a:pt x="82069" y="123575"/>
                  </a:lnTo>
                  <a:lnTo>
                    <a:pt x="117084" y="123702"/>
                  </a:lnTo>
                  <a:lnTo>
                    <a:pt x="138022" y="122904"/>
                  </a:lnTo>
                  <a:lnTo>
                    <a:pt x="170136" y="117095"/>
                  </a:lnTo>
                  <a:lnTo>
                    <a:pt x="198793" y="115666"/>
                  </a:lnTo>
                  <a:lnTo>
                    <a:pt x="218914" y="107405"/>
                  </a:lnTo>
                  <a:lnTo>
                    <a:pt x="236136" y="91973"/>
                  </a:lnTo>
                  <a:lnTo>
                    <a:pt x="238847" y="84995"/>
                  </a:lnTo>
                  <a:lnTo>
                    <a:pt x="247811" y="49106"/>
                  </a:lnTo>
                  <a:lnTo>
                    <a:pt x="248306" y="14769"/>
                  </a:lnTo>
                  <a:lnTo>
                    <a:pt x="248310" y="12134"/>
                  </a:lnTo>
                  <a:lnTo>
                    <a:pt x="246151" y="7043"/>
                  </a:lnTo>
                  <a:lnTo>
                    <a:pt x="244439" y="4550"/>
                  </a:lnTo>
                  <a:lnTo>
                    <a:pt x="240373" y="1778"/>
                  </a:lnTo>
                  <a:lnTo>
                    <a:pt x="235027" y="0"/>
                  </a:lnTo>
                  <a:lnTo>
                    <a:pt x="230225" y="3569"/>
                  </a:lnTo>
                  <a:lnTo>
                    <a:pt x="221332" y="18687"/>
                  </a:lnTo>
                  <a:lnTo>
                    <a:pt x="205463" y="51280"/>
                  </a:lnTo>
                  <a:lnTo>
                    <a:pt x="195767" y="80527"/>
                  </a:lnTo>
                  <a:lnTo>
                    <a:pt x="187755" y="114890"/>
                  </a:lnTo>
                  <a:lnTo>
                    <a:pt x="184119" y="146893"/>
                  </a:lnTo>
                  <a:lnTo>
                    <a:pt x="183041" y="176933"/>
                  </a:lnTo>
                  <a:lnTo>
                    <a:pt x="188508" y="210333"/>
                  </a:lnTo>
                  <a:lnTo>
                    <a:pt x="195883" y="232157"/>
                  </a:lnTo>
                  <a:lnTo>
                    <a:pt x="213262" y="259586"/>
                  </a:lnTo>
                  <a:lnTo>
                    <a:pt x="216832" y="262988"/>
                  </a:lnTo>
                  <a:lnTo>
                    <a:pt x="225128" y="266768"/>
                  </a:lnTo>
                  <a:lnTo>
                    <a:pt x="257167" y="269527"/>
                  </a:lnTo>
                  <a:lnTo>
                    <a:pt x="281659" y="263481"/>
                  </a:lnTo>
                  <a:lnTo>
                    <a:pt x="299444" y="24788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69" name="SMARTInkShape-1497"/>
            <p:cNvSpPr/>
            <p:nvPr>
              <p:custDataLst>
                <p:tags r:id="rId127"/>
              </p:custDataLst>
            </p:nvPr>
          </p:nvSpPr>
          <p:spPr>
            <a:xfrm>
              <a:off x="7569536" y="4769195"/>
              <a:ext cx="84548" cy="452819"/>
            </a:xfrm>
            <a:custGeom>
              <a:avLst/>
              <a:gdLst/>
              <a:ahLst/>
              <a:cxnLst/>
              <a:rect l="0" t="0" r="0" b="0"/>
              <a:pathLst>
                <a:path w="84548" h="452819">
                  <a:moveTo>
                    <a:pt x="4208" y="0"/>
                  </a:moveTo>
                  <a:lnTo>
                    <a:pt x="4208" y="0"/>
                  </a:lnTo>
                  <a:lnTo>
                    <a:pt x="331" y="0"/>
                  </a:lnTo>
                  <a:lnTo>
                    <a:pt x="0" y="811"/>
                  </a:lnTo>
                  <a:lnTo>
                    <a:pt x="2600" y="6642"/>
                  </a:lnTo>
                  <a:lnTo>
                    <a:pt x="4878" y="37848"/>
                  </a:lnTo>
                  <a:lnTo>
                    <a:pt x="12125" y="70322"/>
                  </a:lnTo>
                  <a:lnTo>
                    <a:pt x="18997" y="101446"/>
                  </a:lnTo>
                  <a:lnTo>
                    <a:pt x="26173" y="135553"/>
                  </a:lnTo>
                  <a:lnTo>
                    <a:pt x="31012" y="162495"/>
                  </a:lnTo>
                  <a:lnTo>
                    <a:pt x="35867" y="190699"/>
                  </a:lnTo>
                  <a:lnTo>
                    <a:pt x="40731" y="217300"/>
                  </a:lnTo>
                  <a:lnTo>
                    <a:pt x="45597" y="242648"/>
                  </a:lnTo>
                  <a:lnTo>
                    <a:pt x="50466" y="267439"/>
                  </a:lnTo>
                  <a:lnTo>
                    <a:pt x="55333" y="291981"/>
                  </a:lnTo>
                  <a:lnTo>
                    <a:pt x="62637" y="326447"/>
                  </a:lnTo>
                  <a:lnTo>
                    <a:pt x="67776" y="355053"/>
                  </a:lnTo>
                  <a:lnTo>
                    <a:pt x="73390" y="390406"/>
                  </a:lnTo>
                  <a:lnTo>
                    <a:pt x="82516" y="422438"/>
                  </a:lnTo>
                  <a:lnTo>
                    <a:pt x="84547" y="4528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83" name="SMARTInkShape-Group293"/>
          <p:cNvGrpSpPr/>
          <p:nvPr/>
        </p:nvGrpSpPr>
        <p:grpSpPr>
          <a:xfrm>
            <a:off x="4639371" y="4798710"/>
            <a:ext cx="2167505" cy="652569"/>
            <a:chOff x="4639371" y="4798710"/>
            <a:chExt cx="2167505" cy="652569"/>
          </a:xfrm>
        </p:grpSpPr>
        <p:sp>
          <p:nvSpPr>
            <p:cNvPr id="6271" name="SMARTInkShape-1498"/>
            <p:cNvSpPr/>
            <p:nvPr>
              <p:custDataLst>
                <p:tags r:id="rId107"/>
              </p:custDataLst>
            </p:nvPr>
          </p:nvSpPr>
          <p:spPr>
            <a:xfrm>
              <a:off x="5353476" y="5075942"/>
              <a:ext cx="182589" cy="357844"/>
            </a:xfrm>
            <a:custGeom>
              <a:avLst/>
              <a:gdLst/>
              <a:ahLst/>
              <a:cxnLst/>
              <a:rect l="0" t="0" r="0" b="0"/>
              <a:pathLst>
                <a:path w="182589" h="357844">
                  <a:moveTo>
                    <a:pt x="7305" y="7304"/>
                  </a:moveTo>
                  <a:lnTo>
                    <a:pt x="7305" y="7304"/>
                  </a:lnTo>
                  <a:lnTo>
                    <a:pt x="0" y="0"/>
                  </a:lnTo>
                  <a:lnTo>
                    <a:pt x="0" y="6288"/>
                  </a:lnTo>
                  <a:lnTo>
                    <a:pt x="6288" y="13503"/>
                  </a:lnTo>
                  <a:lnTo>
                    <a:pt x="7296" y="21813"/>
                  </a:lnTo>
                  <a:lnTo>
                    <a:pt x="7305" y="29215"/>
                  </a:lnTo>
                  <a:lnTo>
                    <a:pt x="7305" y="22212"/>
                  </a:lnTo>
                  <a:lnTo>
                    <a:pt x="8115" y="54605"/>
                  </a:lnTo>
                  <a:lnTo>
                    <a:pt x="13593" y="78042"/>
                  </a:lnTo>
                  <a:lnTo>
                    <a:pt x="16637" y="112375"/>
                  </a:lnTo>
                  <a:lnTo>
                    <a:pt x="20348" y="139604"/>
                  </a:lnTo>
                  <a:lnTo>
                    <a:pt x="23611" y="168229"/>
                  </a:lnTo>
                  <a:lnTo>
                    <a:pt x="29718" y="197269"/>
                  </a:lnTo>
                  <a:lnTo>
                    <a:pt x="36667" y="226431"/>
                  </a:lnTo>
                  <a:lnTo>
                    <a:pt x="46285" y="261489"/>
                  </a:lnTo>
                  <a:lnTo>
                    <a:pt x="56267" y="297091"/>
                  </a:lnTo>
                  <a:lnTo>
                    <a:pt x="58955" y="322668"/>
                  </a:lnTo>
                  <a:lnTo>
                    <a:pt x="64679" y="337928"/>
                  </a:lnTo>
                  <a:lnTo>
                    <a:pt x="65420" y="345561"/>
                  </a:lnTo>
                  <a:lnTo>
                    <a:pt x="66335" y="347230"/>
                  </a:lnTo>
                  <a:lnTo>
                    <a:pt x="67757" y="348343"/>
                  </a:lnTo>
                  <a:lnTo>
                    <a:pt x="69515" y="349085"/>
                  </a:lnTo>
                  <a:lnTo>
                    <a:pt x="70689" y="350391"/>
                  </a:lnTo>
                  <a:lnTo>
                    <a:pt x="73027" y="357843"/>
                  </a:lnTo>
                  <a:lnTo>
                    <a:pt x="73033" y="353986"/>
                  </a:lnTo>
                  <a:lnTo>
                    <a:pt x="82051" y="318944"/>
                  </a:lnTo>
                  <a:lnTo>
                    <a:pt x="92737" y="283708"/>
                  </a:lnTo>
                  <a:lnTo>
                    <a:pt x="104458" y="247616"/>
                  </a:lnTo>
                  <a:lnTo>
                    <a:pt x="118284" y="213106"/>
                  </a:lnTo>
                  <a:lnTo>
                    <a:pt x="131330" y="177620"/>
                  </a:lnTo>
                  <a:lnTo>
                    <a:pt x="143618" y="146228"/>
                  </a:lnTo>
                  <a:lnTo>
                    <a:pt x="160677" y="111868"/>
                  </a:lnTo>
                  <a:lnTo>
                    <a:pt x="164734" y="105713"/>
                  </a:lnTo>
                  <a:lnTo>
                    <a:pt x="169504" y="95149"/>
                  </a:lnTo>
                  <a:lnTo>
                    <a:pt x="174142" y="89125"/>
                  </a:lnTo>
                  <a:lnTo>
                    <a:pt x="175283" y="80339"/>
                  </a:lnTo>
                  <a:lnTo>
                    <a:pt x="175283" y="84216"/>
                  </a:lnTo>
                  <a:lnTo>
                    <a:pt x="176097" y="85358"/>
                  </a:lnTo>
                  <a:lnTo>
                    <a:pt x="177448" y="86120"/>
                  </a:lnTo>
                  <a:lnTo>
                    <a:pt x="181573" y="87342"/>
                  </a:lnTo>
                  <a:lnTo>
                    <a:pt x="181911" y="86630"/>
                  </a:lnTo>
                  <a:lnTo>
                    <a:pt x="182588" y="8033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72" name="SMARTInkShape-1499"/>
            <p:cNvSpPr/>
            <p:nvPr>
              <p:custDataLst>
                <p:tags r:id="rId108"/>
              </p:custDataLst>
            </p:nvPr>
          </p:nvSpPr>
          <p:spPr>
            <a:xfrm>
              <a:off x="5075942" y="5236628"/>
              <a:ext cx="153375" cy="211653"/>
            </a:xfrm>
            <a:custGeom>
              <a:avLst/>
              <a:gdLst/>
              <a:ahLst/>
              <a:cxnLst/>
              <a:rect l="0" t="0" r="0" b="0"/>
              <a:pathLst>
                <a:path w="153375" h="211653">
                  <a:moveTo>
                    <a:pt x="0" y="21902"/>
                  </a:moveTo>
                  <a:lnTo>
                    <a:pt x="0" y="21902"/>
                  </a:lnTo>
                  <a:lnTo>
                    <a:pt x="812" y="43086"/>
                  </a:lnTo>
                  <a:lnTo>
                    <a:pt x="6289" y="73893"/>
                  </a:lnTo>
                  <a:lnTo>
                    <a:pt x="7915" y="103224"/>
                  </a:lnTo>
                  <a:lnTo>
                    <a:pt x="13045" y="137270"/>
                  </a:lnTo>
                  <a:lnTo>
                    <a:pt x="14299" y="167679"/>
                  </a:lnTo>
                  <a:lnTo>
                    <a:pt x="13735" y="190486"/>
                  </a:lnTo>
                  <a:lnTo>
                    <a:pt x="7330" y="211652"/>
                  </a:lnTo>
                  <a:lnTo>
                    <a:pt x="7307" y="201616"/>
                  </a:lnTo>
                  <a:lnTo>
                    <a:pt x="14743" y="167511"/>
                  </a:lnTo>
                  <a:lnTo>
                    <a:pt x="24684" y="137575"/>
                  </a:lnTo>
                  <a:lnTo>
                    <a:pt x="34152" y="105103"/>
                  </a:lnTo>
                  <a:lnTo>
                    <a:pt x="46265" y="72282"/>
                  </a:lnTo>
                  <a:lnTo>
                    <a:pt x="64211" y="46520"/>
                  </a:lnTo>
                  <a:lnTo>
                    <a:pt x="90051" y="12512"/>
                  </a:lnTo>
                  <a:lnTo>
                    <a:pt x="97099" y="9613"/>
                  </a:lnTo>
                  <a:lnTo>
                    <a:pt x="104829" y="7514"/>
                  </a:lnTo>
                  <a:lnTo>
                    <a:pt x="116505" y="759"/>
                  </a:lnTo>
                  <a:lnTo>
                    <a:pt x="141226" y="0"/>
                  </a:lnTo>
                  <a:lnTo>
                    <a:pt x="146082" y="2158"/>
                  </a:lnTo>
                  <a:lnTo>
                    <a:pt x="153374" y="72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73" name="SMARTInkShape-1500"/>
            <p:cNvSpPr/>
            <p:nvPr>
              <p:custDataLst>
                <p:tags r:id="rId109"/>
              </p:custDataLst>
            </p:nvPr>
          </p:nvSpPr>
          <p:spPr>
            <a:xfrm>
              <a:off x="4639371" y="5200102"/>
              <a:ext cx="348930" cy="251177"/>
            </a:xfrm>
            <a:custGeom>
              <a:avLst/>
              <a:gdLst/>
              <a:ahLst/>
              <a:cxnLst/>
              <a:rect l="0" t="0" r="0" b="0"/>
              <a:pathLst>
                <a:path w="348930" h="251177">
                  <a:moveTo>
                    <a:pt x="78699" y="14607"/>
                  </a:moveTo>
                  <a:lnTo>
                    <a:pt x="78699" y="14607"/>
                  </a:lnTo>
                  <a:lnTo>
                    <a:pt x="78699" y="10730"/>
                  </a:lnTo>
                  <a:lnTo>
                    <a:pt x="77888" y="9588"/>
                  </a:lnTo>
                  <a:lnTo>
                    <a:pt x="76535" y="8827"/>
                  </a:lnTo>
                  <a:lnTo>
                    <a:pt x="68534" y="7605"/>
                  </a:lnTo>
                  <a:lnTo>
                    <a:pt x="63902" y="9602"/>
                  </a:lnTo>
                  <a:lnTo>
                    <a:pt x="36874" y="34645"/>
                  </a:lnTo>
                  <a:lnTo>
                    <a:pt x="18690" y="68611"/>
                  </a:lnTo>
                  <a:lnTo>
                    <a:pt x="11454" y="86488"/>
                  </a:lnTo>
                  <a:lnTo>
                    <a:pt x="6568" y="115612"/>
                  </a:lnTo>
                  <a:lnTo>
                    <a:pt x="1153" y="148768"/>
                  </a:lnTo>
                  <a:lnTo>
                    <a:pt x="0" y="178698"/>
                  </a:lnTo>
                  <a:lnTo>
                    <a:pt x="6469" y="211034"/>
                  </a:lnTo>
                  <a:lnTo>
                    <a:pt x="8635" y="218594"/>
                  </a:lnTo>
                  <a:lnTo>
                    <a:pt x="12514" y="224445"/>
                  </a:lnTo>
                  <a:lnTo>
                    <a:pt x="35329" y="242551"/>
                  </a:lnTo>
                  <a:lnTo>
                    <a:pt x="51783" y="250487"/>
                  </a:lnTo>
                  <a:lnTo>
                    <a:pt x="62950" y="251176"/>
                  </a:lnTo>
                  <a:lnTo>
                    <a:pt x="98987" y="240626"/>
                  </a:lnTo>
                  <a:lnTo>
                    <a:pt x="130572" y="222961"/>
                  </a:lnTo>
                  <a:lnTo>
                    <a:pt x="162563" y="199496"/>
                  </a:lnTo>
                  <a:lnTo>
                    <a:pt x="188075" y="163705"/>
                  </a:lnTo>
                  <a:lnTo>
                    <a:pt x="197100" y="150662"/>
                  </a:lnTo>
                  <a:lnTo>
                    <a:pt x="209506" y="118004"/>
                  </a:lnTo>
                  <a:lnTo>
                    <a:pt x="219771" y="87869"/>
                  </a:lnTo>
                  <a:lnTo>
                    <a:pt x="229613" y="58473"/>
                  </a:lnTo>
                  <a:lnTo>
                    <a:pt x="241809" y="25794"/>
                  </a:lnTo>
                  <a:lnTo>
                    <a:pt x="251819" y="8136"/>
                  </a:lnTo>
                  <a:lnTo>
                    <a:pt x="253946" y="141"/>
                  </a:lnTo>
                  <a:lnTo>
                    <a:pt x="253171" y="32832"/>
                  </a:lnTo>
                  <a:lnTo>
                    <a:pt x="248204" y="61307"/>
                  </a:lnTo>
                  <a:lnTo>
                    <a:pt x="249295" y="88495"/>
                  </a:lnTo>
                  <a:lnTo>
                    <a:pt x="252594" y="117109"/>
                  </a:lnTo>
                  <a:lnTo>
                    <a:pt x="255736" y="141817"/>
                  </a:lnTo>
                  <a:lnTo>
                    <a:pt x="262179" y="174063"/>
                  </a:lnTo>
                  <a:lnTo>
                    <a:pt x="268717" y="182315"/>
                  </a:lnTo>
                  <a:lnTo>
                    <a:pt x="274869" y="186524"/>
                  </a:lnTo>
                  <a:lnTo>
                    <a:pt x="280307" y="189207"/>
                  </a:lnTo>
                  <a:lnTo>
                    <a:pt x="285430" y="193104"/>
                  </a:lnTo>
                  <a:lnTo>
                    <a:pt x="287932" y="193656"/>
                  </a:lnTo>
                  <a:lnTo>
                    <a:pt x="290411" y="193213"/>
                  </a:lnTo>
                  <a:lnTo>
                    <a:pt x="297778" y="188712"/>
                  </a:lnTo>
                  <a:lnTo>
                    <a:pt x="309974" y="176752"/>
                  </a:lnTo>
                  <a:lnTo>
                    <a:pt x="329453" y="141068"/>
                  </a:lnTo>
                  <a:lnTo>
                    <a:pt x="333680" y="111058"/>
                  </a:lnTo>
                  <a:lnTo>
                    <a:pt x="334266" y="74691"/>
                  </a:lnTo>
                  <a:lnTo>
                    <a:pt x="334317" y="38186"/>
                  </a:lnTo>
                  <a:lnTo>
                    <a:pt x="334322" y="12698"/>
                  </a:lnTo>
                  <a:lnTo>
                    <a:pt x="336487" y="7537"/>
                  </a:lnTo>
                  <a:lnTo>
                    <a:pt x="341325" y="441"/>
                  </a:lnTo>
                  <a:lnTo>
                    <a:pt x="348929"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74" name="SMARTInkShape-1501"/>
            <p:cNvSpPr/>
            <p:nvPr>
              <p:custDataLst>
                <p:tags r:id="rId110"/>
              </p:custDataLst>
            </p:nvPr>
          </p:nvSpPr>
          <p:spPr>
            <a:xfrm>
              <a:off x="5616408" y="5134370"/>
              <a:ext cx="29210" cy="262552"/>
            </a:xfrm>
            <a:custGeom>
              <a:avLst/>
              <a:gdLst/>
              <a:ahLst/>
              <a:cxnLst/>
              <a:rect l="0" t="0" r="0" b="0"/>
              <a:pathLst>
                <a:path w="29210" h="262552">
                  <a:moveTo>
                    <a:pt x="7298" y="0"/>
                  </a:moveTo>
                  <a:lnTo>
                    <a:pt x="7298" y="0"/>
                  </a:lnTo>
                  <a:lnTo>
                    <a:pt x="1010" y="6289"/>
                  </a:lnTo>
                  <a:lnTo>
                    <a:pt x="296" y="10880"/>
                  </a:lnTo>
                  <a:lnTo>
                    <a:pt x="0" y="47373"/>
                  </a:lnTo>
                  <a:lnTo>
                    <a:pt x="2160" y="73737"/>
                  </a:lnTo>
                  <a:lnTo>
                    <a:pt x="6283" y="106265"/>
                  </a:lnTo>
                  <a:lnTo>
                    <a:pt x="7909" y="138929"/>
                  </a:lnTo>
                  <a:lnTo>
                    <a:pt x="13039" y="173634"/>
                  </a:lnTo>
                  <a:lnTo>
                    <a:pt x="14396" y="205754"/>
                  </a:lnTo>
                  <a:lnTo>
                    <a:pt x="15352" y="221191"/>
                  </a:lnTo>
                  <a:lnTo>
                    <a:pt x="21703" y="254502"/>
                  </a:lnTo>
                  <a:lnTo>
                    <a:pt x="21897" y="262551"/>
                  </a:lnTo>
                  <a:lnTo>
                    <a:pt x="28193" y="256606"/>
                  </a:lnTo>
                  <a:lnTo>
                    <a:pt x="29209" y="2483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75" name="SMARTInkShape-1502"/>
            <p:cNvSpPr/>
            <p:nvPr>
              <p:custDataLst>
                <p:tags r:id="rId111"/>
              </p:custDataLst>
            </p:nvPr>
          </p:nvSpPr>
          <p:spPr>
            <a:xfrm>
              <a:off x="5652920" y="5024818"/>
              <a:ext cx="21911" cy="1"/>
            </a:xfrm>
            <a:custGeom>
              <a:avLst/>
              <a:gdLst/>
              <a:ahLst/>
              <a:cxnLst/>
              <a:rect l="0" t="0" r="0" b="0"/>
              <a:pathLst>
                <a:path w="21911" h="1">
                  <a:moveTo>
                    <a:pt x="0" y="0"/>
                  </a:moveTo>
                  <a:lnTo>
                    <a:pt x="0" y="0"/>
                  </a:lnTo>
                  <a:lnTo>
                    <a:pt x="2191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76" name="SMARTInkShape-1503"/>
            <p:cNvSpPr/>
            <p:nvPr>
              <p:custDataLst>
                <p:tags r:id="rId112"/>
              </p:custDataLst>
            </p:nvPr>
          </p:nvSpPr>
          <p:spPr>
            <a:xfrm>
              <a:off x="5787479" y="4893354"/>
              <a:ext cx="40727" cy="474320"/>
            </a:xfrm>
            <a:custGeom>
              <a:avLst/>
              <a:gdLst/>
              <a:ahLst/>
              <a:cxnLst/>
              <a:rect l="0" t="0" r="0" b="0"/>
              <a:pathLst>
                <a:path w="40727" h="474320">
                  <a:moveTo>
                    <a:pt x="4208" y="0"/>
                  </a:moveTo>
                  <a:lnTo>
                    <a:pt x="4208" y="0"/>
                  </a:lnTo>
                  <a:lnTo>
                    <a:pt x="331" y="3877"/>
                  </a:lnTo>
                  <a:lnTo>
                    <a:pt x="0" y="5020"/>
                  </a:lnTo>
                  <a:lnTo>
                    <a:pt x="592" y="5781"/>
                  </a:lnTo>
                  <a:lnTo>
                    <a:pt x="1797" y="6290"/>
                  </a:lnTo>
                  <a:lnTo>
                    <a:pt x="3136" y="11181"/>
                  </a:lnTo>
                  <a:lnTo>
                    <a:pt x="4145" y="45491"/>
                  </a:lnTo>
                  <a:lnTo>
                    <a:pt x="4195" y="79196"/>
                  </a:lnTo>
                  <a:lnTo>
                    <a:pt x="4204" y="108314"/>
                  </a:lnTo>
                  <a:lnTo>
                    <a:pt x="5019" y="143089"/>
                  </a:lnTo>
                  <a:lnTo>
                    <a:pt x="8085" y="169901"/>
                  </a:lnTo>
                  <a:lnTo>
                    <a:pt x="9988" y="195885"/>
                  </a:lnTo>
                  <a:lnTo>
                    <a:pt x="10835" y="221769"/>
                  </a:lnTo>
                  <a:lnTo>
                    <a:pt x="11210" y="249503"/>
                  </a:lnTo>
                  <a:lnTo>
                    <a:pt x="11378" y="275896"/>
                  </a:lnTo>
                  <a:lnTo>
                    <a:pt x="11452" y="301151"/>
                  </a:lnTo>
                  <a:lnTo>
                    <a:pt x="11494" y="337369"/>
                  </a:lnTo>
                  <a:lnTo>
                    <a:pt x="11506" y="368208"/>
                  </a:lnTo>
                  <a:lnTo>
                    <a:pt x="11510" y="400850"/>
                  </a:lnTo>
                  <a:lnTo>
                    <a:pt x="11510" y="435332"/>
                  </a:lnTo>
                  <a:lnTo>
                    <a:pt x="11510" y="451258"/>
                  </a:lnTo>
                  <a:lnTo>
                    <a:pt x="12324" y="454213"/>
                  </a:lnTo>
                  <a:lnTo>
                    <a:pt x="13675" y="456181"/>
                  </a:lnTo>
                  <a:lnTo>
                    <a:pt x="15389" y="457495"/>
                  </a:lnTo>
                  <a:lnTo>
                    <a:pt x="17291" y="461118"/>
                  </a:lnTo>
                  <a:lnTo>
                    <a:pt x="18726" y="473345"/>
                  </a:lnTo>
                  <a:lnTo>
                    <a:pt x="19567" y="473806"/>
                  </a:lnTo>
                  <a:lnTo>
                    <a:pt x="22666" y="474319"/>
                  </a:lnTo>
                  <a:lnTo>
                    <a:pt x="23816" y="473644"/>
                  </a:lnTo>
                  <a:lnTo>
                    <a:pt x="24584" y="472383"/>
                  </a:lnTo>
                  <a:lnTo>
                    <a:pt x="25095" y="470729"/>
                  </a:lnTo>
                  <a:lnTo>
                    <a:pt x="33497" y="460181"/>
                  </a:lnTo>
                  <a:lnTo>
                    <a:pt x="40726" y="45281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77" name="SMARTInkShape-1504"/>
            <p:cNvSpPr/>
            <p:nvPr>
              <p:custDataLst>
                <p:tags r:id="rId113"/>
              </p:custDataLst>
            </p:nvPr>
          </p:nvSpPr>
          <p:spPr>
            <a:xfrm>
              <a:off x="5945060" y="5141674"/>
              <a:ext cx="14600" cy="175285"/>
            </a:xfrm>
            <a:custGeom>
              <a:avLst/>
              <a:gdLst/>
              <a:ahLst/>
              <a:cxnLst/>
              <a:rect l="0" t="0" r="0" b="0"/>
              <a:pathLst>
                <a:path w="14600" h="175285">
                  <a:moveTo>
                    <a:pt x="0" y="0"/>
                  </a:moveTo>
                  <a:lnTo>
                    <a:pt x="0" y="0"/>
                  </a:lnTo>
                  <a:lnTo>
                    <a:pt x="812" y="25532"/>
                  </a:lnTo>
                  <a:lnTo>
                    <a:pt x="6289" y="52724"/>
                  </a:lnTo>
                  <a:lnTo>
                    <a:pt x="7171" y="87853"/>
                  </a:lnTo>
                  <a:lnTo>
                    <a:pt x="9428" y="107451"/>
                  </a:lnTo>
                  <a:lnTo>
                    <a:pt x="13584" y="128614"/>
                  </a:lnTo>
                  <a:lnTo>
                    <a:pt x="14581" y="162674"/>
                  </a:lnTo>
                  <a:lnTo>
                    <a:pt x="14599" y="170285"/>
                  </a:lnTo>
                  <a:lnTo>
                    <a:pt x="13791" y="171952"/>
                  </a:lnTo>
                  <a:lnTo>
                    <a:pt x="12440" y="173063"/>
                  </a:lnTo>
                  <a:lnTo>
                    <a:pt x="7304" y="1752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78" name="SMARTInkShape-1505"/>
            <p:cNvSpPr/>
            <p:nvPr>
              <p:custDataLst>
                <p:tags r:id="rId114"/>
              </p:custDataLst>
            </p:nvPr>
          </p:nvSpPr>
          <p:spPr>
            <a:xfrm>
              <a:off x="6456742" y="5105245"/>
              <a:ext cx="138332" cy="226320"/>
            </a:xfrm>
            <a:custGeom>
              <a:avLst/>
              <a:gdLst/>
              <a:ahLst/>
              <a:cxnLst/>
              <a:rect l="0" t="0" r="0" b="0"/>
              <a:pathLst>
                <a:path w="138332" h="226320">
                  <a:moveTo>
                    <a:pt x="94511" y="7215"/>
                  </a:moveTo>
                  <a:lnTo>
                    <a:pt x="94511" y="7215"/>
                  </a:lnTo>
                  <a:lnTo>
                    <a:pt x="90633" y="7215"/>
                  </a:lnTo>
                  <a:lnTo>
                    <a:pt x="89491" y="6403"/>
                  </a:lnTo>
                  <a:lnTo>
                    <a:pt x="88730" y="5051"/>
                  </a:lnTo>
                  <a:lnTo>
                    <a:pt x="88222" y="3338"/>
                  </a:lnTo>
                  <a:lnTo>
                    <a:pt x="87072" y="2196"/>
                  </a:lnTo>
                  <a:lnTo>
                    <a:pt x="83630" y="926"/>
                  </a:lnTo>
                  <a:lnTo>
                    <a:pt x="70065" y="0"/>
                  </a:lnTo>
                  <a:lnTo>
                    <a:pt x="65252" y="2115"/>
                  </a:lnTo>
                  <a:lnTo>
                    <a:pt x="48099" y="13186"/>
                  </a:lnTo>
                  <a:lnTo>
                    <a:pt x="26394" y="45005"/>
                  </a:lnTo>
                  <a:lnTo>
                    <a:pt x="14662" y="75361"/>
                  </a:lnTo>
                  <a:lnTo>
                    <a:pt x="2875" y="111105"/>
                  </a:lnTo>
                  <a:lnTo>
                    <a:pt x="0" y="138443"/>
                  </a:lnTo>
                  <a:lnTo>
                    <a:pt x="3571" y="151502"/>
                  </a:lnTo>
                  <a:lnTo>
                    <a:pt x="5481" y="154531"/>
                  </a:lnTo>
                  <a:lnTo>
                    <a:pt x="9769" y="157897"/>
                  </a:lnTo>
                  <a:lnTo>
                    <a:pt x="11236" y="157983"/>
                  </a:lnTo>
                  <a:lnTo>
                    <a:pt x="12215" y="157228"/>
                  </a:lnTo>
                  <a:lnTo>
                    <a:pt x="12867" y="155914"/>
                  </a:lnTo>
                  <a:lnTo>
                    <a:pt x="27725" y="143522"/>
                  </a:lnTo>
                  <a:lnTo>
                    <a:pt x="52047" y="111754"/>
                  </a:lnTo>
                  <a:lnTo>
                    <a:pt x="73924" y="76384"/>
                  </a:lnTo>
                  <a:lnTo>
                    <a:pt x="85666" y="60298"/>
                  </a:lnTo>
                  <a:lnTo>
                    <a:pt x="88686" y="59210"/>
                  </a:lnTo>
                  <a:lnTo>
                    <a:pt x="93360" y="58511"/>
                  </a:lnTo>
                  <a:lnTo>
                    <a:pt x="98047" y="66145"/>
                  </a:lnTo>
                  <a:lnTo>
                    <a:pt x="105361" y="96557"/>
                  </a:lnTo>
                  <a:lnTo>
                    <a:pt x="113395" y="130239"/>
                  </a:lnTo>
                  <a:lnTo>
                    <a:pt x="117987" y="165984"/>
                  </a:lnTo>
                  <a:lnTo>
                    <a:pt x="127988" y="201724"/>
                  </a:lnTo>
                  <a:lnTo>
                    <a:pt x="138331" y="22631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79" name="SMARTInkShape-1506"/>
            <p:cNvSpPr/>
            <p:nvPr>
              <p:custDataLst>
                <p:tags r:id="rId115"/>
              </p:custDataLst>
            </p:nvPr>
          </p:nvSpPr>
          <p:spPr>
            <a:xfrm>
              <a:off x="6069233" y="5076537"/>
              <a:ext cx="328646" cy="251336"/>
            </a:xfrm>
            <a:custGeom>
              <a:avLst/>
              <a:gdLst/>
              <a:ahLst/>
              <a:cxnLst/>
              <a:rect l="0" t="0" r="0" b="0"/>
              <a:pathLst>
                <a:path w="328646" h="251336">
                  <a:moveTo>
                    <a:pt x="7291" y="21316"/>
                  </a:moveTo>
                  <a:lnTo>
                    <a:pt x="7291" y="21316"/>
                  </a:lnTo>
                  <a:lnTo>
                    <a:pt x="3414" y="21316"/>
                  </a:lnTo>
                  <a:lnTo>
                    <a:pt x="2272" y="22127"/>
                  </a:lnTo>
                  <a:lnTo>
                    <a:pt x="1510" y="23480"/>
                  </a:lnTo>
                  <a:lnTo>
                    <a:pt x="439" y="31424"/>
                  </a:lnTo>
                  <a:lnTo>
                    <a:pt x="1000" y="40417"/>
                  </a:lnTo>
                  <a:lnTo>
                    <a:pt x="6302" y="73032"/>
                  </a:lnTo>
                  <a:lnTo>
                    <a:pt x="7095" y="107602"/>
                  </a:lnTo>
                  <a:lnTo>
                    <a:pt x="7233" y="136057"/>
                  </a:lnTo>
                  <a:lnTo>
                    <a:pt x="7274" y="164235"/>
                  </a:lnTo>
                  <a:lnTo>
                    <a:pt x="7288" y="195978"/>
                  </a:lnTo>
                  <a:lnTo>
                    <a:pt x="7290" y="232422"/>
                  </a:lnTo>
                  <a:lnTo>
                    <a:pt x="7291" y="244702"/>
                  </a:lnTo>
                  <a:lnTo>
                    <a:pt x="5127" y="248546"/>
                  </a:lnTo>
                  <a:lnTo>
                    <a:pt x="3414" y="250706"/>
                  </a:lnTo>
                  <a:lnTo>
                    <a:pt x="2272" y="251335"/>
                  </a:lnTo>
                  <a:lnTo>
                    <a:pt x="1510" y="250944"/>
                  </a:lnTo>
                  <a:lnTo>
                    <a:pt x="664" y="248344"/>
                  </a:lnTo>
                  <a:lnTo>
                    <a:pt x="0" y="215674"/>
                  </a:lnTo>
                  <a:lnTo>
                    <a:pt x="3867" y="184859"/>
                  </a:lnTo>
                  <a:lnTo>
                    <a:pt x="7426" y="152534"/>
                  </a:lnTo>
                  <a:lnTo>
                    <a:pt x="15102" y="117896"/>
                  </a:lnTo>
                  <a:lnTo>
                    <a:pt x="24433" y="83493"/>
                  </a:lnTo>
                  <a:lnTo>
                    <a:pt x="39921" y="51270"/>
                  </a:lnTo>
                  <a:lnTo>
                    <a:pt x="59536" y="17987"/>
                  </a:lnTo>
                  <a:lnTo>
                    <a:pt x="67299" y="9556"/>
                  </a:lnTo>
                  <a:lnTo>
                    <a:pt x="76159" y="3917"/>
                  </a:lnTo>
                  <a:lnTo>
                    <a:pt x="96017" y="0"/>
                  </a:lnTo>
                  <a:lnTo>
                    <a:pt x="108148" y="3459"/>
                  </a:lnTo>
                  <a:lnTo>
                    <a:pt x="115143" y="9592"/>
                  </a:lnTo>
                  <a:lnTo>
                    <a:pt x="133465" y="40503"/>
                  </a:lnTo>
                  <a:lnTo>
                    <a:pt x="147447" y="75780"/>
                  </a:lnTo>
                  <a:lnTo>
                    <a:pt x="155486" y="104357"/>
                  </a:lnTo>
                  <a:lnTo>
                    <a:pt x="163008" y="133383"/>
                  </a:lnTo>
                  <a:lnTo>
                    <a:pt x="170376" y="162541"/>
                  </a:lnTo>
                  <a:lnTo>
                    <a:pt x="177698" y="191738"/>
                  </a:lnTo>
                  <a:lnTo>
                    <a:pt x="189877" y="224533"/>
                  </a:lnTo>
                  <a:lnTo>
                    <a:pt x="195559" y="234171"/>
                  </a:lnTo>
                  <a:lnTo>
                    <a:pt x="203493" y="241160"/>
                  </a:lnTo>
                  <a:lnTo>
                    <a:pt x="210266" y="244807"/>
                  </a:lnTo>
                  <a:lnTo>
                    <a:pt x="213208" y="245779"/>
                  </a:lnTo>
                  <a:lnTo>
                    <a:pt x="215982" y="245616"/>
                  </a:lnTo>
                  <a:lnTo>
                    <a:pt x="221226" y="243272"/>
                  </a:lnTo>
                  <a:lnTo>
                    <a:pt x="246273" y="220341"/>
                  </a:lnTo>
                  <a:lnTo>
                    <a:pt x="259597" y="190500"/>
                  </a:lnTo>
                  <a:lnTo>
                    <a:pt x="272207" y="158156"/>
                  </a:lnTo>
                  <a:lnTo>
                    <a:pt x="283250" y="130298"/>
                  </a:lnTo>
                  <a:lnTo>
                    <a:pt x="289497" y="101485"/>
                  </a:lnTo>
                  <a:lnTo>
                    <a:pt x="293512" y="72390"/>
                  </a:lnTo>
                  <a:lnTo>
                    <a:pt x="298262" y="41233"/>
                  </a:lnTo>
                  <a:lnTo>
                    <a:pt x="298389" y="15242"/>
                  </a:lnTo>
                  <a:lnTo>
                    <a:pt x="293113" y="1651"/>
                  </a:lnTo>
                  <a:lnTo>
                    <a:pt x="291973" y="903"/>
                  </a:lnTo>
                  <a:lnTo>
                    <a:pt x="288542" y="71"/>
                  </a:lnTo>
                  <a:lnTo>
                    <a:pt x="286492" y="1472"/>
                  </a:lnTo>
                  <a:lnTo>
                    <a:pt x="267565" y="25983"/>
                  </a:lnTo>
                  <a:lnTo>
                    <a:pt x="256048" y="57072"/>
                  </a:lnTo>
                  <a:lnTo>
                    <a:pt x="242083" y="90774"/>
                  </a:lnTo>
                  <a:lnTo>
                    <a:pt x="236183" y="119079"/>
                  </a:lnTo>
                  <a:lnTo>
                    <a:pt x="234436" y="148023"/>
                  </a:lnTo>
                  <a:lnTo>
                    <a:pt x="233918" y="177158"/>
                  </a:lnTo>
                  <a:lnTo>
                    <a:pt x="237642" y="198594"/>
                  </a:lnTo>
                  <a:lnTo>
                    <a:pt x="254286" y="229052"/>
                  </a:lnTo>
                  <a:lnTo>
                    <a:pt x="257161" y="232842"/>
                  </a:lnTo>
                  <a:lnTo>
                    <a:pt x="272841" y="242053"/>
                  </a:lnTo>
                  <a:lnTo>
                    <a:pt x="302637" y="247227"/>
                  </a:lnTo>
                  <a:lnTo>
                    <a:pt x="328645" y="24772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80" name="SMARTInkShape-1507"/>
            <p:cNvSpPr/>
            <p:nvPr>
              <p:custDataLst>
                <p:tags r:id="rId116"/>
              </p:custDataLst>
            </p:nvPr>
          </p:nvSpPr>
          <p:spPr>
            <a:xfrm>
              <a:off x="5620376" y="4798710"/>
              <a:ext cx="17938" cy="21610"/>
            </a:xfrm>
            <a:custGeom>
              <a:avLst/>
              <a:gdLst/>
              <a:ahLst/>
              <a:cxnLst/>
              <a:rect l="0" t="0" r="0" b="0"/>
              <a:pathLst>
                <a:path w="17938" h="21610">
                  <a:moveTo>
                    <a:pt x="17937" y="7002"/>
                  </a:moveTo>
                  <a:lnTo>
                    <a:pt x="17937" y="7002"/>
                  </a:lnTo>
                  <a:lnTo>
                    <a:pt x="14060" y="7002"/>
                  </a:lnTo>
                  <a:lnTo>
                    <a:pt x="9993" y="4838"/>
                  </a:lnTo>
                  <a:lnTo>
                    <a:pt x="5479" y="1983"/>
                  </a:lnTo>
                  <a:lnTo>
                    <a:pt x="0" y="375"/>
                  </a:lnTo>
                  <a:lnTo>
                    <a:pt x="298" y="150"/>
                  </a:lnTo>
                  <a:lnTo>
                    <a:pt x="1310" y="0"/>
                  </a:lnTo>
                  <a:lnTo>
                    <a:pt x="1982" y="711"/>
                  </a:lnTo>
                  <a:lnTo>
                    <a:pt x="10635" y="216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81" name="SMARTInkShape-1508"/>
            <p:cNvSpPr/>
            <p:nvPr>
              <p:custDataLst>
                <p:tags r:id="rId117"/>
              </p:custDataLst>
            </p:nvPr>
          </p:nvSpPr>
          <p:spPr>
            <a:xfrm>
              <a:off x="5952364" y="4944479"/>
              <a:ext cx="7305" cy="14608"/>
            </a:xfrm>
            <a:custGeom>
              <a:avLst/>
              <a:gdLst/>
              <a:ahLst/>
              <a:cxnLst/>
              <a:rect l="0" t="0" r="0" b="0"/>
              <a:pathLst>
                <a:path w="7305" h="14608">
                  <a:moveTo>
                    <a:pt x="0" y="14607"/>
                  </a:moveTo>
                  <a:lnTo>
                    <a:pt x="0" y="14607"/>
                  </a:lnTo>
                  <a:lnTo>
                    <a:pt x="0" y="3727"/>
                  </a:lnTo>
                  <a:lnTo>
                    <a:pt x="811" y="2485"/>
                  </a:lnTo>
                  <a:lnTo>
                    <a:pt x="2164" y="1656"/>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82" name="SMARTInkShape-1509"/>
            <p:cNvSpPr/>
            <p:nvPr>
              <p:custDataLst>
                <p:tags r:id="rId118"/>
              </p:custDataLst>
            </p:nvPr>
          </p:nvSpPr>
          <p:spPr>
            <a:xfrm>
              <a:off x="6660894" y="5061334"/>
              <a:ext cx="145982" cy="218603"/>
            </a:xfrm>
            <a:custGeom>
              <a:avLst/>
              <a:gdLst/>
              <a:ahLst/>
              <a:cxnLst/>
              <a:rect l="0" t="0" r="0" b="0"/>
              <a:pathLst>
                <a:path w="145982" h="218603">
                  <a:moveTo>
                    <a:pt x="7214" y="43823"/>
                  </a:moveTo>
                  <a:lnTo>
                    <a:pt x="7214" y="43823"/>
                  </a:lnTo>
                  <a:lnTo>
                    <a:pt x="7214" y="51576"/>
                  </a:lnTo>
                  <a:lnTo>
                    <a:pt x="5050" y="57548"/>
                  </a:lnTo>
                  <a:lnTo>
                    <a:pt x="3337" y="60276"/>
                  </a:lnTo>
                  <a:lnTo>
                    <a:pt x="588" y="82147"/>
                  </a:lnTo>
                  <a:lnTo>
                    <a:pt x="0" y="117095"/>
                  </a:lnTo>
                  <a:lnTo>
                    <a:pt x="740" y="151138"/>
                  </a:lnTo>
                  <a:lnTo>
                    <a:pt x="5696" y="182147"/>
                  </a:lnTo>
                  <a:lnTo>
                    <a:pt x="7826" y="207387"/>
                  </a:lnTo>
                  <a:lnTo>
                    <a:pt x="14209" y="218602"/>
                  </a:lnTo>
                  <a:lnTo>
                    <a:pt x="18305" y="215080"/>
                  </a:lnTo>
                  <a:lnTo>
                    <a:pt x="20258" y="208932"/>
                  </a:lnTo>
                  <a:lnTo>
                    <a:pt x="23523" y="196346"/>
                  </a:lnTo>
                  <a:lnTo>
                    <a:pt x="26635" y="185457"/>
                  </a:lnTo>
                  <a:lnTo>
                    <a:pt x="30797" y="154182"/>
                  </a:lnTo>
                  <a:lnTo>
                    <a:pt x="39193" y="120444"/>
                  </a:lnTo>
                  <a:lnTo>
                    <a:pt x="50141" y="92132"/>
                  </a:lnTo>
                  <a:lnTo>
                    <a:pt x="63362" y="59315"/>
                  </a:lnTo>
                  <a:lnTo>
                    <a:pt x="76147" y="38405"/>
                  </a:lnTo>
                  <a:lnTo>
                    <a:pt x="105474" y="12618"/>
                  </a:lnTo>
                  <a:lnTo>
                    <a:pt x="127483" y="1823"/>
                  </a:lnTo>
                  <a:lnTo>
                    <a:pt x="145981"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93" name="SMARTInkShape-Group294"/>
          <p:cNvGrpSpPr/>
          <p:nvPr/>
        </p:nvGrpSpPr>
        <p:grpSpPr>
          <a:xfrm>
            <a:off x="1672505" y="5010210"/>
            <a:ext cx="2621516" cy="737051"/>
            <a:chOff x="1672505" y="5010210"/>
            <a:chExt cx="2621516" cy="737051"/>
          </a:xfrm>
        </p:grpSpPr>
        <p:sp>
          <p:nvSpPr>
            <p:cNvPr id="6284" name="SMARTInkShape-1510"/>
            <p:cNvSpPr/>
            <p:nvPr>
              <p:custDataLst>
                <p:tags r:id="rId98"/>
              </p:custDataLst>
            </p:nvPr>
          </p:nvSpPr>
          <p:spPr>
            <a:xfrm>
              <a:off x="1730934" y="5222013"/>
              <a:ext cx="20893" cy="503761"/>
            </a:xfrm>
            <a:custGeom>
              <a:avLst/>
              <a:gdLst/>
              <a:ahLst/>
              <a:cxnLst/>
              <a:rect l="0" t="0" r="0" b="0"/>
              <a:pathLst>
                <a:path w="20893" h="503761">
                  <a:moveTo>
                    <a:pt x="14606" y="0"/>
                  </a:moveTo>
                  <a:lnTo>
                    <a:pt x="14606" y="0"/>
                  </a:lnTo>
                  <a:lnTo>
                    <a:pt x="7603" y="0"/>
                  </a:lnTo>
                  <a:lnTo>
                    <a:pt x="7392" y="3877"/>
                  </a:lnTo>
                  <a:lnTo>
                    <a:pt x="6550" y="5019"/>
                  </a:lnTo>
                  <a:lnTo>
                    <a:pt x="3452" y="6288"/>
                  </a:lnTo>
                  <a:lnTo>
                    <a:pt x="2301" y="8249"/>
                  </a:lnTo>
                  <a:lnTo>
                    <a:pt x="302" y="27545"/>
                  </a:lnTo>
                  <a:lnTo>
                    <a:pt x="39" y="59170"/>
                  </a:lnTo>
                  <a:lnTo>
                    <a:pt x="7" y="95543"/>
                  </a:lnTo>
                  <a:lnTo>
                    <a:pt x="1" y="129927"/>
                  </a:lnTo>
                  <a:lnTo>
                    <a:pt x="0" y="155937"/>
                  </a:lnTo>
                  <a:lnTo>
                    <a:pt x="811" y="183727"/>
                  </a:lnTo>
                  <a:lnTo>
                    <a:pt x="3876" y="212308"/>
                  </a:lnTo>
                  <a:lnTo>
                    <a:pt x="5780" y="243405"/>
                  </a:lnTo>
                  <a:lnTo>
                    <a:pt x="7437" y="275349"/>
                  </a:lnTo>
                  <a:lnTo>
                    <a:pt x="10879" y="305776"/>
                  </a:lnTo>
                  <a:lnTo>
                    <a:pt x="12949" y="337693"/>
                  </a:lnTo>
                  <a:lnTo>
                    <a:pt x="13870" y="369191"/>
                  </a:lnTo>
                  <a:lnTo>
                    <a:pt x="14279" y="396715"/>
                  </a:lnTo>
                  <a:lnTo>
                    <a:pt x="16625" y="422473"/>
                  </a:lnTo>
                  <a:lnTo>
                    <a:pt x="20344" y="455458"/>
                  </a:lnTo>
                  <a:lnTo>
                    <a:pt x="20892" y="489382"/>
                  </a:lnTo>
                  <a:lnTo>
                    <a:pt x="14693" y="503760"/>
                  </a:lnTo>
                  <a:lnTo>
                    <a:pt x="14606" y="4893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85" name="SMARTInkShape-1511"/>
            <p:cNvSpPr/>
            <p:nvPr>
              <p:custDataLst>
                <p:tags r:id="rId99"/>
              </p:custDataLst>
            </p:nvPr>
          </p:nvSpPr>
          <p:spPr>
            <a:xfrm>
              <a:off x="1672505" y="5047064"/>
              <a:ext cx="547764" cy="479390"/>
            </a:xfrm>
            <a:custGeom>
              <a:avLst/>
              <a:gdLst/>
              <a:ahLst/>
              <a:cxnLst/>
              <a:rect l="0" t="0" r="0" b="0"/>
              <a:pathLst>
                <a:path w="547764" h="479390">
                  <a:moveTo>
                    <a:pt x="0" y="43485"/>
                  </a:moveTo>
                  <a:lnTo>
                    <a:pt x="0" y="43485"/>
                  </a:lnTo>
                  <a:lnTo>
                    <a:pt x="10165" y="43485"/>
                  </a:lnTo>
                  <a:lnTo>
                    <a:pt x="44281" y="31028"/>
                  </a:lnTo>
                  <a:lnTo>
                    <a:pt x="61089" y="24737"/>
                  </a:lnTo>
                  <a:lnTo>
                    <a:pt x="95296" y="18114"/>
                  </a:lnTo>
                  <a:lnTo>
                    <a:pt x="125729" y="8996"/>
                  </a:lnTo>
                  <a:lnTo>
                    <a:pt x="144371" y="5405"/>
                  </a:lnTo>
                  <a:lnTo>
                    <a:pt x="164361" y="420"/>
                  </a:lnTo>
                  <a:lnTo>
                    <a:pt x="169888" y="0"/>
                  </a:lnTo>
                  <a:lnTo>
                    <a:pt x="175050" y="1978"/>
                  </a:lnTo>
                  <a:lnTo>
                    <a:pt x="177563" y="3641"/>
                  </a:lnTo>
                  <a:lnTo>
                    <a:pt x="179238" y="5561"/>
                  </a:lnTo>
                  <a:lnTo>
                    <a:pt x="187313" y="25061"/>
                  </a:lnTo>
                  <a:lnTo>
                    <a:pt x="189665" y="54939"/>
                  </a:lnTo>
                  <a:lnTo>
                    <a:pt x="189846" y="88607"/>
                  </a:lnTo>
                  <a:lnTo>
                    <a:pt x="189878" y="119070"/>
                  </a:lnTo>
                  <a:lnTo>
                    <a:pt x="189887" y="153794"/>
                  </a:lnTo>
                  <a:lnTo>
                    <a:pt x="189889" y="178530"/>
                  </a:lnTo>
                  <a:lnTo>
                    <a:pt x="189890" y="205754"/>
                  </a:lnTo>
                  <a:lnTo>
                    <a:pt x="189891" y="231920"/>
                  </a:lnTo>
                  <a:lnTo>
                    <a:pt x="189891" y="257074"/>
                  </a:lnTo>
                  <a:lnTo>
                    <a:pt x="189891" y="281779"/>
                  </a:lnTo>
                  <a:lnTo>
                    <a:pt x="189891" y="306284"/>
                  </a:lnTo>
                  <a:lnTo>
                    <a:pt x="192055" y="340727"/>
                  </a:lnTo>
                  <a:lnTo>
                    <a:pt x="195672" y="371491"/>
                  </a:lnTo>
                  <a:lnTo>
                    <a:pt x="196894" y="407090"/>
                  </a:lnTo>
                  <a:lnTo>
                    <a:pt x="197155" y="440644"/>
                  </a:lnTo>
                  <a:lnTo>
                    <a:pt x="197194" y="465568"/>
                  </a:lnTo>
                  <a:lnTo>
                    <a:pt x="198006" y="440860"/>
                  </a:lnTo>
                  <a:lnTo>
                    <a:pt x="203483" y="408093"/>
                  </a:lnTo>
                  <a:lnTo>
                    <a:pt x="210129" y="374316"/>
                  </a:lnTo>
                  <a:lnTo>
                    <a:pt x="219256" y="341194"/>
                  </a:lnTo>
                  <a:lnTo>
                    <a:pt x="231298" y="306484"/>
                  </a:lnTo>
                  <a:lnTo>
                    <a:pt x="236156" y="298869"/>
                  </a:lnTo>
                  <a:lnTo>
                    <a:pt x="247330" y="290021"/>
                  </a:lnTo>
                  <a:lnTo>
                    <a:pt x="257043" y="286137"/>
                  </a:lnTo>
                  <a:lnTo>
                    <a:pt x="264640" y="287393"/>
                  </a:lnTo>
                  <a:lnTo>
                    <a:pt x="268938" y="288863"/>
                  </a:lnTo>
                  <a:lnTo>
                    <a:pt x="275877" y="294825"/>
                  </a:lnTo>
                  <a:lnTo>
                    <a:pt x="297776" y="329230"/>
                  </a:lnTo>
                  <a:lnTo>
                    <a:pt x="308852" y="361593"/>
                  </a:lnTo>
                  <a:lnTo>
                    <a:pt x="320265" y="389666"/>
                  </a:lnTo>
                  <a:lnTo>
                    <a:pt x="332831" y="422401"/>
                  </a:lnTo>
                  <a:lnTo>
                    <a:pt x="345292" y="452311"/>
                  </a:lnTo>
                  <a:lnTo>
                    <a:pt x="359264" y="473908"/>
                  </a:lnTo>
                  <a:lnTo>
                    <a:pt x="364712" y="478235"/>
                  </a:lnTo>
                  <a:lnTo>
                    <a:pt x="367301" y="479389"/>
                  </a:lnTo>
                  <a:lnTo>
                    <a:pt x="369839" y="479346"/>
                  </a:lnTo>
                  <a:lnTo>
                    <a:pt x="399678" y="464468"/>
                  </a:lnTo>
                  <a:lnTo>
                    <a:pt x="407019" y="455375"/>
                  </a:lnTo>
                  <a:lnTo>
                    <a:pt x="420909" y="422687"/>
                  </a:lnTo>
                  <a:lnTo>
                    <a:pt x="433307" y="386674"/>
                  </a:lnTo>
                  <a:lnTo>
                    <a:pt x="443346" y="350223"/>
                  </a:lnTo>
                  <a:lnTo>
                    <a:pt x="445324" y="314356"/>
                  </a:lnTo>
                  <a:lnTo>
                    <a:pt x="444618" y="305073"/>
                  </a:lnTo>
                  <a:lnTo>
                    <a:pt x="439215" y="293712"/>
                  </a:lnTo>
                  <a:lnTo>
                    <a:pt x="438069" y="293076"/>
                  </a:lnTo>
                  <a:lnTo>
                    <a:pt x="434631" y="292370"/>
                  </a:lnTo>
                  <a:lnTo>
                    <a:pt x="432578" y="293805"/>
                  </a:lnTo>
                  <a:lnTo>
                    <a:pt x="421069" y="312186"/>
                  </a:lnTo>
                  <a:lnTo>
                    <a:pt x="414764" y="343690"/>
                  </a:lnTo>
                  <a:lnTo>
                    <a:pt x="410136" y="372294"/>
                  </a:lnTo>
                  <a:lnTo>
                    <a:pt x="414927" y="402900"/>
                  </a:lnTo>
                  <a:lnTo>
                    <a:pt x="415385" y="409690"/>
                  </a:lnTo>
                  <a:lnTo>
                    <a:pt x="420221" y="421561"/>
                  </a:lnTo>
                  <a:lnTo>
                    <a:pt x="436551" y="442407"/>
                  </a:lnTo>
                  <a:lnTo>
                    <a:pt x="445858" y="448004"/>
                  </a:lnTo>
                  <a:lnTo>
                    <a:pt x="464551" y="451155"/>
                  </a:lnTo>
                  <a:lnTo>
                    <a:pt x="479943" y="451081"/>
                  </a:lnTo>
                  <a:lnTo>
                    <a:pt x="498545" y="445665"/>
                  </a:lnTo>
                  <a:lnTo>
                    <a:pt x="530533" y="427269"/>
                  </a:lnTo>
                  <a:lnTo>
                    <a:pt x="547763" y="4159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86" name="SMARTInkShape-1512"/>
            <p:cNvSpPr/>
            <p:nvPr>
              <p:custDataLst>
                <p:tags r:id="rId100"/>
              </p:custDataLst>
            </p:nvPr>
          </p:nvSpPr>
          <p:spPr>
            <a:xfrm>
              <a:off x="2373642" y="5285016"/>
              <a:ext cx="218639" cy="462245"/>
            </a:xfrm>
            <a:custGeom>
              <a:avLst/>
              <a:gdLst/>
              <a:ahLst/>
              <a:cxnLst/>
              <a:rect l="0" t="0" r="0" b="0"/>
              <a:pathLst>
                <a:path w="218639" h="462245">
                  <a:moveTo>
                    <a:pt x="0" y="46548"/>
                  </a:moveTo>
                  <a:lnTo>
                    <a:pt x="0" y="46548"/>
                  </a:lnTo>
                  <a:lnTo>
                    <a:pt x="0" y="50427"/>
                  </a:lnTo>
                  <a:lnTo>
                    <a:pt x="2164" y="54494"/>
                  </a:lnTo>
                  <a:lnTo>
                    <a:pt x="5019" y="59007"/>
                  </a:lnTo>
                  <a:lnTo>
                    <a:pt x="6289" y="63717"/>
                  </a:lnTo>
                  <a:lnTo>
                    <a:pt x="9334" y="93834"/>
                  </a:lnTo>
                  <a:lnTo>
                    <a:pt x="13566" y="130007"/>
                  </a:lnTo>
                  <a:lnTo>
                    <a:pt x="18176" y="162617"/>
                  </a:lnTo>
                  <a:lnTo>
                    <a:pt x="20251" y="188212"/>
                  </a:lnTo>
                  <a:lnTo>
                    <a:pt x="21984" y="215817"/>
                  </a:lnTo>
                  <a:lnTo>
                    <a:pt x="25460" y="244315"/>
                  </a:lnTo>
                  <a:lnTo>
                    <a:pt x="27546" y="273212"/>
                  </a:lnTo>
                  <a:lnTo>
                    <a:pt x="28473" y="301474"/>
                  </a:lnTo>
                  <a:lnTo>
                    <a:pt x="28885" y="327559"/>
                  </a:lnTo>
                  <a:lnTo>
                    <a:pt x="31232" y="352678"/>
                  </a:lnTo>
                  <a:lnTo>
                    <a:pt x="34952" y="387467"/>
                  </a:lnTo>
                  <a:lnTo>
                    <a:pt x="38218" y="416169"/>
                  </a:lnTo>
                  <a:lnTo>
                    <a:pt x="43329" y="452490"/>
                  </a:lnTo>
                  <a:lnTo>
                    <a:pt x="43793" y="462244"/>
                  </a:lnTo>
                  <a:lnTo>
                    <a:pt x="43008" y="443715"/>
                  </a:lnTo>
                  <a:lnTo>
                    <a:pt x="37533" y="407252"/>
                  </a:lnTo>
                  <a:lnTo>
                    <a:pt x="36819" y="375595"/>
                  </a:lnTo>
                  <a:lnTo>
                    <a:pt x="32730" y="340518"/>
                  </a:lnTo>
                  <a:lnTo>
                    <a:pt x="30256" y="304427"/>
                  </a:lnTo>
                  <a:lnTo>
                    <a:pt x="33400" y="268037"/>
                  </a:lnTo>
                  <a:lnTo>
                    <a:pt x="35594" y="231556"/>
                  </a:lnTo>
                  <a:lnTo>
                    <a:pt x="40121" y="198927"/>
                  </a:lnTo>
                  <a:lnTo>
                    <a:pt x="42725" y="164823"/>
                  </a:lnTo>
                  <a:lnTo>
                    <a:pt x="51251" y="136776"/>
                  </a:lnTo>
                  <a:lnTo>
                    <a:pt x="63653" y="100468"/>
                  </a:lnTo>
                  <a:lnTo>
                    <a:pt x="80890" y="69012"/>
                  </a:lnTo>
                  <a:lnTo>
                    <a:pt x="105568" y="32826"/>
                  </a:lnTo>
                  <a:lnTo>
                    <a:pt x="125143" y="16696"/>
                  </a:lnTo>
                  <a:lnTo>
                    <a:pt x="160807" y="851"/>
                  </a:lnTo>
                  <a:lnTo>
                    <a:pt x="173178" y="0"/>
                  </a:lnTo>
                  <a:lnTo>
                    <a:pt x="198541" y="3181"/>
                  </a:lnTo>
                  <a:lnTo>
                    <a:pt x="208324" y="8453"/>
                  </a:lnTo>
                  <a:lnTo>
                    <a:pt x="213773" y="12847"/>
                  </a:lnTo>
                  <a:lnTo>
                    <a:pt x="216735" y="19668"/>
                  </a:lnTo>
                  <a:lnTo>
                    <a:pt x="218638" y="37272"/>
                  </a:lnTo>
                  <a:lnTo>
                    <a:pt x="211099" y="69162"/>
                  </a:lnTo>
                  <a:lnTo>
                    <a:pt x="194518" y="105070"/>
                  </a:lnTo>
                  <a:lnTo>
                    <a:pt x="176565" y="141507"/>
                  </a:lnTo>
                  <a:lnTo>
                    <a:pt x="158015" y="169088"/>
                  </a:lnTo>
                  <a:lnTo>
                    <a:pt x="138722" y="184035"/>
                  </a:lnTo>
                  <a:lnTo>
                    <a:pt x="117494" y="197647"/>
                  </a:lnTo>
                  <a:lnTo>
                    <a:pt x="114847" y="198406"/>
                  </a:lnTo>
                  <a:lnTo>
                    <a:pt x="112271" y="198100"/>
                  </a:lnTo>
                  <a:lnTo>
                    <a:pt x="107244" y="195596"/>
                  </a:lnTo>
                  <a:lnTo>
                    <a:pt x="105579" y="192981"/>
                  </a:lnTo>
                  <a:lnTo>
                    <a:pt x="103236" y="180735"/>
                  </a:lnTo>
                  <a:lnTo>
                    <a:pt x="102380" y="148195"/>
                  </a:lnTo>
                  <a:lnTo>
                    <a:pt x="104431" y="127380"/>
                  </a:lnTo>
                  <a:lnTo>
                    <a:pt x="109553" y="1049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87" name="SMARTInkShape-1513"/>
            <p:cNvSpPr/>
            <p:nvPr>
              <p:custDataLst>
                <p:tags r:id="rId101"/>
              </p:custDataLst>
            </p:nvPr>
          </p:nvSpPr>
          <p:spPr>
            <a:xfrm>
              <a:off x="2643872" y="5075942"/>
              <a:ext cx="58430" cy="430909"/>
            </a:xfrm>
            <a:custGeom>
              <a:avLst/>
              <a:gdLst/>
              <a:ahLst/>
              <a:cxnLst/>
              <a:rect l="0" t="0" r="0" b="0"/>
              <a:pathLst>
                <a:path w="58430" h="430909">
                  <a:moveTo>
                    <a:pt x="0" y="0"/>
                  </a:moveTo>
                  <a:lnTo>
                    <a:pt x="0" y="0"/>
                  </a:lnTo>
                  <a:lnTo>
                    <a:pt x="0" y="6288"/>
                  </a:lnTo>
                  <a:lnTo>
                    <a:pt x="3877" y="10880"/>
                  </a:lnTo>
                  <a:lnTo>
                    <a:pt x="5781" y="17279"/>
                  </a:lnTo>
                  <a:lnTo>
                    <a:pt x="15115" y="52001"/>
                  </a:lnTo>
                  <a:lnTo>
                    <a:pt x="19897" y="75459"/>
                  </a:lnTo>
                  <a:lnTo>
                    <a:pt x="23478" y="105131"/>
                  </a:lnTo>
                  <a:lnTo>
                    <a:pt x="27515" y="139621"/>
                  </a:lnTo>
                  <a:lnTo>
                    <a:pt x="28711" y="175538"/>
                  </a:lnTo>
                  <a:lnTo>
                    <a:pt x="29065" y="211877"/>
                  </a:lnTo>
                  <a:lnTo>
                    <a:pt x="29170" y="248342"/>
                  </a:lnTo>
                  <a:lnTo>
                    <a:pt x="29201" y="282681"/>
                  </a:lnTo>
                  <a:lnTo>
                    <a:pt x="31374" y="313412"/>
                  </a:lnTo>
                  <a:lnTo>
                    <a:pt x="34994" y="343076"/>
                  </a:lnTo>
                  <a:lnTo>
                    <a:pt x="38230" y="372423"/>
                  </a:lnTo>
                  <a:lnTo>
                    <a:pt x="48104" y="407878"/>
                  </a:lnTo>
                  <a:lnTo>
                    <a:pt x="58429" y="4309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88" name="SMARTInkShape-1514"/>
            <p:cNvSpPr/>
            <p:nvPr>
              <p:custDataLst>
                <p:tags r:id="rId102"/>
              </p:custDataLst>
            </p:nvPr>
          </p:nvSpPr>
          <p:spPr>
            <a:xfrm>
              <a:off x="2775860" y="5243923"/>
              <a:ext cx="93279" cy="225504"/>
            </a:xfrm>
            <a:custGeom>
              <a:avLst/>
              <a:gdLst/>
              <a:ahLst/>
              <a:cxnLst/>
              <a:rect l="0" t="0" r="0" b="0"/>
              <a:pathLst>
                <a:path w="93279" h="225504">
                  <a:moveTo>
                    <a:pt x="79814" y="0"/>
                  </a:moveTo>
                  <a:lnTo>
                    <a:pt x="79814" y="0"/>
                  </a:lnTo>
                  <a:lnTo>
                    <a:pt x="55432" y="0"/>
                  </a:lnTo>
                  <a:lnTo>
                    <a:pt x="50583" y="2165"/>
                  </a:lnTo>
                  <a:lnTo>
                    <a:pt x="44912" y="7454"/>
                  </a:lnTo>
                  <a:lnTo>
                    <a:pt x="30211" y="30686"/>
                  </a:lnTo>
                  <a:lnTo>
                    <a:pt x="15375" y="62596"/>
                  </a:lnTo>
                  <a:lnTo>
                    <a:pt x="5449" y="90590"/>
                  </a:lnTo>
                  <a:lnTo>
                    <a:pt x="1245" y="123320"/>
                  </a:lnTo>
                  <a:lnTo>
                    <a:pt x="0" y="154838"/>
                  </a:lnTo>
                  <a:lnTo>
                    <a:pt x="4599" y="187926"/>
                  </a:lnTo>
                  <a:lnTo>
                    <a:pt x="8512" y="210933"/>
                  </a:lnTo>
                  <a:lnTo>
                    <a:pt x="10369" y="216092"/>
                  </a:lnTo>
                  <a:lnTo>
                    <a:pt x="13230" y="219531"/>
                  </a:lnTo>
                  <a:lnTo>
                    <a:pt x="20737" y="223352"/>
                  </a:lnTo>
                  <a:lnTo>
                    <a:pt x="30210" y="225503"/>
                  </a:lnTo>
                  <a:lnTo>
                    <a:pt x="32949" y="224994"/>
                  </a:lnTo>
                  <a:lnTo>
                    <a:pt x="49528" y="216164"/>
                  </a:lnTo>
                  <a:lnTo>
                    <a:pt x="56345" y="209413"/>
                  </a:lnTo>
                  <a:lnTo>
                    <a:pt x="79773" y="174771"/>
                  </a:lnTo>
                  <a:lnTo>
                    <a:pt x="83853" y="165318"/>
                  </a:lnTo>
                  <a:lnTo>
                    <a:pt x="93278" y="130463"/>
                  </a:lnTo>
                  <a:lnTo>
                    <a:pt x="92848" y="127550"/>
                  </a:lnTo>
                  <a:lnTo>
                    <a:pt x="88033" y="114548"/>
                  </a:lnTo>
                  <a:lnTo>
                    <a:pt x="87120" y="80316"/>
                  </a:lnTo>
                  <a:lnTo>
                    <a:pt x="87118" y="730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89" name="SMARTInkShape-1515"/>
            <p:cNvSpPr/>
            <p:nvPr>
              <p:custDataLst>
                <p:tags r:id="rId103"/>
              </p:custDataLst>
            </p:nvPr>
          </p:nvSpPr>
          <p:spPr>
            <a:xfrm>
              <a:off x="2987137" y="5010210"/>
              <a:ext cx="29215" cy="514113"/>
            </a:xfrm>
            <a:custGeom>
              <a:avLst/>
              <a:gdLst/>
              <a:ahLst/>
              <a:cxnLst/>
              <a:rect l="0" t="0" r="0" b="0"/>
              <a:pathLst>
                <a:path w="29215" h="514113">
                  <a:moveTo>
                    <a:pt x="0" y="0"/>
                  </a:moveTo>
                  <a:lnTo>
                    <a:pt x="0" y="0"/>
                  </a:lnTo>
                  <a:lnTo>
                    <a:pt x="0" y="3878"/>
                  </a:lnTo>
                  <a:lnTo>
                    <a:pt x="2165" y="7945"/>
                  </a:lnTo>
                  <a:lnTo>
                    <a:pt x="3878" y="10166"/>
                  </a:lnTo>
                  <a:lnTo>
                    <a:pt x="5781" y="16961"/>
                  </a:lnTo>
                  <a:lnTo>
                    <a:pt x="7915" y="45905"/>
                  </a:lnTo>
                  <a:lnTo>
                    <a:pt x="12264" y="72751"/>
                  </a:lnTo>
                  <a:lnTo>
                    <a:pt x="13913" y="106854"/>
                  </a:lnTo>
                  <a:lnTo>
                    <a:pt x="14299" y="133510"/>
                  </a:lnTo>
                  <a:lnTo>
                    <a:pt x="14470" y="161587"/>
                  </a:lnTo>
                  <a:lnTo>
                    <a:pt x="14547" y="190297"/>
                  </a:lnTo>
                  <a:lnTo>
                    <a:pt x="14580" y="219286"/>
                  </a:lnTo>
                  <a:lnTo>
                    <a:pt x="16759" y="250563"/>
                  </a:lnTo>
                  <a:lnTo>
                    <a:pt x="19621" y="282589"/>
                  </a:lnTo>
                  <a:lnTo>
                    <a:pt x="20893" y="313052"/>
                  </a:lnTo>
                  <a:lnTo>
                    <a:pt x="21459" y="340658"/>
                  </a:lnTo>
                  <a:lnTo>
                    <a:pt x="21710" y="366452"/>
                  </a:lnTo>
                  <a:lnTo>
                    <a:pt x="21822" y="391441"/>
                  </a:lnTo>
                  <a:lnTo>
                    <a:pt x="21885" y="424444"/>
                  </a:lnTo>
                  <a:lnTo>
                    <a:pt x="21906" y="458845"/>
                  </a:lnTo>
                  <a:lnTo>
                    <a:pt x="21910" y="492594"/>
                  </a:lnTo>
                  <a:lnTo>
                    <a:pt x="24075" y="501064"/>
                  </a:lnTo>
                  <a:lnTo>
                    <a:pt x="27691" y="510394"/>
                  </a:lnTo>
                  <a:lnTo>
                    <a:pt x="28538" y="514112"/>
                  </a:lnTo>
                  <a:lnTo>
                    <a:pt x="28763" y="513969"/>
                  </a:lnTo>
                  <a:lnTo>
                    <a:pt x="29214" y="50394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90" name="SMARTInkShape-1516"/>
            <p:cNvSpPr/>
            <p:nvPr>
              <p:custDataLst>
                <p:tags r:id="rId104"/>
              </p:custDataLst>
            </p:nvPr>
          </p:nvSpPr>
          <p:spPr>
            <a:xfrm>
              <a:off x="2943644" y="5229540"/>
              <a:ext cx="204172" cy="43598"/>
            </a:xfrm>
            <a:custGeom>
              <a:avLst/>
              <a:gdLst/>
              <a:ahLst/>
              <a:cxnLst/>
              <a:rect l="0" t="0" r="0" b="0"/>
              <a:pathLst>
                <a:path w="204172" h="43598">
                  <a:moveTo>
                    <a:pt x="14279" y="43597"/>
                  </a:moveTo>
                  <a:lnTo>
                    <a:pt x="14279" y="43597"/>
                  </a:lnTo>
                  <a:lnTo>
                    <a:pt x="7991" y="43597"/>
                  </a:lnTo>
                  <a:lnTo>
                    <a:pt x="3400" y="39721"/>
                  </a:lnTo>
                  <a:lnTo>
                    <a:pt x="1329" y="35653"/>
                  </a:lnTo>
                  <a:lnTo>
                    <a:pt x="0" y="30306"/>
                  </a:lnTo>
                  <a:lnTo>
                    <a:pt x="3646" y="25503"/>
                  </a:lnTo>
                  <a:lnTo>
                    <a:pt x="16849" y="11856"/>
                  </a:lnTo>
                  <a:lnTo>
                    <a:pt x="23807" y="9202"/>
                  </a:lnTo>
                  <a:lnTo>
                    <a:pt x="56773" y="1485"/>
                  </a:lnTo>
                  <a:lnTo>
                    <a:pt x="88913" y="0"/>
                  </a:lnTo>
                  <a:lnTo>
                    <a:pt x="124629" y="1985"/>
                  </a:lnTo>
                  <a:lnTo>
                    <a:pt x="153282" y="7735"/>
                  </a:lnTo>
                  <a:lnTo>
                    <a:pt x="186208" y="15964"/>
                  </a:lnTo>
                  <a:lnTo>
                    <a:pt x="204171" y="2168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91" name="SMARTInkShape-1517"/>
            <p:cNvSpPr/>
            <p:nvPr>
              <p:custDataLst>
                <p:tags r:id="rId105"/>
              </p:custDataLst>
            </p:nvPr>
          </p:nvSpPr>
          <p:spPr>
            <a:xfrm>
              <a:off x="3294350" y="5061804"/>
              <a:ext cx="401229" cy="517615"/>
            </a:xfrm>
            <a:custGeom>
              <a:avLst/>
              <a:gdLst/>
              <a:ahLst/>
              <a:cxnLst/>
              <a:rect l="0" t="0" r="0" b="0"/>
              <a:pathLst>
                <a:path w="401229" h="517615">
                  <a:moveTo>
                    <a:pt x="138302" y="262458"/>
                  </a:moveTo>
                  <a:lnTo>
                    <a:pt x="138302" y="262458"/>
                  </a:lnTo>
                  <a:lnTo>
                    <a:pt x="138302" y="256170"/>
                  </a:lnTo>
                  <a:lnTo>
                    <a:pt x="132014" y="248955"/>
                  </a:lnTo>
                  <a:lnTo>
                    <a:pt x="127422" y="248178"/>
                  </a:lnTo>
                  <a:lnTo>
                    <a:pt x="112769" y="248727"/>
                  </a:lnTo>
                  <a:lnTo>
                    <a:pt x="79619" y="261125"/>
                  </a:lnTo>
                  <a:lnTo>
                    <a:pt x="44209" y="287113"/>
                  </a:lnTo>
                  <a:lnTo>
                    <a:pt x="19235" y="319478"/>
                  </a:lnTo>
                  <a:lnTo>
                    <a:pt x="18349" y="323194"/>
                  </a:lnTo>
                  <a:lnTo>
                    <a:pt x="18569" y="326482"/>
                  </a:lnTo>
                  <a:lnTo>
                    <a:pt x="20979" y="332300"/>
                  </a:lnTo>
                  <a:lnTo>
                    <a:pt x="31443" y="345131"/>
                  </a:lnTo>
                  <a:lnTo>
                    <a:pt x="66392" y="373427"/>
                  </a:lnTo>
                  <a:lnTo>
                    <a:pt x="85482" y="388648"/>
                  </a:lnTo>
                  <a:lnTo>
                    <a:pt x="99472" y="408065"/>
                  </a:lnTo>
                  <a:lnTo>
                    <a:pt x="100242" y="410654"/>
                  </a:lnTo>
                  <a:lnTo>
                    <a:pt x="99945" y="413191"/>
                  </a:lnTo>
                  <a:lnTo>
                    <a:pt x="91483" y="429420"/>
                  </a:lnTo>
                  <a:lnTo>
                    <a:pt x="67225" y="461220"/>
                  </a:lnTo>
                  <a:lnTo>
                    <a:pt x="33590" y="497600"/>
                  </a:lnTo>
                  <a:lnTo>
                    <a:pt x="10232" y="514533"/>
                  </a:lnTo>
                  <a:lnTo>
                    <a:pt x="1104" y="517614"/>
                  </a:lnTo>
                  <a:lnTo>
                    <a:pt x="581" y="516959"/>
                  </a:lnTo>
                  <a:lnTo>
                    <a:pt x="0" y="514066"/>
                  </a:lnTo>
                  <a:lnTo>
                    <a:pt x="24477" y="480224"/>
                  </a:lnTo>
                  <a:lnTo>
                    <a:pt x="45638" y="447757"/>
                  </a:lnTo>
                  <a:lnTo>
                    <a:pt x="68107" y="416635"/>
                  </a:lnTo>
                  <a:lnTo>
                    <a:pt x="93158" y="384691"/>
                  </a:lnTo>
                  <a:lnTo>
                    <a:pt x="118163" y="349530"/>
                  </a:lnTo>
                  <a:lnTo>
                    <a:pt x="146130" y="313413"/>
                  </a:lnTo>
                  <a:lnTo>
                    <a:pt x="174975" y="277014"/>
                  </a:lnTo>
                  <a:lnTo>
                    <a:pt x="201915" y="240532"/>
                  </a:lnTo>
                  <a:lnTo>
                    <a:pt x="225316" y="206189"/>
                  </a:lnTo>
                  <a:lnTo>
                    <a:pt x="245504" y="175455"/>
                  </a:lnTo>
                  <a:lnTo>
                    <a:pt x="261765" y="145791"/>
                  </a:lnTo>
                  <a:lnTo>
                    <a:pt x="277923" y="110564"/>
                  </a:lnTo>
                  <a:lnTo>
                    <a:pt x="288117" y="75143"/>
                  </a:lnTo>
                  <a:lnTo>
                    <a:pt x="295084" y="40265"/>
                  </a:lnTo>
                  <a:lnTo>
                    <a:pt x="295084" y="29538"/>
                  </a:lnTo>
                  <a:lnTo>
                    <a:pt x="291875" y="4874"/>
                  </a:lnTo>
                  <a:lnTo>
                    <a:pt x="290997" y="3093"/>
                  </a:lnTo>
                  <a:lnTo>
                    <a:pt x="289600" y="1906"/>
                  </a:lnTo>
                  <a:lnTo>
                    <a:pt x="285405" y="0"/>
                  </a:lnTo>
                  <a:lnTo>
                    <a:pt x="274297" y="19903"/>
                  </a:lnTo>
                  <a:lnTo>
                    <a:pt x="265641" y="46114"/>
                  </a:lnTo>
                  <a:lnTo>
                    <a:pt x="262592" y="76451"/>
                  </a:lnTo>
                  <a:lnTo>
                    <a:pt x="257722" y="107980"/>
                  </a:lnTo>
                  <a:lnTo>
                    <a:pt x="256297" y="133750"/>
                  </a:lnTo>
                  <a:lnTo>
                    <a:pt x="253500" y="161434"/>
                  </a:lnTo>
                  <a:lnTo>
                    <a:pt x="250364" y="189967"/>
                  </a:lnTo>
                  <a:lnTo>
                    <a:pt x="248970" y="218879"/>
                  </a:lnTo>
                  <a:lnTo>
                    <a:pt x="248350" y="245794"/>
                  </a:lnTo>
                  <a:lnTo>
                    <a:pt x="248075" y="271282"/>
                  </a:lnTo>
                  <a:lnTo>
                    <a:pt x="247920" y="307631"/>
                  </a:lnTo>
                  <a:lnTo>
                    <a:pt x="247063" y="338507"/>
                  </a:lnTo>
                  <a:lnTo>
                    <a:pt x="242078" y="371163"/>
                  </a:lnTo>
                  <a:lnTo>
                    <a:pt x="238839" y="391506"/>
                  </a:lnTo>
                  <a:lnTo>
                    <a:pt x="233984" y="412117"/>
                  </a:lnTo>
                  <a:lnTo>
                    <a:pt x="233575" y="417698"/>
                  </a:lnTo>
                  <a:lnTo>
                    <a:pt x="232654" y="419509"/>
                  </a:lnTo>
                  <a:lnTo>
                    <a:pt x="231229" y="420718"/>
                  </a:lnTo>
                  <a:lnTo>
                    <a:pt x="226988" y="422658"/>
                  </a:lnTo>
                  <a:lnTo>
                    <a:pt x="226640" y="422005"/>
                  </a:lnTo>
                  <a:lnTo>
                    <a:pt x="225971" y="402077"/>
                  </a:lnTo>
                  <a:lnTo>
                    <a:pt x="231729" y="368997"/>
                  </a:lnTo>
                  <a:lnTo>
                    <a:pt x="234961" y="339740"/>
                  </a:lnTo>
                  <a:lnTo>
                    <a:pt x="243223" y="307537"/>
                  </a:lnTo>
                  <a:lnTo>
                    <a:pt x="255950" y="277438"/>
                  </a:lnTo>
                  <a:lnTo>
                    <a:pt x="274791" y="242064"/>
                  </a:lnTo>
                  <a:lnTo>
                    <a:pt x="289122" y="213256"/>
                  </a:lnTo>
                  <a:lnTo>
                    <a:pt x="297573" y="204613"/>
                  </a:lnTo>
                  <a:lnTo>
                    <a:pt x="306740" y="200232"/>
                  </a:lnTo>
                  <a:lnTo>
                    <a:pt x="321972" y="197418"/>
                  </a:lnTo>
                  <a:lnTo>
                    <a:pt x="327592" y="199198"/>
                  </a:lnTo>
                  <a:lnTo>
                    <a:pt x="330227" y="200808"/>
                  </a:lnTo>
                  <a:lnTo>
                    <a:pt x="337813" y="210830"/>
                  </a:lnTo>
                  <a:lnTo>
                    <a:pt x="350088" y="241443"/>
                  </a:lnTo>
                  <a:lnTo>
                    <a:pt x="359839" y="273816"/>
                  </a:lnTo>
                  <a:lnTo>
                    <a:pt x="367144" y="301890"/>
                  </a:lnTo>
                  <a:lnTo>
                    <a:pt x="374449" y="330766"/>
                  </a:lnTo>
                  <a:lnTo>
                    <a:pt x="388394" y="366358"/>
                  </a:lnTo>
                  <a:lnTo>
                    <a:pt x="401228" y="39392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92" name="SMARTInkShape-1518"/>
            <p:cNvSpPr/>
            <p:nvPr>
              <p:custDataLst>
                <p:tags r:id="rId106"/>
              </p:custDataLst>
            </p:nvPr>
          </p:nvSpPr>
          <p:spPr>
            <a:xfrm>
              <a:off x="3725838" y="5163693"/>
              <a:ext cx="568183" cy="333945"/>
            </a:xfrm>
            <a:custGeom>
              <a:avLst/>
              <a:gdLst/>
              <a:ahLst/>
              <a:cxnLst/>
              <a:rect l="0" t="0" r="0" b="0"/>
              <a:pathLst>
                <a:path w="568183" h="333945">
                  <a:moveTo>
                    <a:pt x="93900" y="153265"/>
                  </a:moveTo>
                  <a:lnTo>
                    <a:pt x="93900" y="153265"/>
                  </a:lnTo>
                  <a:lnTo>
                    <a:pt x="93900" y="139223"/>
                  </a:lnTo>
                  <a:lnTo>
                    <a:pt x="91736" y="132688"/>
                  </a:lnTo>
                  <a:lnTo>
                    <a:pt x="88881" y="127078"/>
                  </a:lnTo>
                  <a:lnTo>
                    <a:pt x="87612" y="121880"/>
                  </a:lnTo>
                  <a:lnTo>
                    <a:pt x="86462" y="120169"/>
                  </a:lnTo>
                  <a:lnTo>
                    <a:pt x="84884" y="119030"/>
                  </a:lnTo>
                  <a:lnTo>
                    <a:pt x="80966" y="117761"/>
                  </a:lnTo>
                  <a:lnTo>
                    <a:pt x="76520" y="117199"/>
                  </a:lnTo>
                  <a:lnTo>
                    <a:pt x="65578" y="120758"/>
                  </a:lnTo>
                  <a:lnTo>
                    <a:pt x="52056" y="130830"/>
                  </a:lnTo>
                  <a:lnTo>
                    <a:pt x="32947" y="156227"/>
                  </a:lnTo>
                  <a:lnTo>
                    <a:pt x="19215" y="186422"/>
                  </a:lnTo>
                  <a:lnTo>
                    <a:pt x="9646" y="217099"/>
                  </a:lnTo>
                  <a:lnTo>
                    <a:pt x="2483" y="250714"/>
                  </a:lnTo>
                  <a:lnTo>
                    <a:pt x="0" y="280782"/>
                  </a:lnTo>
                  <a:lnTo>
                    <a:pt x="76" y="303847"/>
                  </a:lnTo>
                  <a:lnTo>
                    <a:pt x="5283" y="318794"/>
                  </a:lnTo>
                  <a:lnTo>
                    <a:pt x="7231" y="318799"/>
                  </a:lnTo>
                  <a:lnTo>
                    <a:pt x="13724" y="316643"/>
                  </a:lnTo>
                  <a:lnTo>
                    <a:pt x="19855" y="310815"/>
                  </a:lnTo>
                  <a:lnTo>
                    <a:pt x="27869" y="296245"/>
                  </a:lnTo>
                  <a:lnTo>
                    <a:pt x="42749" y="261024"/>
                  </a:lnTo>
                  <a:lnTo>
                    <a:pt x="54944" y="226064"/>
                  </a:lnTo>
                  <a:lnTo>
                    <a:pt x="67120" y="189752"/>
                  </a:lnTo>
                  <a:lnTo>
                    <a:pt x="73512" y="155425"/>
                  </a:lnTo>
                  <a:lnTo>
                    <a:pt x="80949" y="132185"/>
                  </a:lnTo>
                  <a:lnTo>
                    <a:pt x="96432" y="114362"/>
                  </a:lnTo>
                  <a:lnTo>
                    <a:pt x="101247" y="111630"/>
                  </a:lnTo>
                  <a:lnTo>
                    <a:pt x="110684" y="110091"/>
                  </a:lnTo>
                  <a:lnTo>
                    <a:pt x="124536" y="109572"/>
                  </a:lnTo>
                  <a:lnTo>
                    <a:pt x="136429" y="113359"/>
                  </a:lnTo>
                  <a:lnTo>
                    <a:pt x="143368" y="119570"/>
                  </a:lnTo>
                  <a:lnTo>
                    <a:pt x="172135" y="150996"/>
                  </a:lnTo>
                  <a:lnTo>
                    <a:pt x="182632" y="169364"/>
                  </a:lnTo>
                  <a:lnTo>
                    <a:pt x="190191" y="204586"/>
                  </a:lnTo>
                  <a:lnTo>
                    <a:pt x="194972" y="237520"/>
                  </a:lnTo>
                  <a:lnTo>
                    <a:pt x="200936" y="269452"/>
                  </a:lnTo>
                  <a:lnTo>
                    <a:pt x="203121" y="302674"/>
                  </a:lnTo>
                  <a:lnTo>
                    <a:pt x="203444" y="333944"/>
                  </a:lnTo>
                  <a:lnTo>
                    <a:pt x="204264" y="321264"/>
                  </a:lnTo>
                  <a:lnTo>
                    <a:pt x="213618" y="291073"/>
                  </a:lnTo>
                  <a:lnTo>
                    <a:pt x="222202" y="256798"/>
                  </a:lnTo>
                  <a:lnTo>
                    <a:pt x="226049" y="228393"/>
                  </a:lnTo>
                  <a:lnTo>
                    <a:pt x="235936" y="199420"/>
                  </a:lnTo>
                  <a:lnTo>
                    <a:pt x="249122" y="164876"/>
                  </a:lnTo>
                  <a:lnTo>
                    <a:pt x="266032" y="138414"/>
                  </a:lnTo>
                  <a:lnTo>
                    <a:pt x="271299" y="134492"/>
                  </a:lnTo>
                  <a:lnTo>
                    <a:pt x="282705" y="132285"/>
                  </a:lnTo>
                  <a:lnTo>
                    <a:pt x="289530" y="133932"/>
                  </a:lnTo>
                  <a:lnTo>
                    <a:pt x="292486" y="135508"/>
                  </a:lnTo>
                  <a:lnTo>
                    <a:pt x="300524" y="145479"/>
                  </a:lnTo>
                  <a:lnTo>
                    <a:pt x="315413" y="179201"/>
                  </a:lnTo>
                  <a:lnTo>
                    <a:pt x="327609" y="214387"/>
                  </a:lnTo>
                  <a:lnTo>
                    <a:pt x="338973" y="249888"/>
                  </a:lnTo>
                  <a:lnTo>
                    <a:pt x="343742" y="273428"/>
                  </a:lnTo>
                  <a:lnTo>
                    <a:pt x="348381" y="282497"/>
                  </a:lnTo>
                  <a:lnTo>
                    <a:pt x="349423" y="290821"/>
                  </a:lnTo>
                  <a:lnTo>
                    <a:pt x="350334" y="259055"/>
                  </a:lnTo>
                  <a:lnTo>
                    <a:pt x="355303" y="230697"/>
                  </a:lnTo>
                  <a:lnTo>
                    <a:pt x="356526" y="197955"/>
                  </a:lnTo>
                  <a:lnTo>
                    <a:pt x="356767" y="163025"/>
                  </a:lnTo>
                  <a:lnTo>
                    <a:pt x="356814" y="129676"/>
                  </a:lnTo>
                  <a:lnTo>
                    <a:pt x="358987" y="105971"/>
                  </a:lnTo>
                  <a:lnTo>
                    <a:pt x="365842" y="75428"/>
                  </a:lnTo>
                  <a:lnTo>
                    <a:pt x="368948" y="69169"/>
                  </a:lnTo>
                  <a:lnTo>
                    <a:pt x="370329" y="63683"/>
                  </a:lnTo>
                  <a:lnTo>
                    <a:pt x="371509" y="61895"/>
                  </a:lnTo>
                  <a:lnTo>
                    <a:pt x="373107" y="60703"/>
                  </a:lnTo>
                  <a:lnTo>
                    <a:pt x="377046" y="59379"/>
                  </a:lnTo>
                  <a:lnTo>
                    <a:pt x="405973" y="58361"/>
                  </a:lnTo>
                  <a:lnTo>
                    <a:pt x="438648" y="64612"/>
                  </a:lnTo>
                  <a:lnTo>
                    <a:pt x="466672" y="64612"/>
                  </a:lnTo>
                  <a:lnTo>
                    <a:pt x="499058" y="55431"/>
                  </a:lnTo>
                  <a:lnTo>
                    <a:pt x="533431" y="37361"/>
                  </a:lnTo>
                  <a:lnTo>
                    <a:pt x="546658" y="27675"/>
                  </a:lnTo>
                  <a:lnTo>
                    <a:pt x="560996" y="11014"/>
                  </a:lnTo>
                  <a:lnTo>
                    <a:pt x="563540" y="9741"/>
                  </a:lnTo>
                  <a:lnTo>
                    <a:pt x="565237" y="8081"/>
                  </a:lnTo>
                  <a:lnTo>
                    <a:pt x="568182" y="1130"/>
                  </a:lnTo>
                  <a:lnTo>
                    <a:pt x="567519" y="717"/>
                  </a:lnTo>
                  <a:lnTo>
                    <a:pt x="558424" y="0"/>
                  </a:lnTo>
                  <a:lnTo>
                    <a:pt x="529364" y="8148"/>
                  </a:lnTo>
                  <a:lnTo>
                    <a:pt x="494589" y="37628"/>
                  </a:lnTo>
                  <a:lnTo>
                    <a:pt x="491090" y="43172"/>
                  </a:lnTo>
                  <a:lnTo>
                    <a:pt x="489119" y="50856"/>
                  </a:lnTo>
                  <a:lnTo>
                    <a:pt x="488843" y="53344"/>
                  </a:lnTo>
                  <a:lnTo>
                    <a:pt x="490700" y="58272"/>
                  </a:lnTo>
                  <a:lnTo>
                    <a:pt x="500780" y="74693"/>
                  </a:lnTo>
                  <a:lnTo>
                    <a:pt x="533829" y="101783"/>
                  </a:lnTo>
                  <a:lnTo>
                    <a:pt x="556129" y="119161"/>
                  </a:lnTo>
                  <a:lnTo>
                    <a:pt x="559016" y="124042"/>
                  </a:lnTo>
                  <a:lnTo>
                    <a:pt x="560869" y="133787"/>
                  </a:lnTo>
                  <a:lnTo>
                    <a:pt x="561189" y="144970"/>
                  </a:lnTo>
                  <a:lnTo>
                    <a:pt x="559101" y="151742"/>
                  </a:lnTo>
                  <a:lnTo>
                    <a:pt x="547271" y="166579"/>
                  </a:lnTo>
                  <a:lnTo>
                    <a:pt x="512285" y="202286"/>
                  </a:lnTo>
                  <a:lnTo>
                    <a:pt x="476924" y="223600"/>
                  </a:lnTo>
                  <a:lnTo>
                    <a:pt x="459867" y="233167"/>
                  </a:lnTo>
                  <a:lnTo>
                    <a:pt x="473683" y="2116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99" name="SMARTInkShape-Group295"/>
          <p:cNvGrpSpPr/>
          <p:nvPr/>
        </p:nvGrpSpPr>
        <p:grpSpPr>
          <a:xfrm>
            <a:off x="5996185" y="2563533"/>
            <a:ext cx="584283" cy="292142"/>
            <a:chOff x="5996185" y="2563533"/>
            <a:chExt cx="584283" cy="292142"/>
          </a:xfrm>
        </p:grpSpPr>
        <p:sp>
          <p:nvSpPr>
            <p:cNvPr id="6294" name="SMARTInkShape-1519"/>
            <p:cNvSpPr/>
            <p:nvPr>
              <p:custDataLst>
                <p:tags r:id="rId93"/>
              </p:custDataLst>
            </p:nvPr>
          </p:nvSpPr>
          <p:spPr>
            <a:xfrm>
              <a:off x="5996185" y="2578141"/>
              <a:ext cx="11495" cy="211672"/>
            </a:xfrm>
            <a:custGeom>
              <a:avLst/>
              <a:gdLst/>
              <a:ahLst/>
              <a:cxnLst/>
              <a:rect l="0" t="0" r="0" b="0"/>
              <a:pathLst>
                <a:path w="11495" h="211672">
                  <a:moveTo>
                    <a:pt x="0" y="0"/>
                  </a:moveTo>
                  <a:lnTo>
                    <a:pt x="0" y="0"/>
                  </a:lnTo>
                  <a:lnTo>
                    <a:pt x="3877" y="3877"/>
                  </a:lnTo>
                  <a:lnTo>
                    <a:pt x="5780" y="7944"/>
                  </a:lnTo>
                  <a:lnTo>
                    <a:pt x="8056" y="40885"/>
                  </a:lnTo>
                  <a:lnTo>
                    <a:pt x="11494" y="64501"/>
                  </a:lnTo>
                  <a:lnTo>
                    <a:pt x="8373" y="94702"/>
                  </a:lnTo>
                  <a:lnTo>
                    <a:pt x="7515" y="124111"/>
                  </a:lnTo>
                  <a:lnTo>
                    <a:pt x="7331" y="158506"/>
                  </a:lnTo>
                  <a:lnTo>
                    <a:pt x="7306" y="190756"/>
                  </a:lnTo>
                  <a:lnTo>
                    <a:pt x="5141" y="196497"/>
                  </a:lnTo>
                  <a:lnTo>
                    <a:pt x="2285" y="201753"/>
                  </a:lnTo>
                  <a:lnTo>
                    <a:pt x="1016" y="206794"/>
                  </a:lnTo>
                  <a:lnTo>
                    <a:pt x="1488" y="208464"/>
                  </a:lnTo>
                  <a:lnTo>
                    <a:pt x="2616" y="209576"/>
                  </a:lnTo>
                  <a:lnTo>
                    <a:pt x="7029" y="211671"/>
                  </a:lnTo>
                  <a:lnTo>
                    <a:pt x="7304" y="20449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95" name="SMARTInkShape-1520"/>
            <p:cNvSpPr/>
            <p:nvPr>
              <p:custDataLst>
                <p:tags r:id="rId94"/>
              </p:custDataLst>
            </p:nvPr>
          </p:nvSpPr>
          <p:spPr>
            <a:xfrm>
              <a:off x="6076524" y="2665783"/>
              <a:ext cx="7304" cy="124160"/>
            </a:xfrm>
            <a:custGeom>
              <a:avLst/>
              <a:gdLst/>
              <a:ahLst/>
              <a:cxnLst/>
              <a:rect l="0" t="0" r="0" b="0"/>
              <a:pathLst>
                <a:path w="7304" h="124160">
                  <a:moveTo>
                    <a:pt x="0" y="0"/>
                  </a:moveTo>
                  <a:lnTo>
                    <a:pt x="0" y="0"/>
                  </a:lnTo>
                  <a:lnTo>
                    <a:pt x="0" y="3877"/>
                  </a:lnTo>
                  <a:lnTo>
                    <a:pt x="811" y="5019"/>
                  </a:lnTo>
                  <a:lnTo>
                    <a:pt x="2164" y="5780"/>
                  </a:lnTo>
                  <a:lnTo>
                    <a:pt x="3877" y="6288"/>
                  </a:lnTo>
                  <a:lnTo>
                    <a:pt x="5020" y="7438"/>
                  </a:lnTo>
                  <a:lnTo>
                    <a:pt x="6288" y="10880"/>
                  </a:lnTo>
                  <a:lnTo>
                    <a:pt x="7264" y="44055"/>
                  </a:lnTo>
                  <a:lnTo>
                    <a:pt x="7300" y="78836"/>
                  </a:lnTo>
                  <a:lnTo>
                    <a:pt x="7303" y="106579"/>
                  </a:lnTo>
                  <a:lnTo>
                    <a:pt x="0" y="12415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96" name="SMARTInkShape-1521"/>
            <p:cNvSpPr/>
            <p:nvPr>
              <p:custDataLst>
                <p:tags r:id="rId95"/>
              </p:custDataLst>
            </p:nvPr>
          </p:nvSpPr>
          <p:spPr>
            <a:xfrm>
              <a:off x="6120345" y="2563533"/>
              <a:ext cx="14608" cy="36519"/>
            </a:xfrm>
            <a:custGeom>
              <a:avLst/>
              <a:gdLst/>
              <a:ahLst/>
              <a:cxnLst/>
              <a:rect l="0" t="0" r="0" b="0"/>
              <a:pathLst>
                <a:path w="14608" h="36519">
                  <a:moveTo>
                    <a:pt x="0" y="0"/>
                  </a:moveTo>
                  <a:lnTo>
                    <a:pt x="0" y="0"/>
                  </a:lnTo>
                  <a:lnTo>
                    <a:pt x="0" y="6289"/>
                  </a:lnTo>
                  <a:lnTo>
                    <a:pt x="3877" y="10880"/>
                  </a:lnTo>
                  <a:lnTo>
                    <a:pt x="5780" y="17279"/>
                  </a:lnTo>
                  <a:lnTo>
                    <a:pt x="7003" y="26857"/>
                  </a:lnTo>
                  <a:lnTo>
                    <a:pt x="14607" y="365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97" name="SMARTInkShape-1522"/>
            <p:cNvSpPr/>
            <p:nvPr>
              <p:custDataLst>
                <p:tags r:id="rId96"/>
              </p:custDataLst>
            </p:nvPr>
          </p:nvSpPr>
          <p:spPr>
            <a:xfrm>
              <a:off x="6178773" y="2709604"/>
              <a:ext cx="255613" cy="146071"/>
            </a:xfrm>
            <a:custGeom>
              <a:avLst/>
              <a:gdLst/>
              <a:ahLst/>
              <a:cxnLst/>
              <a:rect l="0" t="0" r="0" b="0"/>
              <a:pathLst>
                <a:path w="255613" h="146071">
                  <a:moveTo>
                    <a:pt x="0" y="0"/>
                  </a:moveTo>
                  <a:lnTo>
                    <a:pt x="0" y="0"/>
                  </a:lnTo>
                  <a:lnTo>
                    <a:pt x="0" y="34548"/>
                  </a:lnTo>
                  <a:lnTo>
                    <a:pt x="6288" y="69626"/>
                  </a:lnTo>
                  <a:lnTo>
                    <a:pt x="7244" y="103815"/>
                  </a:lnTo>
                  <a:lnTo>
                    <a:pt x="7301" y="126465"/>
                  </a:lnTo>
                  <a:lnTo>
                    <a:pt x="8113" y="128131"/>
                  </a:lnTo>
                  <a:lnTo>
                    <a:pt x="9467" y="129242"/>
                  </a:lnTo>
                  <a:lnTo>
                    <a:pt x="14306" y="131333"/>
                  </a:lnTo>
                  <a:lnTo>
                    <a:pt x="14518" y="127547"/>
                  </a:lnTo>
                  <a:lnTo>
                    <a:pt x="16731" y="123501"/>
                  </a:lnTo>
                  <a:lnTo>
                    <a:pt x="18458" y="121286"/>
                  </a:lnTo>
                  <a:lnTo>
                    <a:pt x="20376" y="114497"/>
                  </a:lnTo>
                  <a:lnTo>
                    <a:pt x="20887" y="110414"/>
                  </a:lnTo>
                  <a:lnTo>
                    <a:pt x="25784" y="101550"/>
                  </a:lnTo>
                  <a:lnTo>
                    <a:pt x="46055" y="68125"/>
                  </a:lnTo>
                  <a:lnTo>
                    <a:pt x="53199" y="60574"/>
                  </a:lnTo>
                  <a:lnTo>
                    <a:pt x="60973" y="53701"/>
                  </a:lnTo>
                  <a:lnTo>
                    <a:pt x="67133" y="45237"/>
                  </a:lnTo>
                  <a:lnTo>
                    <a:pt x="70723" y="42330"/>
                  </a:lnTo>
                  <a:lnTo>
                    <a:pt x="82720" y="38240"/>
                  </a:lnTo>
                  <a:lnTo>
                    <a:pt x="100931" y="36744"/>
                  </a:lnTo>
                  <a:lnTo>
                    <a:pt x="107884" y="38782"/>
                  </a:lnTo>
                  <a:lnTo>
                    <a:pt x="118960" y="46703"/>
                  </a:lnTo>
                  <a:lnTo>
                    <a:pt x="144035" y="67190"/>
                  </a:lnTo>
                  <a:lnTo>
                    <a:pt x="179173" y="82687"/>
                  </a:lnTo>
                  <a:lnTo>
                    <a:pt x="199436" y="86663"/>
                  </a:lnTo>
                  <a:lnTo>
                    <a:pt x="214179" y="86540"/>
                  </a:lnTo>
                  <a:lnTo>
                    <a:pt x="237615" y="80178"/>
                  </a:lnTo>
                  <a:lnTo>
                    <a:pt x="243021" y="76751"/>
                  </a:lnTo>
                  <a:lnTo>
                    <a:pt x="250627" y="66382"/>
                  </a:lnTo>
                  <a:lnTo>
                    <a:pt x="254142" y="56907"/>
                  </a:lnTo>
                  <a:lnTo>
                    <a:pt x="255612" y="26786"/>
                  </a:lnTo>
                  <a:lnTo>
                    <a:pt x="254804" y="25161"/>
                  </a:lnTo>
                  <a:lnTo>
                    <a:pt x="253454" y="24077"/>
                  </a:lnTo>
                  <a:lnTo>
                    <a:pt x="251743" y="23355"/>
                  </a:lnTo>
                  <a:lnTo>
                    <a:pt x="250601" y="22062"/>
                  </a:lnTo>
                  <a:lnTo>
                    <a:pt x="249333" y="18461"/>
                  </a:lnTo>
                  <a:lnTo>
                    <a:pt x="248184" y="17988"/>
                  </a:lnTo>
                  <a:lnTo>
                    <a:pt x="246606" y="18484"/>
                  </a:lnTo>
                  <a:lnTo>
                    <a:pt x="242689" y="20388"/>
                  </a:lnTo>
                  <a:lnTo>
                    <a:pt x="235922" y="22271"/>
                  </a:lnTo>
                  <a:lnTo>
                    <a:pt x="231178" y="25587"/>
                  </a:lnTo>
                  <a:lnTo>
                    <a:pt x="228528" y="31930"/>
                  </a:lnTo>
                  <a:lnTo>
                    <a:pt x="219865" y="68272"/>
                  </a:lnTo>
                  <a:lnTo>
                    <a:pt x="219984" y="102408"/>
                  </a:lnTo>
                  <a:lnTo>
                    <a:pt x="232399" y="135792"/>
                  </a:lnTo>
                  <a:lnTo>
                    <a:pt x="248320" y="14607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98" name="SMARTInkShape-1523"/>
            <p:cNvSpPr/>
            <p:nvPr>
              <p:custDataLst>
                <p:tags r:id="rId97"/>
              </p:custDataLst>
            </p:nvPr>
          </p:nvSpPr>
          <p:spPr>
            <a:xfrm>
              <a:off x="6573163" y="2811881"/>
              <a:ext cx="7305" cy="14580"/>
            </a:xfrm>
            <a:custGeom>
              <a:avLst/>
              <a:gdLst/>
              <a:ahLst/>
              <a:cxnLst/>
              <a:rect l="0" t="0" r="0" b="0"/>
              <a:pathLst>
                <a:path w="7305" h="14580">
                  <a:moveTo>
                    <a:pt x="0" y="14579"/>
                  </a:moveTo>
                  <a:lnTo>
                    <a:pt x="0" y="14579"/>
                  </a:lnTo>
                  <a:lnTo>
                    <a:pt x="0" y="8291"/>
                  </a:lnTo>
                  <a:lnTo>
                    <a:pt x="7277" y="0"/>
                  </a:lnTo>
                  <a:lnTo>
                    <a:pt x="7304" y="727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10" name="SMARTInkShape-Group296"/>
          <p:cNvGrpSpPr/>
          <p:nvPr/>
        </p:nvGrpSpPr>
        <p:grpSpPr>
          <a:xfrm>
            <a:off x="3958505" y="2402856"/>
            <a:ext cx="1818576" cy="429024"/>
            <a:chOff x="3958505" y="2402856"/>
            <a:chExt cx="1818576" cy="429024"/>
          </a:xfrm>
        </p:grpSpPr>
        <p:sp>
          <p:nvSpPr>
            <p:cNvPr id="6300" name="SMARTInkShape-1524"/>
            <p:cNvSpPr/>
            <p:nvPr>
              <p:custDataLst>
                <p:tags r:id="rId83"/>
              </p:custDataLst>
            </p:nvPr>
          </p:nvSpPr>
          <p:spPr>
            <a:xfrm>
              <a:off x="3987727" y="2505106"/>
              <a:ext cx="21903" cy="326774"/>
            </a:xfrm>
            <a:custGeom>
              <a:avLst/>
              <a:gdLst/>
              <a:ahLst/>
              <a:cxnLst/>
              <a:rect l="0" t="0" r="0" b="0"/>
              <a:pathLst>
                <a:path w="21903" h="326774">
                  <a:moveTo>
                    <a:pt x="21902" y="36517"/>
                  </a:moveTo>
                  <a:lnTo>
                    <a:pt x="21902" y="36517"/>
                  </a:lnTo>
                  <a:lnTo>
                    <a:pt x="21902" y="426"/>
                  </a:lnTo>
                  <a:lnTo>
                    <a:pt x="14607" y="0"/>
                  </a:lnTo>
                  <a:lnTo>
                    <a:pt x="12435" y="32075"/>
                  </a:lnTo>
                  <a:lnTo>
                    <a:pt x="8310" y="62870"/>
                  </a:lnTo>
                  <a:lnTo>
                    <a:pt x="3719" y="90671"/>
                  </a:lnTo>
                  <a:lnTo>
                    <a:pt x="1096" y="119466"/>
                  </a:lnTo>
                  <a:lnTo>
                    <a:pt x="319" y="148556"/>
                  </a:lnTo>
                  <a:lnTo>
                    <a:pt x="89" y="177734"/>
                  </a:lnTo>
                  <a:lnTo>
                    <a:pt x="21" y="206937"/>
                  </a:lnTo>
                  <a:lnTo>
                    <a:pt x="0" y="236148"/>
                  </a:lnTo>
                  <a:lnTo>
                    <a:pt x="805" y="268456"/>
                  </a:lnTo>
                  <a:lnTo>
                    <a:pt x="6619" y="301508"/>
                  </a:lnTo>
                  <a:lnTo>
                    <a:pt x="7907" y="315564"/>
                  </a:lnTo>
                  <a:lnTo>
                    <a:pt x="13557" y="326773"/>
                  </a:lnTo>
                  <a:lnTo>
                    <a:pt x="13905" y="326590"/>
                  </a:lnTo>
                  <a:lnTo>
                    <a:pt x="14507" y="322204"/>
                  </a:lnTo>
                  <a:lnTo>
                    <a:pt x="14599" y="3067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01" name="SMARTInkShape-1525"/>
            <p:cNvSpPr/>
            <p:nvPr>
              <p:custDataLst>
                <p:tags r:id="rId84"/>
              </p:custDataLst>
            </p:nvPr>
          </p:nvSpPr>
          <p:spPr>
            <a:xfrm>
              <a:off x="3958505" y="2607690"/>
              <a:ext cx="160678" cy="28880"/>
            </a:xfrm>
            <a:custGeom>
              <a:avLst/>
              <a:gdLst/>
              <a:ahLst/>
              <a:cxnLst/>
              <a:rect l="0" t="0" r="0" b="0"/>
              <a:pathLst>
                <a:path w="160678" h="28880">
                  <a:moveTo>
                    <a:pt x="0" y="28879"/>
                  </a:moveTo>
                  <a:lnTo>
                    <a:pt x="0" y="28879"/>
                  </a:lnTo>
                  <a:lnTo>
                    <a:pt x="0" y="17787"/>
                  </a:lnTo>
                  <a:lnTo>
                    <a:pt x="2164" y="13670"/>
                  </a:lnTo>
                  <a:lnTo>
                    <a:pt x="3877" y="11436"/>
                  </a:lnTo>
                  <a:lnTo>
                    <a:pt x="10108" y="8954"/>
                  </a:lnTo>
                  <a:lnTo>
                    <a:pt x="22741" y="5392"/>
                  </a:lnTo>
                  <a:lnTo>
                    <a:pt x="32829" y="2210"/>
                  </a:lnTo>
                  <a:lnTo>
                    <a:pt x="66207" y="0"/>
                  </a:lnTo>
                  <a:lnTo>
                    <a:pt x="102311" y="7653"/>
                  </a:lnTo>
                  <a:lnTo>
                    <a:pt x="135458" y="20172"/>
                  </a:lnTo>
                  <a:lnTo>
                    <a:pt x="160677" y="2157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02" name="SMARTInkShape-1526"/>
            <p:cNvSpPr/>
            <p:nvPr>
              <p:custDataLst>
                <p:tags r:id="rId85"/>
              </p:custDataLst>
            </p:nvPr>
          </p:nvSpPr>
          <p:spPr>
            <a:xfrm>
              <a:off x="4156127" y="2541760"/>
              <a:ext cx="63963" cy="141522"/>
            </a:xfrm>
            <a:custGeom>
              <a:avLst/>
              <a:gdLst/>
              <a:ahLst/>
              <a:cxnLst/>
              <a:rect l="0" t="0" r="0" b="0"/>
              <a:pathLst>
                <a:path w="63963" h="141522">
                  <a:moveTo>
                    <a:pt x="43394" y="58291"/>
                  </a:moveTo>
                  <a:lnTo>
                    <a:pt x="43394" y="58291"/>
                  </a:lnTo>
                  <a:lnTo>
                    <a:pt x="47271" y="58291"/>
                  </a:lnTo>
                  <a:lnTo>
                    <a:pt x="48413" y="57480"/>
                  </a:lnTo>
                  <a:lnTo>
                    <a:pt x="49174" y="56127"/>
                  </a:lnTo>
                  <a:lnTo>
                    <a:pt x="49682" y="54414"/>
                  </a:lnTo>
                  <a:lnTo>
                    <a:pt x="62284" y="32900"/>
                  </a:lnTo>
                  <a:lnTo>
                    <a:pt x="63962" y="23743"/>
                  </a:lnTo>
                  <a:lnTo>
                    <a:pt x="62544" y="16427"/>
                  </a:lnTo>
                  <a:lnTo>
                    <a:pt x="59347" y="7746"/>
                  </a:lnTo>
                  <a:lnTo>
                    <a:pt x="58267" y="1420"/>
                  </a:lnTo>
                  <a:lnTo>
                    <a:pt x="57367" y="901"/>
                  </a:lnTo>
                  <a:lnTo>
                    <a:pt x="47859" y="0"/>
                  </a:lnTo>
                  <a:lnTo>
                    <a:pt x="43214" y="2088"/>
                  </a:lnTo>
                  <a:lnTo>
                    <a:pt x="40839" y="3781"/>
                  </a:lnTo>
                  <a:lnTo>
                    <a:pt x="28771" y="22610"/>
                  </a:lnTo>
                  <a:lnTo>
                    <a:pt x="14178" y="55389"/>
                  </a:lnTo>
                  <a:lnTo>
                    <a:pt x="2818" y="89407"/>
                  </a:lnTo>
                  <a:lnTo>
                    <a:pt x="0" y="120396"/>
                  </a:lnTo>
                  <a:lnTo>
                    <a:pt x="1927" y="128632"/>
                  </a:lnTo>
                  <a:lnTo>
                    <a:pt x="7574" y="137831"/>
                  </a:lnTo>
                  <a:lnTo>
                    <a:pt x="9776" y="140532"/>
                  </a:lnTo>
                  <a:lnTo>
                    <a:pt x="12055" y="141521"/>
                  </a:lnTo>
                  <a:lnTo>
                    <a:pt x="14386" y="141369"/>
                  </a:lnTo>
                  <a:lnTo>
                    <a:pt x="31399" y="133160"/>
                  </a:lnTo>
                  <a:lnTo>
                    <a:pt x="37522" y="128624"/>
                  </a:lnTo>
                  <a:lnTo>
                    <a:pt x="53044" y="107973"/>
                  </a:lnTo>
                  <a:lnTo>
                    <a:pt x="55798" y="100389"/>
                  </a:lnTo>
                  <a:lnTo>
                    <a:pt x="57566" y="82296"/>
                  </a:lnTo>
                  <a:lnTo>
                    <a:pt x="55643" y="74911"/>
                  </a:lnTo>
                  <a:lnTo>
                    <a:pt x="52896" y="68112"/>
                  </a:lnTo>
                  <a:lnTo>
                    <a:pt x="50537" y="55971"/>
                  </a:lnTo>
                  <a:lnTo>
                    <a:pt x="45045" y="44188"/>
                  </a:lnTo>
                  <a:lnTo>
                    <a:pt x="44495" y="41585"/>
                  </a:lnTo>
                  <a:lnTo>
                    <a:pt x="39843" y="34046"/>
                  </a:lnTo>
                  <a:lnTo>
                    <a:pt x="35594" y="31285"/>
                  </a:lnTo>
                  <a:lnTo>
                    <a:pt x="26254" y="29513"/>
                  </a:lnTo>
                  <a:lnTo>
                    <a:pt x="19020" y="29206"/>
                  </a:lnTo>
                  <a:lnTo>
                    <a:pt x="17406" y="29974"/>
                  </a:lnTo>
                  <a:lnTo>
                    <a:pt x="16331" y="31299"/>
                  </a:lnTo>
                  <a:lnTo>
                    <a:pt x="14180" y="3638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03" name="SMARTInkShape-1527"/>
            <p:cNvSpPr/>
            <p:nvPr>
              <p:custDataLst>
                <p:tags r:id="rId86"/>
              </p:custDataLst>
            </p:nvPr>
          </p:nvSpPr>
          <p:spPr>
            <a:xfrm>
              <a:off x="4356719" y="2402856"/>
              <a:ext cx="375959" cy="372480"/>
            </a:xfrm>
            <a:custGeom>
              <a:avLst/>
              <a:gdLst/>
              <a:ahLst/>
              <a:cxnLst/>
              <a:rect l="0" t="0" r="0" b="0"/>
              <a:pathLst>
                <a:path w="375959" h="372480">
                  <a:moveTo>
                    <a:pt x="32693" y="0"/>
                  </a:moveTo>
                  <a:lnTo>
                    <a:pt x="32693" y="0"/>
                  </a:lnTo>
                  <a:lnTo>
                    <a:pt x="32693" y="32137"/>
                  </a:lnTo>
                  <a:lnTo>
                    <a:pt x="32693" y="60629"/>
                  </a:lnTo>
                  <a:lnTo>
                    <a:pt x="32693" y="92171"/>
                  </a:lnTo>
                  <a:lnTo>
                    <a:pt x="32693" y="128026"/>
                  </a:lnTo>
                  <a:lnTo>
                    <a:pt x="32693" y="155093"/>
                  </a:lnTo>
                  <a:lnTo>
                    <a:pt x="32693" y="183352"/>
                  </a:lnTo>
                  <a:lnTo>
                    <a:pt x="32693" y="211330"/>
                  </a:lnTo>
                  <a:lnTo>
                    <a:pt x="32693" y="237290"/>
                  </a:lnTo>
                  <a:lnTo>
                    <a:pt x="32693" y="270839"/>
                  </a:lnTo>
                  <a:lnTo>
                    <a:pt x="32693" y="301338"/>
                  </a:lnTo>
                  <a:lnTo>
                    <a:pt x="31882" y="328251"/>
                  </a:lnTo>
                  <a:lnTo>
                    <a:pt x="26066" y="347671"/>
                  </a:lnTo>
                  <a:lnTo>
                    <a:pt x="25416" y="357427"/>
                  </a:lnTo>
                  <a:lnTo>
                    <a:pt x="21520" y="357740"/>
                  </a:lnTo>
                  <a:lnTo>
                    <a:pt x="20375" y="356973"/>
                  </a:lnTo>
                  <a:lnTo>
                    <a:pt x="19612" y="355650"/>
                  </a:lnTo>
                  <a:lnTo>
                    <a:pt x="19104" y="353956"/>
                  </a:lnTo>
                  <a:lnTo>
                    <a:pt x="10276" y="343070"/>
                  </a:lnTo>
                  <a:lnTo>
                    <a:pt x="8010" y="340701"/>
                  </a:lnTo>
                  <a:lnTo>
                    <a:pt x="5493" y="333740"/>
                  </a:lnTo>
                  <a:lnTo>
                    <a:pt x="1911" y="320696"/>
                  </a:lnTo>
                  <a:lnTo>
                    <a:pt x="0" y="316047"/>
                  </a:lnTo>
                  <a:lnTo>
                    <a:pt x="39" y="306553"/>
                  </a:lnTo>
                  <a:lnTo>
                    <a:pt x="13443" y="272653"/>
                  </a:lnTo>
                  <a:lnTo>
                    <a:pt x="24465" y="258054"/>
                  </a:lnTo>
                  <a:lnTo>
                    <a:pt x="55443" y="233712"/>
                  </a:lnTo>
                  <a:lnTo>
                    <a:pt x="90420" y="204348"/>
                  </a:lnTo>
                  <a:lnTo>
                    <a:pt x="121683" y="172239"/>
                  </a:lnTo>
                  <a:lnTo>
                    <a:pt x="139502" y="136215"/>
                  </a:lnTo>
                  <a:lnTo>
                    <a:pt x="153580" y="99741"/>
                  </a:lnTo>
                  <a:lnTo>
                    <a:pt x="156661" y="64703"/>
                  </a:lnTo>
                  <a:lnTo>
                    <a:pt x="156850" y="44357"/>
                  </a:lnTo>
                  <a:lnTo>
                    <a:pt x="152975" y="47858"/>
                  </a:lnTo>
                  <a:lnTo>
                    <a:pt x="151072" y="54001"/>
                  </a:lnTo>
                  <a:lnTo>
                    <a:pt x="143919" y="82491"/>
                  </a:lnTo>
                  <a:lnTo>
                    <a:pt x="137963" y="110100"/>
                  </a:lnTo>
                  <a:lnTo>
                    <a:pt x="136285" y="134953"/>
                  </a:lnTo>
                  <a:lnTo>
                    <a:pt x="133375" y="160064"/>
                  </a:lnTo>
                  <a:lnTo>
                    <a:pt x="129377" y="185562"/>
                  </a:lnTo>
                  <a:lnTo>
                    <a:pt x="124895" y="213123"/>
                  </a:lnTo>
                  <a:lnTo>
                    <a:pt x="122362" y="239439"/>
                  </a:lnTo>
                  <a:lnTo>
                    <a:pt x="123100" y="274902"/>
                  </a:lnTo>
                  <a:lnTo>
                    <a:pt x="126294" y="305968"/>
                  </a:lnTo>
                  <a:lnTo>
                    <a:pt x="129404" y="331403"/>
                  </a:lnTo>
                  <a:lnTo>
                    <a:pt x="134618" y="355736"/>
                  </a:lnTo>
                  <a:lnTo>
                    <a:pt x="135538" y="356448"/>
                  </a:lnTo>
                  <a:lnTo>
                    <a:pt x="138724" y="357239"/>
                  </a:lnTo>
                  <a:lnTo>
                    <a:pt x="139898" y="356639"/>
                  </a:lnTo>
                  <a:lnTo>
                    <a:pt x="140680" y="355427"/>
                  </a:lnTo>
                  <a:lnTo>
                    <a:pt x="141782" y="349844"/>
                  </a:lnTo>
                  <a:lnTo>
                    <a:pt x="146096" y="319442"/>
                  </a:lnTo>
                  <a:lnTo>
                    <a:pt x="149679" y="290951"/>
                  </a:lnTo>
                  <a:lnTo>
                    <a:pt x="157359" y="259235"/>
                  </a:lnTo>
                  <a:lnTo>
                    <a:pt x="171504" y="228890"/>
                  </a:lnTo>
                  <a:lnTo>
                    <a:pt x="173924" y="225629"/>
                  </a:lnTo>
                  <a:lnTo>
                    <a:pt x="177160" y="224266"/>
                  </a:lnTo>
                  <a:lnTo>
                    <a:pt x="185084" y="224916"/>
                  </a:lnTo>
                  <a:lnTo>
                    <a:pt x="191851" y="227909"/>
                  </a:lnTo>
                  <a:lnTo>
                    <a:pt x="206686" y="236443"/>
                  </a:lnTo>
                  <a:lnTo>
                    <a:pt x="213625" y="245476"/>
                  </a:lnTo>
                  <a:lnTo>
                    <a:pt x="228569" y="267234"/>
                  </a:lnTo>
                  <a:lnTo>
                    <a:pt x="261602" y="293596"/>
                  </a:lnTo>
                  <a:lnTo>
                    <a:pt x="282013" y="302551"/>
                  </a:lnTo>
                  <a:lnTo>
                    <a:pt x="285737" y="303139"/>
                  </a:lnTo>
                  <a:lnTo>
                    <a:pt x="304217" y="300091"/>
                  </a:lnTo>
                  <a:lnTo>
                    <a:pt x="309719" y="297568"/>
                  </a:lnTo>
                  <a:lnTo>
                    <a:pt x="319865" y="289335"/>
                  </a:lnTo>
                  <a:lnTo>
                    <a:pt x="322625" y="282509"/>
                  </a:lnTo>
                  <a:lnTo>
                    <a:pt x="324776" y="247808"/>
                  </a:lnTo>
                  <a:lnTo>
                    <a:pt x="323997" y="238354"/>
                  </a:lnTo>
                  <a:lnTo>
                    <a:pt x="318995" y="224719"/>
                  </a:lnTo>
                  <a:lnTo>
                    <a:pt x="314665" y="218084"/>
                  </a:lnTo>
                  <a:lnTo>
                    <a:pt x="310035" y="214594"/>
                  </a:lnTo>
                  <a:lnTo>
                    <a:pt x="302867" y="212629"/>
                  </a:lnTo>
                  <a:lnTo>
                    <a:pt x="293174" y="211965"/>
                  </a:lnTo>
                  <a:lnTo>
                    <a:pt x="290743" y="213534"/>
                  </a:lnTo>
                  <a:lnTo>
                    <a:pt x="281011" y="227713"/>
                  </a:lnTo>
                  <a:lnTo>
                    <a:pt x="269651" y="251737"/>
                  </a:lnTo>
                  <a:lnTo>
                    <a:pt x="266833" y="285287"/>
                  </a:lnTo>
                  <a:lnTo>
                    <a:pt x="274406" y="321414"/>
                  </a:lnTo>
                  <a:lnTo>
                    <a:pt x="279700" y="335176"/>
                  </a:lnTo>
                  <a:lnTo>
                    <a:pt x="291804" y="351238"/>
                  </a:lnTo>
                  <a:lnTo>
                    <a:pt x="306482" y="361497"/>
                  </a:lnTo>
                  <a:lnTo>
                    <a:pt x="326699" y="368865"/>
                  </a:lnTo>
                  <a:lnTo>
                    <a:pt x="359505" y="372162"/>
                  </a:lnTo>
                  <a:lnTo>
                    <a:pt x="375958" y="3724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04" name="SMARTInkShape-1528"/>
            <p:cNvSpPr/>
            <p:nvPr>
              <p:custDataLst>
                <p:tags r:id="rId87"/>
              </p:custDataLst>
            </p:nvPr>
          </p:nvSpPr>
          <p:spPr>
            <a:xfrm>
              <a:off x="5624260" y="2519978"/>
              <a:ext cx="152821" cy="284572"/>
            </a:xfrm>
            <a:custGeom>
              <a:avLst/>
              <a:gdLst/>
              <a:ahLst/>
              <a:cxnLst/>
              <a:rect l="0" t="0" r="0" b="0"/>
              <a:pathLst>
                <a:path w="152821" h="284572">
                  <a:moveTo>
                    <a:pt x="87088" y="182322"/>
                  </a:moveTo>
                  <a:lnTo>
                    <a:pt x="87088" y="182322"/>
                  </a:lnTo>
                  <a:lnTo>
                    <a:pt x="90966" y="182322"/>
                  </a:lnTo>
                  <a:lnTo>
                    <a:pt x="92107" y="181511"/>
                  </a:lnTo>
                  <a:lnTo>
                    <a:pt x="92869" y="180158"/>
                  </a:lnTo>
                  <a:lnTo>
                    <a:pt x="107656" y="144649"/>
                  </a:lnTo>
                  <a:lnTo>
                    <a:pt x="107292" y="141788"/>
                  </a:lnTo>
                  <a:lnTo>
                    <a:pt x="99930" y="123944"/>
                  </a:lnTo>
                  <a:lnTo>
                    <a:pt x="98085" y="121493"/>
                  </a:lnTo>
                  <a:lnTo>
                    <a:pt x="93869" y="118769"/>
                  </a:lnTo>
                  <a:lnTo>
                    <a:pt x="84550" y="117021"/>
                  </a:lnTo>
                  <a:lnTo>
                    <a:pt x="69065" y="122506"/>
                  </a:lnTo>
                  <a:lnTo>
                    <a:pt x="55148" y="129885"/>
                  </a:lnTo>
                  <a:lnTo>
                    <a:pt x="35906" y="148671"/>
                  </a:lnTo>
                  <a:lnTo>
                    <a:pt x="12423" y="183511"/>
                  </a:lnTo>
                  <a:lnTo>
                    <a:pt x="2250" y="217392"/>
                  </a:lnTo>
                  <a:lnTo>
                    <a:pt x="0" y="243891"/>
                  </a:lnTo>
                  <a:lnTo>
                    <a:pt x="3487" y="259714"/>
                  </a:lnTo>
                  <a:lnTo>
                    <a:pt x="9660" y="270805"/>
                  </a:lnTo>
                  <a:lnTo>
                    <a:pt x="12748" y="272148"/>
                  </a:lnTo>
                  <a:lnTo>
                    <a:pt x="20506" y="271476"/>
                  </a:lnTo>
                  <a:lnTo>
                    <a:pt x="52152" y="259932"/>
                  </a:lnTo>
                  <a:lnTo>
                    <a:pt x="69073" y="248958"/>
                  </a:lnTo>
                  <a:lnTo>
                    <a:pt x="94264" y="217997"/>
                  </a:lnTo>
                  <a:lnTo>
                    <a:pt x="109966" y="189459"/>
                  </a:lnTo>
                  <a:lnTo>
                    <a:pt x="120881" y="159567"/>
                  </a:lnTo>
                  <a:lnTo>
                    <a:pt x="130852" y="125411"/>
                  </a:lnTo>
                  <a:lnTo>
                    <a:pt x="140636" y="91103"/>
                  </a:lnTo>
                  <a:lnTo>
                    <a:pt x="144552" y="58898"/>
                  </a:lnTo>
                  <a:lnTo>
                    <a:pt x="145389" y="25619"/>
                  </a:lnTo>
                  <a:lnTo>
                    <a:pt x="145515" y="0"/>
                  </a:lnTo>
                  <a:lnTo>
                    <a:pt x="145517" y="3690"/>
                  </a:lnTo>
                  <a:lnTo>
                    <a:pt x="139229" y="27075"/>
                  </a:lnTo>
                  <a:lnTo>
                    <a:pt x="138346" y="61042"/>
                  </a:lnTo>
                  <a:lnTo>
                    <a:pt x="138252" y="88230"/>
                  </a:lnTo>
                  <a:lnTo>
                    <a:pt x="138225" y="116843"/>
                  </a:lnTo>
                  <a:lnTo>
                    <a:pt x="138216" y="148044"/>
                  </a:lnTo>
                  <a:lnTo>
                    <a:pt x="138214" y="180822"/>
                  </a:lnTo>
                  <a:lnTo>
                    <a:pt x="140377" y="213256"/>
                  </a:lnTo>
                  <a:lnTo>
                    <a:pt x="143994" y="244235"/>
                  </a:lnTo>
                  <a:lnTo>
                    <a:pt x="146127" y="268199"/>
                  </a:lnTo>
                  <a:lnTo>
                    <a:pt x="152820" y="28457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05" name="SMARTInkShape-1529"/>
            <p:cNvSpPr/>
            <p:nvPr>
              <p:custDataLst>
                <p:tags r:id="rId88"/>
              </p:custDataLst>
            </p:nvPr>
          </p:nvSpPr>
          <p:spPr>
            <a:xfrm>
              <a:off x="5499736" y="2622097"/>
              <a:ext cx="79728" cy="167343"/>
            </a:xfrm>
            <a:custGeom>
              <a:avLst/>
              <a:gdLst/>
              <a:ahLst/>
              <a:cxnLst/>
              <a:rect l="0" t="0" r="0" b="0"/>
              <a:pathLst>
                <a:path w="79728" h="167343">
                  <a:moveTo>
                    <a:pt x="14417" y="7168"/>
                  </a:moveTo>
                  <a:lnTo>
                    <a:pt x="14417" y="7168"/>
                  </a:lnTo>
                  <a:lnTo>
                    <a:pt x="15229" y="25457"/>
                  </a:lnTo>
                  <a:lnTo>
                    <a:pt x="23434" y="58366"/>
                  </a:lnTo>
                  <a:lnTo>
                    <a:pt x="29532" y="70757"/>
                  </a:lnTo>
                  <a:lnTo>
                    <a:pt x="38862" y="82215"/>
                  </a:lnTo>
                  <a:lnTo>
                    <a:pt x="45840" y="85155"/>
                  </a:lnTo>
                  <a:lnTo>
                    <a:pt x="49973" y="85938"/>
                  </a:lnTo>
                  <a:lnTo>
                    <a:pt x="52728" y="85650"/>
                  </a:lnTo>
                  <a:lnTo>
                    <a:pt x="54565" y="84646"/>
                  </a:lnTo>
                  <a:lnTo>
                    <a:pt x="55789" y="83165"/>
                  </a:lnTo>
                  <a:lnTo>
                    <a:pt x="59314" y="81520"/>
                  </a:lnTo>
                  <a:lnTo>
                    <a:pt x="61390" y="81081"/>
                  </a:lnTo>
                  <a:lnTo>
                    <a:pt x="68188" y="76586"/>
                  </a:lnTo>
                  <a:lnTo>
                    <a:pt x="75343" y="66237"/>
                  </a:lnTo>
                  <a:lnTo>
                    <a:pt x="78725" y="56769"/>
                  </a:lnTo>
                  <a:lnTo>
                    <a:pt x="79727" y="44948"/>
                  </a:lnTo>
                  <a:lnTo>
                    <a:pt x="77797" y="38025"/>
                  </a:lnTo>
                  <a:lnTo>
                    <a:pt x="75046" y="31432"/>
                  </a:lnTo>
                  <a:lnTo>
                    <a:pt x="72686" y="19406"/>
                  </a:lnTo>
                  <a:lnTo>
                    <a:pt x="67208" y="10343"/>
                  </a:lnTo>
                  <a:lnTo>
                    <a:pt x="62766" y="5063"/>
                  </a:lnTo>
                  <a:lnTo>
                    <a:pt x="58086" y="2175"/>
                  </a:lnTo>
                  <a:lnTo>
                    <a:pt x="48726" y="549"/>
                  </a:lnTo>
                  <a:lnTo>
                    <a:pt x="34899" y="0"/>
                  </a:lnTo>
                  <a:lnTo>
                    <a:pt x="29472" y="2089"/>
                  </a:lnTo>
                  <a:lnTo>
                    <a:pt x="26888" y="3782"/>
                  </a:lnTo>
                  <a:lnTo>
                    <a:pt x="19375" y="13919"/>
                  </a:lnTo>
                  <a:lnTo>
                    <a:pt x="4687" y="47705"/>
                  </a:lnTo>
                  <a:lnTo>
                    <a:pt x="774" y="78713"/>
                  </a:lnTo>
                  <a:lnTo>
                    <a:pt x="0" y="109123"/>
                  </a:lnTo>
                  <a:lnTo>
                    <a:pt x="2031" y="131241"/>
                  </a:lnTo>
                  <a:lnTo>
                    <a:pt x="6478" y="144273"/>
                  </a:lnTo>
                  <a:lnTo>
                    <a:pt x="13864" y="152770"/>
                  </a:lnTo>
                  <a:lnTo>
                    <a:pt x="27147" y="162116"/>
                  </a:lnTo>
                  <a:lnTo>
                    <a:pt x="54387" y="167342"/>
                  </a:lnTo>
                  <a:lnTo>
                    <a:pt x="72846" y="16054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06" name="SMARTInkShape-1530"/>
            <p:cNvSpPr/>
            <p:nvPr>
              <p:custDataLst>
                <p:tags r:id="rId89"/>
              </p:custDataLst>
            </p:nvPr>
          </p:nvSpPr>
          <p:spPr>
            <a:xfrm>
              <a:off x="5368083" y="2519712"/>
              <a:ext cx="73036" cy="277395"/>
            </a:xfrm>
            <a:custGeom>
              <a:avLst/>
              <a:gdLst/>
              <a:ahLst/>
              <a:cxnLst/>
              <a:rect l="0" t="0" r="0" b="0"/>
              <a:pathLst>
                <a:path w="73036" h="277395">
                  <a:moveTo>
                    <a:pt x="0" y="0"/>
                  </a:moveTo>
                  <a:lnTo>
                    <a:pt x="0" y="0"/>
                  </a:lnTo>
                  <a:lnTo>
                    <a:pt x="811" y="32034"/>
                  </a:lnTo>
                  <a:lnTo>
                    <a:pt x="5781" y="66770"/>
                  </a:lnTo>
                  <a:lnTo>
                    <a:pt x="6852" y="97417"/>
                  </a:lnTo>
                  <a:lnTo>
                    <a:pt x="5006" y="132196"/>
                  </a:lnTo>
                  <a:lnTo>
                    <a:pt x="1483" y="168198"/>
                  </a:lnTo>
                  <a:lnTo>
                    <a:pt x="439" y="202399"/>
                  </a:lnTo>
                  <a:lnTo>
                    <a:pt x="87" y="235282"/>
                  </a:lnTo>
                  <a:lnTo>
                    <a:pt x="4" y="269460"/>
                  </a:lnTo>
                  <a:lnTo>
                    <a:pt x="0" y="277394"/>
                  </a:lnTo>
                  <a:lnTo>
                    <a:pt x="811" y="246309"/>
                  </a:lnTo>
                  <a:lnTo>
                    <a:pt x="5781" y="216545"/>
                  </a:lnTo>
                  <a:lnTo>
                    <a:pt x="9017" y="189133"/>
                  </a:lnTo>
                  <a:lnTo>
                    <a:pt x="17278" y="160453"/>
                  </a:lnTo>
                  <a:lnTo>
                    <a:pt x="30733" y="125558"/>
                  </a:lnTo>
                  <a:lnTo>
                    <a:pt x="43701" y="97935"/>
                  </a:lnTo>
                  <a:lnTo>
                    <a:pt x="48636" y="92217"/>
                  </a:lnTo>
                  <a:lnTo>
                    <a:pt x="53536" y="89676"/>
                  </a:lnTo>
                  <a:lnTo>
                    <a:pt x="55166" y="89810"/>
                  </a:lnTo>
                  <a:lnTo>
                    <a:pt x="56253" y="90710"/>
                  </a:lnTo>
                  <a:lnTo>
                    <a:pt x="58273" y="93875"/>
                  </a:lnTo>
                  <a:lnTo>
                    <a:pt x="63161" y="100219"/>
                  </a:lnTo>
                  <a:lnTo>
                    <a:pt x="64589" y="104863"/>
                  </a:lnTo>
                  <a:lnTo>
                    <a:pt x="67745" y="130606"/>
                  </a:lnTo>
                  <a:lnTo>
                    <a:pt x="71468" y="147980"/>
                  </a:lnTo>
                  <a:lnTo>
                    <a:pt x="70407" y="170711"/>
                  </a:lnTo>
                  <a:lnTo>
                    <a:pt x="66655" y="203595"/>
                  </a:lnTo>
                  <a:lnTo>
                    <a:pt x="65854" y="238733"/>
                  </a:lnTo>
                  <a:lnTo>
                    <a:pt x="66598" y="248928"/>
                  </a:lnTo>
                  <a:lnTo>
                    <a:pt x="73035" y="26292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07" name="SMARTInkShape-1531"/>
            <p:cNvSpPr/>
            <p:nvPr>
              <p:custDataLst>
                <p:tags r:id="rId90"/>
              </p:custDataLst>
            </p:nvPr>
          </p:nvSpPr>
          <p:spPr>
            <a:xfrm>
              <a:off x="5233439" y="2607444"/>
              <a:ext cx="83520" cy="188263"/>
            </a:xfrm>
            <a:custGeom>
              <a:avLst/>
              <a:gdLst/>
              <a:ahLst/>
              <a:cxnLst/>
              <a:rect l="0" t="0" r="0" b="0"/>
              <a:pathLst>
                <a:path w="83520" h="188263">
                  <a:moveTo>
                    <a:pt x="83519" y="7214"/>
                  </a:moveTo>
                  <a:lnTo>
                    <a:pt x="83519" y="7214"/>
                  </a:lnTo>
                  <a:lnTo>
                    <a:pt x="83519" y="3337"/>
                  </a:lnTo>
                  <a:lnTo>
                    <a:pt x="82708" y="2195"/>
                  </a:lnTo>
                  <a:lnTo>
                    <a:pt x="81356" y="1433"/>
                  </a:lnTo>
                  <a:lnTo>
                    <a:pt x="70229" y="0"/>
                  </a:lnTo>
                  <a:lnTo>
                    <a:pt x="57511" y="739"/>
                  </a:lnTo>
                  <a:lnTo>
                    <a:pt x="44886" y="5746"/>
                  </a:lnTo>
                  <a:lnTo>
                    <a:pt x="26446" y="20957"/>
                  </a:lnTo>
                  <a:lnTo>
                    <a:pt x="845" y="53083"/>
                  </a:lnTo>
                  <a:lnTo>
                    <a:pt x="0" y="55646"/>
                  </a:lnTo>
                  <a:lnTo>
                    <a:pt x="249" y="58167"/>
                  </a:lnTo>
                  <a:lnTo>
                    <a:pt x="2312" y="65591"/>
                  </a:lnTo>
                  <a:lnTo>
                    <a:pt x="2602" y="68043"/>
                  </a:lnTo>
                  <a:lnTo>
                    <a:pt x="7252" y="72931"/>
                  </a:lnTo>
                  <a:lnTo>
                    <a:pt x="13916" y="76996"/>
                  </a:lnTo>
                  <a:lnTo>
                    <a:pt x="24807" y="81771"/>
                  </a:lnTo>
                  <a:lnTo>
                    <a:pt x="42117" y="97380"/>
                  </a:lnTo>
                  <a:lnTo>
                    <a:pt x="44831" y="102199"/>
                  </a:lnTo>
                  <a:lnTo>
                    <a:pt x="46573" y="111906"/>
                  </a:lnTo>
                  <a:lnTo>
                    <a:pt x="46875" y="123081"/>
                  </a:lnTo>
                  <a:lnTo>
                    <a:pt x="44781" y="129852"/>
                  </a:lnTo>
                  <a:lnTo>
                    <a:pt x="41958" y="136378"/>
                  </a:lnTo>
                  <a:lnTo>
                    <a:pt x="39556" y="148365"/>
                  </a:lnTo>
                  <a:lnTo>
                    <a:pt x="22556" y="176517"/>
                  </a:lnTo>
                  <a:lnTo>
                    <a:pt x="15323" y="184603"/>
                  </a:lnTo>
                  <a:lnTo>
                    <a:pt x="10471" y="187492"/>
                  </a:lnTo>
                  <a:lnTo>
                    <a:pt x="8041" y="188262"/>
                  </a:lnTo>
                  <a:lnTo>
                    <a:pt x="6421" y="187964"/>
                  </a:lnTo>
                  <a:lnTo>
                    <a:pt x="5340" y="186953"/>
                  </a:lnTo>
                  <a:lnTo>
                    <a:pt x="4141" y="183667"/>
                  </a:lnTo>
                  <a:lnTo>
                    <a:pt x="3181" y="160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08" name="SMARTInkShape-1532"/>
            <p:cNvSpPr/>
            <p:nvPr>
              <p:custDataLst>
                <p:tags r:id="rId91"/>
              </p:custDataLst>
            </p:nvPr>
          </p:nvSpPr>
          <p:spPr>
            <a:xfrm>
              <a:off x="5069332" y="2629302"/>
              <a:ext cx="108861" cy="180608"/>
            </a:xfrm>
            <a:custGeom>
              <a:avLst/>
              <a:gdLst/>
              <a:ahLst/>
              <a:cxnLst/>
              <a:rect l="0" t="0" r="0" b="0"/>
              <a:pathLst>
                <a:path w="108861" h="180608">
                  <a:moveTo>
                    <a:pt x="86949" y="36481"/>
                  </a:moveTo>
                  <a:lnTo>
                    <a:pt x="86949" y="36481"/>
                  </a:lnTo>
                  <a:lnTo>
                    <a:pt x="86949" y="12035"/>
                  </a:lnTo>
                  <a:lnTo>
                    <a:pt x="84785" y="7222"/>
                  </a:lnTo>
                  <a:lnTo>
                    <a:pt x="80661" y="1397"/>
                  </a:lnTo>
                  <a:lnTo>
                    <a:pt x="77933" y="601"/>
                  </a:lnTo>
                  <a:lnTo>
                    <a:pt x="58626" y="0"/>
                  </a:lnTo>
                  <a:lnTo>
                    <a:pt x="55084" y="1611"/>
                  </a:lnTo>
                  <a:lnTo>
                    <a:pt x="45408" y="12443"/>
                  </a:lnTo>
                  <a:lnTo>
                    <a:pt x="23311" y="44466"/>
                  </a:lnTo>
                  <a:lnTo>
                    <a:pt x="9939" y="78964"/>
                  </a:lnTo>
                  <a:lnTo>
                    <a:pt x="2818" y="107406"/>
                  </a:lnTo>
                  <a:lnTo>
                    <a:pt x="0" y="141770"/>
                  </a:lnTo>
                  <a:lnTo>
                    <a:pt x="210" y="169005"/>
                  </a:lnTo>
                  <a:lnTo>
                    <a:pt x="3225" y="175990"/>
                  </a:lnTo>
                  <a:lnTo>
                    <a:pt x="5164" y="178177"/>
                  </a:lnTo>
                  <a:lnTo>
                    <a:pt x="9485" y="180607"/>
                  </a:lnTo>
                  <a:lnTo>
                    <a:pt x="16273" y="179523"/>
                  </a:lnTo>
                  <a:lnTo>
                    <a:pt x="23889" y="176336"/>
                  </a:lnTo>
                  <a:lnTo>
                    <a:pt x="41847" y="161455"/>
                  </a:lnTo>
                  <a:lnTo>
                    <a:pt x="59843" y="133718"/>
                  </a:lnTo>
                  <a:lnTo>
                    <a:pt x="74748" y="98346"/>
                  </a:lnTo>
                  <a:lnTo>
                    <a:pt x="84781" y="67350"/>
                  </a:lnTo>
                  <a:lnTo>
                    <a:pt x="88471" y="51578"/>
                  </a:lnTo>
                  <a:lnTo>
                    <a:pt x="92540" y="36626"/>
                  </a:lnTo>
                  <a:lnTo>
                    <a:pt x="93914" y="20911"/>
                  </a:lnTo>
                  <a:lnTo>
                    <a:pt x="94839" y="18797"/>
                  </a:lnTo>
                  <a:lnTo>
                    <a:pt x="96266" y="17388"/>
                  </a:lnTo>
                  <a:lnTo>
                    <a:pt x="100511" y="15127"/>
                  </a:lnTo>
                  <a:lnTo>
                    <a:pt x="100859" y="15753"/>
                  </a:lnTo>
                  <a:lnTo>
                    <a:pt x="101538" y="48221"/>
                  </a:lnTo>
                  <a:lnTo>
                    <a:pt x="101552" y="79495"/>
                  </a:lnTo>
                  <a:lnTo>
                    <a:pt x="101555" y="113234"/>
                  </a:lnTo>
                  <a:lnTo>
                    <a:pt x="102367" y="143702"/>
                  </a:lnTo>
                  <a:lnTo>
                    <a:pt x="108860" y="16794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09" name="SMARTInkShape-1533"/>
            <p:cNvSpPr/>
            <p:nvPr>
              <p:custDataLst>
                <p:tags r:id="rId92"/>
              </p:custDataLst>
            </p:nvPr>
          </p:nvSpPr>
          <p:spPr>
            <a:xfrm>
              <a:off x="4871971" y="2512594"/>
              <a:ext cx="145544" cy="299260"/>
            </a:xfrm>
            <a:custGeom>
              <a:avLst/>
              <a:gdLst/>
              <a:ahLst/>
              <a:cxnLst/>
              <a:rect l="0" t="0" r="0" b="0"/>
              <a:pathLst>
                <a:path w="145544" h="299260">
                  <a:moveTo>
                    <a:pt x="94419" y="160492"/>
                  </a:moveTo>
                  <a:lnTo>
                    <a:pt x="94419" y="160492"/>
                  </a:lnTo>
                  <a:lnTo>
                    <a:pt x="100707" y="160492"/>
                  </a:lnTo>
                  <a:lnTo>
                    <a:pt x="101045" y="159681"/>
                  </a:lnTo>
                  <a:lnTo>
                    <a:pt x="101696" y="149612"/>
                  </a:lnTo>
                  <a:lnTo>
                    <a:pt x="99546" y="145378"/>
                  </a:lnTo>
                  <a:lnTo>
                    <a:pt x="96698" y="140791"/>
                  </a:lnTo>
                  <a:lnTo>
                    <a:pt x="94282" y="133646"/>
                  </a:lnTo>
                  <a:lnTo>
                    <a:pt x="84342" y="121531"/>
                  </a:lnTo>
                  <a:lnTo>
                    <a:pt x="79661" y="118831"/>
                  </a:lnTo>
                  <a:lnTo>
                    <a:pt x="70299" y="117311"/>
                  </a:lnTo>
                  <a:lnTo>
                    <a:pt x="61788" y="117767"/>
                  </a:lnTo>
                  <a:lnTo>
                    <a:pt x="38296" y="126874"/>
                  </a:lnTo>
                  <a:lnTo>
                    <a:pt x="30794" y="133649"/>
                  </a:lnTo>
                  <a:lnTo>
                    <a:pt x="8485" y="168645"/>
                  </a:lnTo>
                  <a:lnTo>
                    <a:pt x="2143" y="189958"/>
                  </a:lnTo>
                  <a:lnTo>
                    <a:pt x="0" y="222847"/>
                  </a:lnTo>
                  <a:lnTo>
                    <a:pt x="5408" y="253959"/>
                  </a:lnTo>
                  <a:lnTo>
                    <a:pt x="14290" y="274411"/>
                  </a:lnTo>
                  <a:lnTo>
                    <a:pt x="19854" y="280912"/>
                  </a:lnTo>
                  <a:lnTo>
                    <a:pt x="27737" y="286506"/>
                  </a:lnTo>
                  <a:lnTo>
                    <a:pt x="31299" y="287511"/>
                  </a:lnTo>
                  <a:lnTo>
                    <a:pt x="34486" y="287370"/>
                  </a:lnTo>
                  <a:lnTo>
                    <a:pt x="49309" y="281312"/>
                  </a:lnTo>
                  <a:lnTo>
                    <a:pt x="56246" y="274782"/>
                  </a:lnTo>
                  <a:lnTo>
                    <a:pt x="64714" y="259817"/>
                  </a:lnTo>
                  <a:lnTo>
                    <a:pt x="77312" y="225838"/>
                  </a:lnTo>
                  <a:lnTo>
                    <a:pt x="87102" y="194769"/>
                  </a:lnTo>
                  <a:lnTo>
                    <a:pt x="94415" y="167132"/>
                  </a:lnTo>
                  <a:lnTo>
                    <a:pt x="99557" y="138385"/>
                  </a:lnTo>
                  <a:lnTo>
                    <a:pt x="101080" y="107145"/>
                  </a:lnTo>
                  <a:lnTo>
                    <a:pt x="101532" y="76519"/>
                  </a:lnTo>
                  <a:lnTo>
                    <a:pt x="101685" y="40483"/>
                  </a:lnTo>
                  <a:lnTo>
                    <a:pt x="101720" y="4551"/>
                  </a:lnTo>
                  <a:lnTo>
                    <a:pt x="101722" y="0"/>
                  </a:lnTo>
                  <a:lnTo>
                    <a:pt x="101722" y="31030"/>
                  </a:lnTo>
                  <a:lnTo>
                    <a:pt x="106741" y="60261"/>
                  </a:lnTo>
                  <a:lnTo>
                    <a:pt x="108349" y="91121"/>
                  </a:lnTo>
                  <a:lnTo>
                    <a:pt x="108825" y="121995"/>
                  </a:lnTo>
                  <a:lnTo>
                    <a:pt x="109778" y="156479"/>
                  </a:lnTo>
                  <a:lnTo>
                    <a:pt x="114028" y="191583"/>
                  </a:lnTo>
                  <a:lnTo>
                    <a:pt x="116459" y="222903"/>
                  </a:lnTo>
                  <a:lnTo>
                    <a:pt x="121958" y="251929"/>
                  </a:lnTo>
                  <a:lnTo>
                    <a:pt x="131086" y="279631"/>
                  </a:lnTo>
                  <a:lnTo>
                    <a:pt x="145543" y="29925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22" name="SMARTInkShape-Group297"/>
          <p:cNvGrpSpPr/>
          <p:nvPr/>
        </p:nvGrpSpPr>
        <p:grpSpPr>
          <a:xfrm>
            <a:off x="2264090" y="2490498"/>
            <a:ext cx="1468007" cy="488469"/>
            <a:chOff x="2264090" y="2490498"/>
            <a:chExt cx="1468007" cy="488469"/>
          </a:xfrm>
        </p:grpSpPr>
        <p:sp>
          <p:nvSpPr>
            <p:cNvPr id="6311" name="SMARTInkShape-1534"/>
            <p:cNvSpPr/>
            <p:nvPr>
              <p:custDataLst>
                <p:tags r:id="rId72"/>
              </p:custDataLst>
            </p:nvPr>
          </p:nvSpPr>
          <p:spPr>
            <a:xfrm>
              <a:off x="3441033" y="2659591"/>
              <a:ext cx="57225" cy="115489"/>
            </a:xfrm>
            <a:custGeom>
              <a:avLst/>
              <a:gdLst/>
              <a:ahLst/>
              <a:cxnLst/>
              <a:rect l="0" t="0" r="0" b="0"/>
              <a:pathLst>
                <a:path w="57225" h="115489">
                  <a:moveTo>
                    <a:pt x="50047" y="20798"/>
                  </a:moveTo>
                  <a:lnTo>
                    <a:pt x="50047" y="20798"/>
                  </a:lnTo>
                  <a:lnTo>
                    <a:pt x="29249" y="0"/>
                  </a:lnTo>
                  <a:lnTo>
                    <a:pt x="28066" y="441"/>
                  </a:lnTo>
                  <a:lnTo>
                    <a:pt x="18068" y="9151"/>
                  </a:lnTo>
                  <a:lnTo>
                    <a:pt x="15547" y="15893"/>
                  </a:lnTo>
                  <a:lnTo>
                    <a:pt x="5762" y="50864"/>
                  </a:lnTo>
                  <a:lnTo>
                    <a:pt x="273" y="75518"/>
                  </a:lnTo>
                  <a:lnTo>
                    <a:pt x="0" y="96017"/>
                  </a:lnTo>
                  <a:lnTo>
                    <a:pt x="2918" y="105894"/>
                  </a:lnTo>
                  <a:lnTo>
                    <a:pt x="4832" y="109178"/>
                  </a:lnTo>
                  <a:lnTo>
                    <a:pt x="6920" y="111367"/>
                  </a:lnTo>
                  <a:lnTo>
                    <a:pt x="11403" y="113799"/>
                  </a:lnTo>
                  <a:lnTo>
                    <a:pt x="23308" y="115488"/>
                  </a:lnTo>
                  <a:lnTo>
                    <a:pt x="28154" y="113466"/>
                  </a:lnTo>
                  <a:lnTo>
                    <a:pt x="37878" y="105556"/>
                  </a:lnTo>
                  <a:lnTo>
                    <a:pt x="52482" y="81194"/>
                  </a:lnTo>
                  <a:lnTo>
                    <a:pt x="56389" y="62904"/>
                  </a:lnTo>
                  <a:lnTo>
                    <a:pt x="57224" y="44116"/>
                  </a:lnTo>
                  <a:lnTo>
                    <a:pt x="55130" y="37113"/>
                  </a:lnTo>
                  <a:lnTo>
                    <a:pt x="52306" y="31296"/>
                  </a:lnTo>
                  <a:lnTo>
                    <a:pt x="49905" y="23458"/>
                  </a:lnTo>
                  <a:lnTo>
                    <a:pt x="46467" y="18464"/>
                  </a:lnTo>
                  <a:lnTo>
                    <a:pt x="45226" y="17619"/>
                  </a:lnTo>
                  <a:lnTo>
                    <a:pt x="44398" y="17867"/>
                  </a:lnTo>
                  <a:lnTo>
                    <a:pt x="43847" y="18845"/>
                  </a:lnTo>
                  <a:lnTo>
                    <a:pt x="42668" y="19496"/>
                  </a:lnTo>
                  <a:lnTo>
                    <a:pt x="36552" y="20627"/>
                  </a:lnTo>
                  <a:lnTo>
                    <a:pt x="36181" y="21496"/>
                  </a:lnTo>
                  <a:lnTo>
                    <a:pt x="35440" y="2810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12" name="SMARTInkShape-1535"/>
            <p:cNvSpPr/>
            <p:nvPr>
              <p:custDataLst>
                <p:tags r:id="rId73"/>
              </p:custDataLst>
            </p:nvPr>
          </p:nvSpPr>
          <p:spPr>
            <a:xfrm>
              <a:off x="3523734" y="2637673"/>
              <a:ext cx="208363" cy="151940"/>
            </a:xfrm>
            <a:custGeom>
              <a:avLst/>
              <a:gdLst/>
              <a:ahLst/>
              <a:cxnLst/>
              <a:rect l="0" t="0" r="0" b="0"/>
              <a:pathLst>
                <a:path w="208363" h="151940">
                  <a:moveTo>
                    <a:pt x="98809" y="13503"/>
                  </a:moveTo>
                  <a:lnTo>
                    <a:pt x="98809" y="13503"/>
                  </a:lnTo>
                  <a:lnTo>
                    <a:pt x="92521" y="7214"/>
                  </a:lnTo>
                  <a:lnTo>
                    <a:pt x="91807" y="2623"/>
                  </a:lnTo>
                  <a:lnTo>
                    <a:pt x="90895" y="1380"/>
                  </a:lnTo>
                  <a:lnTo>
                    <a:pt x="87718" y="0"/>
                  </a:lnTo>
                  <a:lnTo>
                    <a:pt x="85734" y="443"/>
                  </a:lnTo>
                  <a:lnTo>
                    <a:pt x="76720" y="4822"/>
                  </a:lnTo>
                  <a:lnTo>
                    <a:pt x="67378" y="7955"/>
                  </a:lnTo>
                  <a:lnTo>
                    <a:pt x="56496" y="14023"/>
                  </a:lnTo>
                  <a:lnTo>
                    <a:pt x="34733" y="30319"/>
                  </a:lnTo>
                  <a:lnTo>
                    <a:pt x="29755" y="38830"/>
                  </a:lnTo>
                  <a:lnTo>
                    <a:pt x="26299" y="58445"/>
                  </a:lnTo>
                  <a:lnTo>
                    <a:pt x="28171" y="64043"/>
                  </a:lnTo>
                  <a:lnTo>
                    <a:pt x="53558" y="92396"/>
                  </a:lnTo>
                  <a:lnTo>
                    <a:pt x="61151" y="100003"/>
                  </a:lnTo>
                  <a:lnTo>
                    <a:pt x="61953" y="104684"/>
                  </a:lnTo>
                  <a:lnTo>
                    <a:pt x="61255" y="105939"/>
                  </a:lnTo>
                  <a:lnTo>
                    <a:pt x="59977" y="106775"/>
                  </a:lnTo>
                  <a:lnTo>
                    <a:pt x="58314" y="107333"/>
                  </a:lnTo>
                  <a:lnTo>
                    <a:pt x="40321" y="123202"/>
                  </a:lnTo>
                  <a:lnTo>
                    <a:pt x="30631" y="132822"/>
                  </a:lnTo>
                  <a:lnTo>
                    <a:pt x="23605" y="135511"/>
                  </a:lnTo>
                  <a:lnTo>
                    <a:pt x="15883" y="137518"/>
                  </a:lnTo>
                  <a:lnTo>
                    <a:pt x="5607" y="143825"/>
                  </a:lnTo>
                  <a:lnTo>
                    <a:pt x="503" y="148505"/>
                  </a:lnTo>
                  <a:lnTo>
                    <a:pt x="0" y="149760"/>
                  </a:lnTo>
                  <a:lnTo>
                    <a:pt x="476" y="150596"/>
                  </a:lnTo>
                  <a:lnTo>
                    <a:pt x="3194" y="151939"/>
                  </a:lnTo>
                  <a:lnTo>
                    <a:pt x="35771" y="141381"/>
                  </a:lnTo>
                  <a:lnTo>
                    <a:pt x="70847" y="121535"/>
                  </a:lnTo>
                  <a:lnTo>
                    <a:pt x="106278" y="100624"/>
                  </a:lnTo>
                  <a:lnTo>
                    <a:pt x="142003" y="74049"/>
                  </a:lnTo>
                  <a:lnTo>
                    <a:pt x="151278" y="67192"/>
                  </a:lnTo>
                  <a:lnTo>
                    <a:pt x="166511" y="44848"/>
                  </a:lnTo>
                  <a:lnTo>
                    <a:pt x="170264" y="34331"/>
                  </a:lnTo>
                  <a:lnTo>
                    <a:pt x="171803" y="14981"/>
                  </a:lnTo>
                  <a:lnTo>
                    <a:pt x="171005" y="14488"/>
                  </a:lnTo>
                  <a:lnTo>
                    <a:pt x="161675" y="13632"/>
                  </a:lnTo>
                  <a:lnTo>
                    <a:pt x="150798" y="17418"/>
                  </a:lnTo>
                  <a:lnTo>
                    <a:pt x="144096" y="23629"/>
                  </a:lnTo>
                  <a:lnTo>
                    <a:pt x="125675" y="55054"/>
                  </a:lnTo>
                  <a:lnTo>
                    <a:pt x="121699" y="79417"/>
                  </a:lnTo>
                  <a:lnTo>
                    <a:pt x="121821" y="95609"/>
                  </a:lnTo>
                  <a:lnTo>
                    <a:pt x="126637" y="109874"/>
                  </a:lnTo>
                  <a:lnTo>
                    <a:pt x="137899" y="125037"/>
                  </a:lnTo>
                  <a:lnTo>
                    <a:pt x="142692" y="127993"/>
                  </a:lnTo>
                  <a:lnTo>
                    <a:pt x="160642" y="134255"/>
                  </a:lnTo>
                  <a:lnTo>
                    <a:pt x="193479" y="129681"/>
                  </a:lnTo>
                  <a:lnTo>
                    <a:pt x="208362" y="12305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13" name="SMARTInkShape-1536"/>
            <p:cNvSpPr/>
            <p:nvPr>
              <p:custDataLst>
                <p:tags r:id="rId74"/>
              </p:custDataLst>
            </p:nvPr>
          </p:nvSpPr>
          <p:spPr>
            <a:xfrm>
              <a:off x="3149600" y="2520281"/>
              <a:ext cx="217321" cy="313483"/>
            </a:xfrm>
            <a:custGeom>
              <a:avLst/>
              <a:gdLst/>
              <a:ahLst/>
              <a:cxnLst/>
              <a:rect l="0" t="0" r="0" b="0"/>
              <a:pathLst>
                <a:path w="217321" h="313483">
                  <a:moveTo>
                    <a:pt x="63946" y="116288"/>
                  </a:moveTo>
                  <a:lnTo>
                    <a:pt x="63946" y="116288"/>
                  </a:lnTo>
                  <a:lnTo>
                    <a:pt x="63946" y="112410"/>
                  </a:lnTo>
                  <a:lnTo>
                    <a:pt x="63135" y="111268"/>
                  </a:lnTo>
                  <a:lnTo>
                    <a:pt x="61782" y="110507"/>
                  </a:lnTo>
                  <a:lnTo>
                    <a:pt x="60069" y="109999"/>
                  </a:lnTo>
                  <a:lnTo>
                    <a:pt x="58927" y="108850"/>
                  </a:lnTo>
                  <a:lnTo>
                    <a:pt x="57658" y="105408"/>
                  </a:lnTo>
                  <a:lnTo>
                    <a:pt x="56508" y="104165"/>
                  </a:lnTo>
                  <a:lnTo>
                    <a:pt x="53067" y="102785"/>
                  </a:lnTo>
                  <a:lnTo>
                    <a:pt x="39501" y="101778"/>
                  </a:lnTo>
                  <a:lnTo>
                    <a:pt x="37912" y="103368"/>
                  </a:lnTo>
                  <a:lnTo>
                    <a:pt x="34051" y="113361"/>
                  </a:lnTo>
                  <a:lnTo>
                    <a:pt x="18403" y="136019"/>
                  </a:lnTo>
                  <a:lnTo>
                    <a:pt x="8093" y="166952"/>
                  </a:lnTo>
                  <a:lnTo>
                    <a:pt x="407" y="202156"/>
                  </a:lnTo>
                  <a:lnTo>
                    <a:pt x="0" y="217748"/>
                  </a:lnTo>
                  <a:lnTo>
                    <a:pt x="6352" y="245431"/>
                  </a:lnTo>
                  <a:lnTo>
                    <a:pt x="11569" y="256458"/>
                  </a:lnTo>
                  <a:lnTo>
                    <a:pt x="19298" y="266769"/>
                  </a:lnTo>
                  <a:lnTo>
                    <a:pt x="28143" y="272433"/>
                  </a:lnTo>
                  <a:lnTo>
                    <a:pt x="47046" y="276070"/>
                  </a:lnTo>
                  <a:lnTo>
                    <a:pt x="61554" y="272822"/>
                  </a:lnTo>
                  <a:lnTo>
                    <a:pt x="80996" y="258624"/>
                  </a:lnTo>
                  <a:lnTo>
                    <a:pt x="94786" y="244120"/>
                  </a:lnTo>
                  <a:lnTo>
                    <a:pt x="109775" y="210755"/>
                  </a:lnTo>
                  <a:lnTo>
                    <a:pt x="119855" y="181113"/>
                  </a:lnTo>
                  <a:lnTo>
                    <a:pt x="129661" y="144842"/>
                  </a:lnTo>
                  <a:lnTo>
                    <a:pt x="136977" y="116092"/>
                  </a:lnTo>
                  <a:lnTo>
                    <a:pt x="142119" y="87016"/>
                  </a:lnTo>
                  <a:lnTo>
                    <a:pt x="147734" y="51987"/>
                  </a:lnTo>
                  <a:lnTo>
                    <a:pt x="151250" y="17026"/>
                  </a:lnTo>
                  <a:lnTo>
                    <a:pt x="151580" y="0"/>
                  </a:lnTo>
                  <a:lnTo>
                    <a:pt x="151586" y="3477"/>
                  </a:lnTo>
                  <a:lnTo>
                    <a:pt x="157876" y="26780"/>
                  </a:lnTo>
                  <a:lnTo>
                    <a:pt x="160922" y="60740"/>
                  </a:lnTo>
                  <a:lnTo>
                    <a:pt x="164633" y="87927"/>
                  </a:lnTo>
                  <a:lnTo>
                    <a:pt x="165733" y="118704"/>
                  </a:lnTo>
                  <a:lnTo>
                    <a:pt x="168222" y="151357"/>
                  </a:lnTo>
                  <a:lnTo>
                    <a:pt x="174100" y="181591"/>
                  </a:lnTo>
                  <a:lnTo>
                    <a:pt x="178817" y="211106"/>
                  </a:lnTo>
                  <a:lnTo>
                    <a:pt x="184288" y="246283"/>
                  </a:lnTo>
                  <a:lnTo>
                    <a:pt x="189767" y="281911"/>
                  </a:lnTo>
                  <a:lnTo>
                    <a:pt x="198172" y="303279"/>
                  </a:lnTo>
                  <a:lnTo>
                    <a:pt x="201309" y="306680"/>
                  </a:lnTo>
                  <a:lnTo>
                    <a:pt x="217320" y="31348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14" name="SMARTInkShape-1537"/>
            <p:cNvSpPr/>
            <p:nvPr>
              <p:custDataLst>
                <p:tags r:id="rId75"/>
              </p:custDataLst>
            </p:nvPr>
          </p:nvSpPr>
          <p:spPr>
            <a:xfrm>
              <a:off x="2820636" y="2607354"/>
              <a:ext cx="195716" cy="371613"/>
            </a:xfrm>
            <a:custGeom>
              <a:avLst/>
              <a:gdLst/>
              <a:ahLst/>
              <a:cxnLst/>
              <a:rect l="0" t="0" r="0" b="0"/>
              <a:pathLst>
                <a:path w="195716" h="371613">
                  <a:moveTo>
                    <a:pt x="35038" y="0"/>
                  </a:moveTo>
                  <a:lnTo>
                    <a:pt x="35038" y="0"/>
                  </a:lnTo>
                  <a:lnTo>
                    <a:pt x="31161" y="0"/>
                  </a:lnTo>
                  <a:lnTo>
                    <a:pt x="30019" y="812"/>
                  </a:lnTo>
                  <a:lnTo>
                    <a:pt x="29257" y="2165"/>
                  </a:lnTo>
                  <a:lnTo>
                    <a:pt x="28035" y="10166"/>
                  </a:lnTo>
                  <a:lnTo>
                    <a:pt x="27746" y="42957"/>
                  </a:lnTo>
                  <a:lnTo>
                    <a:pt x="28548" y="73072"/>
                  </a:lnTo>
                  <a:lnTo>
                    <a:pt x="37900" y="99499"/>
                  </a:lnTo>
                  <a:lnTo>
                    <a:pt x="44903" y="110452"/>
                  </a:lnTo>
                  <a:lnTo>
                    <a:pt x="49702" y="114010"/>
                  </a:lnTo>
                  <a:lnTo>
                    <a:pt x="52117" y="114959"/>
                  </a:lnTo>
                  <a:lnTo>
                    <a:pt x="59130" y="113849"/>
                  </a:lnTo>
                  <a:lnTo>
                    <a:pt x="66844" y="110651"/>
                  </a:lnTo>
                  <a:lnTo>
                    <a:pt x="80994" y="99639"/>
                  </a:lnTo>
                  <a:lnTo>
                    <a:pt x="88509" y="88582"/>
                  </a:lnTo>
                  <a:lnTo>
                    <a:pt x="96908" y="54444"/>
                  </a:lnTo>
                  <a:lnTo>
                    <a:pt x="100544" y="20340"/>
                  </a:lnTo>
                  <a:lnTo>
                    <a:pt x="100767" y="466"/>
                  </a:lnTo>
                  <a:lnTo>
                    <a:pt x="100769" y="4016"/>
                  </a:lnTo>
                  <a:lnTo>
                    <a:pt x="107058" y="27346"/>
                  </a:lnTo>
                  <a:lnTo>
                    <a:pt x="107940" y="61308"/>
                  </a:lnTo>
                  <a:lnTo>
                    <a:pt x="108034" y="88496"/>
                  </a:lnTo>
                  <a:lnTo>
                    <a:pt x="108062" y="119274"/>
                  </a:lnTo>
                  <a:lnTo>
                    <a:pt x="108070" y="151926"/>
                  </a:lnTo>
                  <a:lnTo>
                    <a:pt x="108072" y="184323"/>
                  </a:lnTo>
                  <a:lnTo>
                    <a:pt x="108073" y="219620"/>
                  </a:lnTo>
                  <a:lnTo>
                    <a:pt x="105909" y="253612"/>
                  </a:lnTo>
                  <a:lnTo>
                    <a:pt x="102293" y="282077"/>
                  </a:lnTo>
                  <a:lnTo>
                    <a:pt x="97193" y="313506"/>
                  </a:lnTo>
                  <a:lnTo>
                    <a:pt x="90694" y="331924"/>
                  </a:lnTo>
                  <a:lnTo>
                    <a:pt x="70107" y="362601"/>
                  </a:lnTo>
                  <a:lnTo>
                    <a:pt x="66532" y="365894"/>
                  </a:lnTo>
                  <a:lnTo>
                    <a:pt x="58232" y="369553"/>
                  </a:lnTo>
                  <a:lnTo>
                    <a:pt x="44435" y="371612"/>
                  </a:lnTo>
                  <a:lnTo>
                    <a:pt x="30068" y="368346"/>
                  </a:lnTo>
                  <a:lnTo>
                    <a:pt x="19409" y="362238"/>
                  </a:lnTo>
                  <a:lnTo>
                    <a:pt x="3514" y="331637"/>
                  </a:lnTo>
                  <a:lnTo>
                    <a:pt x="0" y="312770"/>
                  </a:lnTo>
                  <a:lnTo>
                    <a:pt x="3506" y="298875"/>
                  </a:lnTo>
                  <a:lnTo>
                    <a:pt x="18981" y="266241"/>
                  </a:lnTo>
                  <a:lnTo>
                    <a:pt x="32895" y="245876"/>
                  </a:lnTo>
                  <a:lnTo>
                    <a:pt x="58780" y="224454"/>
                  </a:lnTo>
                  <a:lnTo>
                    <a:pt x="92145" y="206758"/>
                  </a:lnTo>
                  <a:lnTo>
                    <a:pt x="108297" y="201445"/>
                  </a:lnTo>
                  <a:lnTo>
                    <a:pt x="135641" y="198455"/>
                  </a:lnTo>
                  <a:lnTo>
                    <a:pt x="168138" y="197361"/>
                  </a:lnTo>
                  <a:lnTo>
                    <a:pt x="195715" y="18989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15" name="SMARTInkShape-1538"/>
            <p:cNvSpPr/>
            <p:nvPr>
              <p:custDataLst>
                <p:tags r:id="rId76"/>
              </p:custDataLst>
            </p:nvPr>
          </p:nvSpPr>
          <p:spPr>
            <a:xfrm>
              <a:off x="2738818" y="2621961"/>
              <a:ext cx="94947" cy="7305"/>
            </a:xfrm>
            <a:custGeom>
              <a:avLst/>
              <a:gdLst/>
              <a:ahLst/>
              <a:cxnLst/>
              <a:rect l="0" t="0" r="0" b="0"/>
              <a:pathLst>
                <a:path w="94947" h="7305">
                  <a:moveTo>
                    <a:pt x="0" y="0"/>
                  </a:moveTo>
                  <a:lnTo>
                    <a:pt x="0" y="0"/>
                  </a:lnTo>
                  <a:lnTo>
                    <a:pt x="34548" y="0"/>
                  </a:lnTo>
                  <a:lnTo>
                    <a:pt x="58670" y="812"/>
                  </a:lnTo>
                  <a:lnTo>
                    <a:pt x="94946"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16" name="SMARTInkShape-1539"/>
            <p:cNvSpPr/>
            <p:nvPr>
              <p:custDataLst>
                <p:tags r:id="rId77"/>
              </p:custDataLst>
            </p:nvPr>
          </p:nvSpPr>
          <p:spPr>
            <a:xfrm>
              <a:off x="2761056" y="2490498"/>
              <a:ext cx="21584" cy="306577"/>
            </a:xfrm>
            <a:custGeom>
              <a:avLst/>
              <a:gdLst/>
              <a:ahLst/>
              <a:cxnLst/>
              <a:rect l="0" t="0" r="0" b="0"/>
              <a:pathLst>
                <a:path w="21584" h="306577">
                  <a:moveTo>
                    <a:pt x="21583" y="0"/>
                  </a:moveTo>
                  <a:lnTo>
                    <a:pt x="21583" y="0"/>
                  </a:lnTo>
                  <a:lnTo>
                    <a:pt x="20771" y="26386"/>
                  </a:lnTo>
                  <a:lnTo>
                    <a:pt x="15295" y="59018"/>
                  </a:lnTo>
                  <a:lnTo>
                    <a:pt x="14580" y="88268"/>
                  </a:lnTo>
                  <a:lnTo>
                    <a:pt x="10491" y="118755"/>
                  </a:lnTo>
                  <a:lnTo>
                    <a:pt x="8018" y="152224"/>
                  </a:lnTo>
                  <a:lnTo>
                    <a:pt x="3407" y="183960"/>
                  </a:lnTo>
                  <a:lnTo>
                    <a:pt x="779" y="217799"/>
                  </a:lnTo>
                  <a:lnTo>
                    <a:pt x="0" y="249646"/>
                  </a:lnTo>
                  <a:lnTo>
                    <a:pt x="549" y="277826"/>
                  </a:lnTo>
                  <a:lnTo>
                    <a:pt x="6950" y="306576"/>
                  </a:lnTo>
                  <a:lnTo>
                    <a:pt x="14280" y="29944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17" name="SMARTInkShape-1540"/>
            <p:cNvSpPr/>
            <p:nvPr>
              <p:custDataLst>
                <p:tags r:id="rId78"/>
              </p:custDataLst>
            </p:nvPr>
          </p:nvSpPr>
          <p:spPr>
            <a:xfrm>
              <a:off x="2636569" y="2636569"/>
              <a:ext cx="94946" cy="7304"/>
            </a:xfrm>
            <a:custGeom>
              <a:avLst/>
              <a:gdLst/>
              <a:ahLst/>
              <a:cxnLst/>
              <a:rect l="0" t="0" r="0" b="0"/>
              <a:pathLst>
                <a:path w="94946" h="7304">
                  <a:moveTo>
                    <a:pt x="0" y="7303"/>
                  </a:moveTo>
                  <a:lnTo>
                    <a:pt x="0" y="7303"/>
                  </a:lnTo>
                  <a:lnTo>
                    <a:pt x="35096" y="7303"/>
                  </a:lnTo>
                  <a:lnTo>
                    <a:pt x="59590" y="5139"/>
                  </a:lnTo>
                  <a:lnTo>
                    <a:pt x="94945"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18" name="SMARTInkShape-1541"/>
            <p:cNvSpPr/>
            <p:nvPr>
              <p:custDataLst>
                <p:tags r:id="rId79"/>
              </p:custDataLst>
            </p:nvPr>
          </p:nvSpPr>
          <p:spPr>
            <a:xfrm>
              <a:off x="2665783" y="2490498"/>
              <a:ext cx="7304" cy="321356"/>
            </a:xfrm>
            <a:custGeom>
              <a:avLst/>
              <a:gdLst/>
              <a:ahLst/>
              <a:cxnLst/>
              <a:rect l="0" t="0" r="0" b="0"/>
              <a:pathLst>
                <a:path w="7304" h="321356">
                  <a:moveTo>
                    <a:pt x="0" y="0"/>
                  </a:moveTo>
                  <a:lnTo>
                    <a:pt x="0" y="0"/>
                  </a:lnTo>
                  <a:lnTo>
                    <a:pt x="0" y="32971"/>
                  </a:lnTo>
                  <a:lnTo>
                    <a:pt x="0" y="66227"/>
                  </a:lnTo>
                  <a:lnTo>
                    <a:pt x="5019" y="101686"/>
                  </a:lnTo>
                  <a:lnTo>
                    <a:pt x="6627" y="134362"/>
                  </a:lnTo>
                  <a:lnTo>
                    <a:pt x="7103" y="165774"/>
                  </a:lnTo>
                  <a:lnTo>
                    <a:pt x="7244" y="199607"/>
                  </a:lnTo>
                  <a:lnTo>
                    <a:pt x="7286" y="229739"/>
                  </a:lnTo>
                  <a:lnTo>
                    <a:pt x="7300" y="262142"/>
                  </a:lnTo>
                  <a:lnTo>
                    <a:pt x="7303" y="297718"/>
                  </a:lnTo>
                  <a:lnTo>
                    <a:pt x="7303" y="32135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19" name="SMARTInkShape-1542"/>
            <p:cNvSpPr/>
            <p:nvPr>
              <p:custDataLst>
                <p:tags r:id="rId80"/>
              </p:custDataLst>
            </p:nvPr>
          </p:nvSpPr>
          <p:spPr>
            <a:xfrm>
              <a:off x="2432070" y="2607690"/>
              <a:ext cx="167982" cy="138294"/>
            </a:xfrm>
            <a:custGeom>
              <a:avLst/>
              <a:gdLst/>
              <a:ahLst/>
              <a:cxnLst/>
              <a:rect l="0" t="0" r="0" b="0"/>
              <a:pathLst>
                <a:path w="167982" h="138294">
                  <a:moveTo>
                    <a:pt x="0" y="43486"/>
                  </a:moveTo>
                  <a:lnTo>
                    <a:pt x="0" y="43486"/>
                  </a:lnTo>
                  <a:lnTo>
                    <a:pt x="0" y="67868"/>
                  </a:lnTo>
                  <a:lnTo>
                    <a:pt x="7003" y="103033"/>
                  </a:lnTo>
                  <a:lnTo>
                    <a:pt x="7304" y="123813"/>
                  </a:lnTo>
                  <a:lnTo>
                    <a:pt x="7304" y="102779"/>
                  </a:lnTo>
                  <a:lnTo>
                    <a:pt x="9468" y="96077"/>
                  </a:lnTo>
                  <a:lnTo>
                    <a:pt x="31686" y="63288"/>
                  </a:lnTo>
                  <a:lnTo>
                    <a:pt x="56425" y="48383"/>
                  </a:lnTo>
                  <a:lnTo>
                    <a:pt x="66851" y="44937"/>
                  </a:lnTo>
                  <a:lnTo>
                    <a:pt x="103334" y="43523"/>
                  </a:lnTo>
                  <a:lnTo>
                    <a:pt x="119175" y="42682"/>
                  </a:lnTo>
                  <a:lnTo>
                    <a:pt x="138618" y="34470"/>
                  </a:lnTo>
                  <a:lnTo>
                    <a:pt x="150920" y="24595"/>
                  </a:lnTo>
                  <a:lnTo>
                    <a:pt x="155800" y="22917"/>
                  </a:lnTo>
                  <a:lnTo>
                    <a:pt x="157426" y="21658"/>
                  </a:lnTo>
                  <a:lnTo>
                    <a:pt x="159232" y="18096"/>
                  </a:lnTo>
                  <a:lnTo>
                    <a:pt x="160551" y="8319"/>
                  </a:lnTo>
                  <a:lnTo>
                    <a:pt x="156763" y="3491"/>
                  </a:lnTo>
                  <a:lnTo>
                    <a:pt x="152716" y="1365"/>
                  </a:lnTo>
                  <a:lnTo>
                    <a:pt x="143506" y="0"/>
                  </a:lnTo>
                  <a:lnTo>
                    <a:pt x="138709" y="1978"/>
                  </a:lnTo>
                  <a:lnTo>
                    <a:pt x="121722" y="16841"/>
                  </a:lnTo>
                  <a:lnTo>
                    <a:pt x="119019" y="23799"/>
                  </a:lnTo>
                  <a:lnTo>
                    <a:pt x="111266" y="56765"/>
                  </a:lnTo>
                  <a:lnTo>
                    <a:pt x="109703" y="92971"/>
                  </a:lnTo>
                  <a:lnTo>
                    <a:pt x="110431" y="103620"/>
                  </a:lnTo>
                  <a:lnTo>
                    <a:pt x="115404" y="117928"/>
                  </a:lnTo>
                  <a:lnTo>
                    <a:pt x="126724" y="133106"/>
                  </a:lnTo>
                  <a:lnTo>
                    <a:pt x="133685" y="136065"/>
                  </a:lnTo>
                  <a:lnTo>
                    <a:pt x="157922" y="138293"/>
                  </a:lnTo>
                  <a:lnTo>
                    <a:pt x="161617" y="136206"/>
                  </a:lnTo>
                  <a:lnTo>
                    <a:pt x="167981" y="1311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20" name="SMARTInkShape-1543"/>
            <p:cNvSpPr/>
            <p:nvPr>
              <p:custDataLst>
                <p:tags r:id="rId81"/>
              </p:custDataLst>
            </p:nvPr>
          </p:nvSpPr>
          <p:spPr>
            <a:xfrm>
              <a:off x="2286000" y="2614755"/>
              <a:ext cx="80294" cy="116332"/>
            </a:xfrm>
            <a:custGeom>
              <a:avLst/>
              <a:gdLst/>
              <a:ahLst/>
              <a:cxnLst/>
              <a:rect l="0" t="0" r="0" b="0"/>
              <a:pathLst>
                <a:path w="80294" h="116332">
                  <a:moveTo>
                    <a:pt x="0" y="14510"/>
                  </a:moveTo>
                  <a:lnTo>
                    <a:pt x="0" y="14510"/>
                  </a:lnTo>
                  <a:lnTo>
                    <a:pt x="0" y="8222"/>
                  </a:lnTo>
                  <a:lnTo>
                    <a:pt x="3877" y="3630"/>
                  </a:lnTo>
                  <a:lnTo>
                    <a:pt x="7945" y="1559"/>
                  </a:lnTo>
                  <a:lnTo>
                    <a:pt x="27748" y="49"/>
                  </a:lnTo>
                  <a:lnTo>
                    <a:pt x="30671" y="0"/>
                  </a:lnTo>
                  <a:lnTo>
                    <a:pt x="42540" y="3809"/>
                  </a:lnTo>
                  <a:lnTo>
                    <a:pt x="64414" y="17074"/>
                  </a:lnTo>
                  <a:lnTo>
                    <a:pt x="71367" y="24035"/>
                  </a:lnTo>
                  <a:lnTo>
                    <a:pt x="76352" y="32539"/>
                  </a:lnTo>
                  <a:lnTo>
                    <a:pt x="79989" y="55022"/>
                  </a:lnTo>
                  <a:lnTo>
                    <a:pt x="80293" y="71831"/>
                  </a:lnTo>
                  <a:lnTo>
                    <a:pt x="78154" y="78667"/>
                  </a:lnTo>
                  <a:lnTo>
                    <a:pt x="67879" y="92207"/>
                  </a:lnTo>
                  <a:lnTo>
                    <a:pt x="48679" y="111882"/>
                  </a:lnTo>
                  <a:lnTo>
                    <a:pt x="43816" y="114592"/>
                  </a:lnTo>
                  <a:lnTo>
                    <a:pt x="34082" y="116331"/>
                  </a:lnTo>
                  <a:lnTo>
                    <a:pt x="29214" y="114405"/>
                  </a:lnTo>
                  <a:lnTo>
                    <a:pt x="26779" y="112755"/>
                  </a:lnTo>
                  <a:lnTo>
                    <a:pt x="25156" y="110844"/>
                  </a:lnTo>
                  <a:lnTo>
                    <a:pt x="22338" y="103457"/>
                  </a:lnTo>
                  <a:lnTo>
                    <a:pt x="21911" y="9484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21" name="SMARTInkShape-1544"/>
            <p:cNvSpPr/>
            <p:nvPr>
              <p:custDataLst>
                <p:tags r:id="rId82"/>
              </p:custDataLst>
            </p:nvPr>
          </p:nvSpPr>
          <p:spPr>
            <a:xfrm>
              <a:off x="2264090" y="2636569"/>
              <a:ext cx="7304" cy="266842"/>
            </a:xfrm>
            <a:custGeom>
              <a:avLst/>
              <a:gdLst/>
              <a:ahLst/>
              <a:cxnLst/>
              <a:rect l="0" t="0" r="0" b="0"/>
              <a:pathLst>
                <a:path w="7304" h="266842">
                  <a:moveTo>
                    <a:pt x="0" y="0"/>
                  </a:moveTo>
                  <a:lnTo>
                    <a:pt x="0" y="0"/>
                  </a:lnTo>
                  <a:lnTo>
                    <a:pt x="0" y="3877"/>
                  </a:lnTo>
                  <a:lnTo>
                    <a:pt x="811" y="5019"/>
                  </a:lnTo>
                  <a:lnTo>
                    <a:pt x="2164" y="5781"/>
                  </a:lnTo>
                  <a:lnTo>
                    <a:pt x="3877" y="6288"/>
                  </a:lnTo>
                  <a:lnTo>
                    <a:pt x="5019" y="8249"/>
                  </a:lnTo>
                  <a:lnTo>
                    <a:pt x="6852" y="25223"/>
                  </a:lnTo>
                  <a:lnTo>
                    <a:pt x="7244" y="54656"/>
                  </a:lnTo>
                  <a:lnTo>
                    <a:pt x="7292" y="88820"/>
                  </a:lnTo>
                  <a:lnTo>
                    <a:pt x="7301" y="122949"/>
                  </a:lnTo>
                  <a:lnTo>
                    <a:pt x="7303" y="158154"/>
                  </a:lnTo>
                  <a:lnTo>
                    <a:pt x="7303" y="189393"/>
                  </a:lnTo>
                  <a:lnTo>
                    <a:pt x="7303" y="225724"/>
                  </a:lnTo>
                  <a:lnTo>
                    <a:pt x="7303" y="250286"/>
                  </a:lnTo>
                  <a:lnTo>
                    <a:pt x="5139" y="255415"/>
                  </a:lnTo>
                  <a:lnTo>
                    <a:pt x="1015" y="261442"/>
                  </a:lnTo>
                  <a:lnTo>
                    <a:pt x="200" y="266841"/>
                  </a:lnTo>
                  <a:lnTo>
                    <a:pt x="0" y="24831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27" name="SMARTInkShape-Group298"/>
          <p:cNvGrpSpPr/>
          <p:nvPr/>
        </p:nvGrpSpPr>
        <p:grpSpPr>
          <a:xfrm>
            <a:off x="8523201" y="1899330"/>
            <a:ext cx="299445" cy="525438"/>
            <a:chOff x="8523201" y="1899330"/>
            <a:chExt cx="299445" cy="525438"/>
          </a:xfrm>
        </p:grpSpPr>
        <p:sp>
          <p:nvSpPr>
            <p:cNvPr id="6323" name="SMARTInkShape-1545"/>
            <p:cNvSpPr/>
            <p:nvPr>
              <p:custDataLst>
                <p:tags r:id="rId68"/>
              </p:custDataLst>
            </p:nvPr>
          </p:nvSpPr>
          <p:spPr>
            <a:xfrm>
              <a:off x="8669272" y="2008582"/>
              <a:ext cx="7304" cy="43707"/>
            </a:xfrm>
            <a:custGeom>
              <a:avLst/>
              <a:gdLst/>
              <a:ahLst/>
              <a:cxnLst/>
              <a:rect l="0" t="0" r="0" b="0"/>
              <a:pathLst>
                <a:path w="7304" h="43707">
                  <a:moveTo>
                    <a:pt x="0" y="14491"/>
                  </a:moveTo>
                  <a:lnTo>
                    <a:pt x="0" y="14491"/>
                  </a:lnTo>
                  <a:lnTo>
                    <a:pt x="0" y="0"/>
                  </a:lnTo>
                  <a:lnTo>
                    <a:pt x="0" y="26679"/>
                  </a:lnTo>
                  <a:lnTo>
                    <a:pt x="7303" y="437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24" name="SMARTInkShape-1546"/>
            <p:cNvSpPr/>
            <p:nvPr>
              <p:custDataLst>
                <p:tags r:id="rId69"/>
              </p:custDataLst>
            </p:nvPr>
          </p:nvSpPr>
          <p:spPr>
            <a:xfrm>
              <a:off x="8596237" y="2161840"/>
              <a:ext cx="7304" cy="160679"/>
            </a:xfrm>
            <a:custGeom>
              <a:avLst/>
              <a:gdLst/>
              <a:ahLst/>
              <a:cxnLst/>
              <a:rect l="0" t="0" r="0" b="0"/>
              <a:pathLst>
                <a:path w="7304" h="160679">
                  <a:moveTo>
                    <a:pt x="0" y="0"/>
                  </a:moveTo>
                  <a:lnTo>
                    <a:pt x="0" y="0"/>
                  </a:lnTo>
                  <a:lnTo>
                    <a:pt x="0" y="10880"/>
                  </a:lnTo>
                  <a:lnTo>
                    <a:pt x="2164" y="15115"/>
                  </a:lnTo>
                  <a:lnTo>
                    <a:pt x="3877" y="17380"/>
                  </a:lnTo>
                  <a:lnTo>
                    <a:pt x="5781" y="24225"/>
                  </a:lnTo>
                  <a:lnTo>
                    <a:pt x="7213" y="60006"/>
                  </a:lnTo>
                  <a:lnTo>
                    <a:pt x="7291" y="92990"/>
                  </a:lnTo>
                  <a:lnTo>
                    <a:pt x="7301" y="124053"/>
                  </a:lnTo>
                  <a:lnTo>
                    <a:pt x="7303" y="16067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25" name="SMARTInkShape-1547"/>
            <p:cNvSpPr/>
            <p:nvPr>
              <p:custDataLst>
                <p:tags r:id="rId70"/>
              </p:custDataLst>
            </p:nvPr>
          </p:nvSpPr>
          <p:spPr>
            <a:xfrm>
              <a:off x="8523201" y="1899330"/>
              <a:ext cx="29215" cy="415885"/>
            </a:xfrm>
            <a:custGeom>
              <a:avLst/>
              <a:gdLst/>
              <a:ahLst/>
              <a:cxnLst/>
              <a:rect l="0" t="0" r="0" b="0"/>
              <a:pathLst>
                <a:path w="29215" h="415885">
                  <a:moveTo>
                    <a:pt x="29214" y="21494"/>
                  </a:moveTo>
                  <a:lnTo>
                    <a:pt x="29214" y="21494"/>
                  </a:lnTo>
                  <a:lnTo>
                    <a:pt x="29214" y="0"/>
                  </a:lnTo>
                  <a:lnTo>
                    <a:pt x="29214" y="36352"/>
                  </a:lnTo>
                  <a:lnTo>
                    <a:pt x="29214" y="66310"/>
                  </a:lnTo>
                  <a:lnTo>
                    <a:pt x="27050" y="96890"/>
                  </a:lnTo>
                  <a:lnTo>
                    <a:pt x="23433" y="124443"/>
                  </a:lnTo>
                  <a:lnTo>
                    <a:pt x="22362" y="153165"/>
                  </a:lnTo>
                  <a:lnTo>
                    <a:pt x="19881" y="184397"/>
                  </a:lnTo>
                  <a:lnTo>
                    <a:pt x="14006" y="219348"/>
                  </a:lnTo>
                  <a:lnTo>
                    <a:pt x="9290" y="253238"/>
                  </a:lnTo>
                  <a:lnTo>
                    <a:pt x="7892" y="283838"/>
                  </a:lnTo>
                  <a:lnTo>
                    <a:pt x="7420" y="319380"/>
                  </a:lnTo>
                  <a:lnTo>
                    <a:pt x="7319" y="355087"/>
                  </a:lnTo>
                  <a:lnTo>
                    <a:pt x="7305" y="391400"/>
                  </a:lnTo>
                  <a:lnTo>
                    <a:pt x="7305" y="402228"/>
                  </a:lnTo>
                  <a:lnTo>
                    <a:pt x="5140" y="407921"/>
                  </a:lnTo>
                  <a:lnTo>
                    <a:pt x="0" y="4158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26" name="SMARTInkShape-1548"/>
            <p:cNvSpPr/>
            <p:nvPr>
              <p:custDataLst>
                <p:tags r:id="rId71"/>
              </p:custDataLst>
            </p:nvPr>
          </p:nvSpPr>
          <p:spPr>
            <a:xfrm>
              <a:off x="8684461" y="2163291"/>
              <a:ext cx="138185" cy="261477"/>
            </a:xfrm>
            <a:custGeom>
              <a:avLst/>
              <a:gdLst/>
              <a:ahLst/>
              <a:cxnLst/>
              <a:rect l="0" t="0" r="0" b="0"/>
              <a:pathLst>
                <a:path w="138185" h="261477">
                  <a:moveTo>
                    <a:pt x="28632" y="49674"/>
                  </a:moveTo>
                  <a:lnTo>
                    <a:pt x="28632" y="49674"/>
                  </a:lnTo>
                  <a:lnTo>
                    <a:pt x="28632" y="60554"/>
                  </a:lnTo>
                  <a:lnTo>
                    <a:pt x="29443" y="61796"/>
                  </a:lnTo>
                  <a:lnTo>
                    <a:pt x="30796" y="62624"/>
                  </a:lnTo>
                  <a:lnTo>
                    <a:pt x="36576" y="63790"/>
                  </a:lnTo>
                  <a:lnTo>
                    <a:pt x="41901" y="64874"/>
                  </a:lnTo>
                  <a:lnTo>
                    <a:pt x="58543" y="70018"/>
                  </a:lnTo>
                  <a:lnTo>
                    <a:pt x="67894" y="70077"/>
                  </a:lnTo>
                  <a:lnTo>
                    <a:pt x="101685" y="62527"/>
                  </a:lnTo>
                  <a:lnTo>
                    <a:pt x="114115" y="56458"/>
                  </a:lnTo>
                  <a:lnTo>
                    <a:pt x="125586" y="47137"/>
                  </a:lnTo>
                  <a:lnTo>
                    <a:pt x="128527" y="40161"/>
                  </a:lnTo>
                  <a:lnTo>
                    <a:pt x="129311" y="36028"/>
                  </a:lnTo>
                  <a:lnTo>
                    <a:pt x="129023" y="32462"/>
                  </a:lnTo>
                  <a:lnTo>
                    <a:pt x="123351" y="15790"/>
                  </a:lnTo>
                  <a:lnTo>
                    <a:pt x="113489" y="3444"/>
                  </a:lnTo>
                  <a:lnTo>
                    <a:pt x="108815" y="725"/>
                  </a:lnTo>
                  <a:lnTo>
                    <a:pt x="106432" y="0"/>
                  </a:lnTo>
                  <a:lnTo>
                    <a:pt x="99456" y="1358"/>
                  </a:lnTo>
                  <a:lnTo>
                    <a:pt x="95324" y="2856"/>
                  </a:lnTo>
                  <a:lnTo>
                    <a:pt x="88569" y="8849"/>
                  </a:lnTo>
                  <a:lnTo>
                    <a:pt x="81238" y="16922"/>
                  </a:lnTo>
                  <a:lnTo>
                    <a:pt x="47747" y="45733"/>
                  </a:lnTo>
                  <a:lnTo>
                    <a:pt x="22940" y="74413"/>
                  </a:lnTo>
                  <a:lnTo>
                    <a:pt x="6047" y="107218"/>
                  </a:lnTo>
                  <a:lnTo>
                    <a:pt x="727" y="137141"/>
                  </a:lnTo>
                  <a:lnTo>
                    <a:pt x="0" y="151845"/>
                  </a:lnTo>
                  <a:lnTo>
                    <a:pt x="4005" y="164331"/>
                  </a:lnTo>
                  <a:lnTo>
                    <a:pt x="12006" y="175291"/>
                  </a:lnTo>
                  <a:lnTo>
                    <a:pt x="39143" y="195551"/>
                  </a:lnTo>
                  <a:lnTo>
                    <a:pt x="71643" y="219059"/>
                  </a:lnTo>
                  <a:lnTo>
                    <a:pt x="108153" y="242084"/>
                  </a:lnTo>
                  <a:lnTo>
                    <a:pt x="138184" y="26147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32" name="SMARTInkShape-Group299"/>
          <p:cNvGrpSpPr/>
          <p:nvPr/>
        </p:nvGrpSpPr>
        <p:grpSpPr>
          <a:xfrm>
            <a:off x="7690600" y="1891610"/>
            <a:ext cx="503944" cy="387087"/>
            <a:chOff x="7690600" y="1891610"/>
            <a:chExt cx="503944" cy="387087"/>
          </a:xfrm>
        </p:grpSpPr>
        <p:sp>
          <p:nvSpPr>
            <p:cNvPr id="6328" name="SMARTInkShape-1549"/>
            <p:cNvSpPr/>
            <p:nvPr>
              <p:custDataLst>
                <p:tags r:id="rId64"/>
              </p:custDataLst>
            </p:nvPr>
          </p:nvSpPr>
          <p:spPr>
            <a:xfrm>
              <a:off x="8084990" y="1906217"/>
              <a:ext cx="14608" cy="341565"/>
            </a:xfrm>
            <a:custGeom>
              <a:avLst/>
              <a:gdLst/>
              <a:ahLst/>
              <a:cxnLst/>
              <a:rect l="0" t="0" r="0" b="0"/>
              <a:pathLst>
                <a:path w="14608" h="341565">
                  <a:moveTo>
                    <a:pt x="0" y="0"/>
                  </a:moveTo>
                  <a:lnTo>
                    <a:pt x="0" y="0"/>
                  </a:lnTo>
                  <a:lnTo>
                    <a:pt x="3878" y="3877"/>
                  </a:lnTo>
                  <a:lnTo>
                    <a:pt x="5781" y="10109"/>
                  </a:lnTo>
                  <a:lnTo>
                    <a:pt x="7170" y="41092"/>
                  </a:lnTo>
                  <a:lnTo>
                    <a:pt x="7277" y="76373"/>
                  </a:lnTo>
                  <a:lnTo>
                    <a:pt x="7296" y="104952"/>
                  </a:lnTo>
                  <a:lnTo>
                    <a:pt x="7301" y="137854"/>
                  </a:lnTo>
                  <a:lnTo>
                    <a:pt x="7304" y="173301"/>
                  </a:lnTo>
                  <a:lnTo>
                    <a:pt x="7304" y="205624"/>
                  </a:lnTo>
                  <a:lnTo>
                    <a:pt x="7304" y="239637"/>
                  </a:lnTo>
                  <a:lnTo>
                    <a:pt x="7304" y="275819"/>
                  </a:lnTo>
                  <a:lnTo>
                    <a:pt x="7304" y="306409"/>
                  </a:lnTo>
                  <a:lnTo>
                    <a:pt x="7304" y="341564"/>
                  </a:lnTo>
                  <a:lnTo>
                    <a:pt x="7304" y="323642"/>
                  </a:lnTo>
                  <a:lnTo>
                    <a:pt x="14607" y="30674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29" name="SMARTInkShape-1550"/>
            <p:cNvSpPr/>
            <p:nvPr>
              <p:custDataLst>
                <p:tags r:id="rId65"/>
              </p:custDataLst>
            </p:nvPr>
          </p:nvSpPr>
          <p:spPr>
            <a:xfrm>
              <a:off x="7690600" y="2059938"/>
              <a:ext cx="262928" cy="218759"/>
            </a:xfrm>
            <a:custGeom>
              <a:avLst/>
              <a:gdLst/>
              <a:ahLst/>
              <a:cxnLst/>
              <a:rect l="0" t="0" r="0" b="0"/>
              <a:pathLst>
                <a:path w="262928" h="218759">
                  <a:moveTo>
                    <a:pt x="0" y="6956"/>
                  </a:moveTo>
                  <a:lnTo>
                    <a:pt x="0" y="6956"/>
                  </a:lnTo>
                  <a:lnTo>
                    <a:pt x="812" y="18618"/>
                  </a:lnTo>
                  <a:lnTo>
                    <a:pt x="5782" y="38715"/>
                  </a:lnTo>
                  <a:lnTo>
                    <a:pt x="7003" y="69764"/>
                  </a:lnTo>
                  <a:lnTo>
                    <a:pt x="11092" y="97610"/>
                  </a:lnTo>
                  <a:lnTo>
                    <a:pt x="13913" y="130268"/>
                  </a:lnTo>
                  <a:lnTo>
                    <a:pt x="14517" y="163645"/>
                  </a:lnTo>
                  <a:lnTo>
                    <a:pt x="14581" y="175469"/>
                  </a:lnTo>
                  <a:lnTo>
                    <a:pt x="16760" y="181395"/>
                  </a:lnTo>
                  <a:lnTo>
                    <a:pt x="21821" y="189403"/>
                  </a:lnTo>
                  <a:lnTo>
                    <a:pt x="21910" y="155303"/>
                  </a:lnTo>
                  <a:lnTo>
                    <a:pt x="25788" y="124262"/>
                  </a:lnTo>
                  <a:lnTo>
                    <a:pt x="39388" y="94687"/>
                  </a:lnTo>
                  <a:lnTo>
                    <a:pt x="52894" y="65402"/>
                  </a:lnTo>
                  <a:lnTo>
                    <a:pt x="67074" y="40051"/>
                  </a:lnTo>
                  <a:lnTo>
                    <a:pt x="70684" y="36323"/>
                  </a:lnTo>
                  <a:lnTo>
                    <a:pt x="79023" y="32181"/>
                  </a:lnTo>
                  <a:lnTo>
                    <a:pt x="88966" y="29849"/>
                  </a:lnTo>
                  <a:lnTo>
                    <a:pt x="90959" y="30333"/>
                  </a:lnTo>
                  <a:lnTo>
                    <a:pt x="92289" y="31467"/>
                  </a:lnTo>
                  <a:lnTo>
                    <a:pt x="98298" y="39119"/>
                  </a:lnTo>
                  <a:lnTo>
                    <a:pt x="109674" y="53009"/>
                  </a:lnTo>
                  <a:lnTo>
                    <a:pt x="124171" y="72243"/>
                  </a:lnTo>
                  <a:lnTo>
                    <a:pt x="129034" y="76548"/>
                  </a:lnTo>
                  <a:lnTo>
                    <a:pt x="138768" y="81475"/>
                  </a:lnTo>
                  <a:lnTo>
                    <a:pt x="143637" y="84709"/>
                  </a:lnTo>
                  <a:lnTo>
                    <a:pt x="148505" y="86146"/>
                  </a:lnTo>
                  <a:lnTo>
                    <a:pt x="155538" y="84620"/>
                  </a:lnTo>
                  <a:lnTo>
                    <a:pt x="159686" y="83077"/>
                  </a:lnTo>
                  <a:lnTo>
                    <a:pt x="162452" y="81237"/>
                  </a:lnTo>
                  <a:lnTo>
                    <a:pt x="179484" y="60485"/>
                  </a:lnTo>
                  <a:lnTo>
                    <a:pt x="181209" y="55633"/>
                  </a:lnTo>
                  <a:lnTo>
                    <a:pt x="183127" y="40887"/>
                  </a:lnTo>
                  <a:lnTo>
                    <a:pt x="187527" y="31166"/>
                  </a:lnTo>
                  <a:lnTo>
                    <a:pt x="189890" y="0"/>
                  </a:lnTo>
                  <a:lnTo>
                    <a:pt x="189892" y="3633"/>
                  </a:lnTo>
                  <a:lnTo>
                    <a:pt x="190703" y="4741"/>
                  </a:lnTo>
                  <a:lnTo>
                    <a:pt x="200057" y="10542"/>
                  </a:lnTo>
                  <a:lnTo>
                    <a:pt x="202524" y="14772"/>
                  </a:lnTo>
                  <a:lnTo>
                    <a:pt x="203183" y="17036"/>
                  </a:lnTo>
                  <a:lnTo>
                    <a:pt x="204433" y="18545"/>
                  </a:lnTo>
                  <a:lnTo>
                    <a:pt x="207986" y="20222"/>
                  </a:lnTo>
                  <a:lnTo>
                    <a:pt x="244379" y="21561"/>
                  </a:lnTo>
                  <a:lnTo>
                    <a:pt x="252167" y="21564"/>
                  </a:lnTo>
                  <a:lnTo>
                    <a:pt x="253319" y="23187"/>
                  </a:lnTo>
                  <a:lnTo>
                    <a:pt x="255168" y="37453"/>
                  </a:lnTo>
                  <a:lnTo>
                    <a:pt x="255584" y="69825"/>
                  </a:lnTo>
                  <a:lnTo>
                    <a:pt x="255616" y="105214"/>
                  </a:lnTo>
                  <a:lnTo>
                    <a:pt x="255622" y="138443"/>
                  </a:lnTo>
                  <a:lnTo>
                    <a:pt x="255623" y="173259"/>
                  </a:lnTo>
                  <a:lnTo>
                    <a:pt x="255623" y="208044"/>
                  </a:lnTo>
                  <a:lnTo>
                    <a:pt x="257788" y="212103"/>
                  </a:lnTo>
                  <a:lnTo>
                    <a:pt x="262927" y="2187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30" name="SMARTInkShape-1551"/>
            <p:cNvSpPr/>
            <p:nvPr>
              <p:custDataLst>
                <p:tags r:id="rId66"/>
              </p:custDataLst>
            </p:nvPr>
          </p:nvSpPr>
          <p:spPr>
            <a:xfrm>
              <a:off x="8166998" y="1891610"/>
              <a:ext cx="27546" cy="379275"/>
            </a:xfrm>
            <a:custGeom>
              <a:avLst/>
              <a:gdLst/>
              <a:ahLst/>
              <a:cxnLst/>
              <a:rect l="0" t="0" r="0" b="0"/>
              <a:pathLst>
                <a:path w="27546" h="379275">
                  <a:moveTo>
                    <a:pt x="27545" y="0"/>
                  </a:moveTo>
                  <a:lnTo>
                    <a:pt x="27545" y="0"/>
                  </a:lnTo>
                  <a:lnTo>
                    <a:pt x="27545" y="32137"/>
                  </a:lnTo>
                  <a:lnTo>
                    <a:pt x="25381" y="66117"/>
                  </a:lnTo>
                  <a:lnTo>
                    <a:pt x="21764" y="92084"/>
                  </a:lnTo>
                  <a:lnTo>
                    <a:pt x="20692" y="123312"/>
                  </a:lnTo>
                  <a:lnTo>
                    <a:pt x="18211" y="155287"/>
                  </a:lnTo>
                  <a:lnTo>
                    <a:pt x="14501" y="188294"/>
                  </a:lnTo>
                  <a:lnTo>
                    <a:pt x="11237" y="220796"/>
                  </a:lnTo>
                  <a:lnTo>
                    <a:pt x="7295" y="253960"/>
                  </a:lnTo>
                  <a:lnTo>
                    <a:pt x="3962" y="286509"/>
                  </a:lnTo>
                  <a:lnTo>
                    <a:pt x="0" y="317522"/>
                  </a:lnTo>
                  <a:lnTo>
                    <a:pt x="989" y="342130"/>
                  </a:lnTo>
                  <a:lnTo>
                    <a:pt x="6422" y="360511"/>
                  </a:lnTo>
                  <a:lnTo>
                    <a:pt x="11007" y="371097"/>
                  </a:lnTo>
                  <a:lnTo>
                    <a:pt x="11651" y="373993"/>
                  </a:lnTo>
                  <a:lnTo>
                    <a:pt x="12892" y="375923"/>
                  </a:lnTo>
                  <a:lnTo>
                    <a:pt x="14530" y="377209"/>
                  </a:lnTo>
                  <a:lnTo>
                    <a:pt x="19113" y="379274"/>
                  </a:lnTo>
                  <a:lnTo>
                    <a:pt x="27545" y="3724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31" name="SMARTInkShape-1552"/>
            <p:cNvSpPr/>
            <p:nvPr>
              <p:custDataLst>
                <p:tags r:id="rId67"/>
              </p:custDataLst>
            </p:nvPr>
          </p:nvSpPr>
          <p:spPr>
            <a:xfrm>
              <a:off x="7975738" y="1971949"/>
              <a:ext cx="21611" cy="14608"/>
            </a:xfrm>
            <a:custGeom>
              <a:avLst/>
              <a:gdLst/>
              <a:ahLst/>
              <a:cxnLst/>
              <a:rect l="0" t="0" r="0" b="0"/>
              <a:pathLst>
                <a:path w="21611" h="14608">
                  <a:moveTo>
                    <a:pt x="7003" y="14607"/>
                  </a:moveTo>
                  <a:lnTo>
                    <a:pt x="7003" y="14607"/>
                  </a:lnTo>
                  <a:lnTo>
                    <a:pt x="715" y="8318"/>
                  </a:lnTo>
                  <a:lnTo>
                    <a:pt x="0" y="3727"/>
                  </a:lnTo>
                  <a:lnTo>
                    <a:pt x="712" y="2485"/>
                  </a:lnTo>
                  <a:lnTo>
                    <a:pt x="1997" y="1656"/>
                  </a:lnTo>
                  <a:lnTo>
                    <a:pt x="7684" y="491"/>
                  </a:lnTo>
                  <a:lnTo>
                    <a:pt x="2161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42" name="SMARTInkShape-Group300"/>
          <p:cNvGrpSpPr/>
          <p:nvPr/>
        </p:nvGrpSpPr>
        <p:grpSpPr>
          <a:xfrm>
            <a:off x="6573163" y="1964645"/>
            <a:ext cx="898333" cy="482033"/>
            <a:chOff x="6573163" y="1964645"/>
            <a:chExt cx="898333" cy="482033"/>
          </a:xfrm>
        </p:grpSpPr>
        <p:sp>
          <p:nvSpPr>
            <p:cNvPr id="6333" name="SMARTInkShape-1553"/>
            <p:cNvSpPr/>
            <p:nvPr>
              <p:custDataLst>
                <p:tags r:id="rId55"/>
              </p:custDataLst>
            </p:nvPr>
          </p:nvSpPr>
          <p:spPr>
            <a:xfrm>
              <a:off x="6952945" y="2030377"/>
              <a:ext cx="14609" cy="7304"/>
            </a:xfrm>
            <a:custGeom>
              <a:avLst/>
              <a:gdLst/>
              <a:ahLst/>
              <a:cxnLst/>
              <a:rect l="0" t="0" r="0" b="0"/>
              <a:pathLst>
                <a:path w="14609" h="7304">
                  <a:moveTo>
                    <a:pt x="0" y="0"/>
                  </a:moveTo>
                  <a:lnTo>
                    <a:pt x="0" y="0"/>
                  </a:lnTo>
                  <a:lnTo>
                    <a:pt x="6289" y="0"/>
                  </a:lnTo>
                  <a:lnTo>
                    <a:pt x="14608"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34" name="SMARTInkShape-1554"/>
            <p:cNvSpPr/>
            <p:nvPr>
              <p:custDataLst>
                <p:tags r:id="rId56"/>
              </p:custDataLst>
            </p:nvPr>
          </p:nvSpPr>
          <p:spPr>
            <a:xfrm>
              <a:off x="6909125" y="2132626"/>
              <a:ext cx="1" cy="153375"/>
            </a:xfrm>
            <a:custGeom>
              <a:avLst/>
              <a:gdLst/>
              <a:ahLst/>
              <a:cxnLst/>
              <a:rect l="0" t="0" r="0" b="0"/>
              <a:pathLst>
                <a:path w="1" h="153375">
                  <a:moveTo>
                    <a:pt x="0" y="0"/>
                  </a:moveTo>
                  <a:lnTo>
                    <a:pt x="0" y="0"/>
                  </a:lnTo>
                  <a:lnTo>
                    <a:pt x="0" y="32137"/>
                  </a:lnTo>
                  <a:lnTo>
                    <a:pt x="0" y="67003"/>
                  </a:lnTo>
                  <a:lnTo>
                    <a:pt x="0" y="103376"/>
                  </a:lnTo>
                  <a:lnTo>
                    <a:pt x="0" y="139359"/>
                  </a:lnTo>
                  <a:lnTo>
                    <a:pt x="0" y="1533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35" name="SMARTInkShape-1555"/>
            <p:cNvSpPr/>
            <p:nvPr>
              <p:custDataLst>
                <p:tags r:id="rId57"/>
              </p:custDataLst>
            </p:nvPr>
          </p:nvSpPr>
          <p:spPr>
            <a:xfrm>
              <a:off x="6723311" y="2111140"/>
              <a:ext cx="112645" cy="145479"/>
            </a:xfrm>
            <a:custGeom>
              <a:avLst/>
              <a:gdLst/>
              <a:ahLst/>
              <a:cxnLst/>
              <a:rect l="0" t="0" r="0" b="0"/>
              <a:pathLst>
                <a:path w="112645" h="145479">
                  <a:moveTo>
                    <a:pt x="105475" y="28790"/>
                  </a:moveTo>
                  <a:lnTo>
                    <a:pt x="105475" y="28790"/>
                  </a:lnTo>
                  <a:lnTo>
                    <a:pt x="101597" y="28790"/>
                  </a:lnTo>
                  <a:lnTo>
                    <a:pt x="100455" y="27978"/>
                  </a:lnTo>
                  <a:lnTo>
                    <a:pt x="99693" y="26626"/>
                  </a:lnTo>
                  <a:lnTo>
                    <a:pt x="98472" y="18624"/>
                  </a:lnTo>
                  <a:lnTo>
                    <a:pt x="98260" y="11622"/>
                  </a:lnTo>
                  <a:lnTo>
                    <a:pt x="96046" y="6823"/>
                  </a:lnTo>
                  <a:lnTo>
                    <a:pt x="94321" y="4407"/>
                  </a:lnTo>
                  <a:lnTo>
                    <a:pt x="90239" y="1723"/>
                  </a:lnTo>
                  <a:lnTo>
                    <a:pt x="81005" y="0"/>
                  </a:lnTo>
                  <a:lnTo>
                    <a:pt x="78613" y="1481"/>
                  </a:lnTo>
                  <a:lnTo>
                    <a:pt x="66778" y="13357"/>
                  </a:lnTo>
                  <a:lnTo>
                    <a:pt x="45174" y="31512"/>
                  </a:lnTo>
                  <a:lnTo>
                    <a:pt x="18228" y="65666"/>
                  </a:lnTo>
                  <a:lnTo>
                    <a:pt x="9894" y="80074"/>
                  </a:lnTo>
                  <a:lnTo>
                    <a:pt x="226" y="112576"/>
                  </a:lnTo>
                  <a:lnTo>
                    <a:pt x="0" y="123103"/>
                  </a:lnTo>
                  <a:lnTo>
                    <a:pt x="1075" y="128183"/>
                  </a:lnTo>
                  <a:lnTo>
                    <a:pt x="6598" y="135991"/>
                  </a:lnTo>
                  <a:lnTo>
                    <a:pt x="13651" y="141355"/>
                  </a:lnTo>
                  <a:lnTo>
                    <a:pt x="19491" y="143739"/>
                  </a:lnTo>
                  <a:lnTo>
                    <a:pt x="44972" y="145478"/>
                  </a:lnTo>
                  <a:lnTo>
                    <a:pt x="59325" y="141719"/>
                  </a:lnTo>
                  <a:lnTo>
                    <a:pt x="66840" y="135515"/>
                  </a:lnTo>
                  <a:lnTo>
                    <a:pt x="89752" y="100217"/>
                  </a:lnTo>
                  <a:lnTo>
                    <a:pt x="107598" y="68028"/>
                  </a:lnTo>
                  <a:lnTo>
                    <a:pt x="111243" y="53219"/>
                  </a:lnTo>
                  <a:lnTo>
                    <a:pt x="112644" y="23928"/>
                  </a:lnTo>
                  <a:lnTo>
                    <a:pt x="111877" y="20679"/>
                  </a:lnTo>
                  <a:lnTo>
                    <a:pt x="110554" y="18514"/>
                  </a:lnTo>
                  <a:lnTo>
                    <a:pt x="108861" y="17070"/>
                  </a:lnTo>
                  <a:lnTo>
                    <a:pt x="106980" y="13302"/>
                  </a:lnTo>
                  <a:lnTo>
                    <a:pt x="106478" y="11161"/>
                  </a:lnTo>
                  <a:lnTo>
                    <a:pt x="105332" y="9734"/>
                  </a:lnTo>
                  <a:lnTo>
                    <a:pt x="101895" y="8148"/>
                  </a:lnTo>
                  <a:lnTo>
                    <a:pt x="100654" y="8536"/>
                  </a:lnTo>
                  <a:lnTo>
                    <a:pt x="99826" y="9607"/>
                  </a:lnTo>
                  <a:lnTo>
                    <a:pt x="99274" y="11132"/>
                  </a:lnTo>
                  <a:lnTo>
                    <a:pt x="98095" y="12149"/>
                  </a:lnTo>
                  <a:lnTo>
                    <a:pt x="91980" y="13915"/>
                  </a:lnTo>
                  <a:lnTo>
                    <a:pt x="91363" y="16228"/>
                  </a:lnTo>
                  <a:lnTo>
                    <a:pt x="90868" y="2148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36" name="SMARTInkShape-1556"/>
            <p:cNvSpPr/>
            <p:nvPr>
              <p:custDataLst>
                <p:tags r:id="rId58"/>
              </p:custDataLst>
            </p:nvPr>
          </p:nvSpPr>
          <p:spPr>
            <a:xfrm>
              <a:off x="6580467" y="2125323"/>
              <a:ext cx="109096" cy="116857"/>
            </a:xfrm>
            <a:custGeom>
              <a:avLst/>
              <a:gdLst/>
              <a:ahLst/>
              <a:cxnLst/>
              <a:rect l="0" t="0" r="0" b="0"/>
              <a:pathLst>
                <a:path w="109096" h="116857">
                  <a:moveTo>
                    <a:pt x="36517" y="0"/>
                  </a:moveTo>
                  <a:lnTo>
                    <a:pt x="36517" y="0"/>
                  </a:lnTo>
                  <a:lnTo>
                    <a:pt x="54806" y="811"/>
                  </a:lnTo>
                  <a:lnTo>
                    <a:pt x="67724" y="5830"/>
                  </a:lnTo>
                  <a:lnTo>
                    <a:pt x="101748" y="29230"/>
                  </a:lnTo>
                  <a:lnTo>
                    <a:pt x="104350" y="31659"/>
                  </a:lnTo>
                  <a:lnTo>
                    <a:pt x="107240" y="38686"/>
                  </a:lnTo>
                  <a:lnTo>
                    <a:pt x="109095" y="52544"/>
                  </a:lnTo>
                  <a:lnTo>
                    <a:pt x="107184" y="57977"/>
                  </a:lnTo>
                  <a:lnTo>
                    <a:pt x="89172" y="82905"/>
                  </a:lnTo>
                  <a:lnTo>
                    <a:pt x="59717" y="104594"/>
                  </a:lnTo>
                  <a:lnTo>
                    <a:pt x="45916" y="108083"/>
                  </a:lnTo>
                  <a:lnTo>
                    <a:pt x="27646" y="111523"/>
                  </a:lnTo>
                  <a:lnTo>
                    <a:pt x="7830" y="116763"/>
                  </a:lnTo>
                  <a:lnTo>
                    <a:pt x="0" y="11685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37" name="SMARTInkShape-1557"/>
            <p:cNvSpPr/>
            <p:nvPr>
              <p:custDataLst>
                <p:tags r:id="rId59"/>
              </p:custDataLst>
            </p:nvPr>
          </p:nvSpPr>
          <p:spPr>
            <a:xfrm>
              <a:off x="6573163" y="2118019"/>
              <a:ext cx="7301" cy="328659"/>
            </a:xfrm>
            <a:custGeom>
              <a:avLst/>
              <a:gdLst/>
              <a:ahLst/>
              <a:cxnLst/>
              <a:rect l="0" t="0" r="0" b="0"/>
              <a:pathLst>
                <a:path w="7301" h="328659">
                  <a:moveTo>
                    <a:pt x="0" y="0"/>
                  </a:moveTo>
                  <a:lnTo>
                    <a:pt x="0" y="0"/>
                  </a:lnTo>
                  <a:lnTo>
                    <a:pt x="6288" y="6288"/>
                  </a:lnTo>
                  <a:lnTo>
                    <a:pt x="7214" y="13503"/>
                  </a:lnTo>
                  <a:lnTo>
                    <a:pt x="7300" y="46322"/>
                  </a:lnTo>
                  <a:lnTo>
                    <a:pt x="6492" y="81480"/>
                  </a:lnTo>
                  <a:lnTo>
                    <a:pt x="2284" y="108989"/>
                  </a:lnTo>
                  <a:lnTo>
                    <a:pt x="676" y="141666"/>
                  </a:lnTo>
                  <a:lnTo>
                    <a:pt x="200" y="172266"/>
                  </a:lnTo>
                  <a:lnTo>
                    <a:pt x="60" y="201891"/>
                  </a:lnTo>
                  <a:lnTo>
                    <a:pt x="18" y="230415"/>
                  </a:lnTo>
                  <a:lnTo>
                    <a:pt x="3" y="262275"/>
                  </a:lnTo>
                  <a:lnTo>
                    <a:pt x="0" y="297735"/>
                  </a:lnTo>
                  <a:lnTo>
                    <a:pt x="0" y="3286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38" name="SMARTInkShape-1558"/>
            <p:cNvSpPr/>
            <p:nvPr>
              <p:custDataLst>
                <p:tags r:id="rId60"/>
              </p:custDataLst>
            </p:nvPr>
          </p:nvSpPr>
          <p:spPr>
            <a:xfrm>
              <a:off x="7025981" y="2105105"/>
              <a:ext cx="124160" cy="158985"/>
            </a:xfrm>
            <a:custGeom>
              <a:avLst/>
              <a:gdLst/>
              <a:ahLst/>
              <a:cxnLst/>
              <a:rect l="0" t="0" r="0" b="0"/>
              <a:pathLst>
                <a:path w="124160" h="158985">
                  <a:moveTo>
                    <a:pt x="0" y="5611"/>
                  </a:moveTo>
                  <a:lnTo>
                    <a:pt x="0" y="5611"/>
                  </a:lnTo>
                  <a:lnTo>
                    <a:pt x="0" y="39058"/>
                  </a:lnTo>
                  <a:lnTo>
                    <a:pt x="0" y="73998"/>
                  </a:lnTo>
                  <a:lnTo>
                    <a:pt x="0" y="108754"/>
                  </a:lnTo>
                  <a:lnTo>
                    <a:pt x="0" y="115831"/>
                  </a:lnTo>
                  <a:lnTo>
                    <a:pt x="2164" y="121682"/>
                  </a:lnTo>
                  <a:lnTo>
                    <a:pt x="5019" y="126987"/>
                  </a:lnTo>
                  <a:lnTo>
                    <a:pt x="7002" y="135585"/>
                  </a:lnTo>
                  <a:lnTo>
                    <a:pt x="7103" y="135270"/>
                  </a:lnTo>
                  <a:lnTo>
                    <a:pt x="7277" y="126778"/>
                  </a:lnTo>
                  <a:lnTo>
                    <a:pt x="9456" y="122219"/>
                  </a:lnTo>
                  <a:lnTo>
                    <a:pt x="13129" y="115864"/>
                  </a:lnTo>
                  <a:lnTo>
                    <a:pt x="27675" y="83085"/>
                  </a:lnTo>
                  <a:lnTo>
                    <a:pt x="45251" y="49055"/>
                  </a:lnTo>
                  <a:lnTo>
                    <a:pt x="61625" y="21766"/>
                  </a:lnTo>
                  <a:lnTo>
                    <a:pt x="84313" y="2117"/>
                  </a:lnTo>
                  <a:lnTo>
                    <a:pt x="89679" y="0"/>
                  </a:lnTo>
                  <a:lnTo>
                    <a:pt x="92246" y="247"/>
                  </a:lnTo>
                  <a:lnTo>
                    <a:pt x="97262" y="2686"/>
                  </a:lnTo>
                  <a:lnTo>
                    <a:pt x="98924" y="4472"/>
                  </a:lnTo>
                  <a:lnTo>
                    <a:pt x="106977" y="23728"/>
                  </a:lnTo>
                  <a:lnTo>
                    <a:pt x="109326" y="56980"/>
                  </a:lnTo>
                  <a:lnTo>
                    <a:pt x="109523" y="87103"/>
                  </a:lnTo>
                  <a:lnTo>
                    <a:pt x="115329" y="120455"/>
                  </a:lnTo>
                  <a:lnTo>
                    <a:pt x="117608" y="148883"/>
                  </a:lnTo>
                  <a:lnTo>
                    <a:pt x="124159" y="1589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39" name="SMARTInkShape-1559"/>
            <p:cNvSpPr/>
            <p:nvPr>
              <p:custDataLst>
                <p:tags r:id="rId61"/>
              </p:custDataLst>
            </p:nvPr>
          </p:nvSpPr>
          <p:spPr>
            <a:xfrm>
              <a:off x="7391157" y="2082517"/>
              <a:ext cx="80339" cy="166847"/>
            </a:xfrm>
            <a:custGeom>
              <a:avLst/>
              <a:gdLst/>
              <a:ahLst/>
              <a:cxnLst/>
              <a:rect l="0" t="0" r="0" b="0"/>
              <a:pathLst>
                <a:path w="80339" h="166847">
                  <a:moveTo>
                    <a:pt x="80338" y="6288"/>
                  </a:moveTo>
                  <a:lnTo>
                    <a:pt x="80338" y="6288"/>
                  </a:lnTo>
                  <a:lnTo>
                    <a:pt x="76461" y="6288"/>
                  </a:lnTo>
                  <a:lnTo>
                    <a:pt x="72394" y="4124"/>
                  </a:lnTo>
                  <a:lnTo>
                    <a:pt x="67881" y="1269"/>
                  </a:lnTo>
                  <a:lnTo>
                    <a:pt x="63170" y="0"/>
                  </a:lnTo>
                  <a:lnTo>
                    <a:pt x="52079" y="3162"/>
                  </a:lnTo>
                  <a:lnTo>
                    <a:pt x="31183" y="13821"/>
                  </a:lnTo>
                  <a:lnTo>
                    <a:pt x="12287" y="30647"/>
                  </a:lnTo>
                  <a:lnTo>
                    <a:pt x="9518" y="35508"/>
                  </a:lnTo>
                  <a:lnTo>
                    <a:pt x="8780" y="37941"/>
                  </a:lnTo>
                  <a:lnTo>
                    <a:pt x="9099" y="40374"/>
                  </a:lnTo>
                  <a:lnTo>
                    <a:pt x="19847" y="59998"/>
                  </a:lnTo>
                  <a:lnTo>
                    <a:pt x="53262" y="96038"/>
                  </a:lnTo>
                  <a:lnTo>
                    <a:pt x="56132" y="103252"/>
                  </a:lnTo>
                  <a:lnTo>
                    <a:pt x="57974" y="117231"/>
                  </a:lnTo>
                  <a:lnTo>
                    <a:pt x="56062" y="122680"/>
                  </a:lnTo>
                  <a:lnTo>
                    <a:pt x="34042" y="147481"/>
                  </a:lnTo>
                  <a:lnTo>
                    <a:pt x="29195" y="150191"/>
                  </a:lnTo>
                  <a:lnTo>
                    <a:pt x="24336" y="152206"/>
                  </a:lnTo>
                  <a:lnTo>
                    <a:pt x="7302" y="164935"/>
                  </a:lnTo>
                  <a:lnTo>
                    <a:pt x="427" y="166846"/>
                  </a:lnTo>
                  <a:lnTo>
                    <a:pt x="0" y="15966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40" name="SMARTInkShape-1560"/>
            <p:cNvSpPr/>
            <p:nvPr>
              <p:custDataLst>
                <p:tags r:id="rId62"/>
              </p:custDataLst>
            </p:nvPr>
          </p:nvSpPr>
          <p:spPr>
            <a:xfrm>
              <a:off x="7245086" y="2066917"/>
              <a:ext cx="131464" cy="14586"/>
            </a:xfrm>
            <a:custGeom>
              <a:avLst/>
              <a:gdLst/>
              <a:ahLst/>
              <a:cxnLst/>
              <a:rect l="0" t="0" r="0" b="0"/>
              <a:pathLst>
                <a:path w="131464" h="14586">
                  <a:moveTo>
                    <a:pt x="0" y="14585"/>
                  </a:moveTo>
                  <a:lnTo>
                    <a:pt x="0" y="14585"/>
                  </a:lnTo>
                  <a:lnTo>
                    <a:pt x="0" y="4419"/>
                  </a:lnTo>
                  <a:lnTo>
                    <a:pt x="812" y="2939"/>
                  </a:lnTo>
                  <a:lnTo>
                    <a:pt x="2165" y="1952"/>
                  </a:lnTo>
                  <a:lnTo>
                    <a:pt x="5831" y="855"/>
                  </a:lnTo>
                  <a:lnTo>
                    <a:pt x="40074" y="0"/>
                  </a:lnTo>
                  <a:lnTo>
                    <a:pt x="66434" y="2146"/>
                  </a:lnTo>
                  <a:lnTo>
                    <a:pt x="99908" y="6605"/>
                  </a:lnTo>
                  <a:lnTo>
                    <a:pt x="131463" y="1458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41" name="SMARTInkShape-1561"/>
            <p:cNvSpPr/>
            <p:nvPr>
              <p:custDataLst>
                <p:tags r:id="rId63"/>
              </p:custDataLst>
            </p:nvPr>
          </p:nvSpPr>
          <p:spPr>
            <a:xfrm>
              <a:off x="7231523" y="1964645"/>
              <a:ext cx="20868" cy="306749"/>
            </a:xfrm>
            <a:custGeom>
              <a:avLst/>
              <a:gdLst/>
              <a:ahLst/>
              <a:cxnLst/>
              <a:rect l="0" t="0" r="0" b="0"/>
              <a:pathLst>
                <a:path w="20868" h="306749">
                  <a:moveTo>
                    <a:pt x="20867" y="0"/>
                  </a:moveTo>
                  <a:lnTo>
                    <a:pt x="20867" y="0"/>
                  </a:lnTo>
                  <a:lnTo>
                    <a:pt x="20867" y="32076"/>
                  </a:lnTo>
                  <a:lnTo>
                    <a:pt x="18703" y="51973"/>
                  </a:lnTo>
                  <a:lnTo>
                    <a:pt x="14578" y="84384"/>
                  </a:lnTo>
                  <a:lnTo>
                    <a:pt x="9987" y="112465"/>
                  </a:lnTo>
                  <a:lnTo>
                    <a:pt x="7364" y="141343"/>
                  </a:lnTo>
                  <a:lnTo>
                    <a:pt x="6587" y="174335"/>
                  </a:lnTo>
                  <a:lnTo>
                    <a:pt x="2480" y="205930"/>
                  </a:lnTo>
                  <a:lnTo>
                    <a:pt x="0" y="235850"/>
                  </a:lnTo>
                  <a:lnTo>
                    <a:pt x="4182" y="268398"/>
                  </a:lnTo>
                  <a:lnTo>
                    <a:pt x="6889" y="291466"/>
                  </a:lnTo>
                  <a:lnTo>
                    <a:pt x="13563" y="30674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54" name="SMARTInkShape-Group301"/>
          <p:cNvGrpSpPr/>
          <p:nvPr/>
        </p:nvGrpSpPr>
        <p:grpSpPr>
          <a:xfrm>
            <a:off x="4902228" y="1993859"/>
            <a:ext cx="1435676" cy="467426"/>
            <a:chOff x="4902228" y="1993859"/>
            <a:chExt cx="1435676" cy="467426"/>
          </a:xfrm>
        </p:grpSpPr>
        <p:sp>
          <p:nvSpPr>
            <p:cNvPr id="6343" name="SMARTInkShape-1562"/>
            <p:cNvSpPr/>
            <p:nvPr>
              <p:custDataLst>
                <p:tags r:id="rId44"/>
              </p:custDataLst>
            </p:nvPr>
          </p:nvSpPr>
          <p:spPr>
            <a:xfrm>
              <a:off x="4902228" y="2066984"/>
              <a:ext cx="115287" cy="211713"/>
            </a:xfrm>
            <a:custGeom>
              <a:avLst/>
              <a:gdLst/>
              <a:ahLst/>
              <a:cxnLst/>
              <a:rect l="0" t="0" r="0" b="0"/>
              <a:pathLst>
                <a:path w="115287" h="211713">
                  <a:moveTo>
                    <a:pt x="115286" y="7214"/>
                  </a:moveTo>
                  <a:lnTo>
                    <a:pt x="115286" y="7214"/>
                  </a:lnTo>
                  <a:lnTo>
                    <a:pt x="111409" y="3337"/>
                  </a:lnTo>
                  <a:lnTo>
                    <a:pt x="107342" y="1433"/>
                  </a:lnTo>
                  <a:lnTo>
                    <a:pt x="90904" y="0"/>
                  </a:lnTo>
                  <a:lnTo>
                    <a:pt x="56667" y="14711"/>
                  </a:lnTo>
                  <a:lnTo>
                    <a:pt x="42195" y="24042"/>
                  </a:lnTo>
                  <a:lnTo>
                    <a:pt x="18710" y="46459"/>
                  </a:lnTo>
                  <a:lnTo>
                    <a:pt x="1960" y="74594"/>
                  </a:lnTo>
                  <a:lnTo>
                    <a:pt x="0" y="81253"/>
                  </a:lnTo>
                  <a:lnTo>
                    <a:pt x="1291" y="89081"/>
                  </a:lnTo>
                  <a:lnTo>
                    <a:pt x="6582" y="100448"/>
                  </a:lnTo>
                  <a:lnTo>
                    <a:pt x="11791" y="106268"/>
                  </a:lnTo>
                  <a:lnTo>
                    <a:pt x="19517" y="111560"/>
                  </a:lnTo>
                  <a:lnTo>
                    <a:pt x="52084" y="122293"/>
                  </a:lnTo>
                  <a:lnTo>
                    <a:pt x="72470" y="133895"/>
                  </a:lnTo>
                  <a:lnTo>
                    <a:pt x="80779" y="141137"/>
                  </a:lnTo>
                  <a:lnTo>
                    <a:pt x="83720" y="145992"/>
                  </a:lnTo>
                  <a:lnTo>
                    <a:pt x="84504" y="148423"/>
                  </a:lnTo>
                  <a:lnTo>
                    <a:pt x="84215" y="150855"/>
                  </a:lnTo>
                  <a:lnTo>
                    <a:pt x="80085" y="162753"/>
                  </a:lnTo>
                  <a:lnTo>
                    <a:pt x="78132" y="184406"/>
                  </a:lnTo>
                  <a:lnTo>
                    <a:pt x="72502" y="199150"/>
                  </a:lnTo>
                  <a:lnTo>
                    <a:pt x="72969" y="201714"/>
                  </a:lnTo>
                  <a:lnTo>
                    <a:pt x="77846" y="210236"/>
                  </a:lnTo>
                  <a:lnTo>
                    <a:pt x="80522" y="211056"/>
                  </a:lnTo>
                  <a:lnTo>
                    <a:pt x="86072" y="2117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44" name="SMARTInkShape-1563"/>
            <p:cNvSpPr/>
            <p:nvPr>
              <p:custDataLst>
                <p:tags r:id="rId45"/>
              </p:custDataLst>
            </p:nvPr>
          </p:nvSpPr>
          <p:spPr>
            <a:xfrm>
              <a:off x="5090706" y="2089846"/>
              <a:ext cx="138611" cy="166941"/>
            </a:xfrm>
            <a:custGeom>
              <a:avLst/>
              <a:gdLst/>
              <a:ahLst/>
              <a:cxnLst/>
              <a:rect l="0" t="0" r="0" b="0"/>
              <a:pathLst>
                <a:path w="138611" h="166941">
                  <a:moveTo>
                    <a:pt x="94789" y="13566"/>
                  </a:moveTo>
                  <a:lnTo>
                    <a:pt x="94789" y="13566"/>
                  </a:lnTo>
                  <a:lnTo>
                    <a:pt x="94789" y="9689"/>
                  </a:lnTo>
                  <a:lnTo>
                    <a:pt x="93978" y="8547"/>
                  </a:lnTo>
                  <a:lnTo>
                    <a:pt x="92625" y="7785"/>
                  </a:lnTo>
                  <a:lnTo>
                    <a:pt x="82333" y="5651"/>
                  </a:lnTo>
                  <a:lnTo>
                    <a:pt x="75229" y="1303"/>
                  </a:lnTo>
                  <a:lnTo>
                    <a:pt x="70407" y="0"/>
                  </a:lnTo>
                  <a:lnTo>
                    <a:pt x="67985" y="465"/>
                  </a:lnTo>
                  <a:lnTo>
                    <a:pt x="47570" y="12289"/>
                  </a:lnTo>
                  <a:lnTo>
                    <a:pt x="24255" y="34019"/>
                  </a:lnTo>
                  <a:lnTo>
                    <a:pt x="5843" y="61583"/>
                  </a:lnTo>
                  <a:lnTo>
                    <a:pt x="1622" y="80541"/>
                  </a:lnTo>
                  <a:lnTo>
                    <a:pt x="0" y="109185"/>
                  </a:lnTo>
                  <a:lnTo>
                    <a:pt x="1570" y="112207"/>
                  </a:lnTo>
                  <a:lnTo>
                    <a:pt x="7644" y="117728"/>
                  </a:lnTo>
                  <a:lnTo>
                    <a:pt x="15753" y="120723"/>
                  </a:lnTo>
                  <a:lnTo>
                    <a:pt x="20188" y="121522"/>
                  </a:lnTo>
                  <a:lnTo>
                    <a:pt x="29443" y="120245"/>
                  </a:lnTo>
                  <a:lnTo>
                    <a:pt x="48610" y="112813"/>
                  </a:lnTo>
                  <a:lnTo>
                    <a:pt x="77754" y="88558"/>
                  </a:lnTo>
                  <a:lnTo>
                    <a:pt x="99374" y="54925"/>
                  </a:lnTo>
                  <a:lnTo>
                    <a:pt x="115731" y="28608"/>
                  </a:lnTo>
                  <a:lnTo>
                    <a:pt x="116413" y="24335"/>
                  </a:lnTo>
                  <a:lnTo>
                    <a:pt x="116572" y="25926"/>
                  </a:lnTo>
                  <a:lnTo>
                    <a:pt x="121694" y="34372"/>
                  </a:lnTo>
                  <a:lnTo>
                    <a:pt x="123868" y="67075"/>
                  </a:lnTo>
                  <a:lnTo>
                    <a:pt x="123986" y="100711"/>
                  </a:lnTo>
                  <a:lnTo>
                    <a:pt x="126163" y="124704"/>
                  </a:lnTo>
                  <a:lnTo>
                    <a:pt x="131918" y="158301"/>
                  </a:lnTo>
                  <a:lnTo>
                    <a:pt x="138610" y="16694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45" name="SMARTInkShape-1564"/>
            <p:cNvSpPr/>
            <p:nvPr>
              <p:custDataLst>
                <p:tags r:id="rId46"/>
              </p:custDataLst>
            </p:nvPr>
          </p:nvSpPr>
          <p:spPr>
            <a:xfrm>
              <a:off x="5353476" y="1993859"/>
              <a:ext cx="1" cy="321356"/>
            </a:xfrm>
            <a:custGeom>
              <a:avLst/>
              <a:gdLst/>
              <a:ahLst/>
              <a:cxnLst/>
              <a:rect l="0" t="0" r="0" b="0"/>
              <a:pathLst>
                <a:path w="1" h="321356">
                  <a:moveTo>
                    <a:pt x="0" y="0"/>
                  </a:moveTo>
                  <a:lnTo>
                    <a:pt x="0" y="0"/>
                  </a:lnTo>
                  <a:lnTo>
                    <a:pt x="0" y="31211"/>
                  </a:lnTo>
                  <a:lnTo>
                    <a:pt x="0" y="60446"/>
                  </a:lnTo>
                  <a:lnTo>
                    <a:pt x="0" y="91306"/>
                  </a:lnTo>
                  <a:lnTo>
                    <a:pt x="0" y="122180"/>
                  </a:lnTo>
                  <a:lnTo>
                    <a:pt x="0" y="156665"/>
                  </a:lnTo>
                  <a:lnTo>
                    <a:pt x="0" y="192580"/>
                  </a:lnTo>
                  <a:lnTo>
                    <a:pt x="0" y="227296"/>
                  </a:lnTo>
                  <a:lnTo>
                    <a:pt x="0" y="261659"/>
                  </a:lnTo>
                  <a:lnTo>
                    <a:pt x="0" y="297654"/>
                  </a:lnTo>
                  <a:lnTo>
                    <a:pt x="0" y="32135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46" name="SMARTInkShape-1565"/>
            <p:cNvSpPr/>
            <p:nvPr>
              <p:custDataLst>
                <p:tags r:id="rId47"/>
              </p:custDataLst>
            </p:nvPr>
          </p:nvSpPr>
          <p:spPr>
            <a:xfrm>
              <a:off x="5338869" y="2147561"/>
              <a:ext cx="130781" cy="153047"/>
            </a:xfrm>
            <a:custGeom>
              <a:avLst/>
              <a:gdLst/>
              <a:ahLst/>
              <a:cxnLst/>
              <a:rect l="0" t="0" r="0" b="0"/>
              <a:pathLst>
                <a:path w="130781" h="153047">
                  <a:moveTo>
                    <a:pt x="0" y="21583"/>
                  </a:moveTo>
                  <a:lnTo>
                    <a:pt x="0" y="21583"/>
                  </a:lnTo>
                  <a:lnTo>
                    <a:pt x="10166" y="21583"/>
                  </a:lnTo>
                  <a:lnTo>
                    <a:pt x="14796" y="19419"/>
                  </a:lnTo>
                  <a:lnTo>
                    <a:pt x="17168" y="17705"/>
                  </a:lnTo>
                  <a:lnTo>
                    <a:pt x="28260" y="15294"/>
                  </a:lnTo>
                  <a:lnTo>
                    <a:pt x="57100" y="12249"/>
                  </a:lnTo>
                  <a:lnTo>
                    <a:pt x="74806" y="8538"/>
                  </a:lnTo>
                  <a:lnTo>
                    <a:pt x="93306" y="5275"/>
                  </a:lnTo>
                  <a:lnTo>
                    <a:pt x="114890" y="0"/>
                  </a:lnTo>
                  <a:lnTo>
                    <a:pt x="118146" y="1982"/>
                  </a:lnTo>
                  <a:lnTo>
                    <a:pt x="120151" y="3646"/>
                  </a:lnTo>
                  <a:lnTo>
                    <a:pt x="122378" y="7660"/>
                  </a:lnTo>
                  <a:lnTo>
                    <a:pt x="123808" y="16849"/>
                  </a:lnTo>
                  <a:lnTo>
                    <a:pt x="126277" y="39013"/>
                  </a:lnTo>
                  <a:lnTo>
                    <a:pt x="130780" y="68060"/>
                  </a:lnTo>
                  <a:lnTo>
                    <a:pt x="129164" y="95142"/>
                  </a:lnTo>
                  <a:lnTo>
                    <a:pt x="124818" y="128770"/>
                  </a:lnTo>
                  <a:lnTo>
                    <a:pt x="124160" y="15304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47" name="SMARTInkShape-1566"/>
            <p:cNvSpPr/>
            <p:nvPr>
              <p:custDataLst>
                <p:tags r:id="rId48"/>
              </p:custDataLst>
            </p:nvPr>
          </p:nvSpPr>
          <p:spPr>
            <a:xfrm>
              <a:off x="5514153" y="2040776"/>
              <a:ext cx="120140" cy="303586"/>
            </a:xfrm>
            <a:custGeom>
              <a:avLst/>
              <a:gdLst/>
              <a:ahLst/>
              <a:cxnLst/>
              <a:rect l="0" t="0" r="0" b="0"/>
              <a:pathLst>
                <a:path w="120140" h="303586">
                  <a:moveTo>
                    <a:pt x="0" y="4208"/>
                  </a:moveTo>
                  <a:lnTo>
                    <a:pt x="0" y="4208"/>
                  </a:lnTo>
                  <a:lnTo>
                    <a:pt x="0" y="0"/>
                  </a:lnTo>
                  <a:lnTo>
                    <a:pt x="0" y="1797"/>
                  </a:lnTo>
                  <a:lnTo>
                    <a:pt x="812" y="2601"/>
                  </a:lnTo>
                  <a:lnTo>
                    <a:pt x="5831" y="4543"/>
                  </a:lnTo>
                  <a:lnTo>
                    <a:pt x="40074" y="24568"/>
                  </a:lnTo>
                  <a:lnTo>
                    <a:pt x="74821" y="44924"/>
                  </a:lnTo>
                  <a:lnTo>
                    <a:pt x="107351" y="60433"/>
                  </a:lnTo>
                  <a:lnTo>
                    <a:pt x="116300" y="62507"/>
                  </a:lnTo>
                  <a:lnTo>
                    <a:pt x="112814" y="66475"/>
                  </a:lnTo>
                  <a:lnTo>
                    <a:pt x="108839" y="68400"/>
                  </a:lnTo>
                  <a:lnTo>
                    <a:pt x="90049" y="70691"/>
                  </a:lnTo>
                  <a:lnTo>
                    <a:pt x="80333" y="77873"/>
                  </a:lnTo>
                  <a:lnTo>
                    <a:pt x="70600" y="87105"/>
                  </a:lnTo>
                  <a:lnTo>
                    <a:pt x="67895" y="94069"/>
                  </a:lnTo>
                  <a:lnTo>
                    <a:pt x="67175" y="98198"/>
                  </a:lnTo>
                  <a:lnTo>
                    <a:pt x="68537" y="104951"/>
                  </a:lnTo>
                  <a:lnTo>
                    <a:pt x="71036" y="111468"/>
                  </a:lnTo>
                  <a:lnTo>
                    <a:pt x="76649" y="137453"/>
                  </a:lnTo>
                  <a:lnTo>
                    <a:pt x="96469" y="169483"/>
                  </a:lnTo>
                  <a:lnTo>
                    <a:pt x="111146" y="194196"/>
                  </a:lnTo>
                  <a:lnTo>
                    <a:pt x="119981" y="224448"/>
                  </a:lnTo>
                  <a:lnTo>
                    <a:pt x="120139" y="236261"/>
                  </a:lnTo>
                  <a:lnTo>
                    <a:pt x="113172" y="271906"/>
                  </a:lnTo>
                  <a:lnTo>
                    <a:pt x="99705" y="294921"/>
                  </a:lnTo>
                  <a:lnTo>
                    <a:pt x="94897" y="299771"/>
                  </a:lnTo>
                  <a:lnTo>
                    <a:pt x="87769" y="303585"/>
                  </a:lnTo>
                  <a:lnTo>
                    <a:pt x="87642" y="28904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48" name="SMARTInkShape-1567"/>
            <p:cNvSpPr/>
            <p:nvPr>
              <p:custDataLst>
                <p:tags r:id="rId49"/>
              </p:custDataLst>
            </p:nvPr>
          </p:nvSpPr>
          <p:spPr>
            <a:xfrm>
              <a:off x="5740711" y="1997238"/>
              <a:ext cx="50977" cy="354495"/>
            </a:xfrm>
            <a:custGeom>
              <a:avLst/>
              <a:gdLst/>
              <a:ahLst/>
              <a:cxnLst/>
              <a:rect l="0" t="0" r="0" b="0"/>
              <a:pathLst>
                <a:path w="50977" h="354495">
                  <a:moveTo>
                    <a:pt x="50976" y="33139"/>
                  </a:moveTo>
                  <a:lnTo>
                    <a:pt x="50976" y="33139"/>
                  </a:lnTo>
                  <a:lnTo>
                    <a:pt x="50976" y="472"/>
                  </a:lnTo>
                  <a:lnTo>
                    <a:pt x="50165" y="0"/>
                  </a:lnTo>
                  <a:lnTo>
                    <a:pt x="48812" y="497"/>
                  </a:lnTo>
                  <a:lnTo>
                    <a:pt x="47099" y="1640"/>
                  </a:lnTo>
                  <a:lnTo>
                    <a:pt x="45957" y="3213"/>
                  </a:lnTo>
                  <a:lnTo>
                    <a:pt x="37231" y="22079"/>
                  </a:lnTo>
                  <a:lnTo>
                    <a:pt x="26255" y="37526"/>
                  </a:lnTo>
                  <a:lnTo>
                    <a:pt x="12701" y="71004"/>
                  </a:lnTo>
                  <a:lnTo>
                    <a:pt x="5562" y="89732"/>
                  </a:lnTo>
                  <a:lnTo>
                    <a:pt x="1544" y="118524"/>
                  </a:lnTo>
                  <a:lnTo>
                    <a:pt x="353" y="148425"/>
                  </a:lnTo>
                  <a:lnTo>
                    <a:pt x="0" y="181810"/>
                  </a:lnTo>
                  <a:lnTo>
                    <a:pt x="707" y="212620"/>
                  </a:lnTo>
                  <a:lnTo>
                    <a:pt x="5695" y="241496"/>
                  </a:lnTo>
                  <a:lnTo>
                    <a:pt x="14651" y="273474"/>
                  </a:lnTo>
                  <a:lnTo>
                    <a:pt x="21636" y="309771"/>
                  </a:lnTo>
                  <a:lnTo>
                    <a:pt x="35467" y="345991"/>
                  </a:lnTo>
                  <a:lnTo>
                    <a:pt x="36369" y="3544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49" name="SMARTInkShape-1568"/>
            <p:cNvSpPr/>
            <p:nvPr>
              <p:custDataLst>
                <p:tags r:id="rId50"/>
              </p:custDataLst>
            </p:nvPr>
          </p:nvSpPr>
          <p:spPr>
            <a:xfrm>
              <a:off x="5740562" y="2177587"/>
              <a:ext cx="124161" cy="188753"/>
            </a:xfrm>
            <a:custGeom>
              <a:avLst/>
              <a:gdLst/>
              <a:ahLst/>
              <a:cxnLst/>
              <a:rect l="0" t="0" r="0" b="0"/>
              <a:pathLst>
                <a:path w="124161" h="188753">
                  <a:moveTo>
                    <a:pt x="0" y="42681"/>
                  </a:moveTo>
                  <a:lnTo>
                    <a:pt x="0" y="42681"/>
                  </a:lnTo>
                  <a:lnTo>
                    <a:pt x="0" y="32516"/>
                  </a:lnTo>
                  <a:lnTo>
                    <a:pt x="812" y="31035"/>
                  </a:lnTo>
                  <a:lnTo>
                    <a:pt x="2163" y="30048"/>
                  </a:lnTo>
                  <a:lnTo>
                    <a:pt x="5831" y="28140"/>
                  </a:lnTo>
                  <a:lnTo>
                    <a:pt x="34548" y="10940"/>
                  </a:lnTo>
                  <a:lnTo>
                    <a:pt x="67215" y="2706"/>
                  </a:lnTo>
                  <a:lnTo>
                    <a:pt x="84205" y="0"/>
                  </a:lnTo>
                  <a:lnTo>
                    <a:pt x="99518" y="3075"/>
                  </a:lnTo>
                  <a:lnTo>
                    <a:pt x="110456" y="9126"/>
                  </a:lnTo>
                  <a:lnTo>
                    <a:pt x="118837" y="16058"/>
                  </a:lnTo>
                  <a:lnTo>
                    <a:pt x="121795" y="20840"/>
                  </a:lnTo>
                  <a:lnTo>
                    <a:pt x="123459" y="30259"/>
                  </a:lnTo>
                  <a:lnTo>
                    <a:pt x="124099" y="63261"/>
                  </a:lnTo>
                  <a:lnTo>
                    <a:pt x="124152" y="99612"/>
                  </a:lnTo>
                  <a:lnTo>
                    <a:pt x="124159" y="133553"/>
                  </a:lnTo>
                  <a:lnTo>
                    <a:pt x="124160" y="166579"/>
                  </a:lnTo>
                  <a:lnTo>
                    <a:pt x="124160" y="18875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50" name="SMARTInkShape-1569"/>
            <p:cNvSpPr/>
            <p:nvPr>
              <p:custDataLst>
                <p:tags r:id="rId51"/>
              </p:custDataLst>
            </p:nvPr>
          </p:nvSpPr>
          <p:spPr>
            <a:xfrm>
              <a:off x="5930454" y="2082517"/>
              <a:ext cx="1" cy="50110"/>
            </a:xfrm>
            <a:custGeom>
              <a:avLst/>
              <a:gdLst/>
              <a:ahLst/>
              <a:cxnLst/>
              <a:rect l="0" t="0" r="0" b="0"/>
              <a:pathLst>
                <a:path w="1" h="50110">
                  <a:moveTo>
                    <a:pt x="0" y="6288"/>
                  </a:moveTo>
                  <a:lnTo>
                    <a:pt x="0" y="6288"/>
                  </a:lnTo>
                  <a:lnTo>
                    <a:pt x="0" y="0"/>
                  </a:lnTo>
                  <a:lnTo>
                    <a:pt x="0" y="35495"/>
                  </a:lnTo>
                  <a:lnTo>
                    <a:pt x="0" y="501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51" name="SMARTInkShape-1570"/>
            <p:cNvSpPr/>
            <p:nvPr>
              <p:custDataLst>
                <p:tags r:id="rId52"/>
              </p:custDataLst>
            </p:nvPr>
          </p:nvSpPr>
          <p:spPr>
            <a:xfrm>
              <a:off x="5930454" y="2162275"/>
              <a:ext cx="115351" cy="211368"/>
            </a:xfrm>
            <a:custGeom>
              <a:avLst/>
              <a:gdLst/>
              <a:ahLst/>
              <a:cxnLst/>
              <a:rect l="0" t="0" r="0" b="0"/>
              <a:pathLst>
                <a:path w="115351" h="211368">
                  <a:moveTo>
                    <a:pt x="0" y="36083"/>
                  </a:moveTo>
                  <a:lnTo>
                    <a:pt x="0" y="36083"/>
                  </a:lnTo>
                  <a:lnTo>
                    <a:pt x="6288" y="42371"/>
                  </a:lnTo>
                  <a:lnTo>
                    <a:pt x="7002" y="46963"/>
                  </a:lnTo>
                  <a:lnTo>
                    <a:pt x="7915" y="48205"/>
                  </a:lnTo>
                  <a:lnTo>
                    <a:pt x="22088" y="58489"/>
                  </a:lnTo>
                  <a:lnTo>
                    <a:pt x="24463" y="60758"/>
                  </a:lnTo>
                  <a:lnTo>
                    <a:pt x="31431" y="63280"/>
                  </a:lnTo>
                  <a:lnTo>
                    <a:pt x="63427" y="65179"/>
                  </a:lnTo>
                  <a:lnTo>
                    <a:pt x="87006" y="64462"/>
                  </a:lnTo>
                  <a:lnTo>
                    <a:pt x="94933" y="61409"/>
                  </a:lnTo>
                  <a:lnTo>
                    <a:pt x="111772" y="48128"/>
                  </a:lnTo>
                  <a:lnTo>
                    <a:pt x="114597" y="43330"/>
                  </a:lnTo>
                  <a:lnTo>
                    <a:pt x="115350" y="40914"/>
                  </a:lnTo>
                  <a:lnTo>
                    <a:pt x="114022" y="33902"/>
                  </a:lnTo>
                  <a:lnTo>
                    <a:pt x="107781" y="14622"/>
                  </a:lnTo>
                  <a:lnTo>
                    <a:pt x="99465" y="4523"/>
                  </a:lnTo>
                  <a:lnTo>
                    <a:pt x="92626" y="1769"/>
                  </a:lnTo>
                  <a:lnTo>
                    <a:pt x="78888" y="0"/>
                  </a:lnTo>
                  <a:lnTo>
                    <a:pt x="73472" y="1923"/>
                  </a:lnTo>
                  <a:lnTo>
                    <a:pt x="59506" y="13646"/>
                  </a:lnTo>
                  <a:lnTo>
                    <a:pt x="37817" y="44996"/>
                  </a:lnTo>
                  <a:lnTo>
                    <a:pt x="30102" y="73730"/>
                  </a:lnTo>
                  <a:lnTo>
                    <a:pt x="23769" y="107658"/>
                  </a:lnTo>
                  <a:lnTo>
                    <a:pt x="24625" y="132760"/>
                  </a:lnTo>
                  <a:lnTo>
                    <a:pt x="32184" y="166445"/>
                  </a:lnTo>
                  <a:lnTo>
                    <a:pt x="41083" y="179500"/>
                  </a:lnTo>
                  <a:lnTo>
                    <a:pt x="69989" y="202038"/>
                  </a:lnTo>
                  <a:lnTo>
                    <a:pt x="102249" y="2113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52" name="SMARTInkShape-1571"/>
            <p:cNvSpPr/>
            <p:nvPr>
              <p:custDataLst>
                <p:tags r:id="rId53"/>
              </p:custDataLst>
            </p:nvPr>
          </p:nvSpPr>
          <p:spPr>
            <a:xfrm>
              <a:off x="6120864" y="2068510"/>
              <a:ext cx="116338" cy="253418"/>
            </a:xfrm>
            <a:custGeom>
              <a:avLst/>
              <a:gdLst/>
              <a:ahLst/>
              <a:cxnLst/>
              <a:rect l="0" t="0" r="0" b="0"/>
              <a:pathLst>
                <a:path w="116338" h="253418">
                  <a:moveTo>
                    <a:pt x="65213" y="137151"/>
                  </a:moveTo>
                  <a:lnTo>
                    <a:pt x="65213" y="137151"/>
                  </a:lnTo>
                  <a:lnTo>
                    <a:pt x="58925" y="130863"/>
                  </a:lnTo>
                  <a:lnTo>
                    <a:pt x="54333" y="130148"/>
                  </a:lnTo>
                  <a:lnTo>
                    <a:pt x="43956" y="133814"/>
                  </a:lnTo>
                  <a:lnTo>
                    <a:pt x="37371" y="139996"/>
                  </a:lnTo>
                  <a:lnTo>
                    <a:pt x="15160" y="175278"/>
                  </a:lnTo>
                  <a:lnTo>
                    <a:pt x="3420" y="203201"/>
                  </a:lnTo>
                  <a:lnTo>
                    <a:pt x="0" y="235565"/>
                  </a:lnTo>
                  <a:lnTo>
                    <a:pt x="1875" y="243917"/>
                  </a:lnTo>
                  <a:lnTo>
                    <a:pt x="3512" y="247281"/>
                  </a:lnTo>
                  <a:lnTo>
                    <a:pt x="6226" y="249523"/>
                  </a:lnTo>
                  <a:lnTo>
                    <a:pt x="16988" y="252679"/>
                  </a:lnTo>
                  <a:lnTo>
                    <a:pt x="22951" y="253417"/>
                  </a:lnTo>
                  <a:lnTo>
                    <a:pt x="30471" y="249417"/>
                  </a:lnTo>
                  <a:lnTo>
                    <a:pt x="38410" y="242229"/>
                  </a:lnTo>
                  <a:lnTo>
                    <a:pt x="60278" y="209046"/>
                  </a:lnTo>
                  <a:lnTo>
                    <a:pt x="72022" y="178583"/>
                  </a:lnTo>
                  <a:lnTo>
                    <a:pt x="82157" y="145425"/>
                  </a:lnTo>
                  <a:lnTo>
                    <a:pt x="91973" y="110413"/>
                  </a:lnTo>
                  <a:lnTo>
                    <a:pt x="99562" y="77048"/>
                  </a:lnTo>
                  <a:lnTo>
                    <a:pt x="101302" y="43317"/>
                  </a:lnTo>
                  <a:lnTo>
                    <a:pt x="101705" y="9434"/>
                  </a:lnTo>
                  <a:lnTo>
                    <a:pt x="101727" y="0"/>
                  </a:lnTo>
                  <a:lnTo>
                    <a:pt x="101730" y="4815"/>
                  </a:lnTo>
                  <a:lnTo>
                    <a:pt x="96711" y="17989"/>
                  </a:lnTo>
                  <a:lnTo>
                    <a:pt x="94728" y="50167"/>
                  </a:lnTo>
                  <a:lnTo>
                    <a:pt x="95297" y="85495"/>
                  </a:lnTo>
                  <a:lnTo>
                    <a:pt x="100275" y="118960"/>
                  </a:lnTo>
                  <a:lnTo>
                    <a:pt x="106078" y="150516"/>
                  </a:lnTo>
                  <a:lnTo>
                    <a:pt x="112522" y="183664"/>
                  </a:lnTo>
                  <a:lnTo>
                    <a:pt x="116337" y="20288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53" name="SMARTInkShape-1572"/>
            <p:cNvSpPr/>
            <p:nvPr>
              <p:custDataLst>
                <p:tags r:id="rId54"/>
              </p:custDataLst>
            </p:nvPr>
          </p:nvSpPr>
          <p:spPr>
            <a:xfrm>
              <a:off x="6302933" y="2265432"/>
              <a:ext cx="34971" cy="195853"/>
            </a:xfrm>
            <a:custGeom>
              <a:avLst/>
              <a:gdLst/>
              <a:ahLst/>
              <a:cxnLst/>
              <a:rect l="0" t="0" r="0" b="0"/>
              <a:pathLst>
                <a:path w="34971" h="195853">
                  <a:moveTo>
                    <a:pt x="21910" y="20568"/>
                  </a:moveTo>
                  <a:lnTo>
                    <a:pt x="21910" y="20568"/>
                  </a:lnTo>
                  <a:lnTo>
                    <a:pt x="21910" y="0"/>
                  </a:lnTo>
                  <a:lnTo>
                    <a:pt x="25788" y="6810"/>
                  </a:lnTo>
                  <a:lnTo>
                    <a:pt x="34033" y="32798"/>
                  </a:lnTo>
                  <a:lnTo>
                    <a:pt x="34970" y="56832"/>
                  </a:lnTo>
                  <a:lnTo>
                    <a:pt x="30470" y="84511"/>
                  </a:lnTo>
                  <a:lnTo>
                    <a:pt x="23184" y="114894"/>
                  </a:lnTo>
                  <a:lnTo>
                    <a:pt x="12730" y="149143"/>
                  </a:lnTo>
                  <a:lnTo>
                    <a:pt x="2760" y="185179"/>
                  </a:lnTo>
                  <a:lnTo>
                    <a:pt x="0" y="19585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58" name="SMARTInkShape-Group302"/>
          <p:cNvGrpSpPr/>
          <p:nvPr/>
        </p:nvGrpSpPr>
        <p:grpSpPr>
          <a:xfrm>
            <a:off x="4498965" y="2059591"/>
            <a:ext cx="172190" cy="248320"/>
            <a:chOff x="4498965" y="2059591"/>
            <a:chExt cx="172190" cy="248320"/>
          </a:xfrm>
        </p:grpSpPr>
        <p:sp>
          <p:nvSpPr>
            <p:cNvPr id="6355" name="SMARTInkShape-1573"/>
            <p:cNvSpPr/>
            <p:nvPr>
              <p:custDataLst>
                <p:tags r:id="rId41"/>
              </p:custDataLst>
            </p:nvPr>
          </p:nvSpPr>
          <p:spPr>
            <a:xfrm>
              <a:off x="4498965" y="2110716"/>
              <a:ext cx="14608" cy="197195"/>
            </a:xfrm>
            <a:custGeom>
              <a:avLst/>
              <a:gdLst/>
              <a:ahLst/>
              <a:cxnLst/>
              <a:rect l="0" t="0" r="0" b="0"/>
              <a:pathLst>
                <a:path w="14608" h="197195">
                  <a:moveTo>
                    <a:pt x="0" y="0"/>
                  </a:moveTo>
                  <a:lnTo>
                    <a:pt x="0" y="0"/>
                  </a:lnTo>
                  <a:lnTo>
                    <a:pt x="0" y="3877"/>
                  </a:lnTo>
                  <a:lnTo>
                    <a:pt x="2164" y="7944"/>
                  </a:lnTo>
                  <a:lnTo>
                    <a:pt x="3877" y="10165"/>
                  </a:lnTo>
                  <a:lnTo>
                    <a:pt x="5781" y="16961"/>
                  </a:lnTo>
                  <a:lnTo>
                    <a:pt x="12122" y="45904"/>
                  </a:lnTo>
                  <a:lnTo>
                    <a:pt x="14116" y="81231"/>
                  </a:lnTo>
                  <a:lnTo>
                    <a:pt x="14510" y="115589"/>
                  </a:lnTo>
                  <a:lnTo>
                    <a:pt x="14588" y="150839"/>
                  </a:lnTo>
                  <a:lnTo>
                    <a:pt x="14606" y="184843"/>
                  </a:lnTo>
                  <a:lnTo>
                    <a:pt x="14607" y="1971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56" name="SMARTInkShape-1574"/>
            <p:cNvSpPr/>
            <p:nvPr>
              <p:custDataLst>
                <p:tags r:id="rId42"/>
              </p:custDataLst>
            </p:nvPr>
          </p:nvSpPr>
          <p:spPr>
            <a:xfrm>
              <a:off x="4542786" y="2059591"/>
              <a:ext cx="29215" cy="21912"/>
            </a:xfrm>
            <a:custGeom>
              <a:avLst/>
              <a:gdLst/>
              <a:ahLst/>
              <a:cxnLst/>
              <a:rect l="0" t="0" r="0" b="0"/>
              <a:pathLst>
                <a:path w="29215" h="21912">
                  <a:moveTo>
                    <a:pt x="0" y="0"/>
                  </a:moveTo>
                  <a:lnTo>
                    <a:pt x="0" y="0"/>
                  </a:lnTo>
                  <a:lnTo>
                    <a:pt x="6642" y="5831"/>
                  </a:lnTo>
                  <a:lnTo>
                    <a:pt x="29214"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57" name="SMARTInkShape-1575"/>
            <p:cNvSpPr/>
            <p:nvPr>
              <p:custDataLst>
                <p:tags r:id="rId43"/>
              </p:custDataLst>
            </p:nvPr>
          </p:nvSpPr>
          <p:spPr>
            <a:xfrm>
              <a:off x="4603072" y="2088813"/>
              <a:ext cx="68083" cy="211795"/>
            </a:xfrm>
            <a:custGeom>
              <a:avLst/>
              <a:gdLst/>
              <a:ahLst/>
              <a:cxnLst/>
              <a:rect l="0" t="0" r="0" b="0"/>
              <a:pathLst>
                <a:path w="68083" h="211795">
                  <a:moveTo>
                    <a:pt x="63874" y="7295"/>
                  </a:moveTo>
                  <a:lnTo>
                    <a:pt x="63874" y="7295"/>
                  </a:lnTo>
                  <a:lnTo>
                    <a:pt x="63874" y="3418"/>
                  </a:lnTo>
                  <a:lnTo>
                    <a:pt x="64685" y="2276"/>
                  </a:lnTo>
                  <a:lnTo>
                    <a:pt x="66038" y="1515"/>
                  </a:lnTo>
                  <a:lnTo>
                    <a:pt x="67751" y="1007"/>
                  </a:lnTo>
                  <a:lnTo>
                    <a:pt x="68082" y="669"/>
                  </a:lnTo>
                  <a:lnTo>
                    <a:pt x="67490" y="443"/>
                  </a:lnTo>
                  <a:lnTo>
                    <a:pt x="53771" y="0"/>
                  </a:lnTo>
                  <a:lnTo>
                    <a:pt x="19848" y="23806"/>
                  </a:lnTo>
                  <a:lnTo>
                    <a:pt x="4413" y="37877"/>
                  </a:lnTo>
                  <a:lnTo>
                    <a:pt x="929" y="45503"/>
                  </a:lnTo>
                  <a:lnTo>
                    <a:pt x="0" y="49809"/>
                  </a:lnTo>
                  <a:lnTo>
                    <a:pt x="192" y="53491"/>
                  </a:lnTo>
                  <a:lnTo>
                    <a:pt x="8471" y="71707"/>
                  </a:lnTo>
                  <a:lnTo>
                    <a:pt x="15176" y="78662"/>
                  </a:lnTo>
                  <a:lnTo>
                    <a:pt x="50852" y="104362"/>
                  </a:lnTo>
                  <a:lnTo>
                    <a:pt x="58087" y="112110"/>
                  </a:lnTo>
                  <a:lnTo>
                    <a:pt x="66989" y="126283"/>
                  </a:lnTo>
                  <a:lnTo>
                    <a:pt x="67574" y="129630"/>
                  </a:lnTo>
                  <a:lnTo>
                    <a:pt x="62682" y="161898"/>
                  </a:lnTo>
                  <a:lnTo>
                    <a:pt x="48031" y="194524"/>
                  </a:lnTo>
                  <a:lnTo>
                    <a:pt x="41963" y="2117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67" name="SMARTInkShape-Group303"/>
          <p:cNvGrpSpPr/>
          <p:nvPr/>
        </p:nvGrpSpPr>
        <p:grpSpPr>
          <a:xfrm>
            <a:off x="2535016" y="2059918"/>
            <a:ext cx="1774058" cy="479649"/>
            <a:chOff x="2535016" y="2059918"/>
            <a:chExt cx="1774058" cy="479649"/>
          </a:xfrm>
        </p:grpSpPr>
        <p:sp>
          <p:nvSpPr>
            <p:cNvPr id="6359" name="SMARTInkShape-1576"/>
            <p:cNvSpPr/>
            <p:nvPr>
              <p:custDataLst>
                <p:tags r:id="rId33"/>
              </p:custDataLst>
            </p:nvPr>
          </p:nvSpPr>
          <p:spPr>
            <a:xfrm>
              <a:off x="2535016" y="2147650"/>
              <a:ext cx="145375" cy="218690"/>
            </a:xfrm>
            <a:custGeom>
              <a:avLst/>
              <a:gdLst/>
              <a:ahLst/>
              <a:cxnLst/>
              <a:rect l="0" t="0" r="0" b="0"/>
              <a:pathLst>
                <a:path w="145375" h="218690">
                  <a:moveTo>
                    <a:pt x="130767" y="21494"/>
                  </a:moveTo>
                  <a:lnTo>
                    <a:pt x="130767" y="21494"/>
                  </a:lnTo>
                  <a:lnTo>
                    <a:pt x="113806" y="6697"/>
                  </a:lnTo>
                  <a:lnTo>
                    <a:pt x="103019" y="1691"/>
                  </a:lnTo>
                  <a:lnTo>
                    <a:pt x="88227" y="0"/>
                  </a:lnTo>
                  <a:lnTo>
                    <a:pt x="74432" y="3584"/>
                  </a:lnTo>
                  <a:lnTo>
                    <a:pt x="63942" y="9785"/>
                  </a:lnTo>
                  <a:lnTo>
                    <a:pt x="37946" y="44300"/>
                  </a:lnTo>
                  <a:lnTo>
                    <a:pt x="19530" y="78626"/>
                  </a:lnTo>
                  <a:lnTo>
                    <a:pt x="9985" y="107039"/>
                  </a:lnTo>
                  <a:lnTo>
                    <a:pt x="2829" y="136015"/>
                  </a:lnTo>
                  <a:lnTo>
                    <a:pt x="0" y="170559"/>
                  </a:lnTo>
                  <a:lnTo>
                    <a:pt x="425" y="182691"/>
                  </a:lnTo>
                  <a:lnTo>
                    <a:pt x="3318" y="193493"/>
                  </a:lnTo>
                  <a:lnTo>
                    <a:pt x="6038" y="197022"/>
                  </a:lnTo>
                  <a:lnTo>
                    <a:pt x="13387" y="200944"/>
                  </a:lnTo>
                  <a:lnTo>
                    <a:pt x="22772" y="203152"/>
                  </a:lnTo>
                  <a:lnTo>
                    <a:pt x="34570" y="199929"/>
                  </a:lnTo>
                  <a:lnTo>
                    <a:pt x="48344" y="193835"/>
                  </a:lnTo>
                  <a:lnTo>
                    <a:pt x="55724" y="187084"/>
                  </a:lnTo>
                  <a:lnTo>
                    <a:pt x="64440" y="171995"/>
                  </a:lnTo>
                  <a:lnTo>
                    <a:pt x="82149" y="137972"/>
                  </a:lnTo>
                  <a:lnTo>
                    <a:pt x="96373" y="101783"/>
                  </a:lnTo>
                  <a:lnTo>
                    <a:pt x="112432" y="65308"/>
                  </a:lnTo>
                  <a:lnTo>
                    <a:pt x="115314" y="52328"/>
                  </a:lnTo>
                  <a:lnTo>
                    <a:pt x="119301" y="43854"/>
                  </a:lnTo>
                  <a:lnTo>
                    <a:pt x="123777" y="39547"/>
                  </a:lnTo>
                  <a:lnTo>
                    <a:pt x="129386" y="36781"/>
                  </a:lnTo>
                  <a:lnTo>
                    <a:pt x="129846" y="37366"/>
                  </a:lnTo>
                  <a:lnTo>
                    <a:pt x="131306" y="42066"/>
                  </a:lnTo>
                  <a:lnTo>
                    <a:pt x="134523" y="46326"/>
                  </a:lnTo>
                  <a:lnTo>
                    <a:pt x="137019" y="61041"/>
                  </a:lnTo>
                  <a:lnTo>
                    <a:pt x="137932" y="97092"/>
                  </a:lnTo>
                  <a:lnTo>
                    <a:pt x="138029" y="126666"/>
                  </a:lnTo>
                  <a:lnTo>
                    <a:pt x="140222" y="161127"/>
                  </a:lnTo>
                  <a:lnTo>
                    <a:pt x="144695" y="194518"/>
                  </a:lnTo>
                  <a:lnTo>
                    <a:pt x="145374" y="21868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60" name="SMARTInkShape-1577"/>
            <p:cNvSpPr/>
            <p:nvPr>
              <p:custDataLst>
                <p:tags r:id="rId34"/>
              </p:custDataLst>
            </p:nvPr>
          </p:nvSpPr>
          <p:spPr>
            <a:xfrm>
              <a:off x="2768467" y="2133024"/>
              <a:ext cx="57533" cy="233316"/>
            </a:xfrm>
            <a:custGeom>
              <a:avLst/>
              <a:gdLst/>
              <a:ahLst/>
              <a:cxnLst/>
              <a:rect l="0" t="0" r="0" b="0"/>
              <a:pathLst>
                <a:path w="57533" h="233316">
                  <a:moveTo>
                    <a:pt x="50690" y="21513"/>
                  </a:moveTo>
                  <a:lnTo>
                    <a:pt x="50690" y="21513"/>
                  </a:lnTo>
                  <a:lnTo>
                    <a:pt x="50690" y="4133"/>
                  </a:lnTo>
                  <a:lnTo>
                    <a:pt x="49878" y="2623"/>
                  </a:lnTo>
                  <a:lnTo>
                    <a:pt x="48526" y="1616"/>
                  </a:lnTo>
                  <a:lnTo>
                    <a:pt x="44859" y="497"/>
                  </a:lnTo>
                  <a:lnTo>
                    <a:pt x="40524" y="0"/>
                  </a:lnTo>
                  <a:lnTo>
                    <a:pt x="29644" y="3597"/>
                  </a:lnTo>
                  <a:lnTo>
                    <a:pt x="20019" y="9803"/>
                  </a:lnTo>
                  <a:lnTo>
                    <a:pt x="4520" y="30276"/>
                  </a:lnTo>
                  <a:lnTo>
                    <a:pt x="1767" y="37850"/>
                  </a:lnTo>
                  <a:lnTo>
                    <a:pt x="0" y="52060"/>
                  </a:lnTo>
                  <a:lnTo>
                    <a:pt x="1922" y="57541"/>
                  </a:lnTo>
                  <a:lnTo>
                    <a:pt x="20622" y="78920"/>
                  </a:lnTo>
                  <a:lnTo>
                    <a:pt x="41430" y="96257"/>
                  </a:lnTo>
                  <a:lnTo>
                    <a:pt x="54489" y="114099"/>
                  </a:lnTo>
                  <a:lnTo>
                    <a:pt x="57532" y="132388"/>
                  </a:lnTo>
                  <a:lnTo>
                    <a:pt x="57090" y="148849"/>
                  </a:lnTo>
                  <a:lnTo>
                    <a:pt x="49735" y="177386"/>
                  </a:lnTo>
                  <a:lnTo>
                    <a:pt x="29079" y="211408"/>
                  </a:lnTo>
                  <a:lnTo>
                    <a:pt x="14172" y="2333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61" name="SMARTInkShape-1578"/>
            <p:cNvSpPr/>
            <p:nvPr>
              <p:custDataLst>
                <p:tags r:id="rId35"/>
              </p:custDataLst>
            </p:nvPr>
          </p:nvSpPr>
          <p:spPr>
            <a:xfrm>
              <a:off x="2892192" y="2126799"/>
              <a:ext cx="58303" cy="261451"/>
            </a:xfrm>
            <a:custGeom>
              <a:avLst/>
              <a:gdLst/>
              <a:ahLst/>
              <a:cxnLst/>
              <a:rect l="0" t="0" r="0" b="0"/>
              <a:pathLst>
                <a:path w="58303" h="261451">
                  <a:moveTo>
                    <a:pt x="0" y="56952"/>
                  </a:moveTo>
                  <a:lnTo>
                    <a:pt x="0" y="56952"/>
                  </a:lnTo>
                  <a:lnTo>
                    <a:pt x="7754" y="53075"/>
                  </a:lnTo>
                  <a:lnTo>
                    <a:pt x="13725" y="46843"/>
                  </a:lnTo>
                  <a:lnTo>
                    <a:pt x="45939" y="11075"/>
                  </a:lnTo>
                  <a:lnTo>
                    <a:pt x="48820" y="5996"/>
                  </a:lnTo>
                  <a:lnTo>
                    <a:pt x="50669" y="0"/>
                  </a:lnTo>
                  <a:lnTo>
                    <a:pt x="50009" y="319"/>
                  </a:lnTo>
                  <a:lnTo>
                    <a:pt x="40919" y="8819"/>
                  </a:lnTo>
                  <a:lnTo>
                    <a:pt x="21892" y="38940"/>
                  </a:lnTo>
                  <a:lnTo>
                    <a:pt x="16046" y="57271"/>
                  </a:lnTo>
                  <a:lnTo>
                    <a:pt x="14733" y="77685"/>
                  </a:lnTo>
                  <a:lnTo>
                    <a:pt x="16827" y="84560"/>
                  </a:lnTo>
                  <a:lnTo>
                    <a:pt x="27072" y="98127"/>
                  </a:lnTo>
                  <a:lnTo>
                    <a:pt x="53562" y="128993"/>
                  </a:lnTo>
                  <a:lnTo>
                    <a:pt x="56986" y="138709"/>
                  </a:lnTo>
                  <a:lnTo>
                    <a:pt x="58302" y="164408"/>
                  </a:lnTo>
                  <a:lnTo>
                    <a:pt x="52631" y="196404"/>
                  </a:lnTo>
                  <a:lnTo>
                    <a:pt x="49407" y="215668"/>
                  </a:lnTo>
                  <a:lnTo>
                    <a:pt x="44148" y="243843"/>
                  </a:lnTo>
                  <a:lnTo>
                    <a:pt x="43821" y="26145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62" name="SMARTInkShape-1579"/>
            <p:cNvSpPr/>
            <p:nvPr>
              <p:custDataLst>
                <p:tags r:id="rId36"/>
              </p:custDataLst>
            </p:nvPr>
          </p:nvSpPr>
          <p:spPr>
            <a:xfrm>
              <a:off x="3060173" y="2162402"/>
              <a:ext cx="372480" cy="196634"/>
            </a:xfrm>
            <a:custGeom>
              <a:avLst/>
              <a:gdLst/>
              <a:ahLst/>
              <a:cxnLst/>
              <a:rect l="0" t="0" r="0" b="0"/>
              <a:pathLst>
                <a:path w="372480" h="196634">
                  <a:moveTo>
                    <a:pt x="0" y="35956"/>
                  </a:moveTo>
                  <a:lnTo>
                    <a:pt x="0" y="35956"/>
                  </a:lnTo>
                  <a:lnTo>
                    <a:pt x="811" y="67974"/>
                  </a:lnTo>
                  <a:lnTo>
                    <a:pt x="9016" y="101709"/>
                  </a:lnTo>
                  <a:lnTo>
                    <a:pt x="12933" y="109812"/>
                  </a:lnTo>
                  <a:lnTo>
                    <a:pt x="24445" y="119318"/>
                  </a:lnTo>
                  <a:lnTo>
                    <a:pt x="27658" y="119933"/>
                  </a:lnTo>
                  <a:lnTo>
                    <a:pt x="35555" y="118453"/>
                  </a:lnTo>
                  <a:lnTo>
                    <a:pt x="45249" y="113057"/>
                  </a:lnTo>
                  <a:lnTo>
                    <a:pt x="53261" y="106318"/>
                  </a:lnTo>
                  <a:lnTo>
                    <a:pt x="78804" y="72274"/>
                  </a:lnTo>
                  <a:lnTo>
                    <a:pt x="94811" y="37461"/>
                  </a:lnTo>
                  <a:lnTo>
                    <a:pt x="109397" y="3705"/>
                  </a:lnTo>
                  <a:lnTo>
                    <a:pt x="111072" y="2283"/>
                  </a:lnTo>
                  <a:lnTo>
                    <a:pt x="115713" y="0"/>
                  </a:lnTo>
                  <a:lnTo>
                    <a:pt x="118512" y="1852"/>
                  </a:lnTo>
                  <a:lnTo>
                    <a:pt x="120394" y="3482"/>
                  </a:lnTo>
                  <a:lnTo>
                    <a:pt x="122486" y="7457"/>
                  </a:lnTo>
                  <a:lnTo>
                    <a:pt x="135740" y="39515"/>
                  </a:lnTo>
                  <a:lnTo>
                    <a:pt x="142245" y="72942"/>
                  </a:lnTo>
                  <a:lnTo>
                    <a:pt x="145734" y="106170"/>
                  </a:lnTo>
                  <a:lnTo>
                    <a:pt x="146815" y="125956"/>
                  </a:lnTo>
                  <a:lnTo>
                    <a:pt x="153347" y="159650"/>
                  </a:lnTo>
                  <a:lnTo>
                    <a:pt x="154184" y="141800"/>
                  </a:lnTo>
                  <a:lnTo>
                    <a:pt x="159154" y="119018"/>
                  </a:lnTo>
                  <a:lnTo>
                    <a:pt x="162389" y="97355"/>
                  </a:lnTo>
                  <a:lnTo>
                    <a:pt x="174630" y="71618"/>
                  </a:lnTo>
                  <a:lnTo>
                    <a:pt x="201206" y="35379"/>
                  </a:lnTo>
                  <a:lnTo>
                    <a:pt x="206551" y="31642"/>
                  </a:lnTo>
                  <a:lnTo>
                    <a:pt x="218000" y="29538"/>
                  </a:lnTo>
                  <a:lnTo>
                    <a:pt x="224835" y="31210"/>
                  </a:lnTo>
                  <a:lnTo>
                    <a:pt x="235836" y="38895"/>
                  </a:lnTo>
                  <a:lnTo>
                    <a:pt x="250726" y="63207"/>
                  </a:lnTo>
                  <a:lnTo>
                    <a:pt x="259070" y="95868"/>
                  </a:lnTo>
                  <a:lnTo>
                    <a:pt x="262776" y="132292"/>
                  </a:lnTo>
                  <a:lnTo>
                    <a:pt x="262896" y="142898"/>
                  </a:lnTo>
                  <a:lnTo>
                    <a:pt x="265077" y="146512"/>
                  </a:lnTo>
                  <a:lnTo>
                    <a:pt x="269212" y="151568"/>
                  </a:lnTo>
                  <a:lnTo>
                    <a:pt x="269551" y="151171"/>
                  </a:lnTo>
                  <a:lnTo>
                    <a:pt x="276055" y="115151"/>
                  </a:lnTo>
                  <a:lnTo>
                    <a:pt x="289790" y="80551"/>
                  </a:lnTo>
                  <a:lnTo>
                    <a:pt x="301889" y="63479"/>
                  </a:lnTo>
                  <a:lnTo>
                    <a:pt x="309185" y="55652"/>
                  </a:lnTo>
                  <a:lnTo>
                    <a:pt x="311618" y="54767"/>
                  </a:lnTo>
                  <a:lnTo>
                    <a:pt x="314052" y="54989"/>
                  </a:lnTo>
                  <a:lnTo>
                    <a:pt x="318920" y="57399"/>
                  </a:lnTo>
                  <a:lnTo>
                    <a:pt x="323789" y="61175"/>
                  </a:lnTo>
                  <a:lnTo>
                    <a:pt x="338396" y="85150"/>
                  </a:lnTo>
                  <a:lnTo>
                    <a:pt x="347322" y="110052"/>
                  </a:lnTo>
                  <a:lnTo>
                    <a:pt x="354018" y="145648"/>
                  </a:lnTo>
                  <a:lnTo>
                    <a:pt x="363145" y="179880"/>
                  </a:lnTo>
                  <a:lnTo>
                    <a:pt x="364775" y="193324"/>
                  </a:lnTo>
                  <a:lnTo>
                    <a:pt x="365719" y="194427"/>
                  </a:lnTo>
                  <a:lnTo>
                    <a:pt x="372479" y="19663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63" name="SMARTInkShape-1580"/>
            <p:cNvSpPr/>
            <p:nvPr>
              <p:custDataLst>
                <p:tags r:id="rId37"/>
              </p:custDataLst>
            </p:nvPr>
          </p:nvSpPr>
          <p:spPr>
            <a:xfrm>
              <a:off x="3571418" y="2103412"/>
              <a:ext cx="160327" cy="436155"/>
            </a:xfrm>
            <a:custGeom>
              <a:avLst/>
              <a:gdLst/>
              <a:ahLst/>
              <a:cxnLst/>
              <a:rect l="0" t="0" r="0" b="0"/>
              <a:pathLst>
                <a:path w="160327" h="436155">
                  <a:moveTo>
                    <a:pt x="0" y="0"/>
                  </a:moveTo>
                  <a:lnTo>
                    <a:pt x="0" y="0"/>
                  </a:lnTo>
                  <a:lnTo>
                    <a:pt x="3878" y="0"/>
                  </a:lnTo>
                  <a:lnTo>
                    <a:pt x="5020" y="811"/>
                  </a:lnTo>
                  <a:lnTo>
                    <a:pt x="5781" y="2164"/>
                  </a:lnTo>
                  <a:lnTo>
                    <a:pt x="6289" y="3877"/>
                  </a:lnTo>
                  <a:lnTo>
                    <a:pt x="12951" y="14797"/>
                  </a:lnTo>
                  <a:lnTo>
                    <a:pt x="20799" y="49579"/>
                  </a:lnTo>
                  <a:lnTo>
                    <a:pt x="25459" y="76455"/>
                  </a:lnTo>
                  <a:lnTo>
                    <a:pt x="28102" y="112730"/>
                  </a:lnTo>
                  <a:lnTo>
                    <a:pt x="28720" y="140179"/>
                  </a:lnTo>
                  <a:lnTo>
                    <a:pt x="28183" y="168608"/>
                  </a:lnTo>
                  <a:lnTo>
                    <a:pt x="25240" y="197474"/>
                  </a:lnTo>
                  <a:lnTo>
                    <a:pt x="23391" y="228697"/>
                  </a:lnTo>
                  <a:lnTo>
                    <a:pt x="21757" y="260698"/>
                  </a:lnTo>
                  <a:lnTo>
                    <a:pt x="18326" y="291150"/>
                  </a:lnTo>
                  <a:lnTo>
                    <a:pt x="16260" y="320914"/>
                  </a:lnTo>
                  <a:lnTo>
                    <a:pt x="15342" y="348750"/>
                  </a:lnTo>
                  <a:lnTo>
                    <a:pt x="14825" y="381859"/>
                  </a:lnTo>
                  <a:lnTo>
                    <a:pt x="14650" y="413104"/>
                  </a:lnTo>
                  <a:lnTo>
                    <a:pt x="15438" y="423806"/>
                  </a:lnTo>
                  <a:lnTo>
                    <a:pt x="20898" y="436154"/>
                  </a:lnTo>
                  <a:lnTo>
                    <a:pt x="21236" y="435216"/>
                  </a:lnTo>
                  <a:lnTo>
                    <a:pt x="22663" y="406533"/>
                  </a:lnTo>
                  <a:lnTo>
                    <a:pt x="26913" y="379954"/>
                  </a:lnTo>
                  <a:lnTo>
                    <a:pt x="29344" y="345119"/>
                  </a:lnTo>
                  <a:lnTo>
                    <a:pt x="32789" y="315416"/>
                  </a:lnTo>
                  <a:lnTo>
                    <a:pt x="37025" y="285444"/>
                  </a:lnTo>
                  <a:lnTo>
                    <a:pt x="40801" y="255081"/>
                  </a:lnTo>
                  <a:lnTo>
                    <a:pt x="42479" y="222652"/>
                  </a:lnTo>
                  <a:lnTo>
                    <a:pt x="45389" y="191467"/>
                  </a:lnTo>
                  <a:lnTo>
                    <a:pt x="48576" y="162189"/>
                  </a:lnTo>
                  <a:lnTo>
                    <a:pt x="49992" y="135652"/>
                  </a:lnTo>
                  <a:lnTo>
                    <a:pt x="54667" y="101777"/>
                  </a:lnTo>
                  <a:lnTo>
                    <a:pt x="64328" y="67081"/>
                  </a:lnTo>
                  <a:lnTo>
                    <a:pt x="81787" y="37146"/>
                  </a:lnTo>
                  <a:lnTo>
                    <a:pt x="93662" y="27687"/>
                  </a:lnTo>
                  <a:lnTo>
                    <a:pt x="102761" y="24478"/>
                  </a:lnTo>
                  <a:lnTo>
                    <a:pt x="107459" y="23622"/>
                  </a:lnTo>
                  <a:lnTo>
                    <a:pt x="117008" y="24835"/>
                  </a:lnTo>
                  <a:lnTo>
                    <a:pt x="125851" y="28079"/>
                  </a:lnTo>
                  <a:lnTo>
                    <a:pt x="144661" y="39123"/>
                  </a:lnTo>
                  <a:lnTo>
                    <a:pt x="151666" y="48225"/>
                  </a:lnTo>
                  <a:lnTo>
                    <a:pt x="156672" y="59574"/>
                  </a:lnTo>
                  <a:lnTo>
                    <a:pt x="160326" y="90775"/>
                  </a:lnTo>
                  <a:lnTo>
                    <a:pt x="159836" y="126719"/>
                  </a:lnTo>
                  <a:lnTo>
                    <a:pt x="150509" y="157137"/>
                  </a:lnTo>
                  <a:lnTo>
                    <a:pt x="126435" y="191450"/>
                  </a:lnTo>
                  <a:lnTo>
                    <a:pt x="90972" y="215773"/>
                  </a:lnTo>
                  <a:lnTo>
                    <a:pt x="83039" y="218118"/>
                  </a:lnTo>
                  <a:lnTo>
                    <a:pt x="78023" y="218667"/>
                  </a:lnTo>
                  <a:lnTo>
                    <a:pt x="73088" y="216747"/>
                  </a:lnTo>
                  <a:lnTo>
                    <a:pt x="68190" y="214000"/>
                  </a:lnTo>
                  <a:lnTo>
                    <a:pt x="63308" y="212779"/>
                  </a:lnTo>
                  <a:lnTo>
                    <a:pt x="61682" y="211642"/>
                  </a:lnTo>
                  <a:lnTo>
                    <a:pt x="60597" y="210072"/>
                  </a:lnTo>
                  <a:lnTo>
                    <a:pt x="58429" y="20449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64" name="SMARTInkShape-1581"/>
            <p:cNvSpPr/>
            <p:nvPr>
              <p:custDataLst>
                <p:tags r:id="rId38"/>
              </p:custDataLst>
            </p:nvPr>
          </p:nvSpPr>
          <p:spPr>
            <a:xfrm>
              <a:off x="3841648" y="2103412"/>
              <a:ext cx="29216" cy="292142"/>
            </a:xfrm>
            <a:custGeom>
              <a:avLst/>
              <a:gdLst/>
              <a:ahLst/>
              <a:cxnLst/>
              <a:rect l="0" t="0" r="0" b="0"/>
              <a:pathLst>
                <a:path w="29216" h="292142">
                  <a:moveTo>
                    <a:pt x="0" y="0"/>
                  </a:moveTo>
                  <a:lnTo>
                    <a:pt x="0" y="0"/>
                  </a:lnTo>
                  <a:lnTo>
                    <a:pt x="0" y="3877"/>
                  </a:lnTo>
                  <a:lnTo>
                    <a:pt x="6289" y="31211"/>
                  </a:lnTo>
                  <a:lnTo>
                    <a:pt x="7915" y="64653"/>
                  </a:lnTo>
                  <a:lnTo>
                    <a:pt x="12264" y="93725"/>
                  </a:lnTo>
                  <a:lnTo>
                    <a:pt x="13913" y="126864"/>
                  </a:lnTo>
                  <a:lnTo>
                    <a:pt x="15213" y="157601"/>
                  </a:lnTo>
                  <a:lnTo>
                    <a:pt x="19566" y="187267"/>
                  </a:lnTo>
                  <a:lnTo>
                    <a:pt x="22028" y="215803"/>
                  </a:lnTo>
                  <a:lnTo>
                    <a:pt x="27555" y="247667"/>
                  </a:lnTo>
                  <a:lnTo>
                    <a:pt x="29150" y="283415"/>
                  </a:lnTo>
                  <a:lnTo>
                    <a:pt x="29215" y="29214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65" name="SMARTInkShape-1582"/>
            <p:cNvSpPr/>
            <p:nvPr>
              <p:custDataLst>
                <p:tags r:id="rId39"/>
              </p:custDataLst>
            </p:nvPr>
          </p:nvSpPr>
          <p:spPr>
            <a:xfrm>
              <a:off x="3827042" y="2183778"/>
              <a:ext cx="160678" cy="167955"/>
            </a:xfrm>
            <a:custGeom>
              <a:avLst/>
              <a:gdLst/>
              <a:ahLst/>
              <a:cxnLst/>
              <a:rect l="0" t="0" r="0" b="0"/>
              <a:pathLst>
                <a:path w="160678" h="167955">
                  <a:moveTo>
                    <a:pt x="0" y="29187"/>
                  </a:moveTo>
                  <a:lnTo>
                    <a:pt x="0" y="29187"/>
                  </a:lnTo>
                  <a:lnTo>
                    <a:pt x="0" y="22184"/>
                  </a:lnTo>
                  <a:lnTo>
                    <a:pt x="3877" y="18095"/>
                  </a:lnTo>
                  <a:lnTo>
                    <a:pt x="7944" y="16142"/>
                  </a:lnTo>
                  <a:lnTo>
                    <a:pt x="40073" y="13829"/>
                  </a:lnTo>
                  <a:lnTo>
                    <a:pt x="74819" y="7958"/>
                  </a:lnTo>
                  <a:lnTo>
                    <a:pt x="108834" y="2317"/>
                  </a:lnTo>
                  <a:lnTo>
                    <a:pt x="141851" y="0"/>
                  </a:lnTo>
                  <a:lnTo>
                    <a:pt x="143257" y="802"/>
                  </a:lnTo>
                  <a:lnTo>
                    <a:pt x="144195" y="2149"/>
                  </a:lnTo>
                  <a:lnTo>
                    <a:pt x="151686" y="22716"/>
                  </a:lnTo>
                  <a:lnTo>
                    <a:pt x="159006" y="59115"/>
                  </a:lnTo>
                  <a:lnTo>
                    <a:pt x="160347" y="87756"/>
                  </a:lnTo>
                  <a:lnTo>
                    <a:pt x="160611" y="121876"/>
                  </a:lnTo>
                  <a:lnTo>
                    <a:pt x="160673" y="155619"/>
                  </a:lnTo>
                  <a:lnTo>
                    <a:pt x="160677" y="16795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66" name="SMARTInkShape-1583"/>
            <p:cNvSpPr/>
            <p:nvPr>
              <p:custDataLst>
                <p:tags r:id="rId40"/>
              </p:custDataLst>
            </p:nvPr>
          </p:nvSpPr>
          <p:spPr>
            <a:xfrm>
              <a:off x="3995022" y="2059918"/>
              <a:ext cx="314052" cy="272840"/>
            </a:xfrm>
            <a:custGeom>
              <a:avLst/>
              <a:gdLst/>
              <a:ahLst/>
              <a:cxnLst/>
              <a:rect l="0" t="0" r="0" b="0"/>
              <a:pathLst>
                <a:path w="314052" h="272840">
                  <a:moveTo>
                    <a:pt x="0" y="14280"/>
                  </a:moveTo>
                  <a:lnTo>
                    <a:pt x="0" y="14280"/>
                  </a:lnTo>
                  <a:lnTo>
                    <a:pt x="0" y="10403"/>
                  </a:lnTo>
                  <a:lnTo>
                    <a:pt x="812" y="9261"/>
                  </a:lnTo>
                  <a:lnTo>
                    <a:pt x="2164" y="8499"/>
                  </a:lnTo>
                  <a:lnTo>
                    <a:pt x="3877" y="7992"/>
                  </a:lnTo>
                  <a:lnTo>
                    <a:pt x="5020" y="6842"/>
                  </a:lnTo>
                  <a:lnTo>
                    <a:pt x="7003" y="777"/>
                  </a:lnTo>
                  <a:lnTo>
                    <a:pt x="9334" y="164"/>
                  </a:lnTo>
                  <a:lnTo>
                    <a:pt x="11092" y="0"/>
                  </a:lnTo>
                  <a:lnTo>
                    <a:pt x="15209" y="1983"/>
                  </a:lnTo>
                  <a:lnTo>
                    <a:pt x="17443" y="3647"/>
                  </a:lnTo>
                  <a:lnTo>
                    <a:pt x="34107" y="27489"/>
                  </a:lnTo>
                  <a:lnTo>
                    <a:pt x="50137" y="58879"/>
                  </a:lnTo>
                  <a:lnTo>
                    <a:pt x="67446" y="88940"/>
                  </a:lnTo>
                  <a:lnTo>
                    <a:pt x="81669" y="109096"/>
                  </a:lnTo>
                  <a:lnTo>
                    <a:pt x="93627" y="118204"/>
                  </a:lnTo>
                  <a:lnTo>
                    <a:pt x="103572" y="122165"/>
                  </a:lnTo>
                  <a:lnTo>
                    <a:pt x="106377" y="121909"/>
                  </a:lnTo>
                  <a:lnTo>
                    <a:pt x="119194" y="117398"/>
                  </a:lnTo>
                  <a:lnTo>
                    <a:pt x="120849" y="116297"/>
                  </a:lnTo>
                  <a:lnTo>
                    <a:pt x="121953" y="114751"/>
                  </a:lnTo>
                  <a:lnTo>
                    <a:pt x="123179" y="110870"/>
                  </a:lnTo>
                  <a:lnTo>
                    <a:pt x="124031" y="103261"/>
                  </a:lnTo>
                  <a:lnTo>
                    <a:pt x="123262" y="102815"/>
                  </a:lnTo>
                  <a:lnTo>
                    <a:pt x="120245" y="102319"/>
                  </a:lnTo>
                  <a:lnTo>
                    <a:pt x="119115" y="102998"/>
                  </a:lnTo>
                  <a:lnTo>
                    <a:pt x="118363" y="104262"/>
                  </a:lnTo>
                  <a:lnTo>
                    <a:pt x="117860" y="105917"/>
                  </a:lnTo>
                  <a:lnTo>
                    <a:pt x="92294" y="141998"/>
                  </a:lnTo>
                  <a:lnTo>
                    <a:pt x="78613" y="170521"/>
                  </a:lnTo>
                  <a:lnTo>
                    <a:pt x="69549" y="195553"/>
                  </a:lnTo>
                  <a:lnTo>
                    <a:pt x="66486" y="225822"/>
                  </a:lnTo>
                  <a:lnTo>
                    <a:pt x="66692" y="248602"/>
                  </a:lnTo>
                  <a:lnTo>
                    <a:pt x="69676" y="255838"/>
                  </a:lnTo>
                  <a:lnTo>
                    <a:pt x="72418" y="258091"/>
                  </a:lnTo>
                  <a:lnTo>
                    <a:pt x="79794" y="260596"/>
                  </a:lnTo>
                  <a:lnTo>
                    <a:pt x="88483" y="259545"/>
                  </a:lnTo>
                  <a:lnTo>
                    <a:pt x="93071" y="258129"/>
                  </a:lnTo>
                  <a:lnTo>
                    <a:pt x="100334" y="252227"/>
                  </a:lnTo>
                  <a:lnTo>
                    <a:pt x="125467" y="221033"/>
                  </a:lnTo>
                  <a:lnTo>
                    <a:pt x="132838" y="188900"/>
                  </a:lnTo>
                  <a:lnTo>
                    <a:pt x="137986" y="152959"/>
                  </a:lnTo>
                  <a:lnTo>
                    <a:pt x="138664" y="120395"/>
                  </a:lnTo>
                  <a:lnTo>
                    <a:pt x="138761" y="84168"/>
                  </a:lnTo>
                  <a:lnTo>
                    <a:pt x="138767" y="66914"/>
                  </a:lnTo>
                  <a:lnTo>
                    <a:pt x="139578" y="67223"/>
                  </a:lnTo>
                  <a:lnTo>
                    <a:pt x="173315" y="99965"/>
                  </a:lnTo>
                  <a:lnTo>
                    <a:pt x="191607" y="124889"/>
                  </a:lnTo>
                  <a:lnTo>
                    <a:pt x="206518" y="156612"/>
                  </a:lnTo>
                  <a:lnTo>
                    <a:pt x="210758" y="182965"/>
                  </a:lnTo>
                  <a:lnTo>
                    <a:pt x="211665" y="218871"/>
                  </a:lnTo>
                  <a:lnTo>
                    <a:pt x="211790" y="252442"/>
                  </a:lnTo>
                  <a:lnTo>
                    <a:pt x="209633" y="260249"/>
                  </a:lnTo>
                  <a:lnTo>
                    <a:pt x="201636" y="271873"/>
                  </a:lnTo>
                  <a:lnTo>
                    <a:pt x="200156" y="272839"/>
                  </a:lnTo>
                  <a:lnTo>
                    <a:pt x="199169" y="272672"/>
                  </a:lnTo>
                  <a:lnTo>
                    <a:pt x="185626" y="256742"/>
                  </a:lnTo>
                  <a:lnTo>
                    <a:pt x="177836" y="225631"/>
                  </a:lnTo>
                  <a:lnTo>
                    <a:pt x="176852" y="208005"/>
                  </a:lnTo>
                  <a:lnTo>
                    <a:pt x="185550" y="172196"/>
                  </a:lnTo>
                  <a:lnTo>
                    <a:pt x="195676" y="146009"/>
                  </a:lnTo>
                  <a:lnTo>
                    <a:pt x="203553" y="134771"/>
                  </a:lnTo>
                  <a:lnTo>
                    <a:pt x="212464" y="128694"/>
                  </a:lnTo>
                  <a:lnTo>
                    <a:pt x="236234" y="120265"/>
                  </a:lnTo>
                  <a:lnTo>
                    <a:pt x="245924" y="121706"/>
                  </a:lnTo>
                  <a:lnTo>
                    <a:pt x="260504" y="127080"/>
                  </a:lnTo>
                  <a:lnTo>
                    <a:pt x="275103" y="137689"/>
                  </a:lnTo>
                  <a:lnTo>
                    <a:pt x="285830" y="151111"/>
                  </a:lnTo>
                  <a:lnTo>
                    <a:pt x="299255" y="182968"/>
                  </a:lnTo>
                  <a:lnTo>
                    <a:pt x="309145" y="215492"/>
                  </a:lnTo>
                  <a:lnTo>
                    <a:pt x="313405" y="237521"/>
                  </a:lnTo>
                  <a:lnTo>
                    <a:pt x="314051" y="25529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73" name="SMARTInkShape-Group304"/>
          <p:cNvGrpSpPr/>
          <p:nvPr/>
        </p:nvGrpSpPr>
        <p:grpSpPr>
          <a:xfrm>
            <a:off x="1818575" y="2016236"/>
            <a:ext cx="430781" cy="364711"/>
            <a:chOff x="1818575" y="2016236"/>
            <a:chExt cx="430781" cy="364711"/>
          </a:xfrm>
        </p:grpSpPr>
        <p:sp>
          <p:nvSpPr>
            <p:cNvPr id="6368" name="SMARTInkShape-1584"/>
            <p:cNvSpPr/>
            <p:nvPr>
              <p:custDataLst>
                <p:tags r:id="rId28"/>
              </p:custDataLst>
            </p:nvPr>
          </p:nvSpPr>
          <p:spPr>
            <a:xfrm>
              <a:off x="2118019" y="2176447"/>
              <a:ext cx="7305" cy="175286"/>
            </a:xfrm>
            <a:custGeom>
              <a:avLst/>
              <a:gdLst/>
              <a:ahLst/>
              <a:cxnLst/>
              <a:rect l="0" t="0" r="0" b="0"/>
              <a:pathLst>
                <a:path w="7305" h="175286">
                  <a:moveTo>
                    <a:pt x="0" y="0"/>
                  </a:moveTo>
                  <a:lnTo>
                    <a:pt x="0" y="0"/>
                  </a:lnTo>
                  <a:lnTo>
                    <a:pt x="0" y="3877"/>
                  </a:lnTo>
                  <a:lnTo>
                    <a:pt x="6289" y="27334"/>
                  </a:lnTo>
                  <a:lnTo>
                    <a:pt x="7103" y="57215"/>
                  </a:lnTo>
                  <a:lnTo>
                    <a:pt x="7264" y="91731"/>
                  </a:lnTo>
                  <a:lnTo>
                    <a:pt x="7292" y="121043"/>
                  </a:lnTo>
                  <a:lnTo>
                    <a:pt x="7303" y="152529"/>
                  </a:lnTo>
                  <a:lnTo>
                    <a:pt x="7304" y="17528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69" name="SMARTInkShape-1585"/>
            <p:cNvSpPr/>
            <p:nvPr>
              <p:custDataLst>
                <p:tags r:id="rId29"/>
              </p:custDataLst>
            </p:nvPr>
          </p:nvSpPr>
          <p:spPr>
            <a:xfrm>
              <a:off x="1818575" y="2016236"/>
              <a:ext cx="226410" cy="342800"/>
            </a:xfrm>
            <a:custGeom>
              <a:avLst/>
              <a:gdLst/>
              <a:ahLst/>
              <a:cxnLst/>
              <a:rect l="0" t="0" r="0" b="0"/>
              <a:pathLst>
                <a:path w="226410" h="342800">
                  <a:moveTo>
                    <a:pt x="0" y="182122"/>
                  </a:moveTo>
                  <a:lnTo>
                    <a:pt x="0" y="182122"/>
                  </a:lnTo>
                  <a:lnTo>
                    <a:pt x="0" y="178245"/>
                  </a:lnTo>
                  <a:lnTo>
                    <a:pt x="2164" y="174177"/>
                  </a:lnTo>
                  <a:lnTo>
                    <a:pt x="20372" y="148690"/>
                  </a:lnTo>
                  <a:lnTo>
                    <a:pt x="56124" y="118423"/>
                  </a:lnTo>
                  <a:lnTo>
                    <a:pt x="85065" y="83907"/>
                  </a:lnTo>
                  <a:lnTo>
                    <a:pt x="96436" y="65108"/>
                  </a:lnTo>
                  <a:lnTo>
                    <a:pt x="107690" y="28881"/>
                  </a:lnTo>
                  <a:lnTo>
                    <a:pt x="109521" y="1106"/>
                  </a:lnTo>
                  <a:lnTo>
                    <a:pt x="110343" y="582"/>
                  </a:lnTo>
                  <a:lnTo>
                    <a:pt x="113420" y="0"/>
                  </a:lnTo>
                  <a:lnTo>
                    <a:pt x="114566" y="1467"/>
                  </a:lnTo>
                  <a:lnTo>
                    <a:pt x="116178" y="11288"/>
                  </a:lnTo>
                  <a:lnTo>
                    <a:pt x="117608" y="45305"/>
                  </a:lnTo>
                  <a:lnTo>
                    <a:pt x="121858" y="72245"/>
                  </a:lnTo>
                  <a:lnTo>
                    <a:pt x="123478" y="105564"/>
                  </a:lnTo>
                  <a:lnTo>
                    <a:pt x="123958" y="141134"/>
                  </a:lnTo>
                  <a:lnTo>
                    <a:pt x="124070" y="165258"/>
                  </a:lnTo>
                  <a:lnTo>
                    <a:pt x="124120" y="191668"/>
                  </a:lnTo>
                  <a:lnTo>
                    <a:pt x="124142" y="218013"/>
                  </a:lnTo>
                  <a:lnTo>
                    <a:pt x="124155" y="251094"/>
                  </a:lnTo>
                  <a:lnTo>
                    <a:pt x="124159" y="287025"/>
                  </a:lnTo>
                  <a:lnTo>
                    <a:pt x="124160" y="320480"/>
                  </a:lnTo>
                  <a:lnTo>
                    <a:pt x="124160" y="325485"/>
                  </a:lnTo>
                  <a:lnTo>
                    <a:pt x="124971" y="328822"/>
                  </a:lnTo>
                  <a:lnTo>
                    <a:pt x="126324" y="331047"/>
                  </a:lnTo>
                  <a:lnTo>
                    <a:pt x="130448" y="334617"/>
                  </a:lnTo>
                  <a:lnTo>
                    <a:pt x="130787" y="334098"/>
                  </a:lnTo>
                  <a:lnTo>
                    <a:pt x="135314" y="300385"/>
                  </a:lnTo>
                  <a:lnTo>
                    <a:pt x="137744" y="273607"/>
                  </a:lnTo>
                  <a:lnTo>
                    <a:pt x="146218" y="241238"/>
                  </a:lnTo>
                  <a:lnTo>
                    <a:pt x="157791" y="205611"/>
                  </a:lnTo>
                  <a:lnTo>
                    <a:pt x="167892" y="179458"/>
                  </a:lnTo>
                  <a:lnTo>
                    <a:pt x="177701" y="165997"/>
                  </a:lnTo>
                  <a:lnTo>
                    <a:pt x="179330" y="164880"/>
                  </a:lnTo>
                  <a:lnTo>
                    <a:pt x="180416" y="164947"/>
                  </a:lnTo>
                  <a:lnTo>
                    <a:pt x="192626" y="181407"/>
                  </a:lnTo>
                  <a:lnTo>
                    <a:pt x="201312" y="205334"/>
                  </a:lnTo>
                  <a:lnTo>
                    <a:pt x="207956" y="240721"/>
                  </a:lnTo>
                  <a:lnTo>
                    <a:pt x="214540" y="270266"/>
                  </a:lnTo>
                  <a:lnTo>
                    <a:pt x="217753" y="300840"/>
                  </a:lnTo>
                  <a:lnTo>
                    <a:pt x="224046" y="334773"/>
                  </a:lnTo>
                  <a:lnTo>
                    <a:pt x="226409" y="3427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70" name="SMARTInkShape-1586"/>
            <p:cNvSpPr/>
            <p:nvPr>
              <p:custDataLst>
                <p:tags r:id="rId30"/>
              </p:custDataLst>
            </p:nvPr>
          </p:nvSpPr>
          <p:spPr>
            <a:xfrm>
              <a:off x="1825879" y="2059618"/>
              <a:ext cx="7304" cy="321329"/>
            </a:xfrm>
            <a:custGeom>
              <a:avLst/>
              <a:gdLst/>
              <a:ahLst/>
              <a:cxnLst/>
              <a:rect l="0" t="0" r="0" b="0"/>
              <a:pathLst>
                <a:path w="7304" h="321329">
                  <a:moveTo>
                    <a:pt x="0" y="7276"/>
                  </a:moveTo>
                  <a:lnTo>
                    <a:pt x="0" y="7276"/>
                  </a:lnTo>
                  <a:lnTo>
                    <a:pt x="0" y="0"/>
                  </a:lnTo>
                  <a:lnTo>
                    <a:pt x="811" y="31532"/>
                  </a:lnTo>
                  <a:lnTo>
                    <a:pt x="5781" y="66649"/>
                  </a:lnTo>
                  <a:lnTo>
                    <a:pt x="6852" y="99526"/>
                  </a:lnTo>
                  <a:lnTo>
                    <a:pt x="7103" y="125369"/>
                  </a:lnTo>
                  <a:lnTo>
                    <a:pt x="7214" y="150380"/>
                  </a:lnTo>
                  <a:lnTo>
                    <a:pt x="7264" y="177185"/>
                  </a:lnTo>
                  <a:lnTo>
                    <a:pt x="7285" y="204516"/>
                  </a:lnTo>
                  <a:lnTo>
                    <a:pt x="7296" y="230189"/>
                  </a:lnTo>
                  <a:lnTo>
                    <a:pt x="7301" y="263577"/>
                  </a:lnTo>
                  <a:lnTo>
                    <a:pt x="7303" y="299356"/>
                  </a:lnTo>
                  <a:lnTo>
                    <a:pt x="7303" y="3213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71" name="SMARTInkShape-1587"/>
            <p:cNvSpPr/>
            <p:nvPr>
              <p:custDataLst>
                <p:tags r:id="rId31"/>
              </p:custDataLst>
            </p:nvPr>
          </p:nvSpPr>
          <p:spPr>
            <a:xfrm>
              <a:off x="2139930" y="2066984"/>
              <a:ext cx="51125" cy="65643"/>
            </a:xfrm>
            <a:custGeom>
              <a:avLst/>
              <a:gdLst/>
              <a:ahLst/>
              <a:cxnLst/>
              <a:rect l="0" t="0" r="0" b="0"/>
              <a:pathLst>
                <a:path w="51125" h="65643">
                  <a:moveTo>
                    <a:pt x="0" y="7214"/>
                  </a:moveTo>
                  <a:lnTo>
                    <a:pt x="0" y="7214"/>
                  </a:lnTo>
                  <a:lnTo>
                    <a:pt x="0" y="0"/>
                  </a:lnTo>
                  <a:lnTo>
                    <a:pt x="3877" y="3814"/>
                  </a:lnTo>
                  <a:lnTo>
                    <a:pt x="5781" y="10031"/>
                  </a:lnTo>
                  <a:lnTo>
                    <a:pt x="7438" y="17393"/>
                  </a:lnTo>
                  <a:lnTo>
                    <a:pt x="17380" y="35174"/>
                  </a:lnTo>
                  <a:lnTo>
                    <a:pt x="24225" y="42092"/>
                  </a:lnTo>
                  <a:lnTo>
                    <a:pt x="51124" y="6564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72" name="SMARTInkShape-1588"/>
            <p:cNvSpPr/>
            <p:nvPr>
              <p:custDataLst>
                <p:tags r:id="rId32"/>
              </p:custDataLst>
            </p:nvPr>
          </p:nvSpPr>
          <p:spPr>
            <a:xfrm>
              <a:off x="2194493" y="2118019"/>
              <a:ext cx="54863" cy="241017"/>
            </a:xfrm>
            <a:custGeom>
              <a:avLst/>
              <a:gdLst/>
              <a:ahLst/>
              <a:cxnLst/>
              <a:rect l="0" t="0" r="0" b="0"/>
              <a:pathLst>
                <a:path w="54863" h="241017">
                  <a:moveTo>
                    <a:pt x="47686" y="0"/>
                  </a:moveTo>
                  <a:lnTo>
                    <a:pt x="47686" y="0"/>
                  </a:lnTo>
                  <a:lnTo>
                    <a:pt x="41398" y="0"/>
                  </a:lnTo>
                  <a:lnTo>
                    <a:pt x="9720" y="24383"/>
                  </a:lnTo>
                  <a:lnTo>
                    <a:pt x="6467" y="31395"/>
                  </a:lnTo>
                  <a:lnTo>
                    <a:pt x="0" y="54658"/>
                  </a:lnTo>
                  <a:lnTo>
                    <a:pt x="4230" y="89425"/>
                  </a:lnTo>
                  <a:lnTo>
                    <a:pt x="7544" y="99525"/>
                  </a:lnTo>
                  <a:lnTo>
                    <a:pt x="13885" y="107260"/>
                  </a:lnTo>
                  <a:lnTo>
                    <a:pt x="21303" y="114214"/>
                  </a:lnTo>
                  <a:lnTo>
                    <a:pt x="50097" y="148404"/>
                  </a:lnTo>
                  <a:lnTo>
                    <a:pt x="52815" y="153329"/>
                  </a:lnTo>
                  <a:lnTo>
                    <a:pt x="54345" y="162828"/>
                  </a:lnTo>
                  <a:lnTo>
                    <a:pt x="54862" y="176701"/>
                  </a:lnTo>
                  <a:lnTo>
                    <a:pt x="51075" y="188598"/>
                  </a:lnTo>
                  <a:lnTo>
                    <a:pt x="43336" y="202139"/>
                  </a:lnTo>
                  <a:lnTo>
                    <a:pt x="39648" y="232666"/>
                  </a:lnTo>
                  <a:lnTo>
                    <a:pt x="33079" y="2410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79" name="SMARTInkShape-Group305"/>
          <p:cNvGrpSpPr/>
          <p:nvPr/>
        </p:nvGrpSpPr>
        <p:grpSpPr>
          <a:xfrm>
            <a:off x="1263597" y="2111270"/>
            <a:ext cx="328570" cy="400125"/>
            <a:chOff x="1263597" y="2111270"/>
            <a:chExt cx="328570" cy="400125"/>
          </a:xfrm>
        </p:grpSpPr>
        <p:sp>
          <p:nvSpPr>
            <p:cNvPr id="6374" name="SMARTInkShape-1589"/>
            <p:cNvSpPr/>
            <p:nvPr>
              <p:custDataLst>
                <p:tags r:id="rId23"/>
              </p:custDataLst>
            </p:nvPr>
          </p:nvSpPr>
          <p:spPr>
            <a:xfrm>
              <a:off x="1431515" y="2111270"/>
              <a:ext cx="72875" cy="335408"/>
            </a:xfrm>
            <a:custGeom>
              <a:avLst/>
              <a:gdLst/>
              <a:ahLst/>
              <a:cxnLst/>
              <a:rect l="0" t="0" r="0" b="0"/>
              <a:pathLst>
                <a:path w="72875" h="335408">
                  <a:moveTo>
                    <a:pt x="7277" y="35963"/>
                  </a:moveTo>
                  <a:lnTo>
                    <a:pt x="7277" y="35963"/>
                  </a:lnTo>
                  <a:lnTo>
                    <a:pt x="989" y="35963"/>
                  </a:lnTo>
                  <a:lnTo>
                    <a:pt x="651" y="36775"/>
                  </a:lnTo>
                  <a:lnTo>
                    <a:pt x="0" y="57009"/>
                  </a:lnTo>
                  <a:lnTo>
                    <a:pt x="5810" y="75225"/>
                  </a:lnTo>
                  <a:lnTo>
                    <a:pt x="17143" y="99301"/>
                  </a:lnTo>
                  <a:lnTo>
                    <a:pt x="24105" y="106852"/>
                  </a:lnTo>
                  <a:lnTo>
                    <a:pt x="41503" y="120077"/>
                  </a:lnTo>
                  <a:lnTo>
                    <a:pt x="49809" y="122037"/>
                  </a:lnTo>
                  <a:lnTo>
                    <a:pt x="56747" y="120744"/>
                  </a:lnTo>
                  <a:lnTo>
                    <a:pt x="65215" y="115454"/>
                  </a:lnTo>
                  <a:lnTo>
                    <a:pt x="69545" y="111056"/>
                  </a:lnTo>
                  <a:lnTo>
                    <a:pt x="71470" y="106396"/>
                  </a:lnTo>
                  <a:lnTo>
                    <a:pt x="72874" y="77899"/>
                  </a:lnTo>
                  <a:lnTo>
                    <a:pt x="66709" y="45963"/>
                  </a:lnTo>
                  <a:lnTo>
                    <a:pt x="55628" y="16510"/>
                  </a:lnTo>
                  <a:lnTo>
                    <a:pt x="48563" y="5764"/>
                  </a:lnTo>
                  <a:lnTo>
                    <a:pt x="43750" y="2254"/>
                  </a:lnTo>
                  <a:lnTo>
                    <a:pt x="37925" y="0"/>
                  </a:lnTo>
                  <a:lnTo>
                    <a:pt x="37447" y="627"/>
                  </a:lnTo>
                  <a:lnTo>
                    <a:pt x="35963" y="5386"/>
                  </a:lnTo>
                  <a:lnTo>
                    <a:pt x="32740" y="9660"/>
                  </a:lnTo>
                  <a:lnTo>
                    <a:pt x="30240" y="24383"/>
                  </a:lnTo>
                  <a:lnTo>
                    <a:pt x="27163" y="60436"/>
                  </a:lnTo>
                  <a:lnTo>
                    <a:pt x="23448" y="90011"/>
                  </a:lnTo>
                  <a:lnTo>
                    <a:pt x="22580" y="113543"/>
                  </a:lnTo>
                  <a:lnTo>
                    <a:pt x="22193" y="140232"/>
                  </a:lnTo>
                  <a:lnTo>
                    <a:pt x="22022" y="168324"/>
                  </a:lnTo>
                  <a:lnTo>
                    <a:pt x="22757" y="196228"/>
                  </a:lnTo>
                  <a:lnTo>
                    <a:pt x="25789" y="222155"/>
                  </a:lnTo>
                  <a:lnTo>
                    <a:pt x="28181" y="255686"/>
                  </a:lnTo>
                  <a:lnTo>
                    <a:pt x="32767" y="286179"/>
                  </a:lnTo>
                  <a:lnTo>
                    <a:pt x="38165" y="317283"/>
                  </a:lnTo>
                  <a:lnTo>
                    <a:pt x="42683" y="325966"/>
                  </a:lnTo>
                  <a:lnTo>
                    <a:pt x="43795" y="3354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75" name="SMARTInkShape-1590"/>
            <p:cNvSpPr/>
            <p:nvPr>
              <p:custDataLst>
                <p:tags r:id="rId24"/>
              </p:custDataLst>
            </p:nvPr>
          </p:nvSpPr>
          <p:spPr>
            <a:xfrm>
              <a:off x="1460703" y="2271393"/>
              <a:ext cx="131464" cy="14608"/>
            </a:xfrm>
            <a:custGeom>
              <a:avLst/>
              <a:gdLst/>
              <a:ahLst/>
              <a:cxnLst/>
              <a:rect l="0" t="0" r="0" b="0"/>
              <a:pathLst>
                <a:path w="131464" h="14608">
                  <a:moveTo>
                    <a:pt x="0" y="14607"/>
                  </a:moveTo>
                  <a:lnTo>
                    <a:pt x="0" y="14607"/>
                  </a:lnTo>
                  <a:lnTo>
                    <a:pt x="0" y="10730"/>
                  </a:lnTo>
                  <a:lnTo>
                    <a:pt x="811" y="9588"/>
                  </a:lnTo>
                  <a:lnTo>
                    <a:pt x="2164" y="8826"/>
                  </a:lnTo>
                  <a:lnTo>
                    <a:pt x="6288" y="7604"/>
                  </a:lnTo>
                  <a:lnTo>
                    <a:pt x="18765" y="6551"/>
                  </a:lnTo>
                  <a:lnTo>
                    <a:pt x="41613" y="1023"/>
                  </a:lnTo>
                  <a:lnTo>
                    <a:pt x="73706" y="135"/>
                  </a:lnTo>
                  <a:lnTo>
                    <a:pt x="107207" y="18"/>
                  </a:lnTo>
                  <a:lnTo>
                    <a:pt x="13146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76" name="SMARTInkShape-1591"/>
            <p:cNvSpPr/>
            <p:nvPr>
              <p:custDataLst>
                <p:tags r:id="rId25"/>
              </p:custDataLst>
            </p:nvPr>
          </p:nvSpPr>
          <p:spPr>
            <a:xfrm>
              <a:off x="1329240" y="2505105"/>
              <a:ext cx="36518" cy="6290"/>
            </a:xfrm>
            <a:custGeom>
              <a:avLst/>
              <a:gdLst/>
              <a:ahLst/>
              <a:cxnLst/>
              <a:rect l="0" t="0" r="0" b="0"/>
              <a:pathLst>
                <a:path w="36518" h="6290">
                  <a:moveTo>
                    <a:pt x="0" y="0"/>
                  </a:moveTo>
                  <a:lnTo>
                    <a:pt x="0" y="0"/>
                  </a:lnTo>
                  <a:lnTo>
                    <a:pt x="3877" y="3878"/>
                  </a:lnTo>
                  <a:lnTo>
                    <a:pt x="7944" y="5781"/>
                  </a:lnTo>
                  <a:lnTo>
                    <a:pt x="10165" y="6289"/>
                  </a:lnTo>
                  <a:lnTo>
                    <a:pt x="3651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77" name="SMARTInkShape-1592"/>
            <p:cNvSpPr/>
            <p:nvPr>
              <p:custDataLst>
                <p:tags r:id="rId26"/>
              </p:custDataLst>
            </p:nvPr>
          </p:nvSpPr>
          <p:spPr>
            <a:xfrm>
              <a:off x="1300115" y="2227572"/>
              <a:ext cx="21822" cy="248320"/>
            </a:xfrm>
            <a:custGeom>
              <a:avLst/>
              <a:gdLst/>
              <a:ahLst/>
              <a:cxnLst/>
              <a:rect l="0" t="0" r="0" b="0"/>
              <a:pathLst>
                <a:path w="21822" h="248320">
                  <a:moveTo>
                    <a:pt x="14518" y="0"/>
                  </a:moveTo>
                  <a:lnTo>
                    <a:pt x="14518" y="0"/>
                  </a:lnTo>
                  <a:lnTo>
                    <a:pt x="10641" y="0"/>
                  </a:lnTo>
                  <a:lnTo>
                    <a:pt x="9498" y="811"/>
                  </a:lnTo>
                  <a:lnTo>
                    <a:pt x="8737" y="2164"/>
                  </a:lnTo>
                  <a:lnTo>
                    <a:pt x="7515" y="10165"/>
                  </a:lnTo>
                  <a:lnTo>
                    <a:pt x="6462" y="30410"/>
                  </a:lnTo>
                  <a:lnTo>
                    <a:pt x="934" y="63585"/>
                  </a:lnTo>
                  <a:lnTo>
                    <a:pt x="214" y="90883"/>
                  </a:lnTo>
                  <a:lnTo>
                    <a:pt x="0" y="123407"/>
                  </a:lnTo>
                  <a:lnTo>
                    <a:pt x="3814" y="154864"/>
                  </a:lnTo>
                  <a:lnTo>
                    <a:pt x="7354" y="188743"/>
                  </a:lnTo>
                  <a:lnTo>
                    <a:pt x="13414" y="222380"/>
                  </a:lnTo>
                  <a:lnTo>
                    <a:pt x="16191" y="230840"/>
                  </a:lnTo>
                  <a:lnTo>
                    <a:pt x="20153" y="240165"/>
                  </a:lnTo>
                  <a:lnTo>
                    <a:pt x="21821" y="24831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78" name="SMARTInkShape-1593"/>
            <p:cNvSpPr/>
            <p:nvPr>
              <p:custDataLst>
                <p:tags r:id="rId27"/>
              </p:custDataLst>
            </p:nvPr>
          </p:nvSpPr>
          <p:spPr>
            <a:xfrm>
              <a:off x="1263597" y="2119034"/>
              <a:ext cx="58340" cy="28200"/>
            </a:xfrm>
            <a:custGeom>
              <a:avLst/>
              <a:gdLst/>
              <a:ahLst/>
              <a:cxnLst/>
              <a:rect l="0" t="0" r="0" b="0"/>
              <a:pathLst>
                <a:path w="58340" h="28200">
                  <a:moveTo>
                    <a:pt x="7215" y="6289"/>
                  </a:moveTo>
                  <a:lnTo>
                    <a:pt x="7215" y="6289"/>
                  </a:lnTo>
                  <a:lnTo>
                    <a:pt x="926" y="6289"/>
                  </a:lnTo>
                  <a:lnTo>
                    <a:pt x="588" y="5477"/>
                  </a:lnTo>
                  <a:lnTo>
                    <a:pt x="0" y="0"/>
                  </a:lnTo>
                  <a:lnTo>
                    <a:pt x="6571" y="4205"/>
                  </a:lnTo>
                  <a:lnTo>
                    <a:pt x="17393" y="6483"/>
                  </a:lnTo>
                  <a:lnTo>
                    <a:pt x="51622" y="22464"/>
                  </a:lnTo>
                  <a:lnTo>
                    <a:pt x="58339" y="281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90" name="SMARTInkShape-Group306"/>
          <p:cNvGrpSpPr/>
          <p:nvPr/>
        </p:nvGrpSpPr>
        <p:grpSpPr>
          <a:xfrm>
            <a:off x="4546927" y="1504524"/>
            <a:ext cx="2376806" cy="589202"/>
            <a:chOff x="4546927" y="1504524"/>
            <a:chExt cx="2376806" cy="589202"/>
          </a:xfrm>
        </p:grpSpPr>
        <p:sp>
          <p:nvSpPr>
            <p:cNvPr id="6380" name="SMARTInkShape-1594"/>
            <p:cNvSpPr/>
            <p:nvPr>
              <p:custDataLst>
                <p:tags r:id="rId13"/>
              </p:custDataLst>
            </p:nvPr>
          </p:nvSpPr>
          <p:spPr>
            <a:xfrm>
              <a:off x="6134952" y="1672516"/>
              <a:ext cx="211803" cy="197185"/>
            </a:xfrm>
            <a:custGeom>
              <a:avLst/>
              <a:gdLst/>
              <a:ahLst/>
              <a:cxnLst/>
              <a:rect l="0" t="0" r="0" b="0"/>
              <a:pathLst>
                <a:path w="211803" h="197185">
                  <a:moveTo>
                    <a:pt x="0" y="36506"/>
                  </a:moveTo>
                  <a:lnTo>
                    <a:pt x="0" y="36506"/>
                  </a:lnTo>
                  <a:lnTo>
                    <a:pt x="24131" y="14540"/>
                  </a:lnTo>
                  <a:lnTo>
                    <a:pt x="45702" y="4847"/>
                  </a:lnTo>
                  <a:lnTo>
                    <a:pt x="78421" y="629"/>
                  </a:lnTo>
                  <a:lnTo>
                    <a:pt x="110262" y="73"/>
                  </a:lnTo>
                  <a:lnTo>
                    <a:pt x="142287" y="0"/>
                  </a:lnTo>
                  <a:lnTo>
                    <a:pt x="173378" y="6992"/>
                  </a:lnTo>
                  <a:lnTo>
                    <a:pt x="185282" y="17431"/>
                  </a:lnTo>
                  <a:lnTo>
                    <a:pt x="187843" y="22078"/>
                  </a:lnTo>
                  <a:lnTo>
                    <a:pt x="197656" y="52411"/>
                  </a:lnTo>
                  <a:lnTo>
                    <a:pt x="208617" y="88613"/>
                  </a:lnTo>
                  <a:lnTo>
                    <a:pt x="211173" y="124824"/>
                  </a:lnTo>
                  <a:lnTo>
                    <a:pt x="211678" y="159357"/>
                  </a:lnTo>
                  <a:lnTo>
                    <a:pt x="211802" y="1971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1" name="SMARTInkShape-1595"/>
            <p:cNvSpPr/>
            <p:nvPr>
              <p:custDataLst>
                <p:tags r:id="rId14"/>
              </p:custDataLst>
            </p:nvPr>
          </p:nvSpPr>
          <p:spPr>
            <a:xfrm>
              <a:off x="6156863" y="1504524"/>
              <a:ext cx="43193" cy="424604"/>
            </a:xfrm>
            <a:custGeom>
              <a:avLst/>
              <a:gdLst/>
              <a:ahLst/>
              <a:cxnLst/>
              <a:rect l="0" t="0" r="0" b="0"/>
              <a:pathLst>
                <a:path w="43193" h="424604">
                  <a:moveTo>
                    <a:pt x="0" y="0"/>
                  </a:moveTo>
                  <a:lnTo>
                    <a:pt x="0" y="0"/>
                  </a:lnTo>
                  <a:lnTo>
                    <a:pt x="6288" y="0"/>
                  </a:lnTo>
                  <a:lnTo>
                    <a:pt x="6627" y="811"/>
                  </a:lnTo>
                  <a:lnTo>
                    <a:pt x="9427" y="16961"/>
                  </a:lnTo>
                  <a:lnTo>
                    <a:pt x="18945" y="45904"/>
                  </a:lnTo>
                  <a:lnTo>
                    <a:pt x="21842" y="72751"/>
                  </a:lnTo>
                  <a:lnTo>
                    <a:pt x="27480" y="106042"/>
                  </a:lnTo>
                  <a:lnTo>
                    <a:pt x="31960" y="129632"/>
                  </a:lnTo>
                  <a:lnTo>
                    <a:pt x="36656" y="157970"/>
                  </a:lnTo>
                  <a:lnTo>
                    <a:pt x="40636" y="188688"/>
                  </a:lnTo>
                  <a:lnTo>
                    <a:pt x="42405" y="218570"/>
                  </a:lnTo>
                  <a:lnTo>
                    <a:pt x="43192" y="245918"/>
                  </a:lnTo>
                  <a:lnTo>
                    <a:pt x="42730" y="271597"/>
                  </a:lnTo>
                  <a:lnTo>
                    <a:pt x="39818" y="296535"/>
                  </a:lnTo>
                  <a:lnTo>
                    <a:pt x="37985" y="321144"/>
                  </a:lnTo>
                  <a:lnTo>
                    <a:pt x="34788" y="355646"/>
                  </a:lnTo>
                  <a:lnTo>
                    <a:pt x="28701" y="384263"/>
                  </a:lnTo>
                  <a:lnTo>
                    <a:pt x="20342" y="416934"/>
                  </a:lnTo>
                  <a:lnTo>
                    <a:pt x="18431" y="421592"/>
                  </a:lnTo>
                  <a:lnTo>
                    <a:pt x="16345" y="423885"/>
                  </a:lnTo>
                  <a:lnTo>
                    <a:pt x="14142" y="424603"/>
                  </a:lnTo>
                  <a:lnTo>
                    <a:pt x="8654" y="423801"/>
                  </a:lnTo>
                  <a:lnTo>
                    <a:pt x="8204" y="422924"/>
                  </a:lnTo>
                  <a:lnTo>
                    <a:pt x="7303" y="41630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2" name="SMARTInkShape-1596"/>
            <p:cNvSpPr/>
            <p:nvPr>
              <p:custDataLst>
                <p:tags r:id="rId15"/>
              </p:custDataLst>
            </p:nvPr>
          </p:nvSpPr>
          <p:spPr>
            <a:xfrm>
              <a:off x="5872103" y="1674846"/>
              <a:ext cx="196735" cy="418880"/>
            </a:xfrm>
            <a:custGeom>
              <a:avLst/>
              <a:gdLst/>
              <a:ahLst/>
              <a:cxnLst/>
              <a:rect l="0" t="0" r="0" b="0"/>
              <a:pathLst>
                <a:path w="196735" h="418880">
                  <a:moveTo>
                    <a:pt x="14530" y="26873"/>
                  </a:moveTo>
                  <a:lnTo>
                    <a:pt x="14530" y="26873"/>
                  </a:lnTo>
                  <a:lnTo>
                    <a:pt x="15341" y="45637"/>
                  </a:lnTo>
                  <a:lnTo>
                    <a:pt x="20311" y="68059"/>
                  </a:lnTo>
                  <a:lnTo>
                    <a:pt x="21532" y="103265"/>
                  </a:lnTo>
                  <a:lnTo>
                    <a:pt x="21743" y="135707"/>
                  </a:lnTo>
                  <a:lnTo>
                    <a:pt x="21794" y="161263"/>
                  </a:lnTo>
                  <a:lnTo>
                    <a:pt x="21004" y="188851"/>
                  </a:lnTo>
                  <a:lnTo>
                    <a:pt x="17948" y="217342"/>
                  </a:lnTo>
                  <a:lnTo>
                    <a:pt x="16048" y="246235"/>
                  </a:lnTo>
                  <a:lnTo>
                    <a:pt x="15204" y="275306"/>
                  </a:lnTo>
                  <a:lnTo>
                    <a:pt x="14830" y="304457"/>
                  </a:lnTo>
                  <a:lnTo>
                    <a:pt x="12499" y="331479"/>
                  </a:lnTo>
                  <a:lnTo>
                    <a:pt x="6623" y="365175"/>
                  </a:lnTo>
                  <a:lnTo>
                    <a:pt x="1246" y="398372"/>
                  </a:lnTo>
                  <a:lnTo>
                    <a:pt x="39" y="418879"/>
                  </a:lnTo>
                  <a:lnTo>
                    <a:pt x="0" y="418862"/>
                  </a:lnTo>
                  <a:lnTo>
                    <a:pt x="741" y="397004"/>
                  </a:lnTo>
                  <a:lnTo>
                    <a:pt x="5705" y="363182"/>
                  </a:lnTo>
                  <a:lnTo>
                    <a:pt x="7361" y="337833"/>
                  </a:lnTo>
                  <a:lnTo>
                    <a:pt x="10803" y="310336"/>
                  </a:lnTo>
                  <a:lnTo>
                    <a:pt x="12873" y="281885"/>
                  </a:lnTo>
                  <a:lnTo>
                    <a:pt x="14605" y="252199"/>
                  </a:lnTo>
                  <a:lnTo>
                    <a:pt x="18079" y="220070"/>
                  </a:lnTo>
                  <a:lnTo>
                    <a:pt x="24493" y="191183"/>
                  </a:lnTo>
                  <a:lnTo>
                    <a:pt x="31942" y="164008"/>
                  </a:lnTo>
                  <a:lnTo>
                    <a:pt x="37957" y="135700"/>
                  </a:lnTo>
                  <a:lnTo>
                    <a:pt x="45906" y="100144"/>
                  </a:lnTo>
                  <a:lnTo>
                    <a:pt x="57278" y="69051"/>
                  </a:lnTo>
                  <a:lnTo>
                    <a:pt x="75661" y="35294"/>
                  </a:lnTo>
                  <a:lnTo>
                    <a:pt x="90890" y="14220"/>
                  </a:lnTo>
                  <a:lnTo>
                    <a:pt x="103650" y="5560"/>
                  </a:lnTo>
                  <a:lnTo>
                    <a:pt x="120644" y="0"/>
                  </a:lnTo>
                  <a:lnTo>
                    <a:pt x="139835" y="2230"/>
                  </a:lnTo>
                  <a:lnTo>
                    <a:pt x="157062" y="8030"/>
                  </a:lnTo>
                  <a:lnTo>
                    <a:pt x="182365" y="27597"/>
                  </a:lnTo>
                  <a:lnTo>
                    <a:pt x="187282" y="32225"/>
                  </a:lnTo>
                  <a:lnTo>
                    <a:pt x="192747" y="43858"/>
                  </a:lnTo>
                  <a:lnTo>
                    <a:pt x="196734" y="79729"/>
                  </a:lnTo>
                  <a:lnTo>
                    <a:pt x="194840" y="100421"/>
                  </a:lnTo>
                  <a:lnTo>
                    <a:pt x="190425" y="113932"/>
                  </a:lnTo>
                  <a:lnTo>
                    <a:pt x="169777" y="140897"/>
                  </a:lnTo>
                  <a:lnTo>
                    <a:pt x="134786" y="166597"/>
                  </a:lnTo>
                  <a:lnTo>
                    <a:pt x="109516" y="181728"/>
                  </a:lnTo>
                  <a:lnTo>
                    <a:pt x="73025" y="192058"/>
                  </a:lnTo>
                  <a:lnTo>
                    <a:pt x="61897" y="193611"/>
                  </a:lnTo>
                  <a:lnTo>
                    <a:pt x="46507" y="190608"/>
                  </a:lnTo>
                  <a:lnTo>
                    <a:pt x="35546" y="184579"/>
                  </a:lnTo>
                  <a:lnTo>
                    <a:pt x="27159" y="173776"/>
                  </a:lnTo>
                  <a:lnTo>
                    <a:pt x="23411" y="156419"/>
                  </a:lnTo>
                  <a:lnTo>
                    <a:pt x="27821" y="122277"/>
                  </a:lnTo>
                  <a:lnTo>
                    <a:pt x="36440" y="926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3" name="SMARTInkShape-1597"/>
            <p:cNvSpPr/>
            <p:nvPr>
              <p:custDataLst>
                <p:tags r:id="rId16"/>
              </p:custDataLst>
            </p:nvPr>
          </p:nvSpPr>
          <p:spPr>
            <a:xfrm>
              <a:off x="6375968" y="1544338"/>
              <a:ext cx="80340" cy="84347"/>
            </a:xfrm>
            <a:custGeom>
              <a:avLst/>
              <a:gdLst/>
              <a:ahLst/>
              <a:cxnLst/>
              <a:rect l="0" t="0" r="0" b="0"/>
              <a:pathLst>
                <a:path w="80340" h="84347">
                  <a:moveTo>
                    <a:pt x="0" y="11310"/>
                  </a:moveTo>
                  <a:lnTo>
                    <a:pt x="0" y="11310"/>
                  </a:lnTo>
                  <a:lnTo>
                    <a:pt x="6288" y="5022"/>
                  </a:lnTo>
                  <a:lnTo>
                    <a:pt x="7103" y="0"/>
                  </a:lnTo>
                  <a:lnTo>
                    <a:pt x="7214" y="1685"/>
                  </a:lnTo>
                  <a:lnTo>
                    <a:pt x="8056" y="2459"/>
                  </a:lnTo>
                  <a:lnTo>
                    <a:pt x="13116" y="4360"/>
                  </a:lnTo>
                  <a:lnTo>
                    <a:pt x="35563" y="25035"/>
                  </a:lnTo>
                  <a:lnTo>
                    <a:pt x="60003" y="61053"/>
                  </a:lnTo>
                  <a:lnTo>
                    <a:pt x="80339" y="8434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4" name="SMARTInkShape-1598"/>
            <p:cNvSpPr/>
            <p:nvPr>
              <p:custDataLst>
                <p:tags r:id="rId17"/>
              </p:custDataLst>
            </p:nvPr>
          </p:nvSpPr>
          <p:spPr>
            <a:xfrm>
              <a:off x="6429188" y="1593750"/>
              <a:ext cx="436116" cy="289952"/>
            </a:xfrm>
            <a:custGeom>
              <a:avLst/>
              <a:gdLst/>
              <a:ahLst/>
              <a:cxnLst/>
              <a:rect l="0" t="0" r="0" b="0"/>
              <a:pathLst>
                <a:path w="436116" h="289952">
                  <a:moveTo>
                    <a:pt x="107457" y="93362"/>
                  </a:moveTo>
                  <a:lnTo>
                    <a:pt x="107457" y="93362"/>
                  </a:lnTo>
                  <a:lnTo>
                    <a:pt x="115212" y="93362"/>
                  </a:lnTo>
                  <a:lnTo>
                    <a:pt x="121183" y="91198"/>
                  </a:lnTo>
                  <a:lnTo>
                    <a:pt x="145342" y="76194"/>
                  </a:lnTo>
                  <a:lnTo>
                    <a:pt x="162577" y="52644"/>
                  </a:lnTo>
                  <a:lnTo>
                    <a:pt x="164906" y="44870"/>
                  </a:lnTo>
                  <a:lnTo>
                    <a:pt x="165757" y="36402"/>
                  </a:lnTo>
                  <a:lnTo>
                    <a:pt x="164988" y="36724"/>
                  </a:lnTo>
                  <a:lnTo>
                    <a:pt x="132243" y="60350"/>
                  </a:lnTo>
                  <a:lnTo>
                    <a:pt x="98798" y="83295"/>
                  </a:lnTo>
                  <a:lnTo>
                    <a:pt x="64811" y="118603"/>
                  </a:lnTo>
                  <a:lnTo>
                    <a:pt x="38196" y="147187"/>
                  </a:lnTo>
                  <a:lnTo>
                    <a:pt x="17508" y="180091"/>
                  </a:lnTo>
                  <a:lnTo>
                    <a:pt x="4975" y="211661"/>
                  </a:lnTo>
                  <a:lnTo>
                    <a:pt x="0" y="241573"/>
                  </a:lnTo>
                  <a:lnTo>
                    <a:pt x="2402" y="263239"/>
                  </a:lnTo>
                  <a:lnTo>
                    <a:pt x="12131" y="279938"/>
                  </a:lnTo>
                  <a:lnTo>
                    <a:pt x="17127" y="283478"/>
                  </a:lnTo>
                  <a:lnTo>
                    <a:pt x="29170" y="287410"/>
                  </a:lnTo>
                  <a:lnTo>
                    <a:pt x="40473" y="286994"/>
                  </a:lnTo>
                  <a:lnTo>
                    <a:pt x="51720" y="283293"/>
                  </a:lnTo>
                  <a:lnTo>
                    <a:pt x="70925" y="271273"/>
                  </a:lnTo>
                  <a:lnTo>
                    <a:pt x="97397" y="238816"/>
                  </a:lnTo>
                  <a:lnTo>
                    <a:pt x="116320" y="209285"/>
                  </a:lnTo>
                  <a:lnTo>
                    <a:pt x="128714" y="175199"/>
                  </a:lnTo>
                  <a:lnTo>
                    <a:pt x="138977" y="140905"/>
                  </a:lnTo>
                  <a:lnTo>
                    <a:pt x="142494" y="112498"/>
                  </a:lnTo>
                  <a:lnTo>
                    <a:pt x="143536" y="83523"/>
                  </a:lnTo>
                  <a:lnTo>
                    <a:pt x="148907" y="51294"/>
                  </a:lnTo>
                  <a:lnTo>
                    <a:pt x="151882" y="19071"/>
                  </a:lnTo>
                  <a:lnTo>
                    <a:pt x="157048" y="9225"/>
                  </a:lnTo>
                  <a:lnTo>
                    <a:pt x="161416" y="3761"/>
                  </a:lnTo>
                  <a:lnTo>
                    <a:pt x="166063" y="791"/>
                  </a:lnTo>
                  <a:lnTo>
                    <a:pt x="168439" y="0"/>
                  </a:lnTo>
                  <a:lnTo>
                    <a:pt x="175406" y="1284"/>
                  </a:lnTo>
                  <a:lnTo>
                    <a:pt x="205601" y="12189"/>
                  </a:lnTo>
                  <a:lnTo>
                    <a:pt x="234118" y="38534"/>
                  </a:lnTo>
                  <a:lnTo>
                    <a:pt x="251377" y="64859"/>
                  </a:lnTo>
                  <a:lnTo>
                    <a:pt x="262841" y="97379"/>
                  </a:lnTo>
                  <a:lnTo>
                    <a:pt x="266566" y="129357"/>
                  </a:lnTo>
                  <a:lnTo>
                    <a:pt x="271547" y="160652"/>
                  </a:lnTo>
                  <a:lnTo>
                    <a:pt x="270408" y="194359"/>
                  </a:lnTo>
                  <a:lnTo>
                    <a:pt x="268809" y="226167"/>
                  </a:lnTo>
                  <a:lnTo>
                    <a:pt x="267456" y="259354"/>
                  </a:lnTo>
                  <a:lnTo>
                    <a:pt x="260922" y="289951"/>
                  </a:lnTo>
                  <a:lnTo>
                    <a:pt x="261648" y="264795"/>
                  </a:lnTo>
                  <a:lnTo>
                    <a:pt x="268777" y="236507"/>
                  </a:lnTo>
                  <a:lnTo>
                    <a:pt x="277793" y="209351"/>
                  </a:lnTo>
                  <a:lnTo>
                    <a:pt x="290743" y="180747"/>
                  </a:lnTo>
                  <a:lnTo>
                    <a:pt x="307023" y="151714"/>
                  </a:lnTo>
                  <a:lnTo>
                    <a:pt x="330458" y="120577"/>
                  </a:lnTo>
                  <a:lnTo>
                    <a:pt x="349628" y="103950"/>
                  </a:lnTo>
                  <a:lnTo>
                    <a:pt x="361429" y="98068"/>
                  </a:lnTo>
                  <a:lnTo>
                    <a:pt x="366848" y="96499"/>
                  </a:lnTo>
                  <a:lnTo>
                    <a:pt x="386107" y="98168"/>
                  </a:lnTo>
                  <a:lnTo>
                    <a:pt x="403355" y="103803"/>
                  </a:lnTo>
                  <a:lnTo>
                    <a:pt x="411546" y="112609"/>
                  </a:lnTo>
                  <a:lnTo>
                    <a:pt x="423418" y="138100"/>
                  </a:lnTo>
                  <a:lnTo>
                    <a:pt x="431090" y="167119"/>
                  </a:lnTo>
                  <a:lnTo>
                    <a:pt x="434627" y="201415"/>
                  </a:lnTo>
                  <a:lnTo>
                    <a:pt x="435920" y="230398"/>
                  </a:lnTo>
                  <a:lnTo>
                    <a:pt x="436115" y="25403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5" name="SMARTInkShape-1599"/>
            <p:cNvSpPr/>
            <p:nvPr>
              <p:custDataLst>
                <p:tags r:id="rId18"/>
              </p:custDataLst>
            </p:nvPr>
          </p:nvSpPr>
          <p:spPr>
            <a:xfrm>
              <a:off x="6887214" y="1907322"/>
              <a:ext cx="36519" cy="13503"/>
            </a:xfrm>
            <a:custGeom>
              <a:avLst/>
              <a:gdLst/>
              <a:ahLst/>
              <a:cxnLst/>
              <a:rect l="0" t="0" r="0" b="0"/>
              <a:pathLst>
                <a:path w="36519" h="13503">
                  <a:moveTo>
                    <a:pt x="36518" y="13502"/>
                  </a:moveTo>
                  <a:lnTo>
                    <a:pt x="36518" y="13502"/>
                  </a:lnTo>
                  <a:lnTo>
                    <a:pt x="36518" y="2622"/>
                  </a:lnTo>
                  <a:lnTo>
                    <a:pt x="35706" y="1380"/>
                  </a:lnTo>
                  <a:lnTo>
                    <a:pt x="34353" y="552"/>
                  </a:lnTo>
                  <a:lnTo>
                    <a:pt x="32640" y="0"/>
                  </a:lnTo>
                  <a:lnTo>
                    <a:pt x="0" y="61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6" name="SMARTInkShape-1600"/>
            <p:cNvSpPr/>
            <p:nvPr>
              <p:custDataLst>
                <p:tags r:id="rId19"/>
              </p:custDataLst>
            </p:nvPr>
          </p:nvSpPr>
          <p:spPr>
            <a:xfrm>
              <a:off x="5170888" y="1680284"/>
              <a:ext cx="561729" cy="269755"/>
            </a:xfrm>
            <a:custGeom>
              <a:avLst/>
              <a:gdLst/>
              <a:ahLst/>
              <a:cxnLst/>
              <a:rect l="0" t="0" r="0" b="0"/>
              <a:pathLst>
                <a:path w="561729" h="269755">
                  <a:moveTo>
                    <a:pt x="0" y="6828"/>
                  </a:moveTo>
                  <a:lnTo>
                    <a:pt x="0" y="6828"/>
                  </a:lnTo>
                  <a:lnTo>
                    <a:pt x="0" y="17708"/>
                  </a:lnTo>
                  <a:lnTo>
                    <a:pt x="2164" y="21942"/>
                  </a:lnTo>
                  <a:lnTo>
                    <a:pt x="3878" y="24208"/>
                  </a:lnTo>
                  <a:lnTo>
                    <a:pt x="5781" y="31053"/>
                  </a:lnTo>
                  <a:lnTo>
                    <a:pt x="7170" y="66100"/>
                  </a:lnTo>
                  <a:lnTo>
                    <a:pt x="9428" y="87417"/>
                  </a:lnTo>
                  <a:lnTo>
                    <a:pt x="20566" y="122906"/>
                  </a:lnTo>
                  <a:lnTo>
                    <a:pt x="32693" y="138962"/>
                  </a:lnTo>
                  <a:lnTo>
                    <a:pt x="41851" y="146163"/>
                  </a:lnTo>
                  <a:lnTo>
                    <a:pt x="51331" y="149905"/>
                  </a:lnTo>
                  <a:lnTo>
                    <a:pt x="56131" y="150903"/>
                  </a:lnTo>
                  <a:lnTo>
                    <a:pt x="65793" y="149847"/>
                  </a:lnTo>
                  <a:lnTo>
                    <a:pt x="85220" y="142557"/>
                  </a:lnTo>
                  <a:lnTo>
                    <a:pt x="92787" y="135859"/>
                  </a:lnTo>
                  <a:lnTo>
                    <a:pt x="122027" y="100188"/>
                  </a:lnTo>
                  <a:lnTo>
                    <a:pt x="150965" y="64102"/>
                  </a:lnTo>
                  <a:lnTo>
                    <a:pt x="169508" y="30750"/>
                  </a:lnTo>
                  <a:lnTo>
                    <a:pt x="191988" y="4938"/>
                  </a:lnTo>
                  <a:lnTo>
                    <a:pt x="197045" y="1931"/>
                  </a:lnTo>
                  <a:lnTo>
                    <a:pt x="206904" y="0"/>
                  </a:lnTo>
                  <a:lnTo>
                    <a:pt x="211789" y="1900"/>
                  </a:lnTo>
                  <a:lnTo>
                    <a:pt x="214228" y="3542"/>
                  </a:lnTo>
                  <a:lnTo>
                    <a:pt x="223973" y="17840"/>
                  </a:lnTo>
                  <a:lnTo>
                    <a:pt x="236147" y="44956"/>
                  </a:lnTo>
                  <a:lnTo>
                    <a:pt x="240376" y="80075"/>
                  </a:lnTo>
                  <a:lnTo>
                    <a:pt x="240890" y="112996"/>
                  </a:lnTo>
                  <a:lnTo>
                    <a:pt x="240979" y="141165"/>
                  </a:lnTo>
                  <a:lnTo>
                    <a:pt x="241005" y="170070"/>
                  </a:lnTo>
                  <a:lnTo>
                    <a:pt x="235234" y="202757"/>
                  </a:lnTo>
                  <a:lnTo>
                    <a:pt x="233913" y="220747"/>
                  </a:lnTo>
                  <a:lnTo>
                    <a:pt x="233846" y="220853"/>
                  </a:lnTo>
                  <a:lnTo>
                    <a:pt x="233739" y="215192"/>
                  </a:lnTo>
                  <a:lnTo>
                    <a:pt x="241153" y="179995"/>
                  </a:lnTo>
                  <a:lnTo>
                    <a:pt x="248827" y="146860"/>
                  </a:lnTo>
                  <a:lnTo>
                    <a:pt x="262035" y="112753"/>
                  </a:lnTo>
                  <a:lnTo>
                    <a:pt x="275253" y="80589"/>
                  </a:lnTo>
                  <a:lnTo>
                    <a:pt x="297351" y="47318"/>
                  </a:lnTo>
                  <a:lnTo>
                    <a:pt x="311718" y="31629"/>
                  </a:lnTo>
                  <a:lnTo>
                    <a:pt x="321399" y="25966"/>
                  </a:lnTo>
                  <a:lnTo>
                    <a:pt x="326254" y="24455"/>
                  </a:lnTo>
                  <a:lnTo>
                    <a:pt x="335975" y="24941"/>
                  </a:lnTo>
                  <a:lnTo>
                    <a:pt x="355441" y="31865"/>
                  </a:lnTo>
                  <a:lnTo>
                    <a:pt x="370046" y="42559"/>
                  </a:lnTo>
                  <a:lnTo>
                    <a:pt x="380775" y="56006"/>
                  </a:lnTo>
                  <a:lnTo>
                    <a:pt x="389094" y="74147"/>
                  </a:lnTo>
                  <a:lnTo>
                    <a:pt x="394155" y="107106"/>
                  </a:lnTo>
                  <a:lnTo>
                    <a:pt x="399964" y="137902"/>
                  </a:lnTo>
                  <a:lnTo>
                    <a:pt x="400654" y="168927"/>
                  </a:lnTo>
                  <a:lnTo>
                    <a:pt x="394520" y="204887"/>
                  </a:lnTo>
                  <a:lnTo>
                    <a:pt x="394447" y="207653"/>
                  </a:lnTo>
                  <a:lnTo>
                    <a:pt x="394397" y="200784"/>
                  </a:lnTo>
                  <a:lnTo>
                    <a:pt x="404556" y="168991"/>
                  </a:lnTo>
                  <a:lnTo>
                    <a:pt x="414763" y="136961"/>
                  </a:lnTo>
                  <a:lnTo>
                    <a:pt x="427025" y="106429"/>
                  </a:lnTo>
                  <a:lnTo>
                    <a:pt x="445709" y="71315"/>
                  </a:lnTo>
                  <a:lnTo>
                    <a:pt x="465029" y="41116"/>
                  </a:lnTo>
                  <a:lnTo>
                    <a:pt x="483486" y="28529"/>
                  </a:lnTo>
                  <a:lnTo>
                    <a:pt x="500497" y="23537"/>
                  </a:lnTo>
                  <a:lnTo>
                    <a:pt x="515815" y="22058"/>
                  </a:lnTo>
                  <a:lnTo>
                    <a:pt x="519973" y="23473"/>
                  </a:lnTo>
                  <a:lnTo>
                    <a:pt x="526756" y="29374"/>
                  </a:lnTo>
                  <a:lnTo>
                    <a:pt x="535137" y="41821"/>
                  </a:lnTo>
                  <a:lnTo>
                    <a:pt x="545240" y="71417"/>
                  </a:lnTo>
                  <a:lnTo>
                    <a:pt x="555049" y="103712"/>
                  </a:lnTo>
                  <a:lnTo>
                    <a:pt x="560201" y="133726"/>
                  </a:lnTo>
                  <a:lnTo>
                    <a:pt x="561728" y="168316"/>
                  </a:lnTo>
                  <a:lnTo>
                    <a:pt x="560016" y="202099"/>
                  </a:lnTo>
                  <a:lnTo>
                    <a:pt x="556534" y="230503"/>
                  </a:lnTo>
                  <a:lnTo>
                    <a:pt x="555067" y="26975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7" name="SMARTInkShape-1601"/>
            <p:cNvSpPr/>
            <p:nvPr>
              <p:custDataLst>
                <p:tags r:id="rId20"/>
              </p:custDataLst>
            </p:nvPr>
          </p:nvSpPr>
          <p:spPr>
            <a:xfrm>
              <a:off x="4971056" y="1630089"/>
              <a:ext cx="119496" cy="276129"/>
            </a:xfrm>
            <a:custGeom>
              <a:avLst/>
              <a:gdLst/>
              <a:ahLst/>
              <a:cxnLst/>
              <a:rect l="0" t="0" r="0" b="0"/>
              <a:pathLst>
                <a:path w="119496" h="276129">
                  <a:moveTo>
                    <a:pt x="119495" y="20505"/>
                  </a:moveTo>
                  <a:lnTo>
                    <a:pt x="119495" y="20505"/>
                  </a:lnTo>
                  <a:lnTo>
                    <a:pt x="119495" y="10340"/>
                  </a:lnTo>
                  <a:lnTo>
                    <a:pt x="117330" y="5708"/>
                  </a:lnTo>
                  <a:lnTo>
                    <a:pt x="115616" y="3337"/>
                  </a:lnTo>
                  <a:lnTo>
                    <a:pt x="111549" y="702"/>
                  </a:lnTo>
                  <a:lnTo>
                    <a:pt x="109328" y="0"/>
                  </a:lnTo>
                  <a:lnTo>
                    <a:pt x="102533" y="1383"/>
                  </a:lnTo>
                  <a:lnTo>
                    <a:pt x="67521" y="15611"/>
                  </a:lnTo>
                  <a:lnTo>
                    <a:pt x="36758" y="37864"/>
                  </a:lnTo>
                  <a:lnTo>
                    <a:pt x="18157" y="53059"/>
                  </a:lnTo>
                  <a:lnTo>
                    <a:pt x="965" y="82799"/>
                  </a:lnTo>
                  <a:lnTo>
                    <a:pt x="0" y="93095"/>
                  </a:lnTo>
                  <a:lnTo>
                    <a:pt x="2277" y="102269"/>
                  </a:lnTo>
                  <a:lnTo>
                    <a:pt x="5994" y="109051"/>
                  </a:lnTo>
                  <a:lnTo>
                    <a:pt x="16526" y="117432"/>
                  </a:lnTo>
                  <a:lnTo>
                    <a:pt x="50462" y="132453"/>
                  </a:lnTo>
                  <a:lnTo>
                    <a:pt x="76588" y="147096"/>
                  </a:lnTo>
                  <a:lnTo>
                    <a:pt x="80137" y="154131"/>
                  </a:lnTo>
                  <a:lnTo>
                    <a:pt x="82810" y="186178"/>
                  </a:lnTo>
                  <a:lnTo>
                    <a:pt x="82132" y="206364"/>
                  </a:lnTo>
                  <a:lnTo>
                    <a:pt x="76346" y="241371"/>
                  </a:lnTo>
                  <a:lnTo>
                    <a:pt x="75060" y="255641"/>
                  </a:lnTo>
                  <a:lnTo>
                    <a:pt x="69063" y="268372"/>
                  </a:lnTo>
                  <a:lnTo>
                    <a:pt x="68369" y="2761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8" name="SMARTInkShape-1602"/>
            <p:cNvSpPr/>
            <p:nvPr>
              <p:custDataLst>
                <p:tags r:id="rId21"/>
              </p:custDataLst>
            </p:nvPr>
          </p:nvSpPr>
          <p:spPr>
            <a:xfrm>
              <a:off x="4792533" y="1621770"/>
              <a:ext cx="122733" cy="277145"/>
            </a:xfrm>
            <a:custGeom>
              <a:avLst/>
              <a:gdLst/>
              <a:ahLst/>
              <a:cxnLst/>
              <a:rect l="0" t="0" r="0" b="0"/>
              <a:pathLst>
                <a:path w="122733" h="277145">
                  <a:moveTo>
                    <a:pt x="122732" y="14217"/>
                  </a:moveTo>
                  <a:lnTo>
                    <a:pt x="122732" y="14217"/>
                  </a:lnTo>
                  <a:lnTo>
                    <a:pt x="122732" y="10340"/>
                  </a:lnTo>
                  <a:lnTo>
                    <a:pt x="120568" y="6272"/>
                  </a:lnTo>
                  <a:lnTo>
                    <a:pt x="118855" y="4052"/>
                  </a:lnTo>
                  <a:lnTo>
                    <a:pt x="112623" y="1584"/>
                  </a:lnTo>
                  <a:lnTo>
                    <a:pt x="95399" y="0"/>
                  </a:lnTo>
                  <a:lnTo>
                    <a:pt x="62813" y="9810"/>
                  </a:lnTo>
                  <a:lnTo>
                    <a:pt x="51198" y="18750"/>
                  </a:lnTo>
                  <a:lnTo>
                    <a:pt x="14834" y="52656"/>
                  </a:lnTo>
                  <a:lnTo>
                    <a:pt x="5800" y="66195"/>
                  </a:lnTo>
                  <a:lnTo>
                    <a:pt x="0" y="92561"/>
                  </a:lnTo>
                  <a:lnTo>
                    <a:pt x="18" y="103407"/>
                  </a:lnTo>
                  <a:lnTo>
                    <a:pt x="2732" y="113638"/>
                  </a:lnTo>
                  <a:lnTo>
                    <a:pt x="6214" y="117827"/>
                  </a:lnTo>
                  <a:lnTo>
                    <a:pt x="22747" y="127599"/>
                  </a:lnTo>
                  <a:lnTo>
                    <a:pt x="57299" y="140675"/>
                  </a:lnTo>
                  <a:lnTo>
                    <a:pt x="89229" y="147185"/>
                  </a:lnTo>
                  <a:lnTo>
                    <a:pt x="102409" y="155716"/>
                  </a:lnTo>
                  <a:lnTo>
                    <a:pt x="105584" y="160420"/>
                  </a:lnTo>
                  <a:lnTo>
                    <a:pt x="107373" y="167630"/>
                  </a:lnTo>
                  <a:lnTo>
                    <a:pt x="107976" y="177337"/>
                  </a:lnTo>
                  <a:lnTo>
                    <a:pt x="97946" y="202102"/>
                  </a:lnTo>
                  <a:lnTo>
                    <a:pt x="73576" y="234803"/>
                  </a:lnTo>
                  <a:lnTo>
                    <a:pt x="46663" y="269348"/>
                  </a:lnTo>
                  <a:lnTo>
                    <a:pt x="42394" y="27714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9" name="SMARTInkShape-1603"/>
            <p:cNvSpPr/>
            <p:nvPr>
              <p:custDataLst>
                <p:tags r:id="rId22"/>
              </p:custDataLst>
            </p:nvPr>
          </p:nvSpPr>
          <p:spPr>
            <a:xfrm>
              <a:off x="4546927" y="1637464"/>
              <a:ext cx="156537" cy="276058"/>
            </a:xfrm>
            <a:custGeom>
              <a:avLst/>
              <a:gdLst/>
              <a:ahLst/>
              <a:cxnLst/>
              <a:rect l="0" t="0" r="0" b="0"/>
              <a:pathLst>
                <a:path w="156537" h="276058">
                  <a:moveTo>
                    <a:pt x="98108" y="64255"/>
                  </a:moveTo>
                  <a:lnTo>
                    <a:pt x="98108" y="64255"/>
                  </a:lnTo>
                  <a:lnTo>
                    <a:pt x="98108" y="54089"/>
                  </a:lnTo>
                  <a:lnTo>
                    <a:pt x="104396" y="29707"/>
                  </a:lnTo>
                  <a:lnTo>
                    <a:pt x="102797" y="22391"/>
                  </a:lnTo>
                  <a:lnTo>
                    <a:pt x="99497" y="13710"/>
                  </a:lnTo>
                  <a:lnTo>
                    <a:pt x="98382" y="3507"/>
                  </a:lnTo>
                  <a:lnTo>
                    <a:pt x="96668" y="1846"/>
                  </a:lnTo>
                  <a:lnTo>
                    <a:pt x="90435" y="0"/>
                  </a:lnTo>
                  <a:lnTo>
                    <a:pt x="87312" y="319"/>
                  </a:lnTo>
                  <a:lnTo>
                    <a:pt x="81678" y="2838"/>
                  </a:lnTo>
                  <a:lnTo>
                    <a:pt x="51603" y="31378"/>
                  </a:lnTo>
                  <a:lnTo>
                    <a:pt x="32328" y="59835"/>
                  </a:lnTo>
                  <a:lnTo>
                    <a:pt x="19919" y="89184"/>
                  </a:lnTo>
                  <a:lnTo>
                    <a:pt x="11103" y="121413"/>
                  </a:lnTo>
                  <a:lnTo>
                    <a:pt x="3351" y="153685"/>
                  </a:lnTo>
                  <a:lnTo>
                    <a:pt x="0" y="176225"/>
                  </a:lnTo>
                  <a:lnTo>
                    <a:pt x="2676" y="206353"/>
                  </a:lnTo>
                  <a:lnTo>
                    <a:pt x="10851" y="234426"/>
                  </a:lnTo>
                  <a:lnTo>
                    <a:pt x="15506" y="241324"/>
                  </a:lnTo>
                  <a:lnTo>
                    <a:pt x="20280" y="244390"/>
                  </a:lnTo>
                  <a:lnTo>
                    <a:pt x="31407" y="246116"/>
                  </a:lnTo>
                  <a:lnTo>
                    <a:pt x="44983" y="242750"/>
                  </a:lnTo>
                  <a:lnTo>
                    <a:pt x="54480" y="234474"/>
                  </a:lnTo>
                  <a:lnTo>
                    <a:pt x="78657" y="202355"/>
                  </a:lnTo>
                  <a:lnTo>
                    <a:pt x="98114" y="171512"/>
                  </a:lnTo>
                  <a:lnTo>
                    <a:pt x="110553" y="143913"/>
                  </a:lnTo>
                  <a:lnTo>
                    <a:pt x="121542" y="115178"/>
                  </a:lnTo>
                  <a:lnTo>
                    <a:pt x="130749" y="88270"/>
                  </a:lnTo>
                  <a:lnTo>
                    <a:pt x="137737" y="57367"/>
                  </a:lnTo>
                  <a:lnTo>
                    <a:pt x="141913" y="40293"/>
                  </a:lnTo>
                  <a:lnTo>
                    <a:pt x="143541" y="38542"/>
                  </a:lnTo>
                  <a:lnTo>
                    <a:pt x="145439" y="37375"/>
                  </a:lnTo>
                  <a:lnTo>
                    <a:pt x="146703" y="37408"/>
                  </a:lnTo>
                  <a:lnTo>
                    <a:pt x="147546" y="38242"/>
                  </a:lnTo>
                  <a:lnTo>
                    <a:pt x="148109" y="39610"/>
                  </a:lnTo>
                  <a:lnTo>
                    <a:pt x="149189" y="73996"/>
                  </a:lnTo>
                  <a:lnTo>
                    <a:pt x="149224" y="105131"/>
                  </a:lnTo>
                  <a:lnTo>
                    <a:pt x="149230" y="136868"/>
                  </a:lnTo>
                  <a:lnTo>
                    <a:pt x="149232" y="171969"/>
                  </a:lnTo>
                  <a:lnTo>
                    <a:pt x="149232" y="204190"/>
                  </a:lnTo>
                  <a:lnTo>
                    <a:pt x="149233" y="234295"/>
                  </a:lnTo>
                  <a:lnTo>
                    <a:pt x="156536" y="27605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96" name="SMARTInkShape-Group307"/>
          <p:cNvGrpSpPr/>
          <p:nvPr/>
        </p:nvGrpSpPr>
        <p:grpSpPr>
          <a:xfrm>
            <a:off x="2899525" y="1492769"/>
            <a:ext cx="1416853" cy="479181"/>
            <a:chOff x="2899525" y="1492769"/>
            <a:chExt cx="1416853" cy="479181"/>
          </a:xfrm>
        </p:grpSpPr>
        <p:sp>
          <p:nvSpPr>
            <p:cNvPr id="6391" name="SMARTInkShape-1604"/>
            <p:cNvSpPr/>
            <p:nvPr>
              <p:custDataLst>
                <p:tags r:id="rId8"/>
              </p:custDataLst>
            </p:nvPr>
          </p:nvSpPr>
          <p:spPr>
            <a:xfrm>
              <a:off x="3900939" y="1492769"/>
              <a:ext cx="415439" cy="397827"/>
            </a:xfrm>
            <a:custGeom>
              <a:avLst/>
              <a:gdLst/>
              <a:ahLst/>
              <a:cxnLst/>
              <a:rect l="0" t="0" r="0" b="0"/>
              <a:pathLst>
                <a:path w="415439" h="397827">
                  <a:moveTo>
                    <a:pt x="94083" y="267378"/>
                  </a:moveTo>
                  <a:lnTo>
                    <a:pt x="94083" y="267378"/>
                  </a:lnTo>
                  <a:lnTo>
                    <a:pt x="97960" y="267378"/>
                  </a:lnTo>
                  <a:lnTo>
                    <a:pt x="99103" y="266566"/>
                  </a:lnTo>
                  <a:lnTo>
                    <a:pt x="99864" y="265214"/>
                  </a:lnTo>
                  <a:lnTo>
                    <a:pt x="100372" y="263501"/>
                  </a:lnTo>
                  <a:lnTo>
                    <a:pt x="107034" y="252581"/>
                  </a:lnTo>
                  <a:lnTo>
                    <a:pt x="107586" y="250210"/>
                  </a:lnTo>
                  <a:lnTo>
                    <a:pt x="107143" y="248629"/>
                  </a:lnTo>
                  <a:lnTo>
                    <a:pt x="106036" y="247575"/>
                  </a:lnTo>
                  <a:lnTo>
                    <a:pt x="102305" y="245884"/>
                  </a:lnTo>
                  <a:lnTo>
                    <a:pt x="90718" y="251381"/>
                  </a:lnTo>
                  <a:lnTo>
                    <a:pt x="85014" y="255669"/>
                  </a:lnTo>
                  <a:lnTo>
                    <a:pt x="55754" y="290184"/>
                  </a:lnTo>
                  <a:lnTo>
                    <a:pt x="33825" y="324510"/>
                  </a:lnTo>
                  <a:lnTo>
                    <a:pt x="13864" y="360385"/>
                  </a:lnTo>
                  <a:lnTo>
                    <a:pt x="3501" y="381495"/>
                  </a:lnTo>
                  <a:lnTo>
                    <a:pt x="0" y="395415"/>
                  </a:lnTo>
                  <a:lnTo>
                    <a:pt x="1335" y="396557"/>
                  </a:lnTo>
                  <a:lnTo>
                    <a:pt x="7147" y="397826"/>
                  </a:lnTo>
                  <a:lnTo>
                    <a:pt x="15141" y="394062"/>
                  </a:lnTo>
                  <a:lnTo>
                    <a:pt x="47910" y="370767"/>
                  </a:lnTo>
                  <a:lnTo>
                    <a:pt x="77049" y="352899"/>
                  </a:lnTo>
                  <a:lnTo>
                    <a:pt x="81104" y="351983"/>
                  </a:lnTo>
                  <a:lnTo>
                    <a:pt x="84619" y="352184"/>
                  </a:lnTo>
                  <a:lnTo>
                    <a:pt x="117651" y="363963"/>
                  </a:lnTo>
                  <a:lnTo>
                    <a:pt x="126468" y="367110"/>
                  </a:lnTo>
                  <a:lnTo>
                    <a:pt x="150174" y="369296"/>
                  </a:lnTo>
                  <a:lnTo>
                    <a:pt x="172467" y="365652"/>
                  </a:lnTo>
                  <a:lnTo>
                    <a:pt x="191876" y="355555"/>
                  </a:lnTo>
                  <a:lnTo>
                    <a:pt x="223825" y="331773"/>
                  </a:lnTo>
                  <a:lnTo>
                    <a:pt x="257960" y="296416"/>
                  </a:lnTo>
                  <a:lnTo>
                    <a:pt x="283795" y="260701"/>
                  </a:lnTo>
                  <a:lnTo>
                    <a:pt x="301053" y="227980"/>
                  </a:lnTo>
                  <a:lnTo>
                    <a:pt x="320413" y="196555"/>
                  </a:lnTo>
                  <a:lnTo>
                    <a:pt x="335978" y="161907"/>
                  </a:lnTo>
                  <a:lnTo>
                    <a:pt x="346089" y="125943"/>
                  </a:lnTo>
                  <a:lnTo>
                    <a:pt x="354225" y="90402"/>
                  </a:lnTo>
                  <a:lnTo>
                    <a:pt x="360964" y="59763"/>
                  </a:lnTo>
                  <a:lnTo>
                    <a:pt x="362509" y="35718"/>
                  </a:lnTo>
                  <a:lnTo>
                    <a:pt x="356172" y="12641"/>
                  </a:lnTo>
                  <a:lnTo>
                    <a:pt x="351769" y="4034"/>
                  </a:lnTo>
                  <a:lnTo>
                    <a:pt x="347107" y="208"/>
                  </a:lnTo>
                  <a:lnTo>
                    <a:pt x="343915" y="0"/>
                  </a:lnTo>
                  <a:lnTo>
                    <a:pt x="336042" y="1932"/>
                  </a:lnTo>
                  <a:lnTo>
                    <a:pt x="322485" y="11459"/>
                  </a:lnTo>
                  <a:lnTo>
                    <a:pt x="303363" y="35861"/>
                  </a:lnTo>
                  <a:lnTo>
                    <a:pt x="288818" y="62629"/>
                  </a:lnTo>
                  <a:lnTo>
                    <a:pt x="274229" y="95896"/>
                  </a:lnTo>
                  <a:lnTo>
                    <a:pt x="260439" y="132262"/>
                  </a:lnTo>
                  <a:lnTo>
                    <a:pt x="253767" y="159448"/>
                  </a:lnTo>
                  <a:lnTo>
                    <a:pt x="250262" y="187761"/>
                  </a:lnTo>
                  <a:lnTo>
                    <a:pt x="249515" y="216574"/>
                  </a:lnTo>
                  <a:lnTo>
                    <a:pt x="251888" y="245610"/>
                  </a:lnTo>
                  <a:lnTo>
                    <a:pt x="257812" y="272581"/>
                  </a:lnTo>
                  <a:lnTo>
                    <a:pt x="270272" y="308413"/>
                  </a:lnTo>
                  <a:lnTo>
                    <a:pt x="286407" y="337423"/>
                  </a:lnTo>
                  <a:lnTo>
                    <a:pt x="300474" y="352880"/>
                  </a:lnTo>
                  <a:lnTo>
                    <a:pt x="326643" y="369895"/>
                  </a:lnTo>
                  <a:lnTo>
                    <a:pt x="362403" y="381161"/>
                  </a:lnTo>
                  <a:lnTo>
                    <a:pt x="381519" y="383627"/>
                  </a:lnTo>
                  <a:lnTo>
                    <a:pt x="415438" y="37693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92" name="SMARTInkShape-1605"/>
            <p:cNvSpPr/>
            <p:nvPr>
              <p:custDataLst>
                <p:tags r:id="rId9"/>
              </p:custDataLst>
            </p:nvPr>
          </p:nvSpPr>
          <p:spPr>
            <a:xfrm>
              <a:off x="3564126" y="1681826"/>
              <a:ext cx="255613" cy="290124"/>
            </a:xfrm>
            <a:custGeom>
              <a:avLst/>
              <a:gdLst/>
              <a:ahLst/>
              <a:cxnLst/>
              <a:rect l="0" t="0" r="0" b="0"/>
              <a:pathLst>
                <a:path w="255613" h="290124">
                  <a:moveTo>
                    <a:pt x="29203" y="5286"/>
                  </a:moveTo>
                  <a:lnTo>
                    <a:pt x="29203" y="5286"/>
                  </a:lnTo>
                  <a:lnTo>
                    <a:pt x="29203" y="37361"/>
                  </a:lnTo>
                  <a:lnTo>
                    <a:pt x="28392" y="72206"/>
                  </a:lnTo>
                  <a:lnTo>
                    <a:pt x="24184" y="99682"/>
                  </a:lnTo>
                  <a:lnTo>
                    <a:pt x="21765" y="132349"/>
                  </a:lnTo>
                  <a:lnTo>
                    <a:pt x="16269" y="162946"/>
                  </a:lnTo>
                  <a:lnTo>
                    <a:pt x="9502" y="192570"/>
                  </a:lnTo>
                  <a:lnTo>
                    <a:pt x="2109" y="227333"/>
                  </a:lnTo>
                  <a:lnTo>
                    <a:pt x="113" y="251480"/>
                  </a:lnTo>
                  <a:lnTo>
                    <a:pt x="72" y="251377"/>
                  </a:lnTo>
                  <a:lnTo>
                    <a:pt x="0" y="243253"/>
                  </a:lnTo>
                  <a:lnTo>
                    <a:pt x="6278" y="211287"/>
                  </a:lnTo>
                  <a:lnTo>
                    <a:pt x="12923" y="175036"/>
                  </a:lnTo>
                  <a:lnTo>
                    <a:pt x="20502" y="145478"/>
                  </a:lnTo>
                  <a:lnTo>
                    <a:pt x="32666" y="111384"/>
                  </a:lnTo>
                  <a:lnTo>
                    <a:pt x="46550" y="77207"/>
                  </a:lnTo>
                  <a:lnTo>
                    <a:pt x="65781" y="43026"/>
                  </a:lnTo>
                  <a:lnTo>
                    <a:pt x="92776" y="8198"/>
                  </a:lnTo>
                  <a:lnTo>
                    <a:pt x="95930" y="4793"/>
                  </a:lnTo>
                  <a:lnTo>
                    <a:pt x="103763" y="1009"/>
                  </a:lnTo>
                  <a:lnTo>
                    <a:pt x="108123" y="0"/>
                  </a:lnTo>
                  <a:lnTo>
                    <a:pt x="111842" y="139"/>
                  </a:lnTo>
                  <a:lnTo>
                    <a:pt x="118138" y="2457"/>
                  </a:lnTo>
                  <a:lnTo>
                    <a:pt x="123642" y="8356"/>
                  </a:lnTo>
                  <a:lnTo>
                    <a:pt x="133787" y="25368"/>
                  </a:lnTo>
                  <a:lnTo>
                    <a:pt x="137283" y="43426"/>
                  </a:lnTo>
                  <a:lnTo>
                    <a:pt x="138465" y="77980"/>
                  </a:lnTo>
                  <a:lnTo>
                    <a:pt x="138670" y="111311"/>
                  </a:lnTo>
                  <a:lnTo>
                    <a:pt x="137919" y="146073"/>
                  </a:lnTo>
                  <a:lnTo>
                    <a:pt x="133729" y="177292"/>
                  </a:lnTo>
                  <a:lnTo>
                    <a:pt x="132127" y="207100"/>
                  </a:lnTo>
                  <a:lnTo>
                    <a:pt x="129421" y="241924"/>
                  </a:lnTo>
                  <a:lnTo>
                    <a:pt x="124457" y="266086"/>
                  </a:lnTo>
                  <a:lnTo>
                    <a:pt x="124354" y="265983"/>
                  </a:lnTo>
                  <a:lnTo>
                    <a:pt x="124240" y="263705"/>
                  </a:lnTo>
                  <a:lnTo>
                    <a:pt x="126353" y="259987"/>
                  </a:lnTo>
                  <a:lnTo>
                    <a:pt x="128053" y="257860"/>
                  </a:lnTo>
                  <a:lnTo>
                    <a:pt x="130445" y="243234"/>
                  </a:lnTo>
                  <a:lnTo>
                    <a:pt x="132065" y="210651"/>
                  </a:lnTo>
                  <a:lnTo>
                    <a:pt x="138036" y="181728"/>
                  </a:lnTo>
                  <a:lnTo>
                    <a:pt x="148912" y="147822"/>
                  </a:lnTo>
                  <a:lnTo>
                    <a:pt x="157634" y="112890"/>
                  </a:lnTo>
                  <a:lnTo>
                    <a:pt x="166170" y="81621"/>
                  </a:lnTo>
                  <a:lnTo>
                    <a:pt x="183183" y="46302"/>
                  </a:lnTo>
                  <a:lnTo>
                    <a:pt x="201171" y="19674"/>
                  </a:lnTo>
                  <a:lnTo>
                    <a:pt x="206530" y="15738"/>
                  </a:lnTo>
                  <a:lnTo>
                    <a:pt x="214109" y="13522"/>
                  </a:lnTo>
                  <a:lnTo>
                    <a:pt x="215771" y="14023"/>
                  </a:lnTo>
                  <a:lnTo>
                    <a:pt x="216879" y="15168"/>
                  </a:lnTo>
                  <a:lnTo>
                    <a:pt x="223822" y="30932"/>
                  </a:lnTo>
                  <a:lnTo>
                    <a:pt x="226059" y="61902"/>
                  </a:lnTo>
                  <a:lnTo>
                    <a:pt x="226331" y="94193"/>
                  </a:lnTo>
                  <a:lnTo>
                    <a:pt x="226378" y="126394"/>
                  </a:lnTo>
                  <a:lnTo>
                    <a:pt x="227204" y="162444"/>
                  </a:lnTo>
                  <a:lnTo>
                    <a:pt x="230273" y="189556"/>
                  </a:lnTo>
                  <a:lnTo>
                    <a:pt x="234341" y="215671"/>
                  </a:lnTo>
                  <a:lnTo>
                    <a:pt x="241195" y="248858"/>
                  </a:lnTo>
                  <a:lnTo>
                    <a:pt x="253050" y="284514"/>
                  </a:lnTo>
                  <a:lnTo>
                    <a:pt x="255612" y="2901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93" name="SMARTInkShape-1606"/>
            <p:cNvSpPr/>
            <p:nvPr>
              <p:custDataLst>
                <p:tags r:id="rId10"/>
              </p:custDataLst>
            </p:nvPr>
          </p:nvSpPr>
          <p:spPr>
            <a:xfrm>
              <a:off x="3374251" y="1679808"/>
              <a:ext cx="146044" cy="258211"/>
            </a:xfrm>
            <a:custGeom>
              <a:avLst/>
              <a:gdLst/>
              <a:ahLst/>
              <a:cxnLst/>
              <a:rect l="0" t="0" r="0" b="0"/>
              <a:pathLst>
                <a:path w="146044" h="258211">
                  <a:moveTo>
                    <a:pt x="14580" y="21911"/>
                  </a:moveTo>
                  <a:lnTo>
                    <a:pt x="14580" y="21911"/>
                  </a:lnTo>
                  <a:lnTo>
                    <a:pt x="14580" y="25788"/>
                  </a:lnTo>
                  <a:lnTo>
                    <a:pt x="12416" y="29855"/>
                  </a:lnTo>
                  <a:lnTo>
                    <a:pt x="10702" y="32076"/>
                  </a:lnTo>
                  <a:lnTo>
                    <a:pt x="8799" y="38872"/>
                  </a:lnTo>
                  <a:lnTo>
                    <a:pt x="7477" y="67815"/>
                  </a:lnTo>
                  <a:lnTo>
                    <a:pt x="5152" y="103142"/>
                  </a:lnTo>
                  <a:lnTo>
                    <a:pt x="1507" y="133892"/>
                  </a:lnTo>
                  <a:lnTo>
                    <a:pt x="428" y="166537"/>
                  </a:lnTo>
                  <a:lnTo>
                    <a:pt x="107" y="196767"/>
                  </a:lnTo>
                  <a:lnTo>
                    <a:pt x="0" y="232185"/>
                  </a:lnTo>
                  <a:lnTo>
                    <a:pt x="2148" y="243313"/>
                  </a:lnTo>
                  <a:lnTo>
                    <a:pt x="6601" y="258210"/>
                  </a:lnTo>
                  <a:lnTo>
                    <a:pt x="6826" y="258159"/>
                  </a:lnTo>
                  <a:lnTo>
                    <a:pt x="6976" y="257314"/>
                  </a:lnTo>
                  <a:lnTo>
                    <a:pt x="12236" y="249315"/>
                  </a:lnTo>
                  <a:lnTo>
                    <a:pt x="14271" y="220579"/>
                  </a:lnTo>
                  <a:lnTo>
                    <a:pt x="20350" y="184352"/>
                  </a:lnTo>
                  <a:lnTo>
                    <a:pt x="27019" y="154798"/>
                  </a:lnTo>
                  <a:lnTo>
                    <a:pt x="34135" y="121516"/>
                  </a:lnTo>
                  <a:lnTo>
                    <a:pt x="42194" y="91548"/>
                  </a:lnTo>
                  <a:lnTo>
                    <a:pt x="56883" y="59200"/>
                  </a:lnTo>
                  <a:lnTo>
                    <a:pt x="67419" y="38910"/>
                  </a:lnTo>
                  <a:lnTo>
                    <a:pt x="90275" y="13299"/>
                  </a:lnTo>
                  <a:lnTo>
                    <a:pt x="99888" y="6452"/>
                  </a:lnTo>
                  <a:lnTo>
                    <a:pt x="114424" y="1912"/>
                  </a:lnTo>
                  <a:lnTo>
                    <a:pt x="14604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94" name="SMARTInkShape-1607"/>
            <p:cNvSpPr/>
            <p:nvPr>
              <p:custDataLst>
                <p:tags r:id="rId11"/>
              </p:custDataLst>
            </p:nvPr>
          </p:nvSpPr>
          <p:spPr>
            <a:xfrm>
              <a:off x="3104548" y="1717935"/>
              <a:ext cx="174600" cy="194542"/>
            </a:xfrm>
            <a:custGeom>
              <a:avLst/>
              <a:gdLst/>
              <a:ahLst/>
              <a:cxnLst/>
              <a:rect l="0" t="0" r="0" b="0"/>
              <a:pathLst>
                <a:path w="174600" h="194542">
                  <a:moveTo>
                    <a:pt x="108998" y="12998"/>
                  </a:moveTo>
                  <a:lnTo>
                    <a:pt x="108998" y="12998"/>
                  </a:lnTo>
                  <a:lnTo>
                    <a:pt x="74450" y="12998"/>
                  </a:lnTo>
                  <a:lnTo>
                    <a:pt x="64971" y="17326"/>
                  </a:lnTo>
                  <a:lnTo>
                    <a:pt x="40805" y="38724"/>
                  </a:lnTo>
                  <a:lnTo>
                    <a:pt x="21351" y="67040"/>
                  </a:lnTo>
                  <a:lnTo>
                    <a:pt x="8912" y="94201"/>
                  </a:lnTo>
                  <a:lnTo>
                    <a:pt x="2250" y="124971"/>
                  </a:lnTo>
                  <a:lnTo>
                    <a:pt x="277" y="155457"/>
                  </a:lnTo>
                  <a:lnTo>
                    <a:pt x="0" y="163964"/>
                  </a:lnTo>
                  <a:lnTo>
                    <a:pt x="4020" y="177745"/>
                  </a:lnTo>
                  <a:lnTo>
                    <a:pt x="7364" y="183692"/>
                  </a:lnTo>
                  <a:lnTo>
                    <a:pt x="12028" y="187656"/>
                  </a:lnTo>
                  <a:lnTo>
                    <a:pt x="23702" y="192062"/>
                  </a:lnTo>
                  <a:lnTo>
                    <a:pt x="43962" y="194541"/>
                  </a:lnTo>
                  <a:lnTo>
                    <a:pt x="65383" y="191399"/>
                  </a:lnTo>
                  <a:lnTo>
                    <a:pt x="87149" y="181451"/>
                  </a:lnTo>
                  <a:lnTo>
                    <a:pt x="117833" y="158810"/>
                  </a:lnTo>
                  <a:lnTo>
                    <a:pt x="136502" y="142220"/>
                  </a:lnTo>
                  <a:lnTo>
                    <a:pt x="150149" y="121887"/>
                  </a:lnTo>
                  <a:lnTo>
                    <a:pt x="162030" y="89328"/>
                  </a:lnTo>
                  <a:lnTo>
                    <a:pt x="171380" y="57470"/>
                  </a:lnTo>
                  <a:lnTo>
                    <a:pt x="174289" y="24264"/>
                  </a:lnTo>
                  <a:lnTo>
                    <a:pt x="174599" y="12459"/>
                  </a:lnTo>
                  <a:lnTo>
                    <a:pt x="172508" y="6537"/>
                  </a:lnTo>
                  <a:lnTo>
                    <a:pt x="170814" y="3821"/>
                  </a:lnTo>
                  <a:lnTo>
                    <a:pt x="168874" y="2011"/>
                  </a:lnTo>
                  <a:lnTo>
                    <a:pt x="164553" y="0"/>
                  </a:lnTo>
                  <a:lnTo>
                    <a:pt x="163077" y="275"/>
                  </a:lnTo>
                  <a:lnTo>
                    <a:pt x="162092" y="1270"/>
                  </a:lnTo>
                  <a:lnTo>
                    <a:pt x="153950" y="18012"/>
                  </a:lnTo>
                  <a:lnTo>
                    <a:pt x="145516" y="276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95" name="SMARTInkShape-1608"/>
            <p:cNvSpPr/>
            <p:nvPr>
              <p:custDataLst>
                <p:tags r:id="rId12"/>
              </p:custDataLst>
            </p:nvPr>
          </p:nvSpPr>
          <p:spPr>
            <a:xfrm>
              <a:off x="2899525" y="1666140"/>
              <a:ext cx="167952" cy="283899"/>
            </a:xfrm>
            <a:custGeom>
              <a:avLst/>
              <a:gdLst/>
              <a:ahLst/>
              <a:cxnLst/>
              <a:rect l="0" t="0" r="0" b="0"/>
              <a:pathLst>
                <a:path w="167952" h="283899">
                  <a:moveTo>
                    <a:pt x="29184" y="6365"/>
                  </a:moveTo>
                  <a:lnTo>
                    <a:pt x="29184" y="6365"/>
                  </a:lnTo>
                  <a:lnTo>
                    <a:pt x="29184" y="37587"/>
                  </a:lnTo>
                  <a:lnTo>
                    <a:pt x="27020" y="65190"/>
                  </a:lnTo>
                  <a:lnTo>
                    <a:pt x="19019" y="97962"/>
                  </a:lnTo>
                  <a:lnTo>
                    <a:pt x="12016" y="129983"/>
                  </a:lnTo>
                  <a:lnTo>
                    <a:pt x="8679" y="161291"/>
                  </a:lnTo>
                  <a:lnTo>
                    <a:pt x="2532" y="194309"/>
                  </a:lnTo>
                  <a:lnTo>
                    <a:pt x="0" y="224865"/>
                  </a:lnTo>
                  <a:lnTo>
                    <a:pt x="783" y="193877"/>
                  </a:lnTo>
                  <a:lnTo>
                    <a:pt x="5802" y="167239"/>
                  </a:lnTo>
                  <a:lnTo>
                    <a:pt x="13239" y="134821"/>
                  </a:lnTo>
                  <a:lnTo>
                    <a:pt x="25362" y="103485"/>
                  </a:lnTo>
                  <a:lnTo>
                    <a:pt x="39232" y="69675"/>
                  </a:lnTo>
                  <a:lnTo>
                    <a:pt x="52810" y="40361"/>
                  </a:lnTo>
                  <a:lnTo>
                    <a:pt x="67243" y="15094"/>
                  </a:lnTo>
                  <a:lnTo>
                    <a:pt x="76125" y="6187"/>
                  </a:lnTo>
                  <a:lnTo>
                    <a:pt x="85482" y="2228"/>
                  </a:lnTo>
                  <a:lnTo>
                    <a:pt x="99875" y="0"/>
                  </a:lnTo>
                  <a:lnTo>
                    <a:pt x="107399" y="1642"/>
                  </a:lnTo>
                  <a:lnTo>
                    <a:pt x="122719" y="9309"/>
                  </a:lnTo>
                  <a:lnTo>
                    <a:pt x="129724" y="16059"/>
                  </a:lnTo>
                  <a:lnTo>
                    <a:pt x="138231" y="31148"/>
                  </a:lnTo>
                  <a:lnTo>
                    <a:pt x="150031" y="65983"/>
                  </a:lnTo>
                  <a:lnTo>
                    <a:pt x="152689" y="102026"/>
                  </a:lnTo>
                  <a:lnTo>
                    <a:pt x="153150" y="132901"/>
                  </a:lnTo>
                  <a:lnTo>
                    <a:pt x="153287" y="165582"/>
                  </a:lnTo>
                  <a:lnTo>
                    <a:pt x="155491" y="195824"/>
                  </a:lnTo>
                  <a:lnTo>
                    <a:pt x="159120" y="225342"/>
                  </a:lnTo>
                  <a:lnTo>
                    <a:pt x="160446" y="260859"/>
                  </a:lnTo>
                  <a:lnTo>
                    <a:pt x="160558" y="265543"/>
                  </a:lnTo>
                  <a:lnTo>
                    <a:pt x="167951" y="28389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01" name="SMARTInkShape-Group308"/>
          <p:cNvGrpSpPr/>
          <p:nvPr/>
        </p:nvGrpSpPr>
        <p:grpSpPr>
          <a:xfrm>
            <a:off x="1813010" y="1460703"/>
            <a:ext cx="881988" cy="430908"/>
            <a:chOff x="1813010" y="1460703"/>
            <a:chExt cx="881988" cy="430908"/>
          </a:xfrm>
        </p:grpSpPr>
        <p:sp>
          <p:nvSpPr>
            <p:cNvPr id="6397" name="SMARTInkShape-1609"/>
            <p:cNvSpPr/>
            <p:nvPr>
              <p:custDataLst>
                <p:tags r:id="rId4"/>
              </p:custDataLst>
            </p:nvPr>
          </p:nvSpPr>
          <p:spPr>
            <a:xfrm>
              <a:off x="2309155" y="1461639"/>
              <a:ext cx="385843" cy="429972"/>
            </a:xfrm>
            <a:custGeom>
              <a:avLst/>
              <a:gdLst/>
              <a:ahLst/>
              <a:cxnLst/>
              <a:rect l="0" t="0" r="0" b="0"/>
              <a:pathLst>
                <a:path w="385843" h="429972">
                  <a:moveTo>
                    <a:pt x="93701" y="203562"/>
                  </a:moveTo>
                  <a:lnTo>
                    <a:pt x="93701" y="203562"/>
                  </a:lnTo>
                  <a:lnTo>
                    <a:pt x="93701" y="199685"/>
                  </a:lnTo>
                  <a:lnTo>
                    <a:pt x="92890" y="198543"/>
                  </a:lnTo>
                  <a:lnTo>
                    <a:pt x="91537" y="197781"/>
                  </a:lnTo>
                  <a:lnTo>
                    <a:pt x="89824" y="197274"/>
                  </a:lnTo>
                  <a:lnTo>
                    <a:pt x="83536" y="192682"/>
                  </a:lnTo>
                  <a:lnTo>
                    <a:pt x="81244" y="192252"/>
                  </a:lnTo>
                  <a:lnTo>
                    <a:pt x="78904" y="192776"/>
                  </a:lnTo>
                  <a:lnTo>
                    <a:pt x="71735" y="197391"/>
                  </a:lnTo>
                  <a:lnTo>
                    <a:pt x="39855" y="229048"/>
                  </a:lnTo>
                  <a:lnTo>
                    <a:pt x="20609" y="257557"/>
                  </a:lnTo>
                  <a:lnTo>
                    <a:pt x="5056" y="290329"/>
                  </a:lnTo>
                  <a:lnTo>
                    <a:pt x="0" y="326076"/>
                  </a:lnTo>
                  <a:lnTo>
                    <a:pt x="1166" y="360067"/>
                  </a:lnTo>
                  <a:lnTo>
                    <a:pt x="5507" y="372123"/>
                  </a:lnTo>
                  <a:lnTo>
                    <a:pt x="17076" y="387224"/>
                  </a:lnTo>
                  <a:lnTo>
                    <a:pt x="26104" y="394201"/>
                  </a:lnTo>
                  <a:lnTo>
                    <a:pt x="35526" y="397843"/>
                  </a:lnTo>
                  <a:lnTo>
                    <a:pt x="40311" y="398814"/>
                  </a:lnTo>
                  <a:lnTo>
                    <a:pt x="49955" y="397730"/>
                  </a:lnTo>
                  <a:lnTo>
                    <a:pt x="75047" y="387374"/>
                  </a:lnTo>
                  <a:lnTo>
                    <a:pt x="93855" y="374521"/>
                  </a:lnTo>
                  <a:lnTo>
                    <a:pt x="120180" y="341759"/>
                  </a:lnTo>
                  <a:lnTo>
                    <a:pt x="134999" y="312495"/>
                  </a:lnTo>
                  <a:lnTo>
                    <a:pt x="149669" y="278127"/>
                  </a:lnTo>
                  <a:lnTo>
                    <a:pt x="161585" y="252121"/>
                  </a:lnTo>
                  <a:lnTo>
                    <a:pt x="173373" y="224332"/>
                  </a:lnTo>
                  <a:lnTo>
                    <a:pt x="181318" y="195752"/>
                  </a:lnTo>
                  <a:lnTo>
                    <a:pt x="189718" y="168983"/>
                  </a:lnTo>
                  <a:lnTo>
                    <a:pt x="198049" y="142750"/>
                  </a:lnTo>
                  <a:lnTo>
                    <a:pt x="204457" y="114860"/>
                  </a:lnTo>
                  <a:lnTo>
                    <a:pt x="212627" y="79539"/>
                  </a:lnTo>
                  <a:lnTo>
                    <a:pt x="216310" y="48516"/>
                  </a:lnTo>
                  <a:lnTo>
                    <a:pt x="217657" y="15054"/>
                  </a:lnTo>
                  <a:lnTo>
                    <a:pt x="217849" y="0"/>
                  </a:lnTo>
                  <a:lnTo>
                    <a:pt x="217858" y="3218"/>
                  </a:lnTo>
                  <a:lnTo>
                    <a:pt x="203064" y="38003"/>
                  </a:lnTo>
                  <a:lnTo>
                    <a:pt x="193479" y="69151"/>
                  </a:lnTo>
                  <a:lnTo>
                    <a:pt x="186201" y="100890"/>
                  </a:lnTo>
                  <a:lnTo>
                    <a:pt x="183503" y="126282"/>
                  </a:lnTo>
                  <a:lnTo>
                    <a:pt x="181491" y="152985"/>
                  </a:lnTo>
                  <a:lnTo>
                    <a:pt x="177893" y="178379"/>
                  </a:lnTo>
                  <a:lnTo>
                    <a:pt x="175752" y="205353"/>
                  </a:lnTo>
                  <a:lnTo>
                    <a:pt x="174801" y="232761"/>
                  </a:lnTo>
                  <a:lnTo>
                    <a:pt x="174378" y="258467"/>
                  </a:lnTo>
                  <a:lnTo>
                    <a:pt x="172026" y="283417"/>
                  </a:lnTo>
                  <a:lnTo>
                    <a:pt x="168304" y="318111"/>
                  </a:lnTo>
                  <a:lnTo>
                    <a:pt x="169365" y="346785"/>
                  </a:lnTo>
                  <a:lnTo>
                    <a:pt x="173116" y="378284"/>
                  </a:lnTo>
                  <a:lnTo>
                    <a:pt x="173959" y="402287"/>
                  </a:lnTo>
                  <a:lnTo>
                    <a:pt x="174797" y="404212"/>
                  </a:lnTo>
                  <a:lnTo>
                    <a:pt x="176168" y="405495"/>
                  </a:lnTo>
                  <a:lnTo>
                    <a:pt x="177893" y="406350"/>
                  </a:lnTo>
                  <a:lnTo>
                    <a:pt x="179043" y="406109"/>
                  </a:lnTo>
                  <a:lnTo>
                    <a:pt x="179810" y="405136"/>
                  </a:lnTo>
                  <a:lnTo>
                    <a:pt x="191317" y="383088"/>
                  </a:lnTo>
                  <a:lnTo>
                    <a:pt x="208651" y="352454"/>
                  </a:lnTo>
                  <a:lnTo>
                    <a:pt x="232722" y="320164"/>
                  </a:lnTo>
                  <a:lnTo>
                    <a:pt x="253948" y="287698"/>
                  </a:lnTo>
                  <a:lnTo>
                    <a:pt x="268858" y="272583"/>
                  </a:lnTo>
                  <a:lnTo>
                    <a:pt x="277044" y="265887"/>
                  </a:lnTo>
                  <a:lnTo>
                    <a:pt x="282730" y="256322"/>
                  </a:lnTo>
                  <a:lnTo>
                    <a:pt x="283018" y="256588"/>
                  </a:lnTo>
                  <a:lnTo>
                    <a:pt x="283337" y="259049"/>
                  </a:lnTo>
                  <a:lnTo>
                    <a:pt x="281315" y="262847"/>
                  </a:lnTo>
                  <a:lnTo>
                    <a:pt x="248990" y="298720"/>
                  </a:lnTo>
                  <a:lnTo>
                    <a:pt x="242246" y="307529"/>
                  </a:lnTo>
                  <a:lnTo>
                    <a:pt x="221859" y="325011"/>
                  </a:lnTo>
                  <a:lnTo>
                    <a:pt x="219638" y="330033"/>
                  </a:lnTo>
                  <a:lnTo>
                    <a:pt x="219857" y="331697"/>
                  </a:lnTo>
                  <a:lnTo>
                    <a:pt x="220815" y="332807"/>
                  </a:lnTo>
                  <a:lnTo>
                    <a:pt x="224043" y="334039"/>
                  </a:lnTo>
                  <a:lnTo>
                    <a:pt x="228183" y="334587"/>
                  </a:lnTo>
                  <a:lnTo>
                    <a:pt x="232727" y="336995"/>
                  </a:lnTo>
                  <a:lnTo>
                    <a:pt x="265223" y="360409"/>
                  </a:lnTo>
                  <a:lnTo>
                    <a:pt x="300795" y="388676"/>
                  </a:lnTo>
                  <a:lnTo>
                    <a:pt x="335059" y="412942"/>
                  </a:lnTo>
                  <a:lnTo>
                    <a:pt x="366937" y="428102"/>
                  </a:lnTo>
                  <a:lnTo>
                    <a:pt x="385842" y="42997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98" name="SMARTInkShape-1610"/>
            <p:cNvSpPr/>
            <p:nvPr>
              <p:custDataLst>
                <p:tags r:id="rId5"/>
              </p:custDataLst>
            </p:nvPr>
          </p:nvSpPr>
          <p:spPr>
            <a:xfrm>
              <a:off x="2163633" y="1643753"/>
              <a:ext cx="180796" cy="220760"/>
            </a:xfrm>
            <a:custGeom>
              <a:avLst/>
              <a:gdLst/>
              <a:ahLst/>
              <a:cxnLst/>
              <a:rect l="0" t="0" r="0" b="0"/>
              <a:pathLst>
                <a:path w="180796" h="220760">
                  <a:moveTo>
                    <a:pt x="20118" y="6841"/>
                  </a:moveTo>
                  <a:lnTo>
                    <a:pt x="20118" y="6841"/>
                  </a:lnTo>
                  <a:lnTo>
                    <a:pt x="20118" y="24010"/>
                  </a:lnTo>
                  <a:lnTo>
                    <a:pt x="30998" y="56677"/>
                  </a:lnTo>
                  <a:lnTo>
                    <a:pt x="42179" y="77863"/>
                  </a:lnTo>
                  <a:lnTo>
                    <a:pt x="47776" y="83851"/>
                  </a:lnTo>
                  <a:lnTo>
                    <a:pt x="59240" y="90972"/>
                  </a:lnTo>
                  <a:lnTo>
                    <a:pt x="65367" y="92923"/>
                  </a:lnTo>
                  <a:lnTo>
                    <a:pt x="68137" y="92632"/>
                  </a:lnTo>
                  <a:lnTo>
                    <a:pt x="88375" y="81934"/>
                  </a:lnTo>
                  <a:lnTo>
                    <a:pt x="94546" y="77275"/>
                  </a:lnTo>
                  <a:lnTo>
                    <a:pt x="97830" y="72498"/>
                  </a:lnTo>
                  <a:lnTo>
                    <a:pt x="99289" y="66859"/>
                  </a:lnTo>
                  <a:lnTo>
                    <a:pt x="100411" y="37347"/>
                  </a:lnTo>
                  <a:lnTo>
                    <a:pt x="96566" y="23544"/>
                  </a:lnTo>
                  <a:lnTo>
                    <a:pt x="87996" y="10171"/>
                  </a:lnTo>
                  <a:lnTo>
                    <a:pt x="83287" y="4805"/>
                  </a:lnTo>
                  <a:lnTo>
                    <a:pt x="78489" y="1879"/>
                  </a:lnTo>
                  <a:lnTo>
                    <a:pt x="68797" y="0"/>
                  </a:lnTo>
                  <a:lnTo>
                    <a:pt x="63934" y="1907"/>
                  </a:lnTo>
                  <a:lnTo>
                    <a:pt x="61501" y="3552"/>
                  </a:lnTo>
                  <a:lnTo>
                    <a:pt x="40609" y="33172"/>
                  </a:lnTo>
                  <a:lnTo>
                    <a:pt x="25037" y="64670"/>
                  </a:lnTo>
                  <a:lnTo>
                    <a:pt x="15985" y="92593"/>
                  </a:lnTo>
                  <a:lnTo>
                    <a:pt x="8164" y="121424"/>
                  </a:lnTo>
                  <a:lnTo>
                    <a:pt x="1518" y="150525"/>
                  </a:lnTo>
                  <a:lnTo>
                    <a:pt x="0" y="178082"/>
                  </a:lnTo>
                  <a:lnTo>
                    <a:pt x="2520" y="191419"/>
                  </a:lnTo>
                  <a:lnTo>
                    <a:pt x="12379" y="208052"/>
                  </a:lnTo>
                  <a:lnTo>
                    <a:pt x="25579" y="219382"/>
                  </a:lnTo>
                  <a:lnTo>
                    <a:pt x="31062" y="220759"/>
                  </a:lnTo>
                  <a:lnTo>
                    <a:pt x="50411" y="218819"/>
                  </a:lnTo>
                  <a:lnTo>
                    <a:pt x="80923" y="210893"/>
                  </a:lnTo>
                  <a:lnTo>
                    <a:pt x="98267" y="204649"/>
                  </a:lnTo>
                  <a:lnTo>
                    <a:pt x="129238" y="180804"/>
                  </a:lnTo>
                  <a:lnTo>
                    <a:pt x="161181" y="144680"/>
                  </a:lnTo>
                  <a:lnTo>
                    <a:pt x="180795" y="1163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99" name="SMARTInkShape-1611"/>
            <p:cNvSpPr/>
            <p:nvPr>
              <p:custDataLst>
                <p:tags r:id="rId6"/>
              </p:custDataLst>
            </p:nvPr>
          </p:nvSpPr>
          <p:spPr>
            <a:xfrm>
              <a:off x="1993887" y="1460703"/>
              <a:ext cx="124133" cy="400165"/>
            </a:xfrm>
            <a:custGeom>
              <a:avLst/>
              <a:gdLst/>
              <a:ahLst/>
              <a:cxnLst/>
              <a:rect l="0" t="0" r="0" b="0"/>
              <a:pathLst>
                <a:path w="124133" h="400165">
                  <a:moveTo>
                    <a:pt x="43794" y="0"/>
                  </a:moveTo>
                  <a:lnTo>
                    <a:pt x="43794" y="0"/>
                  </a:lnTo>
                  <a:lnTo>
                    <a:pt x="43794" y="10165"/>
                  </a:lnTo>
                  <a:lnTo>
                    <a:pt x="36941" y="44028"/>
                  </a:lnTo>
                  <a:lnTo>
                    <a:pt x="35738" y="75647"/>
                  </a:lnTo>
                  <a:lnTo>
                    <a:pt x="31488" y="106900"/>
                  </a:lnTo>
                  <a:lnTo>
                    <a:pt x="29869" y="141858"/>
                  </a:lnTo>
                  <a:lnTo>
                    <a:pt x="29490" y="165838"/>
                  </a:lnTo>
                  <a:lnTo>
                    <a:pt x="27157" y="192185"/>
                  </a:lnTo>
                  <a:lnTo>
                    <a:pt x="24227" y="219313"/>
                  </a:lnTo>
                  <a:lnTo>
                    <a:pt x="22925" y="244895"/>
                  </a:lnTo>
                  <a:lnTo>
                    <a:pt x="22192" y="278232"/>
                  </a:lnTo>
                  <a:lnTo>
                    <a:pt x="18097" y="308668"/>
                  </a:lnTo>
                  <a:lnTo>
                    <a:pt x="15622" y="338244"/>
                  </a:lnTo>
                  <a:lnTo>
                    <a:pt x="9766" y="369864"/>
                  </a:lnTo>
                  <a:lnTo>
                    <a:pt x="6683" y="391298"/>
                  </a:lnTo>
                  <a:lnTo>
                    <a:pt x="1016" y="400164"/>
                  </a:lnTo>
                  <a:lnTo>
                    <a:pt x="668" y="399862"/>
                  </a:lnTo>
                  <a:lnTo>
                    <a:pt x="0" y="374320"/>
                  </a:lnTo>
                  <a:lnTo>
                    <a:pt x="5809" y="342847"/>
                  </a:lnTo>
                  <a:lnTo>
                    <a:pt x="12432" y="310861"/>
                  </a:lnTo>
                  <a:lnTo>
                    <a:pt x="20345" y="279654"/>
                  </a:lnTo>
                  <a:lnTo>
                    <a:pt x="32608" y="245882"/>
                  </a:lnTo>
                  <a:lnTo>
                    <a:pt x="45709" y="216580"/>
                  </a:lnTo>
                  <a:lnTo>
                    <a:pt x="63010" y="182409"/>
                  </a:lnTo>
                  <a:lnTo>
                    <a:pt x="68023" y="178451"/>
                  </a:lnTo>
                  <a:lnTo>
                    <a:pt x="75408" y="176222"/>
                  </a:lnTo>
                  <a:lnTo>
                    <a:pt x="77854" y="176721"/>
                  </a:lnTo>
                  <a:lnTo>
                    <a:pt x="82735" y="179439"/>
                  </a:lnTo>
                  <a:lnTo>
                    <a:pt x="84362" y="181300"/>
                  </a:lnTo>
                  <a:lnTo>
                    <a:pt x="92348" y="200692"/>
                  </a:lnTo>
                  <a:lnTo>
                    <a:pt x="99712" y="234767"/>
                  </a:lnTo>
                  <a:lnTo>
                    <a:pt x="105768" y="270369"/>
                  </a:lnTo>
                  <a:lnTo>
                    <a:pt x="109595" y="304491"/>
                  </a:lnTo>
                  <a:lnTo>
                    <a:pt x="115159" y="335516"/>
                  </a:lnTo>
                  <a:lnTo>
                    <a:pt x="121628" y="369986"/>
                  </a:lnTo>
                  <a:lnTo>
                    <a:pt x="124132" y="39439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00" name="SMARTInkShape-1612"/>
            <p:cNvSpPr/>
            <p:nvPr>
              <p:custDataLst>
                <p:tags r:id="rId7"/>
              </p:custDataLst>
            </p:nvPr>
          </p:nvSpPr>
          <p:spPr>
            <a:xfrm>
              <a:off x="1813010" y="1614192"/>
              <a:ext cx="129726" cy="231889"/>
            </a:xfrm>
            <a:custGeom>
              <a:avLst/>
              <a:gdLst/>
              <a:ahLst/>
              <a:cxnLst/>
              <a:rect l="0" t="0" r="0" b="0"/>
              <a:pathLst>
                <a:path w="129726" h="231889">
                  <a:moveTo>
                    <a:pt x="107814" y="14492"/>
                  </a:moveTo>
                  <a:lnTo>
                    <a:pt x="107814" y="14492"/>
                  </a:lnTo>
                  <a:lnTo>
                    <a:pt x="103937" y="10614"/>
                  </a:lnTo>
                  <a:lnTo>
                    <a:pt x="102034" y="6547"/>
                  </a:lnTo>
                  <a:lnTo>
                    <a:pt x="101526" y="4326"/>
                  </a:lnTo>
                  <a:lnTo>
                    <a:pt x="100376" y="2846"/>
                  </a:lnTo>
                  <a:lnTo>
                    <a:pt x="94312" y="275"/>
                  </a:lnTo>
                  <a:lnTo>
                    <a:pt x="85780" y="0"/>
                  </a:lnTo>
                  <a:lnTo>
                    <a:pt x="82575" y="1585"/>
                  </a:lnTo>
                  <a:lnTo>
                    <a:pt x="47576" y="38101"/>
                  </a:lnTo>
                  <a:lnTo>
                    <a:pt x="26457" y="71783"/>
                  </a:lnTo>
                  <a:lnTo>
                    <a:pt x="15632" y="100895"/>
                  </a:lnTo>
                  <a:lnTo>
                    <a:pt x="4130" y="134046"/>
                  </a:lnTo>
                  <a:lnTo>
                    <a:pt x="0" y="163976"/>
                  </a:lnTo>
                  <a:lnTo>
                    <a:pt x="769" y="196311"/>
                  </a:lnTo>
                  <a:lnTo>
                    <a:pt x="5057" y="209722"/>
                  </a:lnTo>
                  <a:lnTo>
                    <a:pt x="12372" y="218388"/>
                  </a:lnTo>
                  <a:lnTo>
                    <a:pt x="25615" y="227828"/>
                  </a:lnTo>
                  <a:lnTo>
                    <a:pt x="43696" y="231888"/>
                  </a:lnTo>
                  <a:lnTo>
                    <a:pt x="64471" y="229214"/>
                  </a:lnTo>
                  <a:lnTo>
                    <a:pt x="88282" y="220228"/>
                  </a:lnTo>
                  <a:lnTo>
                    <a:pt x="122480" y="195949"/>
                  </a:lnTo>
                  <a:lnTo>
                    <a:pt x="129725" y="18977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05" name="SMARTInkShape-Group309"/>
          <p:cNvGrpSpPr/>
          <p:nvPr/>
        </p:nvGrpSpPr>
        <p:grpSpPr>
          <a:xfrm>
            <a:off x="1278115" y="1483105"/>
            <a:ext cx="365177" cy="348495"/>
            <a:chOff x="1278115" y="1483105"/>
            <a:chExt cx="365177" cy="348495"/>
          </a:xfrm>
        </p:grpSpPr>
        <p:sp>
          <p:nvSpPr>
            <p:cNvPr id="6402" name="SMARTInkShape-1613"/>
            <p:cNvSpPr/>
            <p:nvPr>
              <p:custDataLst>
                <p:tags r:id="rId1"/>
              </p:custDataLst>
            </p:nvPr>
          </p:nvSpPr>
          <p:spPr>
            <a:xfrm>
              <a:off x="1498782" y="1643380"/>
              <a:ext cx="144510" cy="188220"/>
            </a:xfrm>
            <a:custGeom>
              <a:avLst/>
              <a:gdLst/>
              <a:ahLst/>
              <a:cxnLst/>
              <a:rect l="0" t="0" r="0" b="0"/>
              <a:pathLst>
                <a:path w="144510" h="188220">
                  <a:moveTo>
                    <a:pt x="107991" y="7214"/>
                  </a:moveTo>
                  <a:lnTo>
                    <a:pt x="107991" y="7214"/>
                  </a:lnTo>
                  <a:lnTo>
                    <a:pt x="104114" y="3337"/>
                  </a:lnTo>
                  <a:lnTo>
                    <a:pt x="100047" y="1434"/>
                  </a:lnTo>
                  <a:lnTo>
                    <a:pt x="89897" y="0"/>
                  </a:lnTo>
                  <a:lnTo>
                    <a:pt x="85613" y="2114"/>
                  </a:lnTo>
                  <a:lnTo>
                    <a:pt x="58846" y="20958"/>
                  </a:lnTo>
                  <a:lnTo>
                    <a:pt x="40677" y="51883"/>
                  </a:lnTo>
                  <a:lnTo>
                    <a:pt x="22471" y="80417"/>
                  </a:lnTo>
                  <a:lnTo>
                    <a:pt x="9077" y="114516"/>
                  </a:lnTo>
                  <a:lnTo>
                    <a:pt x="0" y="149111"/>
                  </a:lnTo>
                  <a:lnTo>
                    <a:pt x="1296" y="159815"/>
                  </a:lnTo>
                  <a:lnTo>
                    <a:pt x="4578" y="169171"/>
                  </a:lnTo>
                  <a:lnTo>
                    <a:pt x="8741" y="176034"/>
                  </a:lnTo>
                  <a:lnTo>
                    <a:pt x="19524" y="184460"/>
                  </a:lnTo>
                  <a:lnTo>
                    <a:pt x="32999" y="188219"/>
                  </a:lnTo>
                  <a:lnTo>
                    <a:pt x="42472" y="186935"/>
                  </a:lnTo>
                  <a:lnTo>
                    <a:pt x="61778" y="179498"/>
                  </a:lnTo>
                  <a:lnTo>
                    <a:pt x="69328" y="172779"/>
                  </a:lnTo>
                  <a:lnTo>
                    <a:pt x="76201" y="165195"/>
                  </a:lnTo>
                  <a:lnTo>
                    <a:pt x="88383" y="155551"/>
                  </a:lnTo>
                  <a:lnTo>
                    <a:pt x="102784" y="137343"/>
                  </a:lnTo>
                  <a:lnTo>
                    <a:pt x="105677" y="129699"/>
                  </a:lnTo>
                  <a:lnTo>
                    <a:pt x="114144" y="97193"/>
                  </a:lnTo>
                  <a:lnTo>
                    <a:pt x="117307" y="72933"/>
                  </a:lnTo>
                  <a:lnTo>
                    <a:pt x="121031" y="58335"/>
                  </a:lnTo>
                  <a:lnTo>
                    <a:pt x="122713" y="49410"/>
                  </a:lnTo>
                  <a:lnTo>
                    <a:pt x="126166" y="42739"/>
                  </a:lnTo>
                  <a:lnTo>
                    <a:pt x="128223" y="40635"/>
                  </a:lnTo>
                  <a:lnTo>
                    <a:pt x="135862" y="36982"/>
                  </a:lnTo>
                  <a:lnTo>
                    <a:pt x="144509" y="364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03" name="SMARTInkShape-1614"/>
            <p:cNvSpPr/>
            <p:nvPr>
              <p:custDataLst>
                <p:tags r:id="rId2"/>
              </p:custDataLst>
            </p:nvPr>
          </p:nvSpPr>
          <p:spPr>
            <a:xfrm>
              <a:off x="1278115" y="1483105"/>
              <a:ext cx="160678" cy="28723"/>
            </a:xfrm>
            <a:custGeom>
              <a:avLst/>
              <a:gdLst/>
              <a:ahLst/>
              <a:cxnLst/>
              <a:rect l="0" t="0" r="0" b="0"/>
              <a:pathLst>
                <a:path w="160678" h="28723">
                  <a:moveTo>
                    <a:pt x="0" y="28722"/>
                  </a:moveTo>
                  <a:lnTo>
                    <a:pt x="0" y="28722"/>
                  </a:lnTo>
                  <a:lnTo>
                    <a:pt x="0" y="15220"/>
                  </a:lnTo>
                  <a:lnTo>
                    <a:pt x="812" y="14852"/>
                  </a:lnTo>
                  <a:lnTo>
                    <a:pt x="32830" y="9115"/>
                  </a:lnTo>
                  <a:lnTo>
                    <a:pt x="66208" y="3238"/>
                  </a:lnTo>
                  <a:lnTo>
                    <a:pt x="102312" y="0"/>
                  </a:lnTo>
                  <a:lnTo>
                    <a:pt x="124178" y="1818"/>
                  </a:lnTo>
                  <a:lnTo>
                    <a:pt x="160677" y="141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04" name="SMARTInkShape-1615"/>
            <p:cNvSpPr/>
            <p:nvPr>
              <p:custDataLst>
                <p:tags r:id="rId3"/>
              </p:custDataLst>
            </p:nvPr>
          </p:nvSpPr>
          <p:spPr>
            <a:xfrm>
              <a:off x="1321936" y="1599470"/>
              <a:ext cx="21912" cy="226409"/>
            </a:xfrm>
            <a:custGeom>
              <a:avLst/>
              <a:gdLst/>
              <a:ahLst/>
              <a:cxnLst/>
              <a:rect l="0" t="0" r="0" b="0"/>
              <a:pathLst>
                <a:path w="21912" h="226409">
                  <a:moveTo>
                    <a:pt x="21911" y="0"/>
                  </a:moveTo>
                  <a:lnTo>
                    <a:pt x="21911" y="0"/>
                  </a:lnTo>
                  <a:lnTo>
                    <a:pt x="19747" y="33942"/>
                  </a:lnTo>
                  <a:lnTo>
                    <a:pt x="16130" y="62805"/>
                  </a:lnTo>
                  <a:lnTo>
                    <a:pt x="12894" y="84611"/>
                  </a:lnTo>
                  <a:lnTo>
                    <a:pt x="8960" y="103515"/>
                  </a:lnTo>
                  <a:lnTo>
                    <a:pt x="6710" y="138933"/>
                  </a:lnTo>
                  <a:lnTo>
                    <a:pt x="1044" y="175306"/>
                  </a:lnTo>
                  <a:lnTo>
                    <a:pt x="61" y="208933"/>
                  </a:lnTo>
                  <a:lnTo>
                    <a:pt x="0" y="2264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995298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Analyses</a:t>
            </a:r>
            <a:endParaRPr lang="en-US" dirty="0"/>
          </a:p>
        </p:txBody>
      </p:sp>
      <p:pic>
        <p:nvPicPr>
          <p:cNvPr id="7170" name="Picture 2"/>
          <p:cNvPicPr>
            <a:picLocks noChangeAspect="1" noChangeArrowheads="1"/>
          </p:cNvPicPr>
          <p:nvPr/>
        </p:nvPicPr>
        <p:blipFill>
          <a:blip r:embed="rId132">
            <a:extLst>
              <a:ext uri="{28A0092B-C50C-407E-A947-70E740481C1C}">
                <a14:useLocalDpi xmlns:a14="http://schemas.microsoft.com/office/drawing/2010/main" val="0"/>
              </a:ext>
            </a:extLst>
          </a:blip>
          <a:srcRect/>
          <a:stretch>
            <a:fillRect/>
          </a:stretch>
        </p:blipFill>
        <p:spPr bwMode="auto">
          <a:xfrm>
            <a:off x="1295400" y="1728788"/>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SMARTInkShape-Group310"/>
          <p:cNvGrpSpPr/>
          <p:nvPr/>
        </p:nvGrpSpPr>
        <p:grpSpPr>
          <a:xfrm>
            <a:off x="1038951" y="1219687"/>
            <a:ext cx="823446" cy="416301"/>
            <a:chOff x="1038951" y="1219687"/>
            <a:chExt cx="823446" cy="416301"/>
          </a:xfrm>
        </p:grpSpPr>
        <p:sp>
          <p:nvSpPr>
            <p:cNvPr id="3" name="SMARTInkShape-1616"/>
            <p:cNvSpPr/>
            <p:nvPr>
              <p:custDataLst>
                <p:tags r:id="rId126"/>
              </p:custDataLst>
            </p:nvPr>
          </p:nvSpPr>
          <p:spPr>
            <a:xfrm>
              <a:off x="1701729" y="1226990"/>
              <a:ext cx="160668" cy="408998"/>
            </a:xfrm>
            <a:custGeom>
              <a:avLst/>
              <a:gdLst/>
              <a:ahLst/>
              <a:cxnLst/>
              <a:rect l="0" t="0" r="0" b="0"/>
              <a:pathLst>
                <a:path w="160668" h="408998">
                  <a:moveTo>
                    <a:pt x="21900" y="0"/>
                  </a:moveTo>
                  <a:lnTo>
                    <a:pt x="21900" y="0"/>
                  </a:lnTo>
                  <a:lnTo>
                    <a:pt x="21900" y="32076"/>
                  </a:lnTo>
                  <a:lnTo>
                    <a:pt x="21089" y="66920"/>
                  </a:lnTo>
                  <a:lnTo>
                    <a:pt x="16120" y="102965"/>
                  </a:lnTo>
                  <a:lnTo>
                    <a:pt x="12884" y="131676"/>
                  </a:lnTo>
                  <a:lnTo>
                    <a:pt x="6786" y="162905"/>
                  </a:lnTo>
                  <a:lnTo>
                    <a:pt x="2004" y="197855"/>
                  </a:lnTo>
                  <a:lnTo>
                    <a:pt x="587" y="231744"/>
                  </a:lnTo>
                  <a:lnTo>
                    <a:pt x="167" y="262344"/>
                  </a:lnTo>
                  <a:lnTo>
                    <a:pt x="42" y="291968"/>
                  </a:lnTo>
                  <a:lnTo>
                    <a:pt x="0" y="327182"/>
                  </a:lnTo>
                  <a:lnTo>
                    <a:pt x="5823" y="356769"/>
                  </a:lnTo>
                  <a:lnTo>
                    <a:pt x="16176" y="392019"/>
                  </a:lnTo>
                  <a:lnTo>
                    <a:pt x="20770" y="399783"/>
                  </a:lnTo>
                  <a:lnTo>
                    <a:pt x="21958" y="400420"/>
                  </a:lnTo>
                  <a:lnTo>
                    <a:pt x="25443" y="401127"/>
                  </a:lnTo>
                  <a:lnTo>
                    <a:pt x="26697" y="400505"/>
                  </a:lnTo>
                  <a:lnTo>
                    <a:pt x="27532" y="399278"/>
                  </a:lnTo>
                  <a:lnTo>
                    <a:pt x="39272" y="364180"/>
                  </a:lnTo>
                  <a:lnTo>
                    <a:pt x="54576" y="334954"/>
                  </a:lnTo>
                  <a:lnTo>
                    <a:pt x="73228" y="298764"/>
                  </a:lnTo>
                  <a:lnTo>
                    <a:pt x="85528" y="270029"/>
                  </a:lnTo>
                  <a:lnTo>
                    <a:pt x="100832" y="235116"/>
                  </a:lnTo>
                  <a:lnTo>
                    <a:pt x="125232" y="200180"/>
                  </a:lnTo>
                  <a:lnTo>
                    <a:pt x="136414" y="183302"/>
                  </a:lnTo>
                  <a:lnTo>
                    <a:pt x="138753" y="175297"/>
                  </a:lnTo>
                  <a:lnTo>
                    <a:pt x="132925" y="181929"/>
                  </a:lnTo>
                  <a:lnTo>
                    <a:pt x="104209" y="216836"/>
                  </a:lnTo>
                  <a:lnTo>
                    <a:pt x="75419" y="252188"/>
                  </a:lnTo>
                  <a:lnTo>
                    <a:pt x="59054" y="285347"/>
                  </a:lnTo>
                  <a:lnTo>
                    <a:pt x="44798" y="318371"/>
                  </a:lnTo>
                  <a:lnTo>
                    <a:pt x="44250" y="323545"/>
                  </a:lnTo>
                  <a:lnTo>
                    <a:pt x="46170" y="328550"/>
                  </a:lnTo>
                  <a:lnTo>
                    <a:pt x="54015" y="338375"/>
                  </a:lnTo>
                  <a:lnTo>
                    <a:pt x="60789" y="341092"/>
                  </a:lnTo>
                  <a:lnTo>
                    <a:pt x="93621" y="351019"/>
                  </a:lnTo>
                  <a:lnTo>
                    <a:pt x="128942" y="367637"/>
                  </a:lnTo>
                  <a:lnTo>
                    <a:pt x="158795" y="392647"/>
                  </a:lnTo>
                  <a:lnTo>
                    <a:pt x="160667" y="40899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MARTInkShape-1617"/>
            <p:cNvSpPr/>
            <p:nvPr>
              <p:custDataLst>
                <p:tags r:id="rId127"/>
              </p:custDataLst>
            </p:nvPr>
          </p:nvSpPr>
          <p:spPr>
            <a:xfrm>
              <a:off x="1578084" y="1409906"/>
              <a:ext cx="116333" cy="174392"/>
            </a:xfrm>
            <a:custGeom>
              <a:avLst/>
              <a:gdLst/>
              <a:ahLst/>
              <a:cxnLst/>
              <a:rect l="0" t="0" r="0" b="0"/>
              <a:pathLst>
                <a:path w="116333" h="174392">
                  <a:moveTo>
                    <a:pt x="101724" y="14279"/>
                  </a:moveTo>
                  <a:lnTo>
                    <a:pt x="101724" y="14279"/>
                  </a:lnTo>
                  <a:lnTo>
                    <a:pt x="97847" y="10402"/>
                  </a:lnTo>
                  <a:lnTo>
                    <a:pt x="93780" y="8499"/>
                  </a:lnTo>
                  <a:lnTo>
                    <a:pt x="91559" y="7991"/>
                  </a:lnTo>
                  <a:lnTo>
                    <a:pt x="79757" y="1329"/>
                  </a:lnTo>
                  <a:lnTo>
                    <a:pt x="70065" y="0"/>
                  </a:lnTo>
                  <a:lnTo>
                    <a:pt x="58892" y="3646"/>
                  </a:lnTo>
                  <a:lnTo>
                    <a:pt x="45595" y="12960"/>
                  </a:lnTo>
                  <a:lnTo>
                    <a:pt x="33608" y="25881"/>
                  </a:lnTo>
                  <a:lnTo>
                    <a:pt x="15401" y="58666"/>
                  </a:lnTo>
                  <a:lnTo>
                    <a:pt x="3463" y="87426"/>
                  </a:lnTo>
                  <a:lnTo>
                    <a:pt x="0" y="123847"/>
                  </a:lnTo>
                  <a:lnTo>
                    <a:pt x="3508" y="141870"/>
                  </a:lnTo>
                  <a:lnTo>
                    <a:pt x="9687" y="157489"/>
                  </a:lnTo>
                  <a:lnTo>
                    <a:pt x="16457" y="165300"/>
                  </a:lnTo>
                  <a:lnTo>
                    <a:pt x="24064" y="170665"/>
                  </a:lnTo>
                  <a:lnTo>
                    <a:pt x="30150" y="173049"/>
                  </a:lnTo>
                  <a:lnTo>
                    <a:pt x="42016" y="174391"/>
                  </a:lnTo>
                  <a:lnTo>
                    <a:pt x="74054" y="164741"/>
                  </a:lnTo>
                  <a:lnTo>
                    <a:pt x="85640" y="155809"/>
                  </a:lnTo>
                  <a:lnTo>
                    <a:pt x="116332" y="12383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SMARTInkShape-1618"/>
            <p:cNvSpPr/>
            <p:nvPr>
              <p:custDataLst>
                <p:tags r:id="rId128"/>
              </p:custDataLst>
            </p:nvPr>
          </p:nvSpPr>
          <p:spPr>
            <a:xfrm>
              <a:off x="1446532" y="1380802"/>
              <a:ext cx="109118" cy="187882"/>
            </a:xfrm>
            <a:custGeom>
              <a:avLst/>
              <a:gdLst/>
              <a:ahLst/>
              <a:cxnLst/>
              <a:rect l="0" t="0" r="0" b="0"/>
              <a:pathLst>
                <a:path w="109118" h="187882">
                  <a:moveTo>
                    <a:pt x="21475" y="14169"/>
                  </a:moveTo>
                  <a:lnTo>
                    <a:pt x="21475" y="14169"/>
                  </a:lnTo>
                  <a:lnTo>
                    <a:pt x="17597" y="18046"/>
                  </a:lnTo>
                  <a:lnTo>
                    <a:pt x="15694" y="22114"/>
                  </a:lnTo>
                  <a:lnTo>
                    <a:pt x="14260" y="42429"/>
                  </a:lnTo>
                  <a:lnTo>
                    <a:pt x="21614" y="69288"/>
                  </a:lnTo>
                  <a:lnTo>
                    <a:pt x="31552" y="82220"/>
                  </a:lnTo>
                  <a:lnTo>
                    <a:pt x="38396" y="84989"/>
                  </a:lnTo>
                  <a:lnTo>
                    <a:pt x="42494" y="85727"/>
                  </a:lnTo>
                  <a:lnTo>
                    <a:pt x="49210" y="84384"/>
                  </a:lnTo>
                  <a:lnTo>
                    <a:pt x="54901" y="81893"/>
                  </a:lnTo>
                  <a:lnTo>
                    <a:pt x="60135" y="80786"/>
                  </a:lnTo>
                  <a:lnTo>
                    <a:pt x="65166" y="75966"/>
                  </a:lnTo>
                  <a:lnTo>
                    <a:pt x="83955" y="52441"/>
                  </a:lnTo>
                  <a:lnTo>
                    <a:pt x="91129" y="26880"/>
                  </a:lnTo>
                  <a:lnTo>
                    <a:pt x="87883" y="12126"/>
                  </a:lnTo>
                  <a:lnTo>
                    <a:pt x="85343" y="7040"/>
                  </a:lnTo>
                  <a:lnTo>
                    <a:pt x="83529" y="4547"/>
                  </a:lnTo>
                  <a:lnTo>
                    <a:pt x="79351" y="1778"/>
                  </a:lnTo>
                  <a:lnTo>
                    <a:pt x="72436" y="219"/>
                  </a:lnTo>
                  <a:lnTo>
                    <a:pt x="70055" y="0"/>
                  </a:lnTo>
                  <a:lnTo>
                    <a:pt x="65247" y="1921"/>
                  </a:lnTo>
                  <a:lnTo>
                    <a:pt x="48097" y="12857"/>
                  </a:lnTo>
                  <a:lnTo>
                    <a:pt x="26393" y="39638"/>
                  </a:lnTo>
                  <a:lnTo>
                    <a:pt x="12064" y="73066"/>
                  </a:lnTo>
                  <a:lnTo>
                    <a:pt x="1771" y="109177"/>
                  </a:lnTo>
                  <a:lnTo>
                    <a:pt x="0" y="134464"/>
                  </a:lnTo>
                  <a:lnTo>
                    <a:pt x="3570" y="150078"/>
                  </a:lnTo>
                  <a:lnTo>
                    <a:pt x="20159" y="172627"/>
                  </a:lnTo>
                  <a:lnTo>
                    <a:pt x="23032" y="175801"/>
                  </a:lnTo>
                  <a:lnTo>
                    <a:pt x="38707" y="184146"/>
                  </a:lnTo>
                  <a:lnTo>
                    <a:pt x="54893" y="187881"/>
                  </a:lnTo>
                  <a:lnTo>
                    <a:pt x="87001" y="182735"/>
                  </a:lnTo>
                  <a:lnTo>
                    <a:pt x="109117" y="18215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1619"/>
            <p:cNvSpPr/>
            <p:nvPr>
              <p:custDataLst>
                <p:tags r:id="rId129"/>
              </p:custDataLst>
            </p:nvPr>
          </p:nvSpPr>
          <p:spPr>
            <a:xfrm>
              <a:off x="1278115" y="1219687"/>
              <a:ext cx="138768" cy="343266"/>
            </a:xfrm>
            <a:custGeom>
              <a:avLst/>
              <a:gdLst/>
              <a:ahLst/>
              <a:cxnLst/>
              <a:rect l="0" t="0" r="0" b="0"/>
              <a:pathLst>
                <a:path w="138768" h="343266">
                  <a:moveTo>
                    <a:pt x="0" y="0"/>
                  </a:moveTo>
                  <a:lnTo>
                    <a:pt x="0" y="0"/>
                  </a:lnTo>
                  <a:lnTo>
                    <a:pt x="0" y="32970"/>
                  </a:lnTo>
                  <a:lnTo>
                    <a:pt x="0" y="61334"/>
                  </a:lnTo>
                  <a:lnTo>
                    <a:pt x="0" y="88503"/>
                  </a:lnTo>
                  <a:lnTo>
                    <a:pt x="0" y="119275"/>
                  </a:lnTo>
                  <a:lnTo>
                    <a:pt x="2164" y="151927"/>
                  </a:lnTo>
                  <a:lnTo>
                    <a:pt x="5781" y="182159"/>
                  </a:lnTo>
                  <a:lnTo>
                    <a:pt x="6852" y="211675"/>
                  </a:lnTo>
                  <a:lnTo>
                    <a:pt x="7214" y="246852"/>
                  </a:lnTo>
                  <a:lnTo>
                    <a:pt x="13073" y="282480"/>
                  </a:lnTo>
                  <a:lnTo>
                    <a:pt x="15217" y="308060"/>
                  </a:lnTo>
                  <a:lnTo>
                    <a:pt x="21884" y="328519"/>
                  </a:lnTo>
                  <a:lnTo>
                    <a:pt x="25787" y="293566"/>
                  </a:lnTo>
                  <a:lnTo>
                    <a:pt x="34368" y="257377"/>
                  </a:lnTo>
                  <a:lnTo>
                    <a:pt x="40660" y="228642"/>
                  </a:lnTo>
                  <a:lnTo>
                    <a:pt x="44507" y="199570"/>
                  </a:lnTo>
                  <a:lnTo>
                    <a:pt x="57361" y="164993"/>
                  </a:lnTo>
                  <a:lnTo>
                    <a:pt x="63252" y="147349"/>
                  </a:lnTo>
                  <a:lnTo>
                    <a:pt x="65441" y="137712"/>
                  </a:lnTo>
                  <a:lnTo>
                    <a:pt x="71236" y="127724"/>
                  </a:lnTo>
                  <a:lnTo>
                    <a:pt x="75752" y="122227"/>
                  </a:lnTo>
                  <a:lnTo>
                    <a:pt x="77281" y="121248"/>
                  </a:lnTo>
                  <a:lnTo>
                    <a:pt x="78300" y="121407"/>
                  </a:lnTo>
                  <a:lnTo>
                    <a:pt x="78980" y="122325"/>
                  </a:lnTo>
                  <a:lnTo>
                    <a:pt x="81899" y="123344"/>
                  </a:lnTo>
                  <a:lnTo>
                    <a:pt x="83813" y="123616"/>
                  </a:lnTo>
                  <a:lnTo>
                    <a:pt x="88105" y="128246"/>
                  </a:lnTo>
                  <a:lnTo>
                    <a:pt x="107136" y="161664"/>
                  </a:lnTo>
                  <a:lnTo>
                    <a:pt x="113616" y="178101"/>
                  </a:lnTo>
                  <a:lnTo>
                    <a:pt x="116430" y="212173"/>
                  </a:lnTo>
                  <a:lnTo>
                    <a:pt x="121791" y="246108"/>
                  </a:lnTo>
                  <a:lnTo>
                    <a:pt x="123848" y="280669"/>
                  </a:lnTo>
                  <a:lnTo>
                    <a:pt x="130421" y="313875"/>
                  </a:lnTo>
                  <a:lnTo>
                    <a:pt x="138767" y="3432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1620"/>
            <p:cNvSpPr/>
            <p:nvPr>
              <p:custDataLst>
                <p:tags r:id="rId130"/>
              </p:custDataLst>
            </p:nvPr>
          </p:nvSpPr>
          <p:spPr>
            <a:xfrm>
              <a:off x="1038951" y="1332512"/>
              <a:ext cx="144219" cy="193787"/>
            </a:xfrm>
            <a:custGeom>
              <a:avLst/>
              <a:gdLst/>
              <a:ahLst/>
              <a:cxnLst/>
              <a:rect l="0" t="0" r="0" b="0"/>
              <a:pathLst>
                <a:path w="144219" h="193787">
                  <a:moveTo>
                    <a:pt x="115004" y="47852"/>
                  </a:moveTo>
                  <a:lnTo>
                    <a:pt x="115004" y="47852"/>
                  </a:lnTo>
                  <a:lnTo>
                    <a:pt x="114193" y="40398"/>
                  </a:lnTo>
                  <a:lnTo>
                    <a:pt x="101713" y="7053"/>
                  </a:lnTo>
                  <a:lnTo>
                    <a:pt x="100463" y="6046"/>
                  </a:lnTo>
                  <a:lnTo>
                    <a:pt x="96910" y="4926"/>
                  </a:lnTo>
                  <a:lnTo>
                    <a:pt x="95638" y="3817"/>
                  </a:lnTo>
                  <a:lnTo>
                    <a:pt x="94225" y="419"/>
                  </a:lnTo>
                  <a:lnTo>
                    <a:pt x="93036" y="0"/>
                  </a:lnTo>
                  <a:lnTo>
                    <a:pt x="91432" y="532"/>
                  </a:lnTo>
                  <a:lnTo>
                    <a:pt x="89552" y="1699"/>
                  </a:lnTo>
                  <a:lnTo>
                    <a:pt x="72560" y="5888"/>
                  </a:lnTo>
                  <a:lnTo>
                    <a:pt x="57840" y="18013"/>
                  </a:lnTo>
                  <a:lnTo>
                    <a:pt x="31486" y="51204"/>
                  </a:lnTo>
                  <a:lnTo>
                    <a:pt x="14772" y="77728"/>
                  </a:lnTo>
                  <a:lnTo>
                    <a:pt x="1660" y="108652"/>
                  </a:lnTo>
                  <a:lnTo>
                    <a:pt x="0" y="128893"/>
                  </a:lnTo>
                  <a:lnTo>
                    <a:pt x="4287" y="148687"/>
                  </a:lnTo>
                  <a:lnTo>
                    <a:pt x="15357" y="170193"/>
                  </a:lnTo>
                  <a:lnTo>
                    <a:pt x="22297" y="177425"/>
                  </a:lnTo>
                  <a:lnTo>
                    <a:pt x="39977" y="188680"/>
                  </a:lnTo>
                  <a:lnTo>
                    <a:pt x="54273" y="192369"/>
                  </a:lnTo>
                  <a:lnTo>
                    <a:pt x="83367" y="193786"/>
                  </a:lnTo>
                  <a:lnTo>
                    <a:pt x="101843" y="190005"/>
                  </a:lnTo>
                  <a:lnTo>
                    <a:pt x="126426" y="174340"/>
                  </a:lnTo>
                  <a:lnTo>
                    <a:pt x="144218" y="1574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 name="SMARTInkShape-Group311"/>
          <p:cNvGrpSpPr/>
          <p:nvPr/>
        </p:nvGrpSpPr>
        <p:grpSpPr>
          <a:xfrm>
            <a:off x="2316783" y="1387968"/>
            <a:ext cx="1378796" cy="342966"/>
            <a:chOff x="2316783" y="1387968"/>
            <a:chExt cx="1378796" cy="342966"/>
          </a:xfrm>
        </p:grpSpPr>
        <p:sp>
          <p:nvSpPr>
            <p:cNvPr id="9" name="SMARTInkShape-1621"/>
            <p:cNvSpPr/>
            <p:nvPr>
              <p:custDataLst>
                <p:tags r:id="rId117"/>
              </p:custDataLst>
            </p:nvPr>
          </p:nvSpPr>
          <p:spPr>
            <a:xfrm>
              <a:off x="3549508" y="1533817"/>
              <a:ext cx="146071" cy="21832"/>
            </a:xfrm>
            <a:custGeom>
              <a:avLst/>
              <a:gdLst/>
              <a:ahLst/>
              <a:cxnLst/>
              <a:rect l="0" t="0" r="0" b="0"/>
              <a:pathLst>
                <a:path w="146071" h="21832">
                  <a:moveTo>
                    <a:pt x="0" y="21831"/>
                  </a:moveTo>
                  <a:lnTo>
                    <a:pt x="0" y="21831"/>
                  </a:lnTo>
                  <a:lnTo>
                    <a:pt x="0" y="17954"/>
                  </a:lnTo>
                  <a:lnTo>
                    <a:pt x="812" y="16812"/>
                  </a:lnTo>
                  <a:lnTo>
                    <a:pt x="2164" y="16051"/>
                  </a:lnTo>
                  <a:lnTo>
                    <a:pt x="3877" y="15543"/>
                  </a:lnTo>
                  <a:lnTo>
                    <a:pt x="14797" y="6717"/>
                  </a:lnTo>
                  <a:lnTo>
                    <a:pt x="19561" y="2941"/>
                  </a:lnTo>
                  <a:lnTo>
                    <a:pt x="24382" y="1263"/>
                  </a:lnTo>
                  <a:lnTo>
                    <a:pt x="58866" y="0"/>
                  </a:lnTo>
                  <a:lnTo>
                    <a:pt x="82108" y="2100"/>
                  </a:lnTo>
                  <a:lnTo>
                    <a:pt x="118534" y="14719"/>
                  </a:lnTo>
                  <a:lnTo>
                    <a:pt x="139154" y="21207"/>
                  </a:lnTo>
                  <a:lnTo>
                    <a:pt x="146070" y="2183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1622"/>
            <p:cNvSpPr/>
            <p:nvPr>
              <p:custDataLst>
                <p:tags r:id="rId118"/>
              </p:custDataLst>
            </p:nvPr>
          </p:nvSpPr>
          <p:spPr>
            <a:xfrm>
              <a:off x="3586026" y="1409578"/>
              <a:ext cx="7304" cy="292142"/>
            </a:xfrm>
            <a:custGeom>
              <a:avLst/>
              <a:gdLst/>
              <a:ahLst/>
              <a:cxnLst/>
              <a:rect l="0" t="0" r="0" b="0"/>
              <a:pathLst>
                <a:path w="7304" h="292142">
                  <a:moveTo>
                    <a:pt x="7303" y="0"/>
                  </a:moveTo>
                  <a:lnTo>
                    <a:pt x="7303" y="0"/>
                  </a:lnTo>
                  <a:lnTo>
                    <a:pt x="7303" y="34240"/>
                  </a:lnTo>
                  <a:lnTo>
                    <a:pt x="7303" y="69159"/>
                  </a:lnTo>
                  <a:lnTo>
                    <a:pt x="7303" y="97675"/>
                  </a:lnTo>
                  <a:lnTo>
                    <a:pt x="7303" y="130559"/>
                  </a:lnTo>
                  <a:lnTo>
                    <a:pt x="7303" y="162123"/>
                  </a:lnTo>
                  <a:lnTo>
                    <a:pt x="7303" y="192033"/>
                  </a:lnTo>
                  <a:lnTo>
                    <a:pt x="7303" y="221453"/>
                  </a:lnTo>
                  <a:lnTo>
                    <a:pt x="7303" y="254329"/>
                  </a:lnTo>
                  <a:lnTo>
                    <a:pt x="7303" y="274844"/>
                  </a:lnTo>
                  <a:lnTo>
                    <a:pt x="6492" y="278175"/>
                  </a:lnTo>
                  <a:lnTo>
                    <a:pt x="5139" y="280396"/>
                  </a:lnTo>
                  <a:lnTo>
                    <a:pt x="1015" y="283960"/>
                  </a:lnTo>
                  <a:lnTo>
                    <a:pt x="0" y="29214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1623"/>
            <p:cNvSpPr/>
            <p:nvPr>
              <p:custDataLst>
                <p:tags r:id="rId119"/>
              </p:custDataLst>
            </p:nvPr>
          </p:nvSpPr>
          <p:spPr>
            <a:xfrm>
              <a:off x="3374253" y="1489917"/>
              <a:ext cx="116828" cy="241017"/>
            </a:xfrm>
            <a:custGeom>
              <a:avLst/>
              <a:gdLst/>
              <a:ahLst/>
              <a:cxnLst/>
              <a:rect l="0" t="0" r="0" b="0"/>
              <a:pathLst>
                <a:path w="116828" h="241017">
                  <a:moveTo>
                    <a:pt x="7274" y="0"/>
                  </a:moveTo>
                  <a:lnTo>
                    <a:pt x="7274" y="0"/>
                  </a:lnTo>
                  <a:lnTo>
                    <a:pt x="7274" y="3877"/>
                  </a:lnTo>
                  <a:lnTo>
                    <a:pt x="8086" y="5019"/>
                  </a:lnTo>
                  <a:lnTo>
                    <a:pt x="9438" y="5780"/>
                  </a:lnTo>
                  <a:lnTo>
                    <a:pt x="13563" y="7002"/>
                  </a:lnTo>
                  <a:lnTo>
                    <a:pt x="14127" y="9334"/>
                  </a:lnTo>
                  <a:lnTo>
                    <a:pt x="14489" y="17442"/>
                  </a:lnTo>
                  <a:lnTo>
                    <a:pt x="16702" y="22089"/>
                  </a:lnTo>
                  <a:lnTo>
                    <a:pt x="18428" y="24464"/>
                  </a:lnTo>
                  <a:lnTo>
                    <a:pt x="20858" y="39438"/>
                  </a:lnTo>
                  <a:lnTo>
                    <a:pt x="21746" y="73420"/>
                  </a:lnTo>
                  <a:lnTo>
                    <a:pt x="19677" y="95060"/>
                  </a:lnTo>
                  <a:lnTo>
                    <a:pt x="14438" y="131478"/>
                  </a:lnTo>
                  <a:lnTo>
                    <a:pt x="8378" y="164106"/>
                  </a:lnTo>
                  <a:lnTo>
                    <a:pt x="5601" y="172480"/>
                  </a:lnTo>
                  <a:lnTo>
                    <a:pt x="1639" y="181757"/>
                  </a:lnTo>
                  <a:lnTo>
                    <a:pt x="68" y="189415"/>
                  </a:lnTo>
                  <a:lnTo>
                    <a:pt x="0" y="181996"/>
                  </a:lnTo>
                  <a:lnTo>
                    <a:pt x="2147" y="176103"/>
                  </a:lnTo>
                  <a:lnTo>
                    <a:pt x="16933" y="144860"/>
                  </a:lnTo>
                  <a:lnTo>
                    <a:pt x="30642" y="112740"/>
                  </a:lnTo>
                  <a:lnTo>
                    <a:pt x="46995" y="81780"/>
                  </a:lnTo>
                  <a:lnTo>
                    <a:pt x="72409" y="46212"/>
                  </a:lnTo>
                  <a:lnTo>
                    <a:pt x="77610" y="40826"/>
                  </a:lnTo>
                  <a:lnTo>
                    <a:pt x="86135" y="37085"/>
                  </a:lnTo>
                  <a:lnTo>
                    <a:pt x="89120" y="38934"/>
                  </a:lnTo>
                  <a:lnTo>
                    <a:pt x="93152" y="43272"/>
                  </a:lnTo>
                  <a:lnTo>
                    <a:pt x="97648" y="50610"/>
                  </a:lnTo>
                  <a:lnTo>
                    <a:pt x="103782" y="81233"/>
                  </a:lnTo>
                  <a:lnTo>
                    <a:pt x="108389" y="109729"/>
                  </a:lnTo>
                  <a:lnTo>
                    <a:pt x="109299" y="143821"/>
                  </a:lnTo>
                  <a:lnTo>
                    <a:pt x="109479" y="174840"/>
                  </a:lnTo>
                  <a:lnTo>
                    <a:pt x="109517" y="210932"/>
                  </a:lnTo>
                  <a:lnTo>
                    <a:pt x="109523" y="239017"/>
                  </a:lnTo>
                  <a:lnTo>
                    <a:pt x="110335" y="239683"/>
                  </a:lnTo>
                  <a:lnTo>
                    <a:pt x="116827" y="2410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1624"/>
            <p:cNvSpPr/>
            <p:nvPr>
              <p:custDataLst>
                <p:tags r:id="rId120"/>
              </p:custDataLst>
            </p:nvPr>
          </p:nvSpPr>
          <p:spPr>
            <a:xfrm>
              <a:off x="3111524" y="1483779"/>
              <a:ext cx="153148" cy="232548"/>
            </a:xfrm>
            <a:custGeom>
              <a:avLst/>
              <a:gdLst/>
              <a:ahLst/>
              <a:cxnLst/>
              <a:rect l="0" t="0" r="0" b="0"/>
              <a:pathLst>
                <a:path w="153148" h="232548">
                  <a:moveTo>
                    <a:pt x="109326" y="42655"/>
                  </a:moveTo>
                  <a:lnTo>
                    <a:pt x="109326" y="42655"/>
                  </a:lnTo>
                  <a:lnTo>
                    <a:pt x="109326" y="31776"/>
                  </a:lnTo>
                  <a:lnTo>
                    <a:pt x="103038" y="11922"/>
                  </a:lnTo>
                  <a:lnTo>
                    <a:pt x="101888" y="9994"/>
                  </a:lnTo>
                  <a:lnTo>
                    <a:pt x="100310" y="8709"/>
                  </a:lnTo>
                  <a:lnTo>
                    <a:pt x="96392" y="6469"/>
                  </a:lnTo>
                  <a:lnTo>
                    <a:pt x="91946" y="2768"/>
                  </a:lnTo>
                  <a:lnTo>
                    <a:pt x="85101" y="583"/>
                  </a:lnTo>
                  <a:lnTo>
                    <a:pt x="81004" y="0"/>
                  </a:lnTo>
                  <a:lnTo>
                    <a:pt x="74287" y="1516"/>
                  </a:lnTo>
                  <a:lnTo>
                    <a:pt x="50386" y="15841"/>
                  </a:lnTo>
                  <a:lnTo>
                    <a:pt x="31321" y="33391"/>
                  </a:lnTo>
                  <a:lnTo>
                    <a:pt x="16945" y="63337"/>
                  </a:lnTo>
                  <a:lnTo>
                    <a:pt x="5583" y="86112"/>
                  </a:lnTo>
                  <a:lnTo>
                    <a:pt x="921" y="115619"/>
                  </a:lnTo>
                  <a:lnTo>
                    <a:pt x="0" y="144891"/>
                  </a:lnTo>
                  <a:lnTo>
                    <a:pt x="1547" y="150576"/>
                  </a:lnTo>
                  <a:lnTo>
                    <a:pt x="10668" y="162454"/>
                  </a:lnTo>
                  <a:lnTo>
                    <a:pt x="18871" y="170302"/>
                  </a:lnTo>
                  <a:lnTo>
                    <a:pt x="23950" y="172422"/>
                  </a:lnTo>
                  <a:lnTo>
                    <a:pt x="31372" y="173616"/>
                  </a:lnTo>
                  <a:lnTo>
                    <a:pt x="42588" y="170093"/>
                  </a:lnTo>
                  <a:lnTo>
                    <a:pt x="56190" y="160032"/>
                  </a:lnTo>
                  <a:lnTo>
                    <a:pt x="83248" y="126940"/>
                  </a:lnTo>
                  <a:lnTo>
                    <a:pt x="111010" y="91201"/>
                  </a:lnTo>
                  <a:lnTo>
                    <a:pt x="133541" y="55563"/>
                  </a:lnTo>
                  <a:lnTo>
                    <a:pt x="144063" y="38334"/>
                  </a:lnTo>
                  <a:lnTo>
                    <a:pt x="145468" y="37340"/>
                  </a:lnTo>
                  <a:lnTo>
                    <a:pt x="149193" y="36236"/>
                  </a:lnTo>
                  <a:lnTo>
                    <a:pt x="150511" y="36752"/>
                  </a:lnTo>
                  <a:lnTo>
                    <a:pt x="151390" y="37909"/>
                  </a:lnTo>
                  <a:lnTo>
                    <a:pt x="152366" y="41357"/>
                  </a:lnTo>
                  <a:lnTo>
                    <a:pt x="153102" y="73218"/>
                  </a:lnTo>
                  <a:lnTo>
                    <a:pt x="153138" y="105227"/>
                  </a:lnTo>
                  <a:lnTo>
                    <a:pt x="153145" y="137788"/>
                  </a:lnTo>
                  <a:lnTo>
                    <a:pt x="153146" y="172473"/>
                  </a:lnTo>
                  <a:lnTo>
                    <a:pt x="153147" y="207985"/>
                  </a:lnTo>
                  <a:lnTo>
                    <a:pt x="153147" y="2325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1625"/>
            <p:cNvSpPr/>
            <p:nvPr>
              <p:custDataLst>
                <p:tags r:id="rId121"/>
              </p:custDataLst>
            </p:nvPr>
          </p:nvSpPr>
          <p:spPr>
            <a:xfrm>
              <a:off x="2972531" y="1519156"/>
              <a:ext cx="124160" cy="43797"/>
            </a:xfrm>
            <a:custGeom>
              <a:avLst/>
              <a:gdLst/>
              <a:ahLst/>
              <a:cxnLst/>
              <a:rect l="0" t="0" r="0" b="0"/>
              <a:pathLst>
                <a:path w="124160" h="43797">
                  <a:moveTo>
                    <a:pt x="0" y="43796"/>
                  </a:moveTo>
                  <a:lnTo>
                    <a:pt x="0" y="43796"/>
                  </a:lnTo>
                  <a:lnTo>
                    <a:pt x="0" y="29753"/>
                  </a:lnTo>
                  <a:lnTo>
                    <a:pt x="2164" y="23218"/>
                  </a:lnTo>
                  <a:lnTo>
                    <a:pt x="14797" y="7395"/>
                  </a:lnTo>
                  <a:lnTo>
                    <a:pt x="17168" y="4922"/>
                  </a:lnTo>
                  <a:lnTo>
                    <a:pt x="24130" y="2174"/>
                  </a:lnTo>
                  <a:lnTo>
                    <a:pt x="59264" y="168"/>
                  </a:lnTo>
                  <a:lnTo>
                    <a:pt x="92621" y="0"/>
                  </a:lnTo>
                  <a:lnTo>
                    <a:pt x="101831" y="794"/>
                  </a:lnTo>
                  <a:lnTo>
                    <a:pt x="124159" y="727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1626"/>
            <p:cNvSpPr/>
            <p:nvPr>
              <p:custDataLst>
                <p:tags r:id="rId122"/>
              </p:custDataLst>
            </p:nvPr>
          </p:nvSpPr>
          <p:spPr>
            <a:xfrm>
              <a:off x="3016351" y="1387968"/>
              <a:ext cx="14605" cy="342966"/>
            </a:xfrm>
            <a:custGeom>
              <a:avLst/>
              <a:gdLst/>
              <a:ahLst/>
              <a:cxnLst/>
              <a:rect l="0" t="0" r="0" b="0"/>
              <a:pathLst>
                <a:path w="14605" h="342966">
                  <a:moveTo>
                    <a:pt x="7304" y="7003"/>
                  </a:moveTo>
                  <a:lnTo>
                    <a:pt x="7304" y="7003"/>
                  </a:lnTo>
                  <a:lnTo>
                    <a:pt x="7304" y="3126"/>
                  </a:lnTo>
                  <a:lnTo>
                    <a:pt x="8116" y="1984"/>
                  </a:lnTo>
                  <a:lnTo>
                    <a:pt x="9468" y="1222"/>
                  </a:lnTo>
                  <a:lnTo>
                    <a:pt x="13592" y="0"/>
                  </a:lnTo>
                  <a:lnTo>
                    <a:pt x="13931" y="712"/>
                  </a:lnTo>
                  <a:lnTo>
                    <a:pt x="14590" y="32534"/>
                  </a:lnTo>
                  <a:lnTo>
                    <a:pt x="14604" y="61007"/>
                  </a:lnTo>
                  <a:lnTo>
                    <a:pt x="12442" y="90359"/>
                  </a:lnTo>
                  <a:lnTo>
                    <a:pt x="7755" y="126699"/>
                  </a:lnTo>
                  <a:lnTo>
                    <a:pt x="7305" y="161479"/>
                  </a:lnTo>
                  <a:lnTo>
                    <a:pt x="7304" y="197221"/>
                  </a:lnTo>
                  <a:lnTo>
                    <a:pt x="7304" y="231345"/>
                  </a:lnTo>
                  <a:lnTo>
                    <a:pt x="7304" y="262014"/>
                  </a:lnTo>
                  <a:lnTo>
                    <a:pt x="7304" y="297580"/>
                  </a:lnTo>
                  <a:lnTo>
                    <a:pt x="7304" y="334045"/>
                  </a:lnTo>
                  <a:lnTo>
                    <a:pt x="0" y="3429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1627"/>
            <p:cNvSpPr/>
            <p:nvPr>
              <p:custDataLst>
                <p:tags r:id="rId123"/>
              </p:custDataLst>
            </p:nvPr>
          </p:nvSpPr>
          <p:spPr>
            <a:xfrm>
              <a:off x="2828329" y="1475310"/>
              <a:ext cx="100381" cy="211803"/>
            </a:xfrm>
            <a:custGeom>
              <a:avLst/>
              <a:gdLst/>
              <a:ahLst/>
              <a:cxnLst/>
              <a:rect l="0" t="0" r="0" b="0"/>
              <a:pathLst>
                <a:path w="100381" h="211803">
                  <a:moveTo>
                    <a:pt x="100380" y="0"/>
                  </a:moveTo>
                  <a:lnTo>
                    <a:pt x="100380" y="0"/>
                  </a:lnTo>
                  <a:lnTo>
                    <a:pt x="83212" y="0"/>
                  </a:lnTo>
                  <a:lnTo>
                    <a:pt x="49061" y="14797"/>
                  </a:lnTo>
                  <a:lnTo>
                    <a:pt x="34591" y="24131"/>
                  </a:lnTo>
                  <a:lnTo>
                    <a:pt x="7594" y="45539"/>
                  </a:lnTo>
                  <a:lnTo>
                    <a:pt x="2337" y="53511"/>
                  </a:lnTo>
                  <a:lnTo>
                    <a:pt x="0" y="59759"/>
                  </a:lnTo>
                  <a:lnTo>
                    <a:pt x="189" y="62561"/>
                  </a:lnTo>
                  <a:lnTo>
                    <a:pt x="2562" y="67839"/>
                  </a:lnTo>
                  <a:lnTo>
                    <a:pt x="8461" y="75373"/>
                  </a:lnTo>
                  <a:lnTo>
                    <a:pt x="15165" y="78132"/>
                  </a:lnTo>
                  <a:lnTo>
                    <a:pt x="46630" y="85879"/>
                  </a:lnTo>
                  <a:lnTo>
                    <a:pt x="76508" y="102288"/>
                  </a:lnTo>
                  <a:lnTo>
                    <a:pt x="81656" y="107136"/>
                  </a:lnTo>
                  <a:lnTo>
                    <a:pt x="89108" y="123170"/>
                  </a:lnTo>
                  <a:lnTo>
                    <a:pt x="89149" y="132105"/>
                  </a:lnTo>
                  <a:lnTo>
                    <a:pt x="80074" y="164625"/>
                  </a:lnTo>
                  <a:lnTo>
                    <a:pt x="71002" y="186343"/>
                  </a:lnTo>
                  <a:lnTo>
                    <a:pt x="67036" y="193183"/>
                  </a:lnTo>
                  <a:lnTo>
                    <a:pt x="64489" y="204187"/>
                  </a:lnTo>
                  <a:lnTo>
                    <a:pt x="63863" y="21180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1628"/>
            <p:cNvSpPr/>
            <p:nvPr>
              <p:custDataLst>
                <p:tags r:id="rId124"/>
              </p:custDataLst>
            </p:nvPr>
          </p:nvSpPr>
          <p:spPr>
            <a:xfrm>
              <a:off x="2498556" y="1497226"/>
              <a:ext cx="269477" cy="189887"/>
            </a:xfrm>
            <a:custGeom>
              <a:avLst/>
              <a:gdLst/>
              <a:ahLst/>
              <a:cxnLst/>
              <a:rect l="0" t="0" r="0" b="0"/>
              <a:pathLst>
                <a:path w="269477" h="189887">
                  <a:moveTo>
                    <a:pt x="79585" y="21905"/>
                  </a:moveTo>
                  <a:lnTo>
                    <a:pt x="79585" y="21905"/>
                  </a:lnTo>
                  <a:lnTo>
                    <a:pt x="75707" y="18028"/>
                  </a:lnTo>
                  <a:lnTo>
                    <a:pt x="71640" y="16124"/>
                  </a:lnTo>
                  <a:lnTo>
                    <a:pt x="61490" y="14691"/>
                  </a:lnTo>
                  <a:lnTo>
                    <a:pt x="57206" y="16805"/>
                  </a:lnTo>
                  <a:lnTo>
                    <a:pt x="47844" y="24775"/>
                  </a:lnTo>
                  <a:lnTo>
                    <a:pt x="29444" y="59316"/>
                  </a:lnTo>
                  <a:lnTo>
                    <a:pt x="16151" y="88624"/>
                  </a:lnTo>
                  <a:lnTo>
                    <a:pt x="3066" y="122666"/>
                  </a:lnTo>
                  <a:lnTo>
                    <a:pt x="0" y="149197"/>
                  </a:lnTo>
                  <a:lnTo>
                    <a:pt x="1745" y="157736"/>
                  </a:lnTo>
                  <a:lnTo>
                    <a:pt x="3347" y="161149"/>
                  </a:lnTo>
                  <a:lnTo>
                    <a:pt x="6037" y="163424"/>
                  </a:lnTo>
                  <a:lnTo>
                    <a:pt x="13355" y="165953"/>
                  </a:lnTo>
                  <a:lnTo>
                    <a:pt x="22017" y="164912"/>
                  </a:lnTo>
                  <a:lnTo>
                    <a:pt x="44680" y="157632"/>
                  </a:lnTo>
                  <a:lnTo>
                    <a:pt x="54063" y="150935"/>
                  </a:lnTo>
                  <a:lnTo>
                    <a:pt x="84670" y="115265"/>
                  </a:lnTo>
                  <a:lnTo>
                    <a:pt x="97330" y="93154"/>
                  </a:lnTo>
                  <a:lnTo>
                    <a:pt x="100672" y="70994"/>
                  </a:lnTo>
                  <a:lnTo>
                    <a:pt x="101423" y="36974"/>
                  </a:lnTo>
                  <a:lnTo>
                    <a:pt x="101495" y="507"/>
                  </a:lnTo>
                  <a:lnTo>
                    <a:pt x="101495" y="222"/>
                  </a:lnTo>
                  <a:lnTo>
                    <a:pt x="124952" y="0"/>
                  </a:lnTo>
                  <a:lnTo>
                    <a:pt x="146658" y="6283"/>
                  </a:lnTo>
                  <a:lnTo>
                    <a:pt x="162292" y="17948"/>
                  </a:lnTo>
                  <a:lnTo>
                    <a:pt x="171355" y="27134"/>
                  </a:lnTo>
                  <a:lnTo>
                    <a:pt x="181687" y="46532"/>
                  </a:lnTo>
                  <a:lnTo>
                    <a:pt x="193176" y="81502"/>
                  </a:lnTo>
                  <a:lnTo>
                    <a:pt x="195796" y="115398"/>
                  </a:lnTo>
                  <a:lnTo>
                    <a:pt x="196314" y="145778"/>
                  </a:lnTo>
                  <a:lnTo>
                    <a:pt x="189583" y="181740"/>
                  </a:lnTo>
                  <a:lnTo>
                    <a:pt x="189163" y="189409"/>
                  </a:lnTo>
                  <a:lnTo>
                    <a:pt x="189950" y="175777"/>
                  </a:lnTo>
                  <a:lnTo>
                    <a:pt x="199303" y="141291"/>
                  </a:lnTo>
                  <a:lnTo>
                    <a:pt x="206306" y="113723"/>
                  </a:lnTo>
                  <a:lnTo>
                    <a:pt x="217397" y="84997"/>
                  </a:lnTo>
                  <a:lnTo>
                    <a:pt x="227085" y="55927"/>
                  </a:lnTo>
                  <a:lnTo>
                    <a:pt x="240130" y="19563"/>
                  </a:lnTo>
                  <a:lnTo>
                    <a:pt x="245362" y="8768"/>
                  </a:lnTo>
                  <a:lnTo>
                    <a:pt x="247130" y="1727"/>
                  </a:lnTo>
                  <a:lnTo>
                    <a:pt x="248087" y="1961"/>
                  </a:lnTo>
                  <a:lnTo>
                    <a:pt x="251314" y="4385"/>
                  </a:lnTo>
                  <a:lnTo>
                    <a:pt x="253289" y="8167"/>
                  </a:lnTo>
                  <a:lnTo>
                    <a:pt x="254661" y="25416"/>
                  </a:lnTo>
                  <a:lnTo>
                    <a:pt x="254851" y="60290"/>
                  </a:lnTo>
                  <a:lnTo>
                    <a:pt x="254865" y="93626"/>
                  </a:lnTo>
                  <a:lnTo>
                    <a:pt x="254868" y="123895"/>
                  </a:lnTo>
                  <a:lnTo>
                    <a:pt x="254869" y="158474"/>
                  </a:lnTo>
                  <a:lnTo>
                    <a:pt x="255681" y="167810"/>
                  </a:lnTo>
                  <a:lnTo>
                    <a:pt x="257033" y="170299"/>
                  </a:lnTo>
                  <a:lnTo>
                    <a:pt x="262165" y="175271"/>
                  </a:lnTo>
                  <a:lnTo>
                    <a:pt x="262172" y="181566"/>
                  </a:lnTo>
                  <a:lnTo>
                    <a:pt x="269476" y="18988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1629"/>
            <p:cNvSpPr/>
            <p:nvPr>
              <p:custDataLst>
                <p:tags r:id="rId125"/>
              </p:custDataLst>
            </p:nvPr>
          </p:nvSpPr>
          <p:spPr>
            <a:xfrm>
              <a:off x="2316783" y="1453525"/>
              <a:ext cx="137199" cy="222353"/>
            </a:xfrm>
            <a:custGeom>
              <a:avLst/>
              <a:gdLst/>
              <a:ahLst/>
              <a:cxnLst/>
              <a:rect l="0" t="0" r="0" b="0"/>
              <a:pathLst>
                <a:path w="137199" h="222353">
                  <a:moveTo>
                    <a:pt x="129894" y="29088"/>
                  </a:moveTo>
                  <a:lnTo>
                    <a:pt x="129894" y="29088"/>
                  </a:lnTo>
                  <a:lnTo>
                    <a:pt x="129894" y="25211"/>
                  </a:lnTo>
                  <a:lnTo>
                    <a:pt x="127730" y="21144"/>
                  </a:lnTo>
                  <a:lnTo>
                    <a:pt x="118248" y="9528"/>
                  </a:lnTo>
                  <a:lnTo>
                    <a:pt x="116603" y="4706"/>
                  </a:lnTo>
                  <a:lnTo>
                    <a:pt x="115353" y="3095"/>
                  </a:lnTo>
                  <a:lnTo>
                    <a:pt x="111800" y="1306"/>
                  </a:lnTo>
                  <a:lnTo>
                    <a:pt x="98153" y="0"/>
                  </a:lnTo>
                  <a:lnTo>
                    <a:pt x="87038" y="3789"/>
                  </a:lnTo>
                  <a:lnTo>
                    <a:pt x="73761" y="13151"/>
                  </a:lnTo>
                  <a:lnTo>
                    <a:pt x="42102" y="46066"/>
                  </a:lnTo>
                  <a:lnTo>
                    <a:pt x="18699" y="80525"/>
                  </a:lnTo>
                  <a:lnTo>
                    <a:pt x="3725" y="116772"/>
                  </a:lnTo>
                  <a:lnTo>
                    <a:pt x="0" y="138653"/>
                  </a:lnTo>
                  <a:lnTo>
                    <a:pt x="2773" y="160555"/>
                  </a:lnTo>
                  <a:lnTo>
                    <a:pt x="8734" y="174709"/>
                  </a:lnTo>
                  <a:lnTo>
                    <a:pt x="32991" y="202113"/>
                  </a:lnTo>
                  <a:lnTo>
                    <a:pt x="47263" y="212720"/>
                  </a:lnTo>
                  <a:lnTo>
                    <a:pt x="80225" y="222307"/>
                  </a:lnTo>
                  <a:lnTo>
                    <a:pt x="94024" y="222352"/>
                  </a:lnTo>
                  <a:lnTo>
                    <a:pt x="129515" y="219111"/>
                  </a:lnTo>
                  <a:lnTo>
                    <a:pt x="137198" y="2189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SMARTInkShape-Group312"/>
          <p:cNvGrpSpPr/>
          <p:nvPr/>
        </p:nvGrpSpPr>
        <p:grpSpPr>
          <a:xfrm>
            <a:off x="2899495" y="6310237"/>
            <a:ext cx="408998" cy="73036"/>
            <a:chOff x="2899495" y="6310237"/>
            <a:chExt cx="408998" cy="73036"/>
          </a:xfrm>
        </p:grpSpPr>
        <p:sp>
          <p:nvSpPr>
            <p:cNvPr id="19" name="SMARTInkShape-1630"/>
            <p:cNvSpPr/>
            <p:nvPr>
              <p:custDataLst>
                <p:tags r:id="rId113"/>
              </p:custDataLst>
            </p:nvPr>
          </p:nvSpPr>
          <p:spPr>
            <a:xfrm>
              <a:off x="3301188" y="6324843"/>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1631"/>
            <p:cNvSpPr/>
            <p:nvPr>
              <p:custDataLst>
                <p:tags r:id="rId114"/>
              </p:custDataLst>
            </p:nvPr>
          </p:nvSpPr>
          <p:spPr>
            <a:xfrm>
              <a:off x="3293885" y="6310237"/>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1632"/>
            <p:cNvSpPr/>
            <p:nvPr>
              <p:custDataLst>
                <p:tags r:id="rId115"/>
              </p:custDataLst>
            </p:nvPr>
          </p:nvSpPr>
          <p:spPr>
            <a:xfrm>
              <a:off x="3242761" y="6324843"/>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1633"/>
            <p:cNvSpPr/>
            <p:nvPr>
              <p:custDataLst>
                <p:tags r:id="rId116"/>
              </p:custDataLst>
            </p:nvPr>
          </p:nvSpPr>
          <p:spPr>
            <a:xfrm>
              <a:off x="2899495" y="6383272"/>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SMARTInkShape-Group313"/>
          <p:cNvGrpSpPr/>
          <p:nvPr/>
        </p:nvGrpSpPr>
        <p:grpSpPr>
          <a:xfrm>
            <a:off x="3878166" y="1469022"/>
            <a:ext cx="1475311" cy="333081"/>
            <a:chOff x="3878166" y="1469022"/>
            <a:chExt cx="1475311" cy="333081"/>
          </a:xfrm>
        </p:grpSpPr>
        <p:sp>
          <p:nvSpPr>
            <p:cNvPr id="24" name="SMARTInkShape-1634"/>
            <p:cNvSpPr/>
            <p:nvPr>
              <p:custDataLst>
                <p:tags r:id="rId106"/>
              </p:custDataLst>
            </p:nvPr>
          </p:nvSpPr>
          <p:spPr>
            <a:xfrm>
              <a:off x="3878166" y="1519131"/>
              <a:ext cx="189893" cy="203925"/>
            </a:xfrm>
            <a:custGeom>
              <a:avLst/>
              <a:gdLst/>
              <a:ahLst/>
              <a:cxnLst/>
              <a:rect l="0" t="0" r="0" b="0"/>
              <a:pathLst>
                <a:path w="189893" h="203925">
                  <a:moveTo>
                    <a:pt x="0" y="0"/>
                  </a:moveTo>
                  <a:lnTo>
                    <a:pt x="0" y="0"/>
                  </a:lnTo>
                  <a:lnTo>
                    <a:pt x="6288" y="0"/>
                  </a:lnTo>
                  <a:lnTo>
                    <a:pt x="10880" y="3877"/>
                  </a:lnTo>
                  <a:lnTo>
                    <a:pt x="24445" y="27334"/>
                  </a:lnTo>
                  <a:lnTo>
                    <a:pt x="36531" y="61306"/>
                  </a:lnTo>
                  <a:lnTo>
                    <a:pt x="41661" y="88495"/>
                  </a:lnTo>
                  <a:lnTo>
                    <a:pt x="47272" y="122885"/>
                  </a:lnTo>
                  <a:lnTo>
                    <a:pt x="51175" y="157330"/>
                  </a:lnTo>
                  <a:lnTo>
                    <a:pt x="58496" y="191007"/>
                  </a:lnTo>
                  <a:lnTo>
                    <a:pt x="65402" y="203924"/>
                  </a:lnTo>
                  <a:lnTo>
                    <a:pt x="69511" y="200451"/>
                  </a:lnTo>
                  <a:lnTo>
                    <a:pt x="71469" y="196478"/>
                  </a:lnTo>
                  <a:lnTo>
                    <a:pt x="80842" y="166635"/>
                  </a:lnTo>
                  <a:lnTo>
                    <a:pt x="94054" y="134624"/>
                  </a:lnTo>
                  <a:lnTo>
                    <a:pt x="107575" y="106612"/>
                  </a:lnTo>
                  <a:lnTo>
                    <a:pt x="121861" y="77754"/>
                  </a:lnTo>
                  <a:lnTo>
                    <a:pt x="140308" y="42920"/>
                  </a:lnTo>
                  <a:lnTo>
                    <a:pt x="154670" y="22183"/>
                  </a:lnTo>
                  <a:lnTo>
                    <a:pt x="160172" y="17974"/>
                  </a:lnTo>
                  <a:lnTo>
                    <a:pt x="167831" y="15605"/>
                  </a:lnTo>
                  <a:lnTo>
                    <a:pt x="170316" y="15272"/>
                  </a:lnTo>
                  <a:lnTo>
                    <a:pt x="175240" y="17067"/>
                  </a:lnTo>
                  <a:lnTo>
                    <a:pt x="177690" y="18681"/>
                  </a:lnTo>
                  <a:lnTo>
                    <a:pt x="179322" y="20569"/>
                  </a:lnTo>
                  <a:lnTo>
                    <a:pt x="183113" y="29160"/>
                  </a:lnTo>
                  <a:lnTo>
                    <a:pt x="189892" y="365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1635"/>
            <p:cNvSpPr/>
            <p:nvPr>
              <p:custDataLst>
                <p:tags r:id="rId107"/>
              </p:custDataLst>
            </p:nvPr>
          </p:nvSpPr>
          <p:spPr>
            <a:xfrm>
              <a:off x="4083129" y="1526840"/>
              <a:ext cx="123696" cy="202089"/>
            </a:xfrm>
            <a:custGeom>
              <a:avLst/>
              <a:gdLst/>
              <a:ahLst/>
              <a:cxnLst/>
              <a:rect l="0" t="0" r="0" b="0"/>
              <a:pathLst>
                <a:path w="123696" h="202089">
                  <a:moveTo>
                    <a:pt x="116392" y="28808"/>
                  </a:moveTo>
                  <a:lnTo>
                    <a:pt x="116392" y="28808"/>
                  </a:lnTo>
                  <a:lnTo>
                    <a:pt x="116392" y="21054"/>
                  </a:lnTo>
                  <a:lnTo>
                    <a:pt x="115581" y="18770"/>
                  </a:lnTo>
                  <a:lnTo>
                    <a:pt x="114228" y="17247"/>
                  </a:lnTo>
                  <a:lnTo>
                    <a:pt x="112515" y="16232"/>
                  </a:lnTo>
                  <a:lnTo>
                    <a:pt x="111372" y="14744"/>
                  </a:lnTo>
                  <a:lnTo>
                    <a:pt x="107375" y="6524"/>
                  </a:lnTo>
                  <a:lnTo>
                    <a:pt x="105512" y="4214"/>
                  </a:lnTo>
                  <a:lnTo>
                    <a:pt x="101277" y="1648"/>
                  </a:lnTo>
                  <a:lnTo>
                    <a:pt x="91946" y="0"/>
                  </a:lnTo>
                  <a:lnTo>
                    <a:pt x="71916" y="7593"/>
                  </a:lnTo>
                  <a:lnTo>
                    <a:pt x="57770" y="16571"/>
                  </a:lnTo>
                  <a:lnTo>
                    <a:pt x="38449" y="38023"/>
                  </a:lnTo>
                  <a:lnTo>
                    <a:pt x="16301" y="72881"/>
                  </a:lnTo>
                  <a:lnTo>
                    <a:pt x="3066" y="109180"/>
                  </a:lnTo>
                  <a:lnTo>
                    <a:pt x="0" y="145669"/>
                  </a:lnTo>
                  <a:lnTo>
                    <a:pt x="439" y="169049"/>
                  </a:lnTo>
                  <a:lnTo>
                    <a:pt x="5836" y="190351"/>
                  </a:lnTo>
                  <a:lnTo>
                    <a:pt x="6982" y="192497"/>
                  </a:lnTo>
                  <a:lnTo>
                    <a:pt x="8557" y="193928"/>
                  </a:lnTo>
                  <a:lnTo>
                    <a:pt x="12471" y="195517"/>
                  </a:lnTo>
                  <a:lnTo>
                    <a:pt x="23982" y="196622"/>
                  </a:lnTo>
                  <a:lnTo>
                    <a:pt x="35091" y="192863"/>
                  </a:lnTo>
                  <a:lnTo>
                    <a:pt x="41847" y="186659"/>
                  </a:lnTo>
                  <a:lnTo>
                    <a:pt x="60310" y="155237"/>
                  </a:lnTo>
                  <a:lnTo>
                    <a:pt x="78339" y="120927"/>
                  </a:lnTo>
                  <a:lnTo>
                    <a:pt x="89309" y="88121"/>
                  </a:lnTo>
                  <a:lnTo>
                    <a:pt x="99581" y="52999"/>
                  </a:lnTo>
                  <a:lnTo>
                    <a:pt x="103296" y="36788"/>
                  </a:lnTo>
                  <a:lnTo>
                    <a:pt x="108749" y="16111"/>
                  </a:lnTo>
                  <a:lnTo>
                    <a:pt x="108862" y="16286"/>
                  </a:lnTo>
                  <a:lnTo>
                    <a:pt x="109086" y="48764"/>
                  </a:lnTo>
                  <a:lnTo>
                    <a:pt x="104069" y="78705"/>
                  </a:lnTo>
                  <a:lnTo>
                    <a:pt x="102236" y="111069"/>
                  </a:lnTo>
                  <a:lnTo>
                    <a:pt x="101874" y="144602"/>
                  </a:lnTo>
                  <a:lnTo>
                    <a:pt x="101797" y="179878"/>
                  </a:lnTo>
                  <a:lnTo>
                    <a:pt x="102602" y="190085"/>
                  </a:lnTo>
                  <a:lnTo>
                    <a:pt x="108074" y="202088"/>
                  </a:lnTo>
                  <a:lnTo>
                    <a:pt x="109223" y="201945"/>
                  </a:lnTo>
                  <a:lnTo>
                    <a:pt x="116899" y="195884"/>
                  </a:lnTo>
                  <a:lnTo>
                    <a:pt x="122353" y="190750"/>
                  </a:lnTo>
                  <a:lnTo>
                    <a:pt x="123695" y="1748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1636"/>
            <p:cNvSpPr/>
            <p:nvPr>
              <p:custDataLst>
                <p:tags r:id="rId108"/>
              </p:custDataLst>
            </p:nvPr>
          </p:nvSpPr>
          <p:spPr>
            <a:xfrm>
              <a:off x="4272556" y="1555648"/>
              <a:ext cx="204499" cy="211209"/>
            </a:xfrm>
            <a:custGeom>
              <a:avLst/>
              <a:gdLst/>
              <a:ahLst/>
              <a:cxnLst/>
              <a:rect l="0" t="0" r="0" b="0"/>
              <a:pathLst>
                <a:path w="204499" h="211209">
                  <a:moveTo>
                    <a:pt x="0" y="0"/>
                  </a:moveTo>
                  <a:lnTo>
                    <a:pt x="0" y="0"/>
                  </a:lnTo>
                  <a:lnTo>
                    <a:pt x="7003" y="0"/>
                  </a:lnTo>
                  <a:lnTo>
                    <a:pt x="13565" y="6289"/>
                  </a:lnTo>
                  <a:lnTo>
                    <a:pt x="18176" y="14758"/>
                  </a:lnTo>
                  <a:lnTo>
                    <a:pt x="20804" y="27546"/>
                  </a:lnTo>
                  <a:lnTo>
                    <a:pt x="23929" y="59171"/>
                  </a:lnTo>
                  <a:lnTo>
                    <a:pt x="26053" y="74177"/>
                  </a:lnTo>
                  <a:lnTo>
                    <a:pt x="22969" y="108096"/>
                  </a:lnTo>
                  <a:lnTo>
                    <a:pt x="22050" y="140048"/>
                  </a:lnTo>
                  <a:lnTo>
                    <a:pt x="22763" y="155467"/>
                  </a:lnTo>
                  <a:lnTo>
                    <a:pt x="29125" y="181316"/>
                  </a:lnTo>
                  <a:lnTo>
                    <a:pt x="29188" y="178334"/>
                  </a:lnTo>
                  <a:lnTo>
                    <a:pt x="31367" y="174476"/>
                  </a:lnTo>
                  <a:lnTo>
                    <a:pt x="39377" y="161510"/>
                  </a:lnTo>
                  <a:lnTo>
                    <a:pt x="53345" y="128448"/>
                  </a:lnTo>
                  <a:lnTo>
                    <a:pt x="66389" y="101356"/>
                  </a:lnTo>
                  <a:lnTo>
                    <a:pt x="85338" y="66998"/>
                  </a:lnTo>
                  <a:lnTo>
                    <a:pt x="113186" y="31545"/>
                  </a:lnTo>
                  <a:lnTo>
                    <a:pt x="120906" y="21324"/>
                  </a:lnTo>
                  <a:lnTo>
                    <a:pt x="143848" y="5433"/>
                  </a:lnTo>
                  <a:lnTo>
                    <a:pt x="154428" y="1610"/>
                  </a:lnTo>
                  <a:lnTo>
                    <a:pt x="157323" y="1885"/>
                  </a:lnTo>
                  <a:lnTo>
                    <a:pt x="175230" y="9080"/>
                  </a:lnTo>
                  <a:lnTo>
                    <a:pt x="180129" y="13774"/>
                  </a:lnTo>
                  <a:lnTo>
                    <a:pt x="185012" y="21270"/>
                  </a:lnTo>
                  <a:lnTo>
                    <a:pt x="193340" y="52725"/>
                  </a:lnTo>
                  <a:lnTo>
                    <a:pt x="197245" y="81467"/>
                  </a:lnTo>
                  <a:lnTo>
                    <a:pt x="202825" y="117560"/>
                  </a:lnTo>
                  <a:lnTo>
                    <a:pt x="204168" y="152071"/>
                  </a:lnTo>
                  <a:lnTo>
                    <a:pt x="204455" y="187556"/>
                  </a:lnTo>
                  <a:lnTo>
                    <a:pt x="204497" y="211208"/>
                  </a:lnTo>
                  <a:lnTo>
                    <a:pt x="204498" y="2044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1637"/>
            <p:cNvSpPr/>
            <p:nvPr>
              <p:custDataLst>
                <p:tags r:id="rId109"/>
              </p:custDataLst>
            </p:nvPr>
          </p:nvSpPr>
          <p:spPr>
            <a:xfrm>
              <a:off x="5046881" y="1564056"/>
              <a:ext cx="306596" cy="238047"/>
            </a:xfrm>
            <a:custGeom>
              <a:avLst/>
              <a:gdLst/>
              <a:ahLst/>
              <a:cxnLst/>
              <a:rect l="0" t="0" r="0" b="0"/>
              <a:pathLst>
                <a:path w="306596" h="238047">
                  <a:moveTo>
                    <a:pt x="65579" y="13503"/>
                  </a:moveTo>
                  <a:lnTo>
                    <a:pt x="65579" y="13503"/>
                  </a:lnTo>
                  <a:lnTo>
                    <a:pt x="65579" y="7215"/>
                  </a:lnTo>
                  <a:lnTo>
                    <a:pt x="61702" y="2623"/>
                  </a:lnTo>
                  <a:lnTo>
                    <a:pt x="57634" y="553"/>
                  </a:lnTo>
                  <a:lnTo>
                    <a:pt x="55413" y="0"/>
                  </a:lnTo>
                  <a:lnTo>
                    <a:pt x="53122" y="444"/>
                  </a:lnTo>
                  <a:lnTo>
                    <a:pt x="46019" y="4945"/>
                  </a:lnTo>
                  <a:lnTo>
                    <a:pt x="38774" y="12230"/>
                  </a:lnTo>
                  <a:lnTo>
                    <a:pt x="23379" y="43994"/>
                  </a:lnTo>
                  <a:lnTo>
                    <a:pt x="8673" y="74347"/>
                  </a:lnTo>
                  <a:lnTo>
                    <a:pt x="2463" y="101861"/>
                  </a:lnTo>
                  <a:lnTo>
                    <a:pt x="623" y="130572"/>
                  </a:lnTo>
                  <a:lnTo>
                    <a:pt x="0" y="165476"/>
                  </a:lnTo>
                  <a:lnTo>
                    <a:pt x="4244" y="178697"/>
                  </a:lnTo>
                  <a:lnTo>
                    <a:pt x="11539" y="189172"/>
                  </a:lnTo>
                  <a:lnTo>
                    <a:pt x="20192" y="196532"/>
                  </a:lnTo>
                  <a:lnTo>
                    <a:pt x="29448" y="200345"/>
                  </a:lnTo>
                  <a:lnTo>
                    <a:pt x="48614" y="202792"/>
                  </a:lnTo>
                  <a:lnTo>
                    <a:pt x="81635" y="193176"/>
                  </a:lnTo>
                  <a:lnTo>
                    <a:pt x="103856" y="177993"/>
                  </a:lnTo>
                  <a:lnTo>
                    <a:pt x="133686" y="143912"/>
                  </a:lnTo>
                  <a:lnTo>
                    <a:pt x="153209" y="113380"/>
                  </a:lnTo>
                  <a:lnTo>
                    <a:pt x="172695" y="80209"/>
                  </a:lnTo>
                  <a:lnTo>
                    <a:pt x="185531" y="51024"/>
                  </a:lnTo>
                  <a:lnTo>
                    <a:pt x="189492" y="15868"/>
                  </a:lnTo>
                  <a:lnTo>
                    <a:pt x="189690" y="8109"/>
                  </a:lnTo>
                  <a:lnTo>
                    <a:pt x="188895" y="8284"/>
                  </a:lnTo>
                  <a:lnTo>
                    <a:pt x="185847" y="10643"/>
                  </a:lnTo>
                  <a:lnTo>
                    <a:pt x="183952" y="14396"/>
                  </a:lnTo>
                  <a:lnTo>
                    <a:pt x="183446" y="16533"/>
                  </a:lnTo>
                  <a:lnTo>
                    <a:pt x="178557" y="21071"/>
                  </a:lnTo>
                  <a:lnTo>
                    <a:pt x="170973" y="27416"/>
                  </a:lnTo>
                  <a:lnTo>
                    <a:pt x="158391" y="44675"/>
                  </a:lnTo>
                  <a:lnTo>
                    <a:pt x="143843" y="79493"/>
                  </a:lnTo>
                  <a:lnTo>
                    <a:pt x="139647" y="114331"/>
                  </a:lnTo>
                  <a:lnTo>
                    <a:pt x="140982" y="150306"/>
                  </a:lnTo>
                  <a:lnTo>
                    <a:pt x="148820" y="181096"/>
                  </a:lnTo>
                  <a:lnTo>
                    <a:pt x="159672" y="199402"/>
                  </a:lnTo>
                  <a:lnTo>
                    <a:pt x="173166" y="215106"/>
                  </a:lnTo>
                  <a:lnTo>
                    <a:pt x="191320" y="226160"/>
                  </a:lnTo>
                  <a:lnTo>
                    <a:pt x="220077" y="236354"/>
                  </a:lnTo>
                  <a:lnTo>
                    <a:pt x="246787" y="238046"/>
                  </a:lnTo>
                  <a:lnTo>
                    <a:pt x="279053" y="233485"/>
                  </a:lnTo>
                  <a:lnTo>
                    <a:pt x="306595" y="2253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1638"/>
            <p:cNvSpPr/>
            <p:nvPr>
              <p:custDataLst>
                <p:tags r:id="rId110"/>
              </p:custDataLst>
            </p:nvPr>
          </p:nvSpPr>
          <p:spPr>
            <a:xfrm>
              <a:off x="4513572" y="1469022"/>
              <a:ext cx="58429" cy="101235"/>
            </a:xfrm>
            <a:custGeom>
              <a:avLst/>
              <a:gdLst/>
              <a:ahLst/>
              <a:cxnLst/>
              <a:rect l="0" t="0" r="0" b="0"/>
              <a:pathLst>
                <a:path w="58429" h="101235">
                  <a:moveTo>
                    <a:pt x="0" y="6288"/>
                  </a:moveTo>
                  <a:lnTo>
                    <a:pt x="0" y="6288"/>
                  </a:lnTo>
                  <a:lnTo>
                    <a:pt x="0" y="0"/>
                  </a:lnTo>
                  <a:lnTo>
                    <a:pt x="0" y="3162"/>
                  </a:lnTo>
                  <a:lnTo>
                    <a:pt x="811" y="4204"/>
                  </a:lnTo>
                  <a:lnTo>
                    <a:pt x="3877" y="5362"/>
                  </a:lnTo>
                  <a:lnTo>
                    <a:pt x="5019" y="7293"/>
                  </a:lnTo>
                  <a:lnTo>
                    <a:pt x="13503" y="40600"/>
                  </a:lnTo>
                  <a:lnTo>
                    <a:pt x="24675" y="69605"/>
                  </a:lnTo>
                  <a:lnTo>
                    <a:pt x="41392" y="91046"/>
                  </a:lnTo>
                  <a:lnTo>
                    <a:pt x="58428" y="10123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1639"/>
            <p:cNvSpPr/>
            <p:nvPr>
              <p:custDataLst>
                <p:tags r:id="rId111"/>
              </p:custDataLst>
            </p:nvPr>
          </p:nvSpPr>
          <p:spPr>
            <a:xfrm>
              <a:off x="4820327" y="1570867"/>
              <a:ext cx="124153" cy="211192"/>
            </a:xfrm>
            <a:custGeom>
              <a:avLst/>
              <a:gdLst/>
              <a:ahLst/>
              <a:cxnLst/>
              <a:rect l="0" t="0" r="0" b="0"/>
              <a:pathLst>
                <a:path w="124153" h="211192">
                  <a:moveTo>
                    <a:pt x="7296" y="21299"/>
                  </a:moveTo>
                  <a:lnTo>
                    <a:pt x="7296" y="21299"/>
                  </a:lnTo>
                  <a:lnTo>
                    <a:pt x="7296" y="55847"/>
                  </a:lnTo>
                  <a:lnTo>
                    <a:pt x="7296" y="86612"/>
                  </a:lnTo>
                  <a:lnTo>
                    <a:pt x="7296" y="121782"/>
                  </a:lnTo>
                  <a:lnTo>
                    <a:pt x="3419" y="156291"/>
                  </a:lnTo>
                  <a:lnTo>
                    <a:pt x="444" y="188142"/>
                  </a:lnTo>
                  <a:lnTo>
                    <a:pt x="0" y="210617"/>
                  </a:lnTo>
                  <a:lnTo>
                    <a:pt x="805" y="192057"/>
                  </a:lnTo>
                  <a:lnTo>
                    <a:pt x="6281" y="159470"/>
                  </a:lnTo>
                  <a:lnTo>
                    <a:pt x="10873" y="130224"/>
                  </a:lnTo>
                  <a:lnTo>
                    <a:pt x="21250" y="99739"/>
                  </a:lnTo>
                  <a:lnTo>
                    <a:pt x="30726" y="66271"/>
                  </a:lnTo>
                  <a:lnTo>
                    <a:pt x="41198" y="31084"/>
                  </a:lnTo>
                  <a:lnTo>
                    <a:pt x="51081" y="9827"/>
                  </a:lnTo>
                  <a:lnTo>
                    <a:pt x="55970" y="4028"/>
                  </a:lnTo>
                  <a:lnTo>
                    <a:pt x="60848" y="1451"/>
                  </a:lnTo>
                  <a:lnTo>
                    <a:pt x="72034" y="0"/>
                  </a:lnTo>
                  <a:lnTo>
                    <a:pt x="74799" y="1419"/>
                  </a:lnTo>
                  <a:lnTo>
                    <a:pt x="76643" y="3988"/>
                  </a:lnTo>
                  <a:lnTo>
                    <a:pt x="90281" y="37618"/>
                  </a:lnTo>
                  <a:lnTo>
                    <a:pt x="100106" y="72649"/>
                  </a:lnTo>
                  <a:lnTo>
                    <a:pt x="105697" y="105559"/>
                  </a:lnTo>
                  <a:lnTo>
                    <a:pt x="108405" y="133727"/>
                  </a:lnTo>
                  <a:lnTo>
                    <a:pt x="113085" y="162631"/>
                  </a:lnTo>
                  <a:lnTo>
                    <a:pt x="117440" y="195721"/>
                  </a:lnTo>
                  <a:lnTo>
                    <a:pt x="124152" y="2111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1640"/>
            <p:cNvSpPr/>
            <p:nvPr>
              <p:custDataLst>
                <p:tags r:id="rId112"/>
              </p:custDataLst>
            </p:nvPr>
          </p:nvSpPr>
          <p:spPr>
            <a:xfrm>
              <a:off x="4610317" y="1555987"/>
              <a:ext cx="115058" cy="211464"/>
            </a:xfrm>
            <a:custGeom>
              <a:avLst/>
              <a:gdLst/>
              <a:ahLst/>
              <a:cxnLst/>
              <a:rect l="0" t="0" r="0" b="0"/>
              <a:pathLst>
                <a:path w="115058" h="211464">
                  <a:moveTo>
                    <a:pt x="93146" y="36179"/>
                  </a:moveTo>
                  <a:lnTo>
                    <a:pt x="93146" y="36179"/>
                  </a:lnTo>
                  <a:lnTo>
                    <a:pt x="97023" y="32302"/>
                  </a:lnTo>
                  <a:lnTo>
                    <a:pt x="98927" y="28234"/>
                  </a:lnTo>
                  <a:lnTo>
                    <a:pt x="99434" y="26014"/>
                  </a:lnTo>
                  <a:lnTo>
                    <a:pt x="106097" y="14212"/>
                  </a:lnTo>
                  <a:lnTo>
                    <a:pt x="107656" y="3512"/>
                  </a:lnTo>
                  <a:lnTo>
                    <a:pt x="106877" y="2229"/>
                  </a:lnTo>
                  <a:lnTo>
                    <a:pt x="105546" y="1373"/>
                  </a:lnTo>
                  <a:lnTo>
                    <a:pt x="99796" y="169"/>
                  </a:lnTo>
                  <a:lnTo>
                    <a:pt x="97579" y="0"/>
                  </a:lnTo>
                  <a:lnTo>
                    <a:pt x="92953" y="1976"/>
                  </a:lnTo>
                  <a:lnTo>
                    <a:pt x="62051" y="27004"/>
                  </a:lnTo>
                  <a:lnTo>
                    <a:pt x="35112" y="58805"/>
                  </a:lnTo>
                  <a:lnTo>
                    <a:pt x="22392" y="82376"/>
                  </a:lnTo>
                  <a:lnTo>
                    <a:pt x="10823" y="115544"/>
                  </a:lnTo>
                  <a:lnTo>
                    <a:pt x="1536" y="150559"/>
                  </a:lnTo>
                  <a:lnTo>
                    <a:pt x="0" y="173401"/>
                  </a:lnTo>
                  <a:lnTo>
                    <a:pt x="4324" y="189997"/>
                  </a:lnTo>
                  <a:lnTo>
                    <a:pt x="10891" y="203286"/>
                  </a:lnTo>
                  <a:lnTo>
                    <a:pt x="11530" y="206012"/>
                  </a:lnTo>
                  <a:lnTo>
                    <a:pt x="12767" y="207829"/>
                  </a:lnTo>
                  <a:lnTo>
                    <a:pt x="14404" y="209041"/>
                  </a:lnTo>
                  <a:lnTo>
                    <a:pt x="18386" y="210387"/>
                  </a:lnTo>
                  <a:lnTo>
                    <a:pt x="22861" y="210985"/>
                  </a:lnTo>
                  <a:lnTo>
                    <a:pt x="25190" y="209521"/>
                  </a:lnTo>
                  <a:lnTo>
                    <a:pt x="34760" y="195511"/>
                  </a:lnTo>
                  <a:lnTo>
                    <a:pt x="55109" y="159579"/>
                  </a:lnTo>
                  <a:lnTo>
                    <a:pt x="66067" y="127098"/>
                  </a:lnTo>
                  <a:lnTo>
                    <a:pt x="77458" y="99004"/>
                  </a:lnTo>
                  <a:lnTo>
                    <a:pt x="89206" y="67073"/>
                  </a:lnTo>
                  <a:lnTo>
                    <a:pt x="99671" y="30906"/>
                  </a:lnTo>
                  <a:lnTo>
                    <a:pt x="100103" y="29778"/>
                  </a:lnTo>
                  <a:lnTo>
                    <a:pt x="106227" y="60962"/>
                  </a:lnTo>
                  <a:lnTo>
                    <a:pt x="107552" y="94985"/>
                  </a:lnTo>
                  <a:lnTo>
                    <a:pt x="107714" y="126060"/>
                  </a:lnTo>
                  <a:lnTo>
                    <a:pt x="111623" y="159338"/>
                  </a:lnTo>
                  <a:lnTo>
                    <a:pt x="114856" y="195536"/>
                  </a:lnTo>
                  <a:lnTo>
                    <a:pt x="115057" y="21146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79" name="SMARTInkShape-Group314"/>
          <p:cNvGrpSpPr/>
          <p:nvPr/>
        </p:nvGrpSpPr>
        <p:grpSpPr>
          <a:xfrm>
            <a:off x="5625485" y="1431489"/>
            <a:ext cx="1926350" cy="488767"/>
            <a:chOff x="5625485" y="1431489"/>
            <a:chExt cx="1926350" cy="488767"/>
          </a:xfrm>
        </p:grpSpPr>
        <p:sp>
          <p:nvSpPr>
            <p:cNvPr id="7168" name="SMARTInkShape-1641"/>
            <p:cNvSpPr/>
            <p:nvPr>
              <p:custDataLst>
                <p:tags r:id="rId96"/>
              </p:custDataLst>
            </p:nvPr>
          </p:nvSpPr>
          <p:spPr>
            <a:xfrm>
              <a:off x="6646498" y="1578412"/>
              <a:ext cx="129584" cy="341844"/>
            </a:xfrm>
            <a:custGeom>
              <a:avLst/>
              <a:gdLst/>
              <a:ahLst/>
              <a:cxnLst/>
              <a:rect l="0" t="0" r="0" b="0"/>
              <a:pathLst>
                <a:path w="129584" h="341844">
                  <a:moveTo>
                    <a:pt x="7004" y="57575"/>
                  </a:moveTo>
                  <a:lnTo>
                    <a:pt x="7004" y="57575"/>
                  </a:lnTo>
                  <a:lnTo>
                    <a:pt x="7004" y="92186"/>
                  </a:lnTo>
                  <a:lnTo>
                    <a:pt x="7004" y="122900"/>
                  </a:lnTo>
                  <a:lnTo>
                    <a:pt x="7004" y="150687"/>
                  </a:lnTo>
                  <a:lnTo>
                    <a:pt x="7004" y="179479"/>
                  </a:lnTo>
                  <a:lnTo>
                    <a:pt x="7004" y="209379"/>
                  </a:lnTo>
                  <a:lnTo>
                    <a:pt x="7004" y="242763"/>
                  </a:lnTo>
                  <a:lnTo>
                    <a:pt x="7004" y="272762"/>
                  </a:lnTo>
                  <a:lnTo>
                    <a:pt x="7004" y="308805"/>
                  </a:lnTo>
                  <a:lnTo>
                    <a:pt x="7004" y="341843"/>
                  </a:lnTo>
                  <a:lnTo>
                    <a:pt x="7004" y="338366"/>
                  </a:lnTo>
                  <a:lnTo>
                    <a:pt x="1223" y="315320"/>
                  </a:lnTo>
                  <a:lnTo>
                    <a:pt x="0" y="280526"/>
                  </a:lnTo>
                  <a:lnTo>
                    <a:pt x="3666" y="248155"/>
                  </a:lnTo>
                  <a:lnTo>
                    <a:pt x="6015" y="212866"/>
                  </a:lnTo>
                  <a:lnTo>
                    <a:pt x="8728" y="186645"/>
                  </a:lnTo>
                  <a:lnTo>
                    <a:pt x="11827" y="160383"/>
                  </a:lnTo>
                  <a:lnTo>
                    <a:pt x="14384" y="127350"/>
                  </a:lnTo>
                  <a:lnTo>
                    <a:pt x="20731" y="97004"/>
                  </a:lnTo>
                  <a:lnTo>
                    <a:pt x="31719" y="68266"/>
                  </a:lnTo>
                  <a:lnTo>
                    <a:pt x="45277" y="38498"/>
                  </a:lnTo>
                  <a:lnTo>
                    <a:pt x="67108" y="8863"/>
                  </a:lnTo>
                  <a:lnTo>
                    <a:pt x="75915" y="3465"/>
                  </a:lnTo>
                  <a:lnTo>
                    <a:pt x="94793" y="0"/>
                  </a:lnTo>
                  <a:lnTo>
                    <a:pt x="103637" y="338"/>
                  </a:lnTo>
                  <a:lnTo>
                    <a:pt x="110273" y="3193"/>
                  </a:lnTo>
                  <a:lnTo>
                    <a:pt x="115928" y="9331"/>
                  </a:lnTo>
                  <a:lnTo>
                    <a:pt x="120334" y="16657"/>
                  </a:lnTo>
                  <a:lnTo>
                    <a:pt x="129434" y="45658"/>
                  </a:lnTo>
                  <a:lnTo>
                    <a:pt x="129583" y="57959"/>
                  </a:lnTo>
                  <a:lnTo>
                    <a:pt x="118638" y="89855"/>
                  </a:lnTo>
                  <a:lnTo>
                    <a:pt x="113965" y="102759"/>
                  </a:lnTo>
                  <a:lnTo>
                    <a:pt x="104855" y="114445"/>
                  </a:lnTo>
                  <a:lnTo>
                    <a:pt x="90367" y="130148"/>
                  </a:lnTo>
                  <a:lnTo>
                    <a:pt x="83006" y="139332"/>
                  </a:lnTo>
                  <a:lnTo>
                    <a:pt x="60313" y="154501"/>
                  </a:lnTo>
                  <a:lnTo>
                    <a:pt x="49758" y="158247"/>
                  </a:lnTo>
                  <a:lnTo>
                    <a:pt x="30392" y="159783"/>
                  </a:lnTo>
                  <a:lnTo>
                    <a:pt x="25475" y="152058"/>
                  </a:lnTo>
                  <a:lnTo>
                    <a:pt x="21949" y="139529"/>
                  </a:lnTo>
                  <a:lnTo>
                    <a:pt x="21610" y="1233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69" name="SMARTInkShape-1642"/>
            <p:cNvSpPr/>
            <p:nvPr>
              <p:custDataLst>
                <p:tags r:id="rId97"/>
              </p:custDataLst>
            </p:nvPr>
          </p:nvSpPr>
          <p:spPr>
            <a:xfrm>
              <a:off x="6858000" y="1431489"/>
              <a:ext cx="14608" cy="364616"/>
            </a:xfrm>
            <a:custGeom>
              <a:avLst/>
              <a:gdLst/>
              <a:ahLst/>
              <a:cxnLst/>
              <a:rect l="0" t="0" r="0" b="0"/>
              <a:pathLst>
                <a:path w="14608" h="364616">
                  <a:moveTo>
                    <a:pt x="0" y="0"/>
                  </a:moveTo>
                  <a:lnTo>
                    <a:pt x="0" y="0"/>
                  </a:lnTo>
                  <a:lnTo>
                    <a:pt x="0" y="6288"/>
                  </a:lnTo>
                  <a:lnTo>
                    <a:pt x="5781" y="23059"/>
                  </a:lnTo>
                  <a:lnTo>
                    <a:pt x="7914" y="58068"/>
                  </a:lnTo>
                  <a:lnTo>
                    <a:pt x="12263" y="85822"/>
                  </a:lnTo>
                  <a:lnTo>
                    <a:pt x="13912" y="115415"/>
                  </a:lnTo>
                  <a:lnTo>
                    <a:pt x="14401" y="149520"/>
                  </a:lnTo>
                  <a:lnTo>
                    <a:pt x="14546" y="184512"/>
                  </a:lnTo>
                  <a:lnTo>
                    <a:pt x="14589" y="216610"/>
                  </a:lnTo>
                  <a:lnTo>
                    <a:pt x="14601" y="249834"/>
                  </a:lnTo>
                  <a:lnTo>
                    <a:pt x="14606" y="285857"/>
                  </a:lnTo>
                  <a:lnTo>
                    <a:pt x="14607" y="322000"/>
                  </a:lnTo>
                  <a:lnTo>
                    <a:pt x="14607" y="355603"/>
                  </a:lnTo>
                  <a:lnTo>
                    <a:pt x="14607" y="364615"/>
                  </a:lnTo>
                  <a:lnTo>
                    <a:pt x="14607" y="3359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71" name="SMARTInkShape-1643"/>
            <p:cNvSpPr/>
            <p:nvPr>
              <p:custDataLst>
                <p:tags r:id="rId98"/>
              </p:custDataLst>
            </p:nvPr>
          </p:nvSpPr>
          <p:spPr>
            <a:xfrm>
              <a:off x="6850697" y="1609888"/>
              <a:ext cx="116711" cy="150260"/>
            </a:xfrm>
            <a:custGeom>
              <a:avLst/>
              <a:gdLst/>
              <a:ahLst/>
              <a:cxnLst/>
              <a:rect l="0" t="0" r="0" b="0"/>
              <a:pathLst>
                <a:path w="116711" h="150260">
                  <a:moveTo>
                    <a:pt x="0" y="18796"/>
                  </a:moveTo>
                  <a:lnTo>
                    <a:pt x="0" y="18796"/>
                  </a:lnTo>
                  <a:lnTo>
                    <a:pt x="0" y="7916"/>
                  </a:lnTo>
                  <a:lnTo>
                    <a:pt x="811" y="6673"/>
                  </a:lnTo>
                  <a:lnTo>
                    <a:pt x="2164" y="5845"/>
                  </a:lnTo>
                  <a:lnTo>
                    <a:pt x="7944" y="4679"/>
                  </a:lnTo>
                  <a:lnTo>
                    <a:pt x="17168" y="4286"/>
                  </a:lnTo>
                  <a:lnTo>
                    <a:pt x="21966" y="2068"/>
                  </a:lnTo>
                  <a:lnTo>
                    <a:pt x="24383" y="340"/>
                  </a:lnTo>
                  <a:lnTo>
                    <a:pt x="27616" y="0"/>
                  </a:lnTo>
                  <a:lnTo>
                    <a:pt x="63424" y="3978"/>
                  </a:lnTo>
                  <a:lnTo>
                    <a:pt x="70928" y="6259"/>
                  </a:lnTo>
                  <a:lnTo>
                    <a:pt x="77779" y="9166"/>
                  </a:lnTo>
                  <a:lnTo>
                    <a:pt x="98057" y="11401"/>
                  </a:lnTo>
                  <a:lnTo>
                    <a:pt x="99454" y="12243"/>
                  </a:lnTo>
                  <a:lnTo>
                    <a:pt x="100386" y="13616"/>
                  </a:lnTo>
                  <a:lnTo>
                    <a:pt x="101880" y="17773"/>
                  </a:lnTo>
                  <a:lnTo>
                    <a:pt x="106016" y="22370"/>
                  </a:lnTo>
                  <a:lnTo>
                    <a:pt x="107981" y="28770"/>
                  </a:lnTo>
                  <a:lnTo>
                    <a:pt x="111250" y="41498"/>
                  </a:lnTo>
                  <a:lnTo>
                    <a:pt x="115195" y="55548"/>
                  </a:lnTo>
                  <a:lnTo>
                    <a:pt x="116710" y="86712"/>
                  </a:lnTo>
                  <a:lnTo>
                    <a:pt x="116025" y="115502"/>
                  </a:lnTo>
                  <a:lnTo>
                    <a:pt x="108940" y="146710"/>
                  </a:lnTo>
                  <a:lnTo>
                    <a:pt x="107522" y="147893"/>
                  </a:lnTo>
                  <a:lnTo>
                    <a:pt x="102248" y="15025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72" name="SMARTInkShape-1644"/>
            <p:cNvSpPr/>
            <p:nvPr>
              <p:custDataLst>
                <p:tags r:id="rId99"/>
              </p:custDataLst>
            </p:nvPr>
          </p:nvSpPr>
          <p:spPr>
            <a:xfrm>
              <a:off x="6996767" y="1486646"/>
              <a:ext cx="94947" cy="76307"/>
            </a:xfrm>
            <a:custGeom>
              <a:avLst/>
              <a:gdLst/>
              <a:ahLst/>
              <a:cxnLst/>
              <a:rect l="0" t="0" r="0" b="0"/>
              <a:pathLst>
                <a:path w="94947" h="76307">
                  <a:moveTo>
                    <a:pt x="0" y="25181"/>
                  </a:moveTo>
                  <a:lnTo>
                    <a:pt x="0" y="25181"/>
                  </a:lnTo>
                  <a:lnTo>
                    <a:pt x="0" y="21304"/>
                  </a:lnTo>
                  <a:lnTo>
                    <a:pt x="2164" y="17237"/>
                  </a:lnTo>
                  <a:lnTo>
                    <a:pt x="5019" y="12724"/>
                  </a:lnTo>
                  <a:lnTo>
                    <a:pt x="7438" y="5621"/>
                  </a:lnTo>
                  <a:lnTo>
                    <a:pt x="10880" y="799"/>
                  </a:lnTo>
                  <a:lnTo>
                    <a:pt x="12934" y="0"/>
                  </a:lnTo>
                  <a:lnTo>
                    <a:pt x="15114" y="279"/>
                  </a:lnTo>
                  <a:lnTo>
                    <a:pt x="19701" y="2752"/>
                  </a:lnTo>
                  <a:lnTo>
                    <a:pt x="52841" y="27379"/>
                  </a:lnTo>
                  <a:lnTo>
                    <a:pt x="64076" y="40439"/>
                  </a:lnTo>
                  <a:lnTo>
                    <a:pt x="94946" y="763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73" name="SMARTInkShape-1645"/>
            <p:cNvSpPr/>
            <p:nvPr>
              <p:custDataLst>
                <p:tags r:id="rId100"/>
              </p:custDataLst>
            </p:nvPr>
          </p:nvSpPr>
          <p:spPr>
            <a:xfrm>
              <a:off x="7114168" y="1577688"/>
              <a:ext cx="356682" cy="240888"/>
            </a:xfrm>
            <a:custGeom>
              <a:avLst/>
              <a:gdLst/>
              <a:ahLst/>
              <a:cxnLst/>
              <a:rect l="0" t="0" r="0" b="0"/>
              <a:pathLst>
                <a:path w="356682" h="240888">
                  <a:moveTo>
                    <a:pt x="65187" y="29085"/>
                  </a:moveTo>
                  <a:lnTo>
                    <a:pt x="65187" y="29085"/>
                  </a:lnTo>
                  <a:lnTo>
                    <a:pt x="76066" y="29085"/>
                  </a:lnTo>
                  <a:lnTo>
                    <a:pt x="77309" y="28274"/>
                  </a:lnTo>
                  <a:lnTo>
                    <a:pt x="78137" y="26921"/>
                  </a:lnTo>
                  <a:lnTo>
                    <a:pt x="78689" y="25208"/>
                  </a:lnTo>
                  <a:lnTo>
                    <a:pt x="78246" y="23254"/>
                  </a:lnTo>
                  <a:lnTo>
                    <a:pt x="72762" y="14868"/>
                  </a:lnTo>
                  <a:lnTo>
                    <a:pt x="68694" y="14594"/>
                  </a:lnTo>
                  <a:lnTo>
                    <a:pt x="64581" y="16693"/>
                  </a:lnTo>
                  <a:lnTo>
                    <a:pt x="44746" y="31444"/>
                  </a:lnTo>
                  <a:lnTo>
                    <a:pt x="16155" y="67183"/>
                  </a:lnTo>
                  <a:lnTo>
                    <a:pt x="5666" y="87982"/>
                  </a:lnTo>
                  <a:lnTo>
                    <a:pt x="273" y="121929"/>
                  </a:lnTo>
                  <a:lnTo>
                    <a:pt x="0" y="127498"/>
                  </a:lnTo>
                  <a:lnTo>
                    <a:pt x="4025" y="138015"/>
                  </a:lnTo>
                  <a:lnTo>
                    <a:pt x="11224" y="147288"/>
                  </a:lnTo>
                  <a:lnTo>
                    <a:pt x="19834" y="154114"/>
                  </a:lnTo>
                  <a:lnTo>
                    <a:pt x="29070" y="157688"/>
                  </a:lnTo>
                  <a:lnTo>
                    <a:pt x="48224" y="159983"/>
                  </a:lnTo>
                  <a:lnTo>
                    <a:pt x="62775" y="156504"/>
                  </a:lnTo>
                  <a:lnTo>
                    <a:pt x="77366" y="150333"/>
                  </a:lnTo>
                  <a:lnTo>
                    <a:pt x="84936" y="143565"/>
                  </a:lnTo>
                  <a:lnTo>
                    <a:pt x="108952" y="108911"/>
                  </a:lnTo>
                  <a:lnTo>
                    <a:pt x="120361" y="85011"/>
                  </a:lnTo>
                  <a:lnTo>
                    <a:pt x="124141" y="51651"/>
                  </a:lnTo>
                  <a:lnTo>
                    <a:pt x="129866" y="30804"/>
                  </a:lnTo>
                  <a:lnTo>
                    <a:pt x="131522" y="17733"/>
                  </a:lnTo>
                  <a:lnTo>
                    <a:pt x="138822" y="7337"/>
                  </a:lnTo>
                  <a:lnTo>
                    <a:pt x="143358" y="3189"/>
                  </a:lnTo>
                  <a:lnTo>
                    <a:pt x="148079" y="1346"/>
                  </a:lnTo>
                  <a:lnTo>
                    <a:pt x="162577" y="0"/>
                  </a:lnTo>
                  <a:lnTo>
                    <a:pt x="173751" y="3787"/>
                  </a:lnTo>
                  <a:lnTo>
                    <a:pt x="183463" y="10048"/>
                  </a:lnTo>
                  <a:lnTo>
                    <a:pt x="209694" y="43899"/>
                  </a:lnTo>
                  <a:lnTo>
                    <a:pt x="222412" y="68064"/>
                  </a:lnTo>
                  <a:lnTo>
                    <a:pt x="225662" y="102122"/>
                  </a:lnTo>
                  <a:lnTo>
                    <a:pt x="225861" y="138203"/>
                  </a:lnTo>
                  <a:lnTo>
                    <a:pt x="225864" y="145911"/>
                  </a:lnTo>
                  <a:lnTo>
                    <a:pt x="225864" y="142055"/>
                  </a:lnTo>
                  <a:lnTo>
                    <a:pt x="228028" y="137993"/>
                  </a:lnTo>
                  <a:lnTo>
                    <a:pt x="229741" y="135773"/>
                  </a:lnTo>
                  <a:lnTo>
                    <a:pt x="231646" y="128979"/>
                  </a:lnTo>
                  <a:lnTo>
                    <a:pt x="232153" y="124895"/>
                  </a:lnTo>
                  <a:lnTo>
                    <a:pt x="237045" y="116030"/>
                  </a:lnTo>
                  <a:lnTo>
                    <a:pt x="263600" y="82603"/>
                  </a:lnTo>
                  <a:lnTo>
                    <a:pt x="273473" y="75052"/>
                  </a:lnTo>
                  <a:lnTo>
                    <a:pt x="295770" y="63592"/>
                  </a:lnTo>
                  <a:lnTo>
                    <a:pt x="300059" y="62639"/>
                  </a:lnTo>
                  <a:lnTo>
                    <a:pt x="303730" y="62816"/>
                  </a:lnTo>
                  <a:lnTo>
                    <a:pt x="319329" y="68929"/>
                  </a:lnTo>
                  <a:lnTo>
                    <a:pt x="326372" y="75467"/>
                  </a:lnTo>
                  <a:lnTo>
                    <a:pt x="334901" y="90436"/>
                  </a:lnTo>
                  <a:lnTo>
                    <a:pt x="347522" y="124416"/>
                  </a:lnTo>
                  <a:lnTo>
                    <a:pt x="355150" y="155485"/>
                  </a:lnTo>
                  <a:lnTo>
                    <a:pt x="356681" y="183123"/>
                  </a:lnTo>
                  <a:lnTo>
                    <a:pt x="355106" y="217823"/>
                  </a:lnTo>
                  <a:lnTo>
                    <a:pt x="350024" y="24088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74" name="SMARTInkShape-1646"/>
            <p:cNvSpPr/>
            <p:nvPr>
              <p:custDataLst>
                <p:tags r:id="rId101"/>
              </p:custDataLst>
            </p:nvPr>
          </p:nvSpPr>
          <p:spPr>
            <a:xfrm>
              <a:off x="7544530" y="1833182"/>
              <a:ext cx="7305" cy="7305"/>
            </a:xfrm>
            <a:custGeom>
              <a:avLst/>
              <a:gdLst/>
              <a:ahLst/>
              <a:cxnLst/>
              <a:rect l="0" t="0" r="0" b="0"/>
              <a:pathLst>
                <a:path w="7305" h="7305">
                  <a:moveTo>
                    <a:pt x="7304" y="7304"/>
                  </a:moveTo>
                  <a:lnTo>
                    <a:pt x="7304" y="7304"/>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75" name="SMARTInkShape-1647"/>
            <p:cNvSpPr/>
            <p:nvPr>
              <p:custDataLst>
                <p:tags r:id="rId102"/>
              </p:custDataLst>
            </p:nvPr>
          </p:nvSpPr>
          <p:spPr>
            <a:xfrm>
              <a:off x="6135443" y="1577559"/>
              <a:ext cx="357382" cy="226410"/>
            </a:xfrm>
            <a:custGeom>
              <a:avLst/>
              <a:gdLst/>
              <a:ahLst/>
              <a:cxnLst/>
              <a:rect l="0" t="0" r="0" b="0"/>
              <a:pathLst>
                <a:path w="357382" h="226410">
                  <a:moveTo>
                    <a:pt x="14116" y="0"/>
                  </a:moveTo>
                  <a:lnTo>
                    <a:pt x="14116" y="0"/>
                  </a:lnTo>
                  <a:lnTo>
                    <a:pt x="13304" y="19100"/>
                  </a:lnTo>
                  <a:lnTo>
                    <a:pt x="7828" y="51716"/>
                  </a:lnTo>
                  <a:lnTo>
                    <a:pt x="1994" y="85475"/>
                  </a:lnTo>
                  <a:lnTo>
                    <a:pt x="0" y="118592"/>
                  </a:lnTo>
                  <a:lnTo>
                    <a:pt x="386" y="153302"/>
                  </a:lnTo>
                  <a:lnTo>
                    <a:pt x="3415" y="160916"/>
                  </a:lnTo>
                  <a:lnTo>
                    <a:pt x="9683" y="169765"/>
                  </a:lnTo>
                  <a:lnTo>
                    <a:pt x="14310" y="172831"/>
                  </a:lnTo>
                  <a:lnTo>
                    <a:pt x="16680" y="173649"/>
                  </a:lnTo>
                  <a:lnTo>
                    <a:pt x="23641" y="172394"/>
                  </a:lnTo>
                  <a:lnTo>
                    <a:pt x="34521" y="167124"/>
                  </a:lnTo>
                  <a:lnTo>
                    <a:pt x="40227" y="161920"/>
                  </a:lnTo>
                  <a:lnTo>
                    <a:pt x="70511" y="126453"/>
                  </a:lnTo>
                  <a:lnTo>
                    <a:pt x="89193" y="91079"/>
                  </a:lnTo>
                  <a:lnTo>
                    <a:pt x="104158" y="57073"/>
                  </a:lnTo>
                  <a:lnTo>
                    <a:pt x="110580" y="31841"/>
                  </a:lnTo>
                  <a:lnTo>
                    <a:pt x="115223" y="23872"/>
                  </a:lnTo>
                  <a:lnTo>
                    <a:pt x="116139" y="18090"/>
                  </a:lnTo>
                  <a:lnTo>
                    <a:pt x="116265" y="19672"/>
                  </a:lnTo>
                  <a:lnTo>
                    <a:pt x="117109" y="20418"/>
                  </a:lnTo>
                  <a:lnTo>
                    <a:pt x="120213" y="21247"/>
                  </a:lnTo>
                  <a:lnTo>
                    <a:pt x="126522" y="21714"/>
                  </a:lnTo>
                  <a:lnTo>
                    <a:pt x="128006" y="22591"/>
                  </a:lnTo>
                  <a:lnTo>
                    <a:pt x="128994" y="23987"/>
                  </a:lnTo>
                  <a:lnTo>
                    <a:pt x="130905" y="27703"/>
                  </a:lnTo>
                  <a:lnTo>
                    <a:pt x="148106" y="56457"/>
                  </a:lnTo>
                  <a:lnTo>
                    <a:pt x="151940" y="80580"/>
                  </a:lnTo>
                  <a:lnTo>
                    <a:pt x="151988" y="116814"/>
                  </a:lnTo>
                  <a:lnTo>
                    <a:pt x="146026" y="153229"/>
                  </a:lnTo>
                  <a:lnTo>
                    <a:pt x="145582" y="174908"/>
                  </a:lnTo>
                  <a:lnTo>
                    <a:pt x="146391" y="149075"/>
                  </a:lnTo>
                  <a:lnTo>
                    <a:pt x="151867" y="116290"/>
                  </a:lnTo>
                  <a:lnTo>
                    <a:pt x="166475" y="80264"/>
                  </a:lnTo>
                  <a:lnTo>
                    <a:pt x="176657" y="60570"/>
                  </a:lnTo>
                  <a:lnTo>
                    <a:pt x="199384" y="35177"/>
                  </a:lnTo>
                  <a:lnTo>
                    <a:pt x="213007" y="26202"/>
                  </a:lnTo>
                  <a:lnTo>
                    <a:pt x="219639" y="23818"/>
                  </a:lnTo>
                  <a:lnTo>
                    <a:pt x="222543" y="23994"/>
                  </a:lnTo>
                  <a:lnTo>
                    <a:pt x="227934" y="26353"/>
                  </a:lnTo>
                  <a:lnTo>
                    <a:pt x="235532" y="32244"/>
                  </a:lnTo>
                  <a:lnTo>
                    <a:pt x="242923" y="43006"/>
                  </a:lnTo>
                  <a:lnTo>
                    <a:pt x="251275" y="77031"/>
                  </a:lnTo>
                  <a:lnTo>
                    <a:pt x="254624" y="110079"/>
                  </a:lnTo>
                  <a:lnTo>
                    <a:pt x="255087" y="145475"/>
                  </a:lnTo>
                  <a:lnTo>
                    <a:pt x="255132" y="175146"/>
                  </a:lnTo>
                  <a:lnTo>
                    <a:pt x="259009" y="171366"/>
                  </a:lnTo>
                  <a:lnTo>
                    <a:pt x="260912" y="165157"/>
                  </a:lnTo>
                  <a:lnTo>
                    <a:pt x="270247" y="130574"/>
                  </a:lnTo>
                  <a:lnTo>
                    <a:pt x="282790" y="94829"/>
                  </a:lnTo>
                  <a:lnTo>
                    <a:pt x="300381" y="58413"/>
                  </a:lnTo>
                  <a:lnTo>
                    <a:pt x="322194" y="28648"/>
                  </a:lnTo>
                  <a:lnTo>
                    <a:pt x="327676" y="24905"/>
                  </a:lnTo>
                  <a:lnTo>
                    <a:pt x="333931" y="22502"/>
                  </a:lnTo>
                  <a:lnTo>
                    <a:pt x="336951" y="24337"/>
                  </a:lnTo>
                  <a:lnTo>
                    <a:pt x="338892" y="25963"/>
                  </a:lnTo>
                  <a:lnTo>
                    <a:pt x="341049" y="29933"/>
                  </a:lnTo>
                  <a:lnTo>
                    <a:pt x="352839" y="60340"/>
                  </a:lnTo>
                  <a:lnTo>
                    <a:pt x="356484" y="88832"/>
                  </a:lnTo>
                  <a:lnTo>
                    <a:pt x="357204" y="124876"/>
                  </a:lnTo>
                  <a:lnTo>
                    <a:pt x="357329" y="153586"/>
                  </a:lnTo>
                  <a:lnTo>
                    <a:pt x="357371" y="188491"/>
                  </a:lnTo>
                  <a:lnTo>
                    <a:pt x="357381" y="2264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76" name="SMARTInkShape-1648"/>
            <p:cNvSpPr/>
            <p:nvPr>
              <p:custDataLst>
                <p:tags r:id="rId103"/>
              </p:custDataLst>
            </p:nvPr>
          </p:nvSpPr>
          <p:spPr>
            <a:xfrm>
              <a:off x="5996185" y="1533738"/>
              <a:ext cx="87643" cy="262927"/>
            </a:xfrm>
            <a:custGeom>
              <a:avLst/>
              <a:gdLst/>
              <a:ahLst/>
              <a:cxnLst/>
              <a:rect l="0" t="0" r="0" b="0"/>
              <a:pathLst>
                <a:path w="87643" h="262927">
                  <a:moveTo>
                    <a:pt x="87642" y="0"/>
                  </a:moveTo>
                  <a:lnTo>
                    <a:pt x="87642" y="0"/>
                  </a:lnTo>
                  <a:lnTo>
                    <a:pt x="70474" y="0"/>
                  </a:lnTo>
                  <a:lnTo>
                    <a:pt x="36323" y="14797"/>
                  </a:lnTo>
                  <a:lnTo>
                    <a:pt x="27505" y="20372"/>
                  </a:lnTo>
                  <a:lnTo>
                    <a:pt x="15231" y="37175"/>
                  </a:lnTo>
                  <a:lnTo>
                    <a:pt x="2219" y="63625"/>
                  </a:lnTo>
                  <a:lnTo>
                    <a:pt x="439" y="78931"/>
                  </a:lnTo>
                  <a:lnTo>
                    <a:pt x="2359" y="85934"/>
                  </a:lnTo>
                  <a:lnTo>
                    <a:pt x="19808" y="115289"/>
                  </a:lnTo>
                  <a:lnTo>
                    <a:pt x="28455" y="148729"/>
                  </a:lnTo>
                  <a:lnTo>
                    <a:pt x="28178" y="163178"/>
                  </a:lnTo>
                  <a:lnTo>
                    <a:pt x="16737" y="197351"/>
                  </a:lnTo>
                  <a:lnTo>
                    <a:pt x="10459" y="214373"/>
                  </a:lnTo>
                  <a:lnTo>
                    <a:pt x="2562" y="249206"/>
                  </a:lnTo>
                  <a:lnTo>
                    <a:pt x="0" y="2629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77" name="SMARTInkShape-1649"/>
            <p:cNvSpPr/>
            <p:nvPr>
              <p:custDataLst>
                <p:tags r:id="rId104"/>
              </p:custDataLst>
            </p:nvPr>
          </p:nvSpPr>
          <p:spPr>
            <a:xfrm>
              <a:off x="5858869" y="1533764"/>
              <a:ext cx="64282" cy="189866"/>
            </a:xfrm>
            <a:custGeom>
              <a:avLst/>
              <a:gdLst/>
              <a:ahLst/>
              <a:cxnLst/>
              <a:rect l="0" t="0" r="0" b="0"/>
              <a:pathLst>
                <a:path w="64282" h="189866">
                  <a:moveTo>
                    <a:pt x="64281" y="7278"/>
                  </a:moveTo>
                  <a:lnTo>
                    <a:pt x="64281" y="7278"/>
                  </a:lnTo>
                  <a:lnTo>
                    <a:pt x="64281" y="989"/>
                  </a:lnTo>
                  <a:lnTo>
                    <a:pt x="63470" y="651"/>
                  </a:lnTo>
                  <a:lnTo>
                    <a:pt x="47113" y="0"/>
                  </a:lnTo>
                  <a:lnTo>
                    <a:pt x="40151" y="4314"/>
                  </a:lnTo>
                  <a:lnTo>
                    <a:pt x="10811" y="31571"/>
                  </a:lnTo>
                  <a:lnTo>
                    <a:pt x="1813" y="46370"/>
                  </a:lnTo>
                  <a:lnTo>
                    <a:pt x="0" y="52513"/>
                  </a:lnTo>
                  <a:lnTo>
                    <a:pt x="328" y="55288"/>
                  </a:lnTo>
                  <a:lnTo>
                    <a:pt x="11092" y="75534"/>
                  </a:lnTo>
                  <a:lnTo>
                    <a:pt x="15755" y="81705"/>
                  </a:lnTo>
                  <a:lnTo>
                    <a:pt x="20533" y="84989"/>
                  </a:lnTo>
                  <a:lnTo>
                    <a:pt x="25361" y="87260"/>
                  </a:lnTo>
                  <a:lnTo>
                    <a:pt x="44807" y="104739"/>
                  </a:lnTo>
                  <a:lnTo>
                    <a:pt x="47511" y="109563"/>
                  </a:lnTo>
                  <a:lnTo>
                    <a:pt x="49246" y="119272"/>
                  </a:lnTo>
                  <a:lnTo>
                    <a:pt x="49548" y="126570"/>
                  </a:lnTo>
                  <a:lnTo>
                    <a:pt x="45760" y="137749"/>
                  </a:lnTo>
                  <a:lnTo>
                    <a:pt x="29870" y="166298"/>
                  </a:lnTo>
                  <a:lnTo>
                    <a:pt x="24303" y="181243"/>
                  </a:lnTo>
                  <a:lnTo>
                    <a:pt x="22210" y="184117"/>
                  </a:lnTo>
                  <a:lnTo>
                    <a:pt x="13156" y="1898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78" name="SMARTInkShape-1650"/>
            <p:cNvSpPr/>
            <p:nvPr>
              <p:custDataLst>
                <p:tags r:id="rId105"/>
              </p:custDataLst>
            </p:nvPr>
          </p:nvSpPr>
          <p:spPr>
            <a:xfrm>
              <a:off x="5625485" y="1555922"/>
              <a:ext cx="166203" cy="182315"/>
            </a:xfrm>
            <a:custGeom>
              <a:avLst/>
              <a:gdLst/>
              <a:ahLst/>
              <a:cxnLst/>
              <a:rect l="0" t="0" r="0" b="0"/>
              <a:pathLst>
                <a:path w="166203" h="182315">
                  <a:moveTo>
                    <a:pt x="63953" y="72762"/>
                  </a:moveTo>
                  <a:lnTo>
                    <a:pt x="63953" y="72762"/>
                  </a:lnTo>
                  <a:lnTo>
                    <a:pt x="63953" y="68884"/>
                  </a:lnTo>
                  <a:lnTo>
                    <a:pt x="66116" y="64817"/>
                  </a:lnTo>
                  <a:lnTo>
                    <a:pt x="74118" y="55593"/>
                  </a:lnTo>
                  <a:lnTo>
                    <a:pt x="76586" y="48631"/>
                  </a:lnTo>
                  <a:lnTo>
                    <a:pt x="78494" y="40938"/>
                  </a:lnTo>
                  <a:lnTo>
                    <a:pt x="84167" y="29387"/>
                  </a:lnTo>
                  <a:lnTo>
                    <a:pt x="85921" y="24270"/>
                  </a:lnTo>
                  <a:lnTo>
                    <a:pt x="89405" y="19291"/>
                  </a:lnTo>
                  <a:lnTo>
                    <a:pt x="89848" y="16827"/>
                  </a:lnTo>
                  <a:lnTo>
                    <a:pt x="89331" y="14373"/>
                  </a:lnTo>
                  <a:lnTo>
                    <a:pt x="84727" y="7042"/>
                  </a:lnTo>
                  <a:lnTo>
                    <a:pt x="82671" y="4603"/>
                  </a:lnTo>
                  <a:lnTo>
                    <a:pt x="78223" y="1894"/>
                  </a:lnTo>
                  <a:lnTo>
                    <a:pt x="68755" y="155"/>
                  </a:lnTo>
                  <a:lnTo>
                    <a:pt x="57621" y="3730"/>
                  </a:lnTo>
                  <a:lnTo>
                    <a:pt x="36029" y="16906"/>
                  </a:lnTo>
                  <a:lnTo>
                    <a:pt x="29091" y="23862"/>
                  </a:lnTo>
                  <a:lnTo>
                    <a:pt x="20622" y="39067"/>
                  </a:lnTo>
                  <a:lnTo>
                    <a:pt x="8023" y="73945"/>
                  </a:lnTo>
                  <a:lnTo>
                    <a:pt x="398" y="107830"/>
                  </a:lnTo>
                  <a:lnTo>
                    <a:pt x="0" y="123242"/>
                  </a:lnTo>
                  <a:lnTo>
                    <a:pt x="4636" y="156442"/>
                  </a:lnTo>
                  <a:lnTo>
                    <a:pt x="7294" y="164864"/>
                  </a:lnTo>
                  <a:lnTo>
                    <a:pt x="15612" y="176884"/>
                  </a:lnTo>
                  <a:lnTo>
                    <a:pt x="20287" y="179901"/>
                  </a:lnTo>
                  <a:lnTo>
                    <a:pt x="22669" y="180705"/>
                  </a:lnTo>
                  <a:lnTo>
                    <a:pt x="29645" y="179435"/>
                  </a:lnTo>
                  <a:lnTo>
                    <a:pt x="40533" y="174158"/>
                  </a:lnTo>
                  <a:lnTo>
                    <a:pt x="59846" y="156084"/>
                  </a:lnTo>
                  <a:lnTo>
                    <a:pt x="76547" y="130336"/>
                  </a:lnTo>
                  <a:lnTo>
                    <a:pt x="87900" y="97930"/>
                  </a:lnTo>
                  <a:lnTo>
                    <a:pt x="102976" y="65290"/>
                  </a:lnTo>
                  <a:lnTo>
                    <a:pt x="114610" y="32754"/>
                  </a:lnTo>
                  <a:lnTo>
                    <a:pt x="129555" y="0"/>
                  </a:lnTo>
                  <a:lnTo>
                    <a:pt x="129646" y="3685"/>
                  </a:lnTo>
                  <a:lnTo>
                    <a:pt x="131831" y="7707"/>
                  </a:lnTo>
                  <a:lnTo>
                    <a:pt x="133550" y="9916"/>
                  </a:lnTo>
                  <a:lnTo>
                    <a:pt x="135969" y="24656"/>
                  </a:lnTo>
                  <a:lnTo>
                    <a:pt x="139018" y="58552"/>
                  </a:lnTo>
                  <a:lnTo>
                    <a:pt x="143597" y="94725"/>
                  </a:lnTo>
                  <a:lnTo>
                    <a:pt x="148077" y="131197"/>
                  </a:lnTo>
                  <a:lnTo>
                    <a:pt x="153296" y="163380"/>
                  </a:lnTo>
                  <a:lnTo>
                    <a:pt x="158972" y="174291"/>
                  </a:lnTo>
                  <a:lnTo>
                    <a:pt x="166202" y="1823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00" name="SMARTInkShape-Group315"/>
          <p:cNvGrpSpPr/>
          <p:nvPr/>
        </p:nvGrpSpPr>
        <p:grpSpPr>
          <a:xfrm>
            <a:off x="1446185" y="1847888"/>
            <a:ext cx="2563445" cy="488660"/>
            <a:chOff x="1446185" y="1847888"/>
            <a:chExt cx="2563445" cy="488660"/>
          </a:xfrm>
        </p:grpSpPr>
        <p:sp>
          <p:nvSpPr>
            <p:cNvPr id="7180" name="SMARTInkShape-1651"/>
            <p:cNvSpPr/>
            <p:nvPr>
              <p:custDataLst>
                <p:tags r:id="rId76"/>
              </p:custDataLst>
            </p:nvPr>
          </p:nvSpPr>
          <p:spPr>
            <a:xfrm>
              <a:off x="1475318" y="1906314"/>
              <a:ext cx="7297" cy="313955"/>
            </a:xfrm>
            <a:custGeom>
              <a:avLst/>
              <a:gdLst/>
              <a:ahLst/>
              <a:cxnLst/>
              <a:rect l="0" t="0" r="0" b="0"/>
              <a:pathLst>
                <a:path w="7297" h="313955">
                  <a:moveTo>
                    <a:pt x="7296" y="14510"/>
                  </a:moveTo>
                  <a:lnTo>
                    <a:pt x="7296" y="14510"/>
                  </a:lnTo>
                  <a:lnTo>
                    <a:pt x="7296" y="8222"/>
                  </a:lnTo>
                  <a:lnTo>
                    <a:pt x="81" y="0"/>
                  </a:lnTo>
                  <a:lnTo>
                    <a:pt x="0" y="10077"/>
                  </a:lnTo>
                  <a:lnTo>
                    <a:pt x="6845" y="43931"/>
                  </a:lnTo>
                  <a:lnTo>
                    <a:pt x="7236" y="79758"/>
                  </a:lnTo>
                  <a:lnTo>
                    <a:pt x="7278" y="107600"/>
                  </a:lnTo>
                  <a:lnTo>
                    <a:pt x="7290" y="137218"/>
                  </a:lnTo>
                  <a:lnTo>
                    <a:pt x="7294" y="170520"/>
                  </a:lnTo>
                  <a:lnTo>
                    <a:pt x="7295" y="201305"/>
                  </a:lnTo>
                  <a:lnTo>
                    <a:pt x="7295" y="230174"/>
                  </a:lnTo>
                  <a:lnTo>
                    <a:pt x="7296" y="262150"/>
                  </a:lnTo>
                  <a:lnTo>
                    <a:pt x="7296" y="296483"/>
                  </a:lnTo>
                  <a:lnTo>
                    <a:pt x="7296" y="31395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81" name="SMARTInkShape-1652"/>
            <p:cNvSpPr/>
            <p:nvPr>
              <p:custDataLst>
                <p:tags r:id="rId77"/>
              </p:custDataLst>
            </p:nvPr>
          </p:nvSpPr>
          <p:spPr>
            <a:xfrm>
              <a:off x="1446185" y="1847888"/>
              <a:ext cx="65644" cy="51027"/>
            </a:xfrm>
            <a:custGeom>
              <a:avLst/>
              <a:gdLst/>
              <a:ahLst/>
              <a:cxnLst/>
              <a:rect l="0" t="0" r="0" b="0"/>
              <a:pathLst>
                <a:path w="65644" h="51027">
                  <a:moveTo>
                    <a:pt x="7214" y="21812"/>
                  </a:moveTo>
                  <a:lnTo>
                    <a:pt x="7214" y="21812"/>
                  </a:lnTo>
                  <a:lnTo>
                    <a:pt x="3337" y="21812"/>
                  </a:lnTo>
                  <a:lnTo>
                    <a:pt x="2195" y="21000"/>
                  </a:lnTo>
                  <a:lnTo>
                    <a:pt x="1434" y="19648"/>
                  </a:lnTo>
                  <a:lnTo>
                    <a:pt x="0" y="8521"/>
                  </a:lnTo>
                  <a:lnTo>
                    <a:pt x="3815" y="3717"/>
                  </a:lnTo>
                  <a:lnTo>
                    <a:pt x="7867" y="1597"/>
                  </a:lnTo>
                  <a:lnTo>
                    <a:pt x="21879" y="50"/>
                  </a:lnTo>
                  <a:lnTo>
                    <a:pt x="24294" y="0"/>
                  </a:lnTo>
                  <a:lnTo>
                    <a:pt x="35448" y="3808"/>
                  </a:lnTo>
                  <a:lnTo>
                    <a:pt x="42214" y="10023"/>
                  </a:lnTo>
                  <a:lnTo>
                    <a:pt x="63056" y="45920"/>
                  </a:lnTo>
                  <a:lnTo>
                    <a:pt x="65643" y="510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82" name="SMARTInkShape-1653"/>
            <p:cNvSpPr/>
            <p:nvPr>
              <p:custDataLst>
                <p:tags r:id="rId78"/>
              </p:custDataLst>
            </p:nvPr>
          </p:nvSpPr>
          <p:spPr>
            <a:xfrm>
              <a:off x="1482614" y="2198358"/>
              <a:ext cx="80339" cy="50690"/>
            </a:xfrm>
            <a:custGeom>
              <a:avLst/>
              <a:gdLst/>
              <a:ahLst/>
              <a:cxnLst/>
              <a:rect l="0" t="0" r="0" b="0"/>
              <a:pathLst>
                <a:path w="80339" h="50690">
                  <a:moveTo>
                    <a:pt x="0" y="0"/>
                  </a:moveTo>
                  <a:lnTo>
                    <a:pt x="0" y="0"/>
                  </a:lnTo>
                  <a:lnTo>
                    <a:pt x="0" y="21045"/>
                  </a:lnTo>
                  <a:lnTo>
                    <a:pt x="2164" y="27747"/>
                  </a:lnTo>
                  <a:lnTo>
                    <a:pt x="14797" y="43692"/>
                  </a:lnTo>
                  <a:lnTo>
                    <a:pt x="17168" y="46170"/>
                  </a:lnTo>
                  <a:lnTo>
                    <a:pt x="24130" y="48922"/>
                  </a:lnTo>
                  <a:lnTo>
                    <a:pt x="41825" y="50689"/>
                  </a:lnTo>
                  <a:lnTo>
                    <a:pt x="51319" y="46603"/>
                  </a:lnTo>
                  <a:lnTo>
                    <a:pt x="80338" y="29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83" name="SMARTInkShape-1654"/>
            <p:cNvSpPr/>
            <p:nvPr>
              <p:custDataLst>
                <p:tags r:id="rId79"/>
              </p:custDataLst>
            </p:nvPr>
          </p:nvSpPr>
          <p:spPr>
            <a:xfrm>
              <a:off x="1614077" y="1877139"/>
              <a:ext cx="58384" cy="357737"/>
            </a:xfrm>
            <a:custGeom>
              <a:avLst/>
              <a:gdLst/>
              <a:ahLst/>
              <a:cxnLst/>
              <a:rect l="0" t="0" r="0" b="0"/>
              <a:pathLst>
                <a:path w="58384" h="357737">
                  <a:moveTo>
                    <a:pt x="7303" y="36382"/>
                  </a:moveTo>
                  <a:lnTo>
                    <a:pt x="7303" y="36382"/>
                  </a:lnTo>
                  <a:lnTo>
                    <a:pt x="7303" y="46547"/>
                  </a:lnTo>
                  <a:lnTo>
                    <a:pt x="9467" y="51179"/>
                  </a:lnTo>
                  <a:lnTo>
                    <a:pt x="12323" y="55942"/>
                  </a:lnTo>
                  <a:lnTo>
                    <a:pt x="20237" y="75491"/>
                  </a:lnTo>
                  <a:lnTo>
                    <a:pt x="31749" y="89641"/>
                  </a:lnTo>
                  <a:lnTo>
                    <a:pt x="36562" y="92512"/>
                  </a:lnTo>
                  <a:lnTo>
                    <a:pt x="49684" y="94675"/>
                  </a:lnTo>
                  <a:lnTo>
                    <a:pt x="54575" y="90893"/>
                  </a:lnTo>
                  <a:lnTo>
                    <a:pt x="56715" y="84684"/>
                  </a:lnTo>
                  <a:lnTo>
                    <a:pt x="58383" y="50464"/>
                  </a:lnTo>
                  <a:lnTo>
                    <a:pt x="57597" y="41829"/>
                  </a:lnTo>
                  <a:lnTo>
                    <a:pt x="45969" y="19454"/>
                  </a:lnTo>
                  <a:lnTo>
                    <a:pt x="39678" y="10357"/>
                  </a:lnTo>
                  <a:lnTo>
                    <a:pt x="37922" y="5069"/>
                  </a:lnTo>
                  <a:lnTo>
                    <a:pt x="36642" y="3334"/>
                  </a:lnTo>
                  <a:lnTo>
                    <a:pt x="34978" y="2177"/>
                  </a:lnTo>
                  <a:lnTo>
                    <a:pt x="30964" y="892"/>
                  </a:lnTo>
                  <a:lnTo>
                    <a:pt x="23263" y="0"/>
                  </a:lnTo>
                  <a:lnTo>
                    <a:pt x="18434" y="3781"/>
                  </a:lnTo>
                  <a:lnTo>
                    <a:pt x="16308" y="9991"/>
                  </a:lnTo>
                  <a:lnTo>
                    <a:pt x="12947" y="22611"/>
                  </a:lnTo>
                  <a:lnTo>
                    <a:pt x="9811" y="32696"/>
                  </a:lnTo>
                  <a:lnTo>
                    <a:pt x="3756" y="66072"/>
                  </a:lnTo>
                  <a:lnTo>
                    <a:pt x="742" y="100735"/>
                  </a:lnTo>
                  <a:lnTo>
                    <a:pt x="220" y="129206"/>
                  </a:lnTo>
                  <a:lnTo>
                    <a:pt x="65" y="159011"/>
                  </a:lnTo>
                  <a:lnTo>
                    <a:pt x="19" y="192368"/>
                  </a:lnTo>
                  <a:lnTo>
                    <a:pt x="5" y="223981"/>
                  </a:lnTo>
                  <a:lnTo>
                    <a:pt x="1" y="257062"/>
                  </a:lnTo>
                  <a:lnTo>
                    <a:pt x="0" y="293037"/>
                  </a:lnTo>
                  <a:lnTo>
                    <a:pt x="2164" y="317197"/>
                  </a:lnTo>
                  <a:lnTo>
                    <a:pt x="7103" y="349164"/>
                  </a:lnTo>
                  <a:lnTo>
                    <a:pt x="7303" y="35773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84" name="SMARTInkShape-1655"/>
            <p:cNvSpPr/>
            <p:nvPr>
              <p:custDataLst>
                <p:tags r:id="rId80"/>
              </p:custDataLst>
            </p:nvPr>
          </p:nvSpPr>
          <p:spPr>
            <a:xfrm>
              <a:off x="1621380" y="2044984"/>
              <a:ext cx="124161" cy="29215"/>
            </a:xfrm>
            <a:custGeom>
              <a:avLst/>
              <a:gdLst/>
              <a:ahLst/>
              <a:cxnLst/>
              <a:rect l="0" t="0" r="0" b="0"/>
              <a:pathLst>
                <a:path w="124161" h="29215">
                  <a:moveTo>
                    <a:pt x="0" y="29214"/>
                  </a:moveTo>
                  <a:lnTo>
                    <a:pt x="0" y="29214"/>
                  </a:lnTo>
                  <a:lnTo>
                    <a:pt x="3877" y="29214"/>
                  </a:lnTo>
                  <a:lnTo>
                    <a:pt x="7945" y="27050"/>
                  </a:lnTo>
                  <a:lnTo>
                    <a:pt x="10166" y="25337"/>
                  </a:lnTo>
                  <a:lnTo>
                    <a:pt x="16961" y="23433"/>
                  </a:lnTo>
                  <a:lnTo>
                    <a:pt x="29912" y="20198"/>
                  </a:lnTo>
                  <a:lnTo>
                    <a:pt x="40074" y="17092"/>
                  </a:lnTo>
                  <a:lnTo>
                    <a:pt x="73504" y="11057"/>
                  </a:lnTo>
                  <a:lnTo>
                    <a:pt x="107287" y="5286"/>
                  </a:lnTo>
                  <a:lnTo>
                    <a:pt x="12416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85" name="SMARTInkShape-1656"/>
            <p:cNvSpPr/>
            <p:nvPr>
              <p:custDataLst>
                <p:tags r:id="rId81"/>
              </p:custDataLst>
            </p:nvPr>
          </p:nvSpPr>
          <p:spPr>
            <a:xfrm>
              <a:off x="1898914" y="2044984"/>
              <a:ext cx="21911" cy="175285"/>
            </a:xfrm>
            <a:custGeom>
              <a:avLst/>
              <a:gdLst/>
              <a:ahLst/>
              <a:cxnLst/>
              <a:rect l="0" t="0" r="0" b="0"/>
              <a:pathLst>
                <a:path w="21911" h="175285">
                  <a:moveTo>
                    <a:pt x="21910" y="0"/>
                  </a:moveTo>
                  <a:lnTo>
                    <a:pt x="21910" y="0"/>
                  </a:lnTo>
                  <a:lnTo>
                    <a:pt x="21910" y="3877"/>
                  </a:lnTo>
                  <a:lnTo>
                    <a:pt x="19746" y="7945"/>
                  </a:lnTo>
                  <a:lnTo>
                    <a:pt x="16891" y="12457"/>
                  </a:lnTo>
                  <a:lnTo>
                    <a:pt x="15284" y="20372"/>
                  </a:lnTo>
                  <a:lnTo>
                    <a:pt x="14666" y="51567"/>
                  </a:lnTo>
                  <a:lnTo>
                    <a:pt x="10738" y="85396"/>
                  </a:lnTo>
                  <a:lnTo>
                    <a:pt x="7756" y="118083"/>
                  </a:lnTo>
                  <a:lnTo>
                    <a:pt x="7343" y="152840"/>
                  </a:lnTo>
                  <a:lnTo>
                    <a:pt x="6509" y="162063"/>
                  </a:lnTo>
                  <a:lnTo>
                    <a:pt x="0" y="1752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86" name="SMARTInkShape-1657"/>
            <p:cNvSpPr/>
            <p:nvPr>
              <p:custDataLst>
                <p:tags r:id="rId82"/>
              </p:custDataLst>
            </p:nvPr>
          </p:nvSpPr>
          <p:spPr>
            <a:xfrm>
              <a:off x="1877003" y="2081593"/>
              <a:ext cx="102250" cy="14516"/>
            </a:xfrm>
            <a:custGeom>
              <a:avLst/>
              <a:gdLst/>
              <a:ahLst/>
              <a:cxnLst/>
              <a:rect l="0" t="0" r="0" b="0"/>
              <a:pathLst>
                <a:path w="102250" h="14516">
                  <a:moveTo>
                    <a:pt x="0" y="14515"/>
                  </a:moveTo>
                  <a:lnTo>
                    <a:pt x="0" y="14515"/>
                  </a:lnTo>
                  <a:lnTo>
                    <a:pt x="0" y="3424"/>
                  </a:lnTo>
                  <a:lnTo>
                    <a:pt x="812" y="2252"/>
                  </a:lnTo>
                  <a:lnTo>
                    <a:pt x="2164" y="1471"/>
                  </a:lnTo>
                  <a:lnTo>
                    <a:pt x="6643" y="603"/>
                  </a:lnTo>
                  <a:lnTo>
                    <a:pt x="23457" y="0"/>
                  </a:lnTo>
                  <a:lnTo>
                    <a:pt x="54604" y="7352"/>
                  </a:lnTo>
                  <a:lnTo>
                    <a:pt x="90180" y="14025"/>
                  </a:lnTo>
                  <a:lnTo>
                    <a:pt x="102249" y="145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87" name="SMARTInkShape-1658"/>
            <p:cNvSpPr/>
            <p:nvPr>
              <p:custDataLst>
                <p:tags r:id="rId83"/>
              </p:custDataLst>
            </p:nvPr>
          </p:nvSpPr>
          <p:spPr>
            <a:xfrm>
              <a:off x="2015771" y="1942735"/>
              <a:ext cx="102249" cy="262927"/>
            </a:xfrm>
            <a:custGeom>
              <a:avLst/>
              <a:gdLst/>
              <a:ahLst/>
              <a:cxnLst/>
              <a:rect l="0" t="0" r="0" b="0"/>
              <a:pathLst>
                <a:path w="102249" h="262927">
                  <a:moveTo>
                    <a:pt x="14606" y="0"/>
                  </a:moveTo>
                  <a:lnTo>
                    <a:pt x="14606" y="0"/>
                  </a:lnTo>
                  <a:lnTo>
                    <a:pt x="14606" y="32075"/>
                  </a:lnTo>
                  <a:lnTo>
                    <a:pt x="12442" y="51972"/>
                  </a:lnTo>
                  <a:lnTo>
                    <a:pt x="8318" y="88260"/>
                  </a:lnTo>
                  <a:lnTo>
                    <a:pt x="7603" y="118752"/>
                  </a:lnTo>
                  <a:lnTo>
                    <a:pt x="3514" y="148345"/>
                  </a:lnTo>
                  <a:lnTo>
                    <a:pt x="1041" y="181549"/>
                  </a:lnTo>
                  <a:lnTo>
                    <a:pt x="205" y="216646"/>
                  </a:lnTo>
                  <a:lnTo>
                    <a:pt x="4" y="251964"/>
                  </a:lnTo>
                  <a:lnTo>
                    <a:pt x="0" y="255141"/>
                  </a:lnTo>
                  <a:lnTo>
                    <a:pt x="811" y="222785"/>
                  </a:lnTo>
                  <a:lnTo>
                    <a:pt x="10164" y="189414"/>
                  </a:lnTo>
                  <a:lnTo>
                    <a:pt x="24579" y="155563"/>
                  </a:lnTo>
                  <a:lnTo>
                    <a:pt x="38246" y="126756"/>
                  </a:lnTo>
                  <a:lnTo>
                    <a:pt x="56070" y="105987"/>
                  </a:lnTo>
                  <a:lnTo>
                    <a:pt x="68098" y="98578"/>
                  </a:lnTo>
                  <a:lnTo>
                    <a:pt x="74357" y="96560"/>
                  </a:lnTo>
                  <a:lnTo>
                    <a:pt x="77162" y="96833"/>
                  </a:lnTo>
                  <a:lnTo>
                    <a:pt x="82443" y="99301"/>
                  </a:lnTo>
                  <a:lnTo>
                    <a:pt x="84176" y="101095"/>
                  </a:lnTo>
                  <a:lnTo>
                    <a:pt x="91062" y="116033"/>
                  </a:lnTo>
                  <a:lnTo>
                    <a:pt x="94178" y="135027"/>
                  </a:lnTo>
                  <a:lnTo>
                    <a:pt x="98721" y="168450"/>
                  </a:lnTo>
                  <a:lnTo>
                    <a:pt x="101784" y="204560"/>
                  </a:lnTo>
                  <a:lnTo>
                    <a:pt x="102187" y="238589"/>
                  </a:lnTo>
                  <a:lnTo>
                    <a:pt x="102248" y="2629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88" name="SMARTInkShape-1659"/>
            <p:cNvSpPr/>
            <p:nvPr>
              <p:custDataLst>
                <p:tags r:id="rId84"/>
              </p:custDataLst>
            </p:nvPr>
          </p:nvSpPr>
          <p:spPr>
            <a:xfrm>
              <a:off x="2176447" y="2052288"/>
              <a:ext cx="7305" cy="160678"/>
            </a:xfrm>
            <a:custGeom>
              <a:avLst/>
              <a:gdLst/>
              <a:ahLst/>
              <a:cxnLst/>
              <a:rect l="0" t="0" r="0" b="0"/>
              <a:pathLst>
                <a:path w="7305" h="160678">
                  <a:moveTo>
                    <a:pt x="0" y="0"/>
                  </a:moveTo>
                  <a:lnTo>
                    <a:pt x="0" y="0"/>
                  </a:lnTo>
                  <a:lnTo>
                    <a:pt x="0" y="35786"/>
                  </a:lnTo>
                  <a:lnTo>
                    <a:pt x="0" y="71616"/>
                  </a:lnTo>
                  <a:lnTo>
                    <a:pt x="0" y="101968"/>
                  </a:lnTo>
                  <a:lnTo>
                    <a:pt x="2165" y="124076"/>
                  </a:lnTo>
                  <a:lnTo>
                    <a:pt x="7304" y="1606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89" name="SMARTInkShape-1660"/>
            <p:cNvSpPr/>
            <p:nvPr>
              <p:custDataLst>
                <p:tags r:id="rId85"/>
              </p:custDataLst>
            </p:nvPr>
          </p:nvSpPr>
          <p:spPr>
            <a:xfrm>
              <a:off x="2191054" y="1950127"/>
              <a:ext cx="7305" cy="29126"/>
            </a:xfrm>
            <a:custGeom>
              <a:avLst/>
              <a:gdLst/>
              <a:ahLst/>
              <a:cxnLst/>
              <a:rect l="0" t="0" r="0" b="0"/>
              <a:pathLst>
                <a:path w="7305" h="29126">
                  <a:moveTo>
                    <a:pt x="0" y="7215"/>
                  </a:moveTo>
                  <a:lnTo>
                    <a:pt x="0" y="7215"/>
                  </a:lnTo>
                  <a:lnTo>
                    <a:pt x="0" y="0"/>
                  </a:lnTo>
                  <a:lnTo>
                    <a:pt x="0" y="3815"/>
                  </a:lnTo>
                  <a:lnTo>
                    <a:pt x="2164" y="7868"/>
                  </a:lnTo>
                  <a:lnTo>
                    <a:pt x="6289" y="13205"/>
                  </a:lnTo>
                  <a:lnTo>
                    <a:pt x="7304" y="2912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0" name="SMARTInkShape-1661"/>
            <p:cNvSpPr/>
            <p:nvPr>
              <p:custDataLst>
                <p:tags r:id="rId86"/>
              </p:custDataLst>
            </p:nvPr>
          </p:nvSpPr>
          <p:spPr>
            <a:xfrm>
              <a:off x="2250001" y="2008466"/>
              <a:ext cx="72518" cy="226410"/>
            </a:xfrm>
            <a:custGeom>
              <a:avLst/>
              <a:gdLst/>
              <a:ahLst/>
              <a:cxnLst/>
              <a:rect l="0" t="0" r="0" b="0"/>
              <a:pathLst>
                <a:path w="72518" h="226410">
                  <a:moveTo>
                    <a:pt x="72517" y="0"/>
                  </a:moveTo>
                  <a:lnTo>
                    <a:pt x="72517" y="0"/>
                  </a:lnTo>
                  <a:lnTo>
                    <a:pt x="62351" y="0"/>
                  </a:lnTo>
                  <a:lnTo>
                    <a:pt x="57720" y="2164"/>
                  </a:lnTo>
                  <a:lnTo>
                    <a:pt x="55348" y="3878"/>
                  </a:lnTo>
                  <a:lnTo>
                    <a:pt x="40693" y="8250"/>
                  </a:lnTo>
                  <a:lnTo>
                    <a:pt x="8347" y="44373"/>
                  </a:lnTo>
                  <a:lnTo>
                    <a:pt x="3422" y="53805"/>
                  </a:lnTo>
                  <a:lnTo>
                    <a:pt x="0" y="74060"/>
                  </a:lnTo>
                  <a:lnTo>
                    <a:pt x="3512" y="86233"/>
                  </a:lnTo>
                  <a:lnTo>
                    <a:pt x="11969" y="99056"/>
                  </a:lnTo>
                  <a:lnTo>
                    <a:pt x="16663" y="104347"/>
                  </a:lnTo>
                  <a:lnTo>
                    <a:pt x="23618" y="107239"/>
                  </a:lnTo>
                  <a:lnTo>
                    <a:pt x="31308" y="109336"/>
                  </a:lnTo>
                  <a:lnTo>
                    <a:pt x="52181" y="121920"/>
                  </a:lnTo>
                  <a:lnTo>
                    <a:pt x="62426" y="136350"/>
                  </a:lnTo>
                  <a:lnTo>
                    <a:pt x="64387" y="143641"/>
                  </a:lnTo>
                  <a:lnTo>
                    <a:pt x="65105" y="155809"/>
                  </a:lnTo>
                  <a:lnTo>
                    <a:pt x="63001" y="160678"/>
                  </a:lnTo>
                  <a:lnTo>
                    <a:pt x="43245" y="195221"/>
                  </a:lnTo>
                  <a:lnTo>
                    <a:pt x="21392" y="2264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1" name="SMARTInkShape-1662"/>
            <p:cNvSpPr/>
            <p:nvPr>
              <p:custDataLst>
                <p:tags r:id="rId87"/>
              </p:custDataLst>
            </p:nvPr>
          </p:nvSpPr>
          <p:spPr>
            <a:xfrm>
              <a:off x="2414093" y="2030803"/>
              <a:ext cx="120227" cy="225984"/>
            </a:xfrm>
            <a:custGeom>
              <a:avLst/>
              <a:gdLst/>
              <a:ahLst/>
              <a:cxnLst/>
              <a:rect l="0" t="0" r="0" b="0"/>
              <a:pathLst>
                <a:path w="120227" h="225984">
                  <a:moveTo>
                    <a:pt x="120226" y="36091"/>
                  </a:moveTo>
                  <a:lnTo>
                    <a:pt x="120226" y="36091"/>
                  </a:lnTo>
                  <a:lnTo>
                    <a:pt x="120226" y="18923"/>
                  </a:lnTo>
                  <a:lnTo>
                    <a:pt x="118063" y="14125"/>
                  </a:lnTo>
                  <a:lnTo>
                    <a:pt x="115207" y="9287"/>
                  </a:lnTo>
                  <a:lnTo>
                    <a:pt x="113938" y="4432"/>
                  </a:lnTo>
                  <a:lnTo>
                    <a:pt x="112788" y="2813"/>
                  </a:lnTo>
                  <a:lnTo>
                    <a:pt x="111210" y="1733"/>
                  </a:lnTo>
                  <a:lnTo>
                    <a:pt x="105112" y="214"/>
                  </a:lnTo>
                  <a:lnTo>
                    <a:pt x="102847" y="0"/>
                  </a:lnTo>
                  <a:lnTo>
                    <a:pt x="83023" y="7575"/>
                  </a:lnTo>
                  <a:lnTo>
                    <a:pt x="64098" y="16753"/>
                  </a:lnTo>
                  <a:lnTo>
                    <a:pt x="44730" y="38042"/>
                  </a:lnTo>
                  <a:lnTo>
                    <a:pt x="25276" y="67855"/>
                  </a:lnTo>
                  <a:lnTo>
                    <a:pt x="12836" y="95275"/>
                  </a:lnTo>
                  <a:lnTo>
                    <a:pt x="6175" y="123958"/>
                  </a:lnTo>
                  <a:lnTo>
                    <a:pt x="47" y="158853"/>
                  </a:lnTo>
                  <a:lnTo>
                    <a:pt x="0" y="172073"/>
                  </a:lnTo>
                  <a:lnTo>
                    <a:pt x="6582" y="193784"/>
                  </a:lnTo>
                  <a:lnTo>
                    <a:pt x="11019" y="199500"/>
                  </a:lnTo>
                  <a:lnTo>
                    <a:pt x="13339" y="201024"/>
                  </a:lnTo>
                  <a:lnTo>
                    <a:pt x="24357" y="203169"/>
                  </a:lnTo>
                  <a:lnTo>
                    <a:pt x="31092" y="201507"/>
                  </a:lnTo>
                  <a:lnTo>
                    <a:pt x="34024" y="199928"/>
                  </a:lnTo>
                  <a:lnTo>
                    <a:pt x="42028" y="189950"/>
                  </a:lnTo>
                  <a:lnTo>
                    <a:pt x="64366" y="156891"/>
                  </a:lnTo>
                  <a:lnTo>
                    <a:pt x="72478" y="138157"/>
                  </a:lnTo>
                  <a:lnTo>
                    <a:pt x="81891" y="101871"/>
                  </a:lnTo>
                  <a:lnTo>
                    <a:pt x="88970" y="80403"/>
                  </a:lnTo>
                  <a:lnTo>
                    <a:pt x="90916" y="71204"/>
                  </a:lnTo>
                  <a:lnTo>
                    <a:pt x="97980" y="58565"/>
                  </a:lnTo>
                  <a:lnTo>
                    <a:pt x="98310" y="90841"/>
                  </a:lnTo>
                  <a:lnTo>
                    <a:pt x="98315" y="124211"/>
                  </a:lnTo>
                  <a:lnTo>
                    <a:pt x="98316" y="158061"/>
                  </a:lnTo>
                  <a:lnTo>
                    <a:pt x="100480" y="189033"/>
                  </a:lnTo>
                  <a:lnTo>
                    <a:pt x="105619" y="22598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2" name="SMARTInkShape-1663"/>
            <p:cNvSpPr/>
            <p:nvPr>
              <p:custDataLst>
                <p:tags r:id="rId88"/>
              </p:custDataLst>
            </p:nvPr>
          </p:nvSpPr>
          <p:spPr>
            <a:xfrm>
              <a:off x="2614997" y="2037770"/>
              <a:ext cx="57954" cy="197106"/>
            </a:xfrm>
            <a:custGeom>
              <a:avLst/>
              <a:gdLst/>
              <a:ahLst/>
              <a:cxnLst/>
              <a:rect l="0" t="0" r="0" b="0"/>
              <a:pathLst>
                <a:path w="57954" h="197106">
                  <a:moveTo>
                    <a:pt x="50786" y="7214"/>
                  </a:moveTo>
                  <a:lnTo>
                    <a:pt x="50786" y="7214"/>
                  </a:lnTo>
                  <a:lnTo>
                    <a:pt x="44497" y="926"/>
                  </a:lnTo>
                  <a:lnTo>
                    <a:pt x="39906" y="211"/>
                  </a:lnTo>
                  <a:lnTo>
                    <a:pt x="33406" y="0"/>
                  </a:lnTo>
                  <a:lnTo>
                    <a:pt x="28725" y="2114"/>
                  </a:lnTo>
                  <a:lnTo>
                    <a:pt x="19108" y="10084"/>
                  </a:lnTo>
                  <a:lnTo>
                    <a:pt x="11825" y="20958"/>
                  </a:lnTo>
                  <a:lnTo>
                    <a:pt x="2230" y="53561"/>
                  </a:lnTo>
                  <a:lnTo>
                    <a:pt x="0" y="81704"/>
                  </a:lnTo>
                  <a:lnTo>
                    <a:pt x="1975" y="91175"/>
                  </a:lnTo>
                  <a:lnTo>
                    <a:pt x="7650" y="101069"/>
                  </a:lnTo>
                  <a:lnTo>
                    <a:pt x="12950" y="106544"/>
                  </a:lnTo>
                  <a:lnTo>
                    <a:pt x="20715" y="111682"/>
                  </a:lnTo>
                  <a:lnTo>
                    <a:pt x="44613" y="120198"/>
                  </a:lnTo>
                  <a:lnTo>
                    <a:pt x="56532" y="130019"/>
                  </a:lnTo>
                  <a:lnTo>
                    <a:pt x="57397" y="132935"/>
                  </a:lnTo>
                  <a:lnTo>
                    <a:pt x="57953" y="137543"/>
                  </a:lnTo>
                  <a:lnTo>
                    <a:pt x="28858" y="173685"/>
                  </a:lnTo>
                  <a:lnTo>
                    <a:pt x="23187" y="179393"/>
                  </a:lnTo>
                  <a:lnTo>
                    <a:pt x="9421" y="188271"/>
                  </a:lnTo>
                  <a:lnTo>
                    <a:pt x="8603" y="189592"/>
                  </a:lnTo>
                  <a:lnTo>
                    <a:pt x="6965" y="1971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3" name="SMARTInkShape-1664"/>
            <p:cNvSpPr/>
            <p:nvPr>
              <p:custDataLst>
                <p:tags r:id="rId89"/>
              </p:custDataLst>
            </p:nvPr>
          </p:nvSpPr>
          <p:spPr>
            <a:xfrm>
              <a:off x="2738818" y="2037680"/>
              <a:ext cx="43822" cy="204500"/>
            </a:xfrm>
            <a:custGeom>
              <a:avLst/>
              <a:gdLst/>
              <a:ahLst/>
              <a:cxnLst/>
              <a:rect l="0" t="0" r="0" b="0"/>
              <a:pathLst>
                <a:path w="43822" h="204500">
                  <a:moveTo>
                    <a:pt x="43821" y="0"/>
                  </a:moveTo>
                  <a:lnTo>
                    <a:pt x="43821" y="0"/>
                  </a:lnTo>
                  <a:lnTo>
                    <a:pt x="26653" y="0"/>
                  </a:lnTo>
                  <a:lnTo>
                    <a:pt x="9750" y="6289"/>
                  </a:lnTo>
                  <a:lnTo>
                    <a:pt x="4151" y="10880"/>
                  </a:lnTo>
                  <a:lnTo>
                    <a:pt x="1845" y="15115"/>
                  </a:lnTo>
                  <a:lnTo>
                    <a:pt x="364" y="28323"/>
                  </a:lnTo>
                  <a:lnTo>
                    <a:pt x="108" y="37967"/>
                  </a:lnTo>
                  <a:lnTo>
                    <a:pt x="2212" y="43383"/>
                  </a:lnTo>
                  <a:lnTo>
                    <a:pt x="5041" y="48496"/>
                  </a:lnTo>
                  <a:lnTo>
                    <a:pt x="7444" y="55936"/>
                  </a:lnTo>
                  <a:lnTo>
                    <a:pt x="26035" y="85341"/>
                  </a:lnTo>
                  <a:lnTo>
                    <a:pt x="28935" y="107194"/>
                  </a:lnTo>
                  <a:lnTo>
                    <a:pt x="28320" y="120035"/>
                  </a:lnTo>
                  <a:lnTo>
                    <a:pt x="20193" y="153418"/>
                  </a:lnTo>
                  <a:lnTo>
                    <a:pt x="14098" y="165830"/>
                  </a:lnTo>
                  <a:lnTo>
                    <a:pt x="11833" y="168982"/>
                  </a:lnTo>
                  <a:lnTo>
                    <a:pt x="9317" y="176812"/>
                  </a:lnTo>
                  <a:lnTo>
                    <a:pt x="6757" y="189792"/>
                  </a:lnTo>
                  <a:lnTo>
                    <a:pt x="0" y="2044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4" name="SMARTInkShape-1665"/>
            <p:cNvSpPr/>
            <p:nvPr>
              <p:custDataLst>
                <p:tags r:id="rId90"/>
              </p:custDataLst>
            </p:nvPr>
          </p:nvSpPr>
          <p:spPr>
            <a:xfrm>
              <a:off x="2855674" y="2052288"/>
              <a:ext cx="343266" cy="155508"/>
            </a:xfrm>
            <a:custGeom>
              <a:avLst/>
              <a:gdLst/>
              <a:ahLst/>
              <a:cxnLst/>
              <a:rect l="0" t="0" r="0" b="0"/>
              <a:pathLst>
                <a:path w="343266" h="155508">
                  <a:moveTo>
                    <a:pt x="0" y="0"/>
                  </a:moveTo>
                  <a:lnTo>
                    <a:pt x="0" y="0"/>
                  </a:lnTo>
                  <a:lnTo>
                    <a:pt x="0" y="31210"/>
                  </a:lnTo>
                  <a:lnTo>
                    <a:pt x="812" y="59633"/>
                  </a:lnTo>
                  <a:lnTo>
                    <a:pt x="5781" y="93500"/>
                  </a:lnTo>
                  <a:lnTo>
                    <a:pt x="10880" y="123874"/>
                  </a:lnTo>
                  <a:lnTo>
                    <a:pt x="19702" y="146675"/>
                  </a:lnTo>
                  <a:lnTo>
                    <a:pt x="24446" y="153913"/>
                  </a:lnTo>
                  <a:lnTo>
                    <a:pt x="26847" y="155356"/>
                  </a:lnTo>
                  <a:lnTo>
                    <a:pt x="29259" y="155507"/>
                  </a:lnTo>
                  <a:lnTo>
                    <a:pt x="34103" y="153510"/>
                  </a:lnTo>
                  <a:lnTo>
                    <a:pt x="50135" y="139455"/>
                  </a:lnTo>
                  <a:lnTo>
                    <a:pt x="70400" y="107015"/>
                  </a:lnTo>
                  <a:lnTo>
                    <a:pt x="87631" y="70865"/>
                  </a:lnTo>
                  <a:lnTo>
                    <a:pt x="102248" y="36968"/>
                  </a:lnTo>
                  <a:lnTo>
                    <a:pt x="111987" y="21007"/>
                  </a:lnTo>
                  <a:lnTo>
                    <a:pt x="119291" y="12626"/>
                  </a:lnTo>
                  <a:lnTo>
                    <a:pt x="124160" y="9669"/>
                  </a:lnTo>
                  <a:lnTo>
                    <a:pt x="133898" y="7770"/>
                  </a:lnTo>
                  <a:lnTo>
                    <a:pt x="138767" y="9675"/>
                  </a:lnTo>
                  <a:lnTo>
                    <a:pt x="141202" y="11319"/>
                  </a:lnTo>
                  <a:lnTo>
                    <a:pt x="142824" y="13226"/>
                  </a:lnTo>
                  <a:lnTo>
                    <a:pt x="144628" y="17509"/>
                  </a:lnTo>
                  <a:lnTo>
                    <a:pt x="151795" y="53496"/>
                  </a:lnTo>
                  <a:lnTo>
                    <a:pt x="153235" y="89373"/>
                  </a:lnTo>
                  <a:lnTo>
                    <a:pt x="153368" y="125430"/>
                  </a:lnTo>
                  <a:lnTo>
                    <a:pt x="153374" y="131393"/>
                  </a:lnTo>
                  <a:lnTo>
                    <a:pt x="153374" y="127565"/>
                  </a:lnTo>
                  <a:lnTo>
                    <a:pt x="162390" y="94698"/>
                  </a:lnTo>
                  <a:lnTo>
                    <a:pt x="175435" y="59929"/>
                  </a:lnTo>
                  <a:lnTo>
                    <a:pt x="179409" y="48545"/>
                  </a:lnTo>
                  <a:lnTo>
                    <a:pt x="183269" y="30072"/>
                  </a:lnTo>
                  <a:lnTo>
                    <a:pt x="198918" y="12926"/>
                  </a:lnTo>
                  <a:lnTo>
                    <a:pt x="204182" y="9802"/>
                  </a:lnTo>
                  <a:lnTo>
                    <a:pt x="214174" y="7797"/>
                  </a:lnTo>
                  <a:lnTo>
                    <a:pt x="219078" y="9687"/>
                  </a:lnTo>
                  <a:lnTo>
                    <a:pt x="221522" y="11326"/>
                  </a:lnTo>
                  <a:lnTo>
                    <a:pt x="228838" y="21389"/>
                  </a:lnTo>
                  <a:lnTo>
                    <a:pt x="239258" y="54482"/>
                  </a:lnTo>
                  <a:lnTo>
                    <a:pt x="246966" y="84207"/>
                  </a:lnTo>
                  <a:lnTo>
                    <a:pt x="248864" y="112901"/>
                  </a:lnTo>
                  <a:lnTo>
                    <a:pt x="250305" y="116654"/>
                  </a:lnTo>
                  <a:lnTo>
                    <a:pt x="253260" y="121635"/>
                  </a:lnTo>
                  <a:lnTo>
                    <a:pt x="255531" y="131032"/>
                  </a:lnTo>
                  <a:lnTo>
                    <a:pt x="255623" y="99322"/>
                  </a:lnTo>
                  <a:lnTo>
                    <a:pt x="265789" y="64459"/>
                  </a:lnTo>
                  <a:lnTo>
                    <a:pt x="280006" y="31964"/>
                  </a:lnTo>
                  <a:lnTo>
                    <a:pt x="289982" y="15289"/>
                  </a:lnTo>
                  <a:lnTo>
                    <a:pt x="290701" y="12627"/>
                  </a:lnTo>
                  <a:lnTo>
                    <a:pt x="291993" y="11664"/>
                  </a:lnTo>
                  <a:lnTo>
                    <a:pt x="293665" y="11833"/>
                  </a:lnTo>
                  <a:lnTo>
                    <a:pt x="297687" y="14185"/>
                  </a:lnTo>
                  <a:lnTo>
                    <a:pt x="302180" y="17936"/>
                  </a:lnTo>
                  <a:lnTo>
                    <a:pt x="316512" y="41892"/>
                  </a:lnTo>
                  <a:lnTo>
                    <a:pt x="322881" y="73743"/>
                  </a:lnTo>
                  <a:lnTo>
                    <a:pt x="332917" y="109646"/>
                  </a:lnTo>
                  <a:lnTo>
                    <a:pt x="336506" y="137512"/>
                  </a:lnTo>
                  <a:lnTo>
                    <a:pt x="343265" y="15337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5" name="SMARTInkShape-1666"/>
            <p:cNvSpPr/>
            <p:nvPr>
              <p:custDataLst>
                <p:tags r:id="rId91"/>
              </p:custDataLst>
            </p:nvPr>
          </p:nvSpPr>
          <p:spPr>
            <a:xfrm>
              <a:off x="3308492" y="2015770"/>
              <a:ext cx="122717" cy="320778"/>
            </a:xfrm>
            <a:custGeom>
              <a:avLst/>
              <a:gdLst/>
              <a:ahLst/>
              <a:cxnLst/>
              <a:rect l="0" t="0" r="0" b="0"/>
              <a:pathLst>
                <a:path w="122717" h="320778">
                  <a:moveTo>
                    <a:pt x="0" y="0"/>
                  </a:moveTo>
                  <a:lnTo>
                    <a:pt x="0" y="0"/>
                  </a:lnTo>
                  <a:lnTo>
                    <a:pt x="3877" y="3877"/>
                  </a:lnTo>
                  <a:lnTo>
                    <a:pt x="5781" y="7944"/>
                  </a:lnTo>
                  <a:lnTo>
                    <a:pt x="11092" y="38425"/>
                  </a:lnTo>
                  <a:lnTo>
                    <a:pt x="14724" y="67731"/>
                  </a:lnTo>
                  <a:lnTo>
                    <a:pt x="19420" y="99415"/>
                  </a:lnTo>
                  <a:lnTo>
                    <a:pt x="21173" y="135312"/>
                  </a:lnTo>
                  <a:lnTo>
                    <a:pt x="21583" y="162388"/>
                  </a:lnTo>
                  <a:lnTo>
                    <a:pt x="21765" y="188488"/>
                  </a:lnTo>
                  <a:lnTo>
                    <a:pt x="21868" y="223829"/>
                  </a:lnTo>
                  <a:lnTo>
                    <a:pt x="21898" y="254858"/>
                  </a:lnTo>
                  <a:lnTo>
                    <a:pt x="21908" y="286670"/>
                  </a:lnTo>
                  <a:lnTo>
                    <a:pt x="29125" y="320777"/>
                  </a:lnTo>
                  <a:lnTo>
                    <a:pt x="29206" y="311138"/>
                  </a:lnTo>
                  <a:lnTo>
                    <a:pt x="22925" y="276636"/>
                  </a:lnTo>
                  <a:lnTo>
                    <a:pt x="22111" y="242311"/>
                  </a:lnTo>
                  <a:lnTo>
                    <a:pt x="21970" y="213899"/>
                  </a:lnTo>
                  <a:lnTo>
                    <a:pt x="21928" y="184922"/>
                  </a:lnTo>
                  <a:lnTo>
                    <a:pt x="21916" y="156590"/>
                  </a:lnTo>
                  <a:lnTo>
                    <a:pt x="24076" y="122631"/>
                  </a:lnTo>
                  <a:lnTo>
                    <a:pt x="32076" y="88783"/>
                  </a:lnTo>
                  <a:lnTo>
                    <a:pt x="42283" y="59465"/>
                  </a:lnTo>
                  <a:lnTo>
                    <a:pt x="59859" y="35983"/>
                  </a:lnTo>
                  <a:lnTo>
                    <a:pt x="71746" y="27342"/>
                  </a:lnTo>
                  <a:lnTo>
                    <a:pt x="81670" y="23520"/>
                  </a:lnTo>
                  <a:lnTo>
                    <a:pt x="84472" y="23795"/>
                  </a:lnTo>
                  <a:lnTo>
                    <a:pt x="89750" y="26264"/>
                  </a:lnTo>
                  <a:lnTo>
                    <a:pt x="111979" y="46305"/>
                  </a:lnTo>
                  <a:lnTo>
                    <a:pt x="119288" y="57451"/>
                  </a:lnTo>
                  <a:lnTo>
                    <a:pt x="122716" y="71032"/>
                  </a:lnTo>
                  <a:lnTo>
                    <a:pt x="121354" y="80531"/>
                  </a:lnTo>
                  <a:lnTo>
                    <a:pt x="118189" y="97167"/>
                  </a:lnTo>
                  <a:lnTo>
                    <a:pt x="115087" y="115350"/>
                  </a:lnTo>
                  <a:lnTo>
                    <a:pt x="104451" y="140191"/>
                  </a:lnTo>
                  <a:lnTo>
                    <a:pt x="97064" y="152693"/>
                  </a:lnTo>
                  <a:lnTo>
                    <a:pt x="95075" y="157940"/>
                  </a:lnTo>
                  <a:lnTo>
                    <a:pt x="87980" y="167542"/>
                  </a:lnTo>
                  <a:lnTo>
                    <a:pt x="83865" y="167851"/>
                  </a:lnTo>
                  <a:lnTo>
                    <a:pt x="82690" y="167082"/>
                  </a:lnTo>
                  <a:lnTo>
                    <a:pt x="81906" y="165759"/>
                  </a:lnTo>
                  <a:lnTo>
                    <a:pt x="80803" y="160019"/>
                  </a:lnTo>
                  <a:lnTo>
                    <a:pt x="80339" y="12416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6" name="SMARTInkShape-1667"/>
            <p:cNvSpPr/>
            <p:nvPr>
              <p:custDataLst>
                <p:tags r:id="rId92"/>
              </p:custDataLst>
            </p:nvPr>
          </p:nvSpPr>
          <p:spPr>
            <a:xfrm>
              <a:off x="3542204" y="1898914"/>
              <a:ext cx="21910" cy="292141"/>
            </a:xfrm>
            <a:custGeom>
              <a:avLst/>
              <a:gdLst/>
              <a:ahLst/>
              <a:cxnLst/>
              <a:rect l="0" t="0" r="0" b="0"/>
              <a:pathLst>
                <a:path w="21910" h="292141">
                  <a:moveTo>
                    <a:pt x="0" y="0"/>
                  </a:moveTo>
                  <a:lnTo>
                    <a:pt x="0" y="0"/>
                  </a:lnTo>
                  <a:lnTo>
                    <a:pt x="812" y="32829"/>
                  </a:lnTo>
                  <a:lnTo>
                    <a:pt x="5781" y="61306"/>
                  </a:lnTo>
                  <a:lnTo>
                    <a:pt x="6853" y="90659"/>
                  </a:lnTo>
                  <a:lnTo>
                    <a:pt x="9334" y="125053"/>
                  </a:lnTo>
                  <a:lnTo>
                    <a:pt x="13045" y="158778"/>
                  </a:lnTo>
                  <a:lnTo>
                    <a:pt x="14145" y="189328"/>
                  </a:lnTo>
                  <a:lnTo>
                    <a:pt x="18393" y="224855"/>
                  </a:lnTo>
                  <a:lnTo>
                    <a:pt x="21448" y="260557"/>
                  </a:lnTo>
                  <a:lnTo>
                    <a:pt x="21909" y="291663"/>
                  </a:lnTo>
                  <a:lnTo>
                    <a:pt x="14608" y="29214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7" name="SMARTInkShape-1668"/>
            <p:cNvSpPr/>
            <p:nvPr>
              <p:custDataLst>
                <p:tags r:id="rId93"/>
              </p:custDataLst>
            </p:nvPr>
          </p:nvSpPr>
          <p:spPr>
            <a:xfrm>
              <a:off x="3527597" y="2045049"/>
              <a:ext cx="131465" cy="167917"/>
            </a:xfrm>
            <a:custGeom>
              <a:avLst/>
              <a:gdLst/>
              <a:ahLst/>
              <a:cxnLst/>
              <a:rect l="0" t="0" r="0" b="0"/>
              <a:pathLst>
                <a:path w="131465" h="167917">
                  <a:moveTo>
                    <a:pt x="0" y="14542"/>
                  </a:moveTo>
                  <a:lnTo>
                    <a:pt x="0" y="14542"/>
                  </a:lnTo>
                  <a:lnTo>
                    <a:pt x="10880" y="14542"/>
                  </a:lnTo>
                  <a:lnTo>
                    <a:pt x="15115" y="12378"/>
                  </a:lnTo>
                  <a:lnTo>
                    <a:pt x="19702" y="9523"/>
                  </a:lnTo>
                  <a:lnTo>
                    <a:pt x="56037" y="1592"/>
                  </a:lnTo>
                  <a:lnTo>
                    <a:pt x="92268" y="0"/>
                  </a:lnTo>
                  <a:lnTo>
                    <a:pt x="104522" y="765"/>
                  </a:lnTo>
                  <a:lnTo>
                    <a:pt x="110834" y="3821"/>
                  </a:lnTo>
                  <a:lnTo>
                    <a:pt x="112841" y="6583"/>
                  </a:lnTo>
                  <a:lnTo>
                    <a:pt x="118228" y="20514"/>
                  </a:lnTo>
                  <a:lnTo>
                    <a:pt x="120205" y="23392"/>
                  </a:lnTo>
                  <a:lnTo>
                    <a:pt x="122988" y="35198"/>
                  </a:lnTo>
                  <a:lnTo>
                    <a:pt x="126170" y="64299"/>
                  </a:lnTo>
                  <a:lnTo>
                    <a:pt x="129895" y="82032"/>
                  </a:lnTo>
                  <a:lnTo>
                    <a:pt x="131257" y="116211"/>
                  </a:lnTo>
                  <a:lnTo>
                    <a:pt x="131451" y="150969"/>
                  </a:lnTo>
                  <a:lnTo>
                    <a:pt x="131464" y="1679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8" name="SMARTInkShape-1669"/>
            <p:cNvSpPr/>
            <p:nvPr>
              <p:custDataLst>
                <p:tags r:id="rId94"/>
              </p:custDataLst>
            </p:nvPr>
          </p:nvSpPr>
          <p:spPr>
            <a:xfrm>
              <a:off x="3659061" y="1950038"/>
              <a:ext cx="94947" cy="73036"/>
            </a:xfrm>
            <a:custGeom>
              <a:avLst/>
              <a:gdLst/>
              <a:ahLst/>
              <a:cxnLst/>
              <a:rect l="0" t="0" r="0" b="0"/>
              <a:pathLst>
                <a:path w="94947" h="73036">
                  <a:moveTo>
                    <a:pt x="0" y="0"/>
                  </a:moveTo>
                  <a:lnTo>
                    <a:pt x="0" y="0"/>
                  </a:lnTo>
                  <a:lnTo>
                    <a:pt x="13291" y="0"/>
                  </a:lnTo>
                  <a:lnTo>
                    <a:pt x="46602" y="26999"/>
                  </a:lnTo>
                  <a:lnTo>
                    <a:pt x="80047" y="58197"/>
                  </a:lnTo>
                  <a:lnTo>
                    <a:pt x="94946" y="730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99" name="SMARTInkShape-1670"/>
            <p:cNvSpPr/>
            <p:nvPr>
              <p:custDataLst>
                <p:tags r:id="rId95"/>
              </p:custDataLst>
            </p:nvPr>
          </p:nvSpPr>
          <p:spPr>
            <a:xfrm>
              <a:off x="3758345" y="2015900"/>
              <a:ext cx="251285" cy="182459"/>
            </a:xfrm>
            <a:custGeom>
              <a:avLst/>
              <a:gdLst/>
              <a:ahLst/>
              <a:cxnLst/>
              <a:rect l="0" t="0" r="0" b="0"/>
              <a:pathLst>
                <a:path w="251285" h="182459">
                  <a:moveTo>
                    <a:pt x="46786" y="29084"/>
                  </a:moveTo>
                  <a:lnTo>
                    <a:pt x="46786" y="29084"/>
                  </a:lnTo>
                  <a:lnTo>
                    <a:pt x="50663" y="29084"/>
                  </a:lnTo>
                  <a:lnTo>
                    <a:pt x="54731" y="26920"/>
                  </a:lnTo>
                  <a:lnTo>
                    <a:pt x="60077" y="22796"/>
                  </a:lnTo>
                  <a:lnTo>
                    <a:pt x="60808" y="20068"/>
                  </a:lnTo>
                  <a:lnTo>
                    <a:pt x="61278" y="11704"/>
                  </a:lnTo>
                  <a:lnTo>
                    <a:pt x="60504" y="10194"/>
                  </a:lnTo>
                  <a:lnTo>
                    <a:pt x="59178" y="9187"/>
                  </a:lnTo>
                  <a:lnTo>
                    <a:pt x="55539" y="8069"/>
                  </a:lnTo>
                  <a:lnTo>
                    <a:pt x="48099" y="7291"/>
                  </a:lnTo>
                  <a:lnTo>
                    <a:pt x="32859" y="21226"/>
                  </a:lnTo>
                  <a:lnTo>
                    <a:pt x="20622" y="40005"/>
                  </a:lnTo>
                  <a:lnTo>
                    <a:pt x="10390" y="68480"/>
                  </a:lnTo>
                  <a:lnTo>
                    <a:pt x="554" y="101245"/>
                  </a:lnTo>
                  <a:lnTo>
                    <a:pt x="0" y="116338"/>
                  </a:lnTo>
                  <a:lnTo>
                    <a:pt x="6256" y="141986"/>
                  </a:lnTo>
                  <a:lnTo>
                    <a:pt x="12957" y="153785"/>
                  </a:lnTo>
                  <a:lnTo>
                    <a:pt x="16118" y="156039"/>
                  </a:lnTo>
                  <a:lnTo>
                    <a:pt x="23959" y="158544"/>
                  </a:lnTo>
                  <a:lnTo>
                    <a:pt x="37498" y="159954"/>
                  </a:lnTo>
                  <a:lnTo>
                    <a:pt x="44822" y="158119"/>
                  </a:lnTo>
                  <a:lnTo>
                    <a:pt x="55672" y="150360"/>
                  </a:lnTo>
                  <a:lnTo>
                    <a:pt x="70001" y="137075"/>
                  </a:lnTo>
                  <a:lnTo>
                    <a:pt x="73334" y="129557"/>
                  </a:lnTo>
                  <a:lnTo>
                    <a:pt x="82132" y="93269"/>
                  </a:lnTo>
                  <a:lnTo>
                    <a:pt x="82261" y="71127"/>
                  </a:lnTo>
                  <a:lnTo>
                    <a:pt x="74274" y="36426"/>
                  </a:lnTo>
                  <a:lnTo>
                    <a:pt x="67022" y="15121"/>
                  </a:lnTo>
                  <a:lnTo>
                    <a:pt x="63895" y="9894"/>
                  </a:lnTo>
                  <a:lnTo>
                    <a:pt x="61723" y="1350"/>
                  </a:lnTo>
                  <a:lnTo>
                    <a:pt x="62424" y="857"/>
                  </a:lnTo>
                  <a:lnTo>
                    <a:pt x="67710" y="0"/>
                  </a:lnTo>
                  <a:lnTo>
                    <a:pt x="74332" y="4915"/>
                  </a:lnTo>
                  <a:lnTo>
                    <a:pt x="93259" y="12806"/>
                  </a:lnTo>
                  <a:lnTo>
                    <a:pt x="114908" y="27528"/>
                  </a:lnTo>
                  <a:lnTo>
                    <a:pt x="121154" y="35425"/>
                  </a:lnTo>
                  <a:lnTo>
                    <a:pt x="124471" y="44345"/>
                  </a:lnTo>
                  <a:lnTo>
                    <a:pt x="132673" y="78743"/>
                  </a:lnTo>
                  <a:lnTo>
                    <a:pt x="134274" y="111458"/>
                  </a:lnTo>
                  <a:lnTo>
                    <a:pt x="133548" y="124123"/>
                  </a:lnTo>
                  <a:lnTo>
                    <a:pt x="126984" y="149642"/>
                  </a:lnTo>
                  <a:lnTo>
                    <a:pt x="119918" y="160407"/>
                  </a:lnTo>
                  <a:lnTo>
                    <a:pt x="119822" y="125998"/>
                  </a:lnTo>
                  <a:lnTo>
                    <a:pt x="133547" y="91949"/>
                  </a:lnTo>
                  <a:lnTo>
                    <a:pt x="147869" y="59175"/>
                  </a:lnTo>
                  <a:lnTo>
                    <a:pt x="172049" y="28597"/>
                  </a:lnTo>
                  <a:lnTo>
                    <a:pt x="184166" y="19923"/>
                  </a:lnTo>
                  <a:lnTo>
                    <a:pt x="194159" y="16091"/>
                  </a:lnTo>
                  <a:lnTo>
                    <a:pt x="196971" y="16364"/>
                  </a:lnTo>
                  <a:lnTo>
                    <a:pt x="202259" y="18832"/>
                  </a:lnTo>
                  <a:lnTo>
                    <a:pt x="209798" y="28661"/>
                  </a:lnTo>
                  <a:lnTo>
                    <a:pt x="218804" y="46523"/>
                  </a:lnTo>
                  <a:lnTo>
                    <a:pt x="226803" y="81205"/>
                  </a:lnTo>
                  <a:lnTo>
                    <a:pt x="232913" y="116857"/>
                  </a:lnTo>
                  <a:lnTo>
                    <a:pt x="244126" y="151097"/>
                  </a:lnTo>
                  <a:lnTo>
                    <a:pt x="249870" y="164541"/>
                  </a:lnTo>
                  <a:lnTo>
                    <a:pt x="251284" y="1824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16" name="SMARTInkShape-Group316"/>
          <p:cNvGrpSpPr/>
          <p:nvPr/>
        </p:nvGrpSpPr>
        <p:grpSpPr>
          <a:xfrm>
            <a:off x="4192217" y="1877457"/>
            <a:ext cx="1789336" cy="518097"/>
            <a:chOff x="4192217" y="1877457"/>
            <a:chExt cx="1789336" cy="518097"/>
          </a:xfrm>
        </p:grpSpPr>
        <p:sp>
          <p:nvSpPr>
            <p:cNvPr id="7201" name="SMARTInkShape-1671"/>
            <p:cNvSpPr/>
            <p:nvPr>
              <p:custDataLst>
                <p:tags r:id="rId61"/>
              </p:custDataLst>
            </p:nvPr>
          </p:nvSpPr>
          <p:spPr>
            <a:xfrm>
              <a:off x="5915847" y="2192069"/>
              <a:ext cx="65706" cy="203485"/>
            </a:xfrm>
            <a:custGeom>
              <a:avLst/>
              <a:gdLst/>
              <a:ahLst/>
              <a:cxnLst/>
              <a:rect l="0" t="0" r="0" b="0"/>
              <a:pathLst>
                <a:path w="65706" h="203485">
                  <a:moveTo>
                    <a:pt x="51124" y="6289"/>
                  </a:moveTo>
                  <a:lnTo>
                    <a:pt x="51124" y="6289"/>
                  </a:lnTo>
                  <a:lnTo>
                    <a:pt x="57413" y="6289"/>
                  </a:lnTo>
                  <a:lnTo>
                    <a:pt x="57751" y="5477"/>
                  </a:lnTo>
                  <a:lnTo>
                    <a:pt x="58339" y="0"/>
                  </a:lnTo>
                  <a:lnTo>
                    <a:pt x="62278" y="3163"/>
                  </a:lnTo>
                  <a:lnTo>
                    <a:pt x="64197" y="7064"/>
                  </a:lnTo>
                  <a:lnTo>
                    <a:pt x="65641" y="31130"/>
                  </a:lnTo>
                  <a:lnTo>
                    <a:pt x="65705" y="50978"/>
                  </a:lnTo>
                  <a:lnTo>
                    <a:pt x="54876" y="81118"/>
                  </a:lnTo>
                  <a:lnTo>
                    <a:pt x="45022" y="112947"/>
                  </a:lnTo>
                  <a:lnTo>
                    <a:pt x="27196" y="149233"/>
                  </a:lnTo>
                  <a:lnTo>
                    <a:pt x="11323" y="180865"/>
                  </a:lnTo>
                  <a:lnTo>
                    <a:pt x="0" y="2034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02" name="SMARTInkShape-1672"/>
            <p:cNvSpPr/>
            <p:nvPr>
              <p:custDataLst>
                <p:tags r:id="rId62"/>
              </p:custDataLst>
            </p:nvPr>
          </p:nvSpPr>
          <p:spPr>
            <a:xfrm>
              <a:off x="5770233" y="1957510"/>
              <a:ext cx="138310" cy="268157"/>
            </a:xfrm>
            <a:custGeom>
              <a:avLst/>
              <a:gdLst/>
              <a:ahLst/>
              <a:cxnLst/>
              <a:rect l="0" t="0" r="0" b="0"/>
              <a:pathLst>
                <a:path w="138310" h="268157">
                  <a:moveTo>
                    <a:pt x="65275" y="211634"/>
                  </a:moveTo>
                  <a:lnTo>
                    <a:pt x="65275" y="211634"/>
                  </a:lnTo>
                  <a:lnTo>
                    <a:pt x="65275" y="207756"/>
                  </a:lnTo>
                  <a:lnTo>
                    <a:pt x="69152" y="197591"/>
                  </a:lnTo>
                  <a:lnTo>
                    <a:pt x="76921" y="184635"/>
                  </a:lnTo>
                  <a:lnTo>
                    <a:pt x="79709" y="155214"/>
                  </a:lnTo>
                  <a:lnTo>
                    <a:pt x="79848" y="143864"/>
                  </a:lnTo>
                  <a:lnTo>
                    <a:pt x="79048" y="142109"/>
                  </a:lnTo>
                  <a:lnTo>
                    <a:pt x="77702" y="140939"/>
                  </a:lnTo>
                  <a:lnTo>
                    <a:pt x="74044" y="139639"/>
                  </a:lnTo>
                  <a:lnTo>
                    <a:pt x="62713" y="138736"/>
                  </a:lnTo>
                  <a:lnTo>
                    <a:pt x="57915" y="140823"/>
                  </a:lnTo>
                  <a:lnTo>
                    <a:pt x="40772" y="151876"/>
                  </a:lnTo>
                  <a:lnTo>
                    <a:pt x="19069" y="183692"/>
                  </a:lnTo>
                  <a:lnTo>
                    <a:pt x="4739" y="219105"/>
                  </a:lnTo>
                  <a:lnTo>
                    <a:pt x="0" y="252608"/>
                  </a:lnTo>
                  <a:lnTo>
                    <a:pt x="1910" y="260411"/>
                  </a:lnTo>
                  <a:lnTo>
                    <a:pt x="3556" y="263628"/>
                  </a:lnTo>
                  <a:lnTo>
                    <a:pt x="5464" y="265773"/>
                  </a:lnTo>
                  <a:lnTo>
                    <a:pt x="9749" y="268156"/>
                  </a:lnTo>
                  <a:lnTo>
                    <a:pt x="16522" y="267051"/>
                  </a:lnTo>
                  <a:lnTo>
                    <a:pt x="34095" y="259729"/>
                  </a:lnTo>
                  <a:lnTo>
                    <a:pt x="41409" y="253026"/>
                  </a:lnTo>
                  <a:lnTo>
                    <a:pt x="70457" y="221229"/>
                  </a:lnTo>
                  <a:lnTo>
                    <a:pt x="88750" y="186899"/>
                  </a:lnTo>
                  <a:lnTo>
                    <a:pt x="103093" y="154091"/>
                  </a:lnTo>
                  <a:lnTo>
                    <a:pt x="113741" y="119147"/>
                  </a:lnTo>
                  <a:lnTo>
                    <a:pt x="123658" y="85796"/>
                  </a:lnTo>
                  <a:lnTo>
                    <a:pt x="133432" y="52068"/>
                  </a:lnTo>
                  <a:lnTo>
                    <a:pt x="137882" y="17398"/>
                  </a:lnTo>
                  <a:lnTo>
                    <a:pt x="138307" y="0"/>
                  </a:lnTo>
                  <a:lnTo>
                    <a:pt x="138309" y="3759"/>
                  </a:lnTo>
                  <a:lnTo>
                    <a:pt x="130872" y="37684"/>
                  </a:lnTo>
                  <a:lnTo>
                    <a:pt x="125359" y="67991"/>
                  </a:lnTo>
                  <a:lnTo>
                    <a:pt x="124194" y="97661"/>
                  </a:lnTo>
                  <a:lnTo>
                    <a:pt x="121685" y="132149"/>
                  </a:lnTo>
                  <a:lnTo>
                    <a:pt x="120130" y="168066"/>
                  </a:lnTo>
                  <a:lnTo>
                    <a:pt x="123232" y="202801"/>
                  </a:lnTo>
                  <a:lnTo>
                    <a:pt x="123703" y="23354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03" name="SMARTInkShape-1673"/>
            <p:cNvSpPr/>
            <p:nvPr>
              <p:custDataLst>
                <p:tags r:id="rId63"/>
              </p:custDataLst>
            </p:nvPr>
          </p:nvSpPr>
          <p:spPr>
            <a:xfrm>
              <a:off x="5054032" y="1986556"/>
              <a:ext cx="146025" cy="219106"/>
            </a:xfrm>
            <a:custGeom>
              <a:avLst/>
              <a:gdLst/>
              <a:ahLst/>
              <a:cxnLst/>
              <a:rect l="0" t="0" r="0" b="0"/>
              <a:pathLst>
                <a:path w="146025" h="219106">
                  <a:moveTo>
                    <a:pt x="0" y="0"/>
                  </a:moveTo>
                  <a:lnTo>
                    <a:pt x="0" y="0"/>
                  </a:lnTo>
                  <a:lnTo>
                    <a:pt x="3877" y="0"/>
                  </a:lnTo>
                  <a:lnTo>
                    <a:pt x="7944" y="2164"/>
                  </a:lnTo>
                  <a:lnTo>
                    <a:pt x="42539" y="24382"/>
                  </a:lnTo>
                  <a:lnTo>
                    <a:pt x="76349" y="33951"/>
                  </a:lnTo>
                  <a:lnTo>
                    <a:pt x="110505" y="36292"/>
                  </a:lnTo>
                  <a:lnTo>
                    <a:pt x="121376" y="35639"/>
                  </a:lnTo>
                  <a:lnTo>
                    <a:pt x="146024" y="29222"/>
                  </a:lnTo>
                  <a:lnTo>
                    <a:pt x="135901" y="39380"/>
                  </a:lnTo>
                  <a:lnTo>
                    <a:pt x="116470" y="49586"/>
                  </a:lnTo>
                  <a:lnTo>
                    <a:pt x="82521" y="85337"/>
                  </a:lnTo>
                  <a:lnTo>
                    <a:pt x="69889" y="103898"/>
                  </a:lnTo>
                  <a:lnTo>
                    <a:pt x="67580" y="110556"/>
                  </a:lnTo>
                  <a:lnTo>
                    <a:pt x="68717" y="118384"/>
                  </a:lnTo>
                  <a:lnTo>
                    <a:pt x="70156" y="122744"/>
                  </a:lnTo>
                  <a:lnTo>
                    <a:pt x="71927" y="125650"/>
                  </a:lnTo>
                  <a:lnTo>
                    <a:pt x="73919" y="127588"/>
                  </a:lnTo>
                  <a:lnTo>
                    <a:pt x="109766" y="146159"/>
                  </a:lnTo>
                  <a:lnTo>
                    <a:pt x="141078" y="164128"/>
                  </a:lnTo>
                  <a:lnTo>
                    <a:pt x="143852" y="168433"/>
                  </a:lnTo>
                  <a:lnTo>
                    <a:pt x="144591" y="170716"/>
                  </a:lnTo>
                  <a:lnTo>
                    <a:pt x="144273" y="173051"/>
                  </a:lnTo>
                  <a:lnTo>
                    <a:pt x="140095" y="182627"/>
                  </a:lnTo>
                  <a:lnTo>
                    <a:pt x="138130" y="194765"/>
                  </a:lnTo>
                  <a:lnTo>
                    <a:pt x="128625" y="206933"/>
                  </a:lnTo>
                  <a:lnTo>
                    <a:pt x="123980" y="209638"/>
                  </a:lnTo>
                  <a:lnTo>
                    <a:pt x="121605" y="210359"/>
                  </a:lnTo>
                  <a:lnTo>
                    <a:pt x="120022" y="211652"/>
                  </a:lnTo>
                  <a:lnTo>
                    <a:pt x="117273" y="217964"/>
                  </a:lnTo>
                  <a:lnTo>
                    <a:pt x="114877" y="218598"/>
                  </a:lnTo>
                  <a:lnTo>
                    <a:pt x="109553" y="2191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04" name="SMARTInkShape-1674"/>
            <p:cNvSpPr/>
            <p:nvPr>
              <p:custDataLst>
                <p:tags r:id="rId64"/>
              </p:custDataLst>
            </p:nvPr>
          </p:nvSpPr>
          <p:spPr>
            <a:xfrm>
              <a:off x="4900658" y="2081529"/>
              <a:ext cx="131355" cy="153347"/>
            </a:xfrm>
            <a:custGeom>
              <a:avLst/>
              <a:gdLst/>
              <a:ahLst/>
              <a:cxnLst/>
              <a:rect l="0" t="0" r="0" b="0"/>
              <a:pathLst>
                <a:path w="131355" h="153347">
                  <a:moveTo>
                    <a:pt x="0" y="21883"/>
                  </a:moveTo>
                  <a:lnTo>
                    <a:pt x="0" y="21883"/>
                  </a:lnTo>
                  <a:lnTo>
                    <a:pt x="0" y="18006"/>
                  </a:lnTo>
                  <a:lnTo>
                    <a:pt x="811" y="16864"/>
                  </a:lnTo>
                  <a:lnTo>
                    <a:pt x="2164" y="16102"/>
                  </a:lnTo>
                  <a:lnTo>
                    <a:pt x="6288" y="14880"/>
                  </a:lnTo>
                  <a:lnTo>
                    <a:pt x="10880" y="10792"/>
                  </a:lnTo>
                  <a:lnTo>
                    <a:pt x="17278" y="8838"/>
                  </a:lnTo>
                  <a:lnTo>
                    <a:pt x="38275" y="5249"/>
                  </a:lnTo>
                  <a:lnTo>
                    <a:pt x="47848" y="2318"/>
                  </a:lnTo>
                  <a:lnTo>
                    <a:pt x="82165" y="178"/>
                  </a:lnTo>
                  <a:lnTo>
                    <a:pt x="103161" y="0"/>
                  </a:lnTo>
                  <a:lnTo>
                    <a:pt x="115413" y="3858"/>
                  </a:lnTo>
                  <a:lnTo>
                    <a:pt x="118329" y="5809"/>
                  </a:lnTo>
                  <a:lnTo>
                    <a:pt x="127269" y="17141"/>
                  </a:lnTo>
                  <a:lnTo>
                    <a:pt x="129599" y="24104"/>
                  </a:lnTo>
                  <a:lnTo>
                    <a:pt x="131354" y="56096"/>
                  </a:lnTo>
                  <a:lnTo>
                    <a:pt x="130630" y="80487"/>
                  </a:lnTo>
                  <a:lnTo>
                    <a:pt x="124610" y="116697"/>
                  </a:lnTo>
                  <a:lnTo>
                    <a:pt x="124160" y="15334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05" name="SMARTInkShape-1675"/>
            <p:cNvSpPr/>
            <p:nvPr>
              <p:custDataLst>
                <p:tags r:id="rId65"/>
              </p:custDataLst>
            </p:nvPr>
          </p:nvSpPr>
          <p:spPr>
            <a:xfrm>
              <a:off x="5324263" y="1877457"/>
              <a:ext cx="65731" cy="379330"/>
            </a:xfrm>
            <a:custGeom>
              <a:avLst/>
              <a:gdLst/>
              <a:ahLst/>
              <a:cxnLst/>
              <a:rect l="0" t="0" r="0" b="0"/>
              <a:pathLst>
                <a:path w="65731" h="379330">
                  <a:moveTo>
                    <a:pt x="65730" y="50671"/>
                  </a:moveTo>
                  <a:lnTo>
                    <a:pt x="65730" y="50671"/>
                  </a:lnTo>
                  <a:lnTo>
                    <a:pt x="65730" y="33503"/>
                  </a:lnTo>
                  <a:lnTo>
                    <a:pt x="58292" y="9954"/>
                  </a:lnTo>
                  <a:lnTo>
                    <a:pt x="52228" y="1077"/>
                  </a:lnTo>
                  <a:lnTo>
                    <a:pt x="49450" y="226"/>
                  </a:lnTo>
                  <a:lnTo>
                    <a:pt x="47573" y="0"/>
                  </a:lnTo>
                  <a:lnTo>
                    <a:pt x="43324" y="1912"/>
                  </a:lnTo>
                  <a:lnTo>
                    <a:pt x="30107" y="13629"/>
                  </a:lnTo>
                  <a:lnTo>
                    <a:pt x="20461" y="26891"/>
                  </a:lnTo>
                  <a:lnTo>
                    <a:pt x="12464" y="44978"/>
                  </a:lnTo>
                  <a:lnTo>
                    <a:pt x="7510" y="78730"/>
                  </a:lnTo>
                  <a:lnTo>
                    <a:pt x="2585" y="107044"/>
                  </a:lnTo>
                  <a:lnTo>
                    <a:pt x="765" y="135991"/>
                  </a:lnTo>
                  <a:lnTo>
                    <a:pt x="226" y="165937"/>
                  </a:lnTo>
                  <a:lnTo>
                    <a:pt x="66" y="199336"/>
                  </a:lnTo>
                  <a:lnTo>
                    <a:pt x="19" y="229339"/>
                  </a:lnTo>
                  <a:lnTo>
                    <a:pt x="3" y="263862"/>
                  </a:lnTo>
                  <a:lnTo>
                    <a:pt x="0" y="293945"/>
                  </a:lnTo>
                  <a:lnTo>
                    <a:pt x="5780" y="328502"/>
                  </a:lnTo>
                  <a:lnTo>
                    <a:pt x="7213" y="362893"/>
                  </a:lnTo>
                  <a:lnTo>
                    <a:pt x="7302" y="37932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06" name="SMARTInkShape-1676"/>
            <p:cNvSpPr/>
            <p:nvPr>
              <p:custDataLst>
                <p:tags r:id="rId66"/>
              </p:custDataLst>
            </p:nvPr>
          </p:nvSpPr>
          <p:spPr>
            <a:xfrm>
              <a:off x="5791687" y="2198358"/>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07" name="SMARTInkShape-1677"/>
            <p:cNvSpPr/>
            <p:nvPr>
              <p:custDataLst>
                <p:tags r:id="rId67"/>
              </p:custDataLst>
            </p:nvPr>
          </p:nvSpPr>
          <p:spPr>
            <a:xfrm>
              <a:off x="5587188" y="2096146"/>
              <a:ext cx="146072" cy="160501"/>
            </a:xfrm>
            <a:custGeom>
              <a:avLst/>
              <a:gdLst/>
              <a:ahLst/>
              <a:cxnLst/>
              <a:rect l="0" t="0" r="0" b="0"/>
              <a:pathLst>
                <a:path w="146072" h="160501">
                  <a:moveTo>
                    <a:pt x="0" y="36480"/>
                  </a:moveTo>
                  <a:lnTo>
                    <a:pt x="0" y="36480"/>
                  </a:lnTo>
                  <a:lnTo>
                    <a:pt x="0" y="40357"/>
                  </a:lnTo>
                  <a:lnTo>
                    <a:pt x="812" y="41499"/>
                  </a:lnTo>
                  <a:lnTo>
                    <a:pt x="2165" y="42261"/>
                  </a:lnTo>
                  <a:lnTo>
                    <a:pt x="3878" y="42768"/>
                  </a:lnTo>
                  <a:lnTo>
                    <a:pt x="14797" y="49431"/>
                  </a:lnTo>
                  <a:lnTo>
                    <a:pt x="46548" y="51023"/>
                  </a:lnTo>
                  <a:lnTo>
                    <a:pt x="60950" y="50257"/>
                  </a:lnTo>
                  <a:lnTo>
                    <a:pt x="94951" y="36289"/>
                  </a:lnTo>
                  <a:lnTo>
                    <a:pt x="107391" y="31284"/>
                  </a:lnTo>
                  <a:lnTo>
                    <a:pt x="110546" y="30582"/>
                  </a:lnTo>
                  <a:lnTo>
                    <a:pt x="112649" y="29302"/>
                  </a:lnTo>
                  <a:lnTo>
                    <a:pt x="114052" y="27637"/>
                  </a:lnTo>
                  <a:lnTo>
                    <a:pt x="115610" y="23623"/>
                  </a:lnTo>
                  <a:lnTo>
                    <a:pt x="116693" y="12045"/>
                  </a:lnTo>
                  <a:lnTo>
                    <a:pt x="114620" y="7226"/>
                  </a:lnTo>
                  <a:lnTo>
                    <a:pt x="110554" y="1397"/>
                  </a:lnTo>
                  <a:lnTo>
                    <a:pt x="107834" y="600"/>
                  </a:lnTo>
                  <a:lnTo>
                    <a:pt x="88534" y="0"/>
                  </a:lnTo>
                  <a:lnTo>
                    <a:pt x="81817" y="2143"/>
                  </a:lnTo>
                  <a:lnTo>
                    <a:pt x="67016" y="14009"/>
                  </a:lnTo>
                  <a:lnTo>
                    <a:pt x="57096" y="27297"/>
                  </a:lnTo>
                  <a:lnTo>
                    <a:pt x="41484" y="62293"/>
                  </a:lnTo>
                  <a:lnTo>
                    <a:pt x="37172" y="93258"/>
                  </a:lnTo>
                  <a:lnTo>
                    <a:pt x="37620" y="104724"/>
                  </a:lnTo>
                  <a:lnTo>
                    <a:pt x="46722" y="135183"/>
                  </a:lnTo>
                  <a:lnTo>
                    <a:pt x="55660" y="143375"/>
                  </a:lnTo>
                  <a:lnTo>
                    <a:pt x="83221" y="157044"/>
                  </a:lnTo>
                  <a:lnTo>
                    <a:pt x="119360" y="160429"/>
                  </a:lnTo>
                  <a:lnTo>
                    <a:pt x="120960" y="160500"/>
                  </a:lnTo>
                  <a:lnTo>
                    <a:pt x="146071" y="15333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08" name="SMARTInkShape-1678"/>
            <p:cNvSpPr/>
            <p:nvPr>
              <p:custDataLst>
                <p:tags r:id="rId68"/>
              </p:custDataLst>
            </p:nvPr>
          </p:nvSpPr>
          <p:spPr>
            <a:xfrm>
              <a:off x="5536064" y="1993859"/>
              <a:ext cx="14608" cy="36519"/>
            </a:xfrm>
            <a:custGeom>
              <a:avLst/>
              <a:gdLst/>
              <a:ahLst/>
              <a:cxnLst/>
              <a:rect l="0" t="0" r="0" b="0"/>
              <a:pathLst>
                <a:path w="14608" h="36519">
                  <a:moveTo>
                    <a:pt x="0" y="0"/>
                  </a:moveTo>
                  <a:lnTo>
                    <a:pt x="0" y="0"/>
                  </a:lnTo>
                  <a:lnTo>
                    <a:pt x="3877" y="0"/>
                  </a:lnTo>
                  <a:lnTo>
                    <a:pt x="5019" y="812"/>
                  </a:lnTo>
                  <a:lnTo>
                    <a:pt x="5781" y="2164"/>
                  </a:lnTo>
                  <a:lnTo>
                    <a:pt x="14607" y="365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09" name="SMARTInkShape-1679"/>
            <p:cNvSpPr/>
            <p:nvPr>
              <p:custDataLst>
                <p:tags r:id="rId69"/>
              </p:custDataLst>
            </p:nvPr>
          </p:nvSpPr>
          <p:spPr>
            <a:xfrm>
              <a:off x="5338869" y="2081591"/>
              <a:ext cx="131464" cy="160589"/>
            </a:xfrm>
            <a:custGeom>
              <a:avLst/>
              <a:gdLst/>
              <a:ahLst/>
              <a:cxnLst/>
              <a:rect l="0" t="0" r="0" b="0"/>
              <a:pathLst>
                <a:path w="131464" h="160589">
                  <a:moveTo>
                    <a:pt x="0" y="21821"/>
                  </a:moveTo>
                  <a:lnTo>
                    <a:pt x="0" y="21821"/>
                  </a:lnTo>
                  <a:lnTo>
                    <a:pt x="0" y="15533"/>
                  </a:lnTo>
                  <a:lnTo>
                    <a:pt x="811" y="15194"/>
                  </a:lnTo>
                  <a:lnTo>
                    <a:pt x="16961" y="12393"/>
                  </a:lnTo>
                  <a:lnTo>
                    <a:pt x="26203" y="9516"/>
                  </a:lnTo>
                  <a:lnTo>
                    <a:pt x="58993" y="7517"/>
                  </a:lnTo>
                  <a:lnTo>
                    <a:pt x="81923" y="6462"/>
                  </a:lnTo>
                  <a:lnTo>
                    <a:pt x="115277" y="0"/>
                  </a:lnTo>
                  <a:lnTo>
                    <a:pt x="115803" y="782"/>
                  </a:lnTo>
                  <a:lnTo>
                    <a:pt x="116648" y="7867"/>
                  </a:lnTo>
                  <a:lnTo>
                    <a:pt x="116844" y="38336"/>
                  </a:lnTo>
                  <a:lnTo>
                    <a:pt x="116855" y="73197"/>
                  </a:lnTo>
                  <a:lnTo>
                    <a:pt x="116856" y="106087"/>
                  </a:lnTo>
                  <a:lnTo>
                    <a:pt x="122637" y="137591"/>
                  </a:lnTo>
                  <a:lnTo>
                    <a:pt x="123859" y="150185"/>
                  </a:lnTo>
                  <a:lnTo>
                    <a:pt x="131463" y="160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10" name="SMARTInkShape-1680"/>
            <p:cNvSpPr/>
            <p:nvPr>
              <p:custDataLst>
                <p:tags r:id="rId70"/>
              </p:custDataLst>
            </p:nvPr>
          </p:nvSpPr>
          <p:spPr>
            <a:xfrm>
              <a:off x="4915265" y="1957342"/>
              <a:ext cx="14608" cy="255624"/>
            </a:xfrm>
            <a:custGeom>
              <a:avLst/>
              <a:gdLst/>
              <a:ahLst/>
              <a:cxnLst/>
              <a:rect l="0" t="0" r="0" b="0"/>
              <a:pathLst>
                <a:path w="14608" h="255624">
                  <a:moveTo>
                    <a:pt x="14607" y="0"/>
                  </a:moveTo>
                  <a:lnTo>
                    <a:pt x="14607" y="0"/>
                  </a:lnTo>
                  <a:lnTo>
                    <a:pt x="14607" y="32137"/>
                  </a:lnTo>
                  <a:lnTo>
                    <a:pt x="14607" y="66116"/>
                  </a:lnTo>
                  <a:lnTo>
                    <a:pt x="14607" y="98899"/>
                  </a:lnTo>
                  <a:lnTo>
                    <a:pt x="14607" y="127044"/>
                  </a:lnTo>
                  <a:lnTo>
                    <a:pt x="10730" y="155941"/>
                  </a:lnTo>
                  <a:lnTo>
                    <a:pt x="7980" y="188956"/>
                  </a:lnTo>
                  <a:lnTo>
                    <a:pt x="7393" y="222408"/>
                  </a:lnTo>
                  <a:lnTo>
                    <a:pt x="6510" y="242329"/>
                  </a:lnTo>
                  <a:lnTo>
                    <a:pt x="0" y="2556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11" name="SMARTInkShape-1681"/>
            <p:cNvSpPr/>
            <p:nvPr>
              <p:custDataLst>
                <p:tags r:id="rId71"/>
              </p:custDataLst>
            </p:nvPr>
          </p:nvSpPr>
          <p:spPr>
            <a:xfrm>
              <a:off x="4669005" y="2023401"/>
              <a:ext cx="158619" cy="196585"/>
            </a:xfrm>
            <a:custGeom>
              <a:avLst/>
              <a:gdLst/>
              <a:ahLst/>
              <a:cxnLst/>
              <a:rect l="0" t="0" r="0" b="0"/>
              <a:pathLst>
                <a:path w="158619" h="196585">
                  <a:moveTo>
                    <a:pt x="107493" y="14279"/>
                  </a:moveTo>
                  <a:lnTo>
                    <a:pt x="107493" y="14279"/>
                  </a:lnTo>
                  <a:lnTo>
                    <a:pt x="107493" y="7991"/>
                  </a:lnTo>
                  <a:lnTo>
                    <a:pt x="101205" y="777"/>
                  </a:lnTo>
                  <a:lnTo>
                    <a:pt x="96613" y="0"/>
                  </a:lnTo>
                  <a:lnTo>
                    <a:pt x="92379" y="1982"/>
                  </a:lnTo>
                  <a:lnTo>
                    <a:pt x="59361" y="27015"/>
                  </a:lnTo>
                  <a:lnTo>
                    <a:pt x="34532" y="60980"/>
                  </a:lnTo>
                  <a:lnTo>
                    <a:pt x="14997" y="93744"/>
                  </a:lnTo>
                  <a:lnTo>
                    <a:pt x="2151" y="123659"/>
                  </a:lnTo>
                  <a:lnTo>
                    <a:pt x="0" y="144069"/>
                  </a:lnTo>
                  <a:lnTo>
                    <a:pt x="2372" y="152573"/>
                  </a:lnTo>
                  <a:lnTo>
                    <a:pt x="4141" y="155165"/>
                  </a:lnTo>
                  <a:lnTo>
                    <a:pt x="8271" y="158045"/>
                  </a:lnTo>
                  <a:lnTo>
                    <a:pt x="19035" y="159667"/>
                  </a:lnTo>
                  <a:lnTo>
                    <a:pt x="32503" y="156270"/>
                  </a:lnTo>
                  <a:lnTo>
                    <a:pt x="61280" y="143164"/>
                  </a:lnTo>
                  <a:lnTo>
                    <a:pt x="68831" y="136211"/>
                  </a:lnTo>
                  <a:lnTo>
                    <a:pt x="87559" y="111194"/>
                  </a:lnTo>
                  <a:lnTo>
                    <a:pt x="95387" y="104420"/>
                  </a:lnTo>
                  <a:lnTo>
                    <a:pt x="118793" y="68739"/>
                  </a:lnTo>
                  <a:lnTo>
                    <a:pt x="121120" y="60802"/>
                  </a:lnTo>
                  <a:lnTo>
                    <a:pt x="121665" y="55784"/>
                  </a:lnTo>
                  <a:lnTo>
                    <a:pt x="122622" y="54122"/>
                  </a:lnTo>
                  <a:lnTo>
                    <a:pt x="124071" y="53014"/>
                  </a:lnTo>
                  <a:lnTo>
                    <a:pt x="125848" y="52275"/>
                  </a:lnTo>
                  <a:lnTo>
                    <a:pt x="127034" y="52594"/>
                  </a:lnTo>
                  <a:lnTo>
                    <a:pt x="127824" y="53618"/>
                  </a:lnTo>
                  <a:lnTo>
                    <a:pt x="128935" y="58936"/>
                  </a:lnTo>
                  <a:lnTo>
                    <a:pt x="129377" y="89234"/>
                  </a:lnTo>
                  <a:lnTo>
                    <a:pt x="129401" y="124085"/>
                  </a:lnTo>
                  <a:lnTo>
                    <a:pt x="129403" y="155364"/>
                  </a:lnTo>
                  <a:lnTo>
                    <a:pt x="130215" y="174832"/>
                  </a:lnTo>
                  <a:lnTo>
                    <a:pt x="133281" y="185992"/>
                  </a:lnTo>
                  <a:lnTo>
                    <a:pt x="135235" y="189617"/>
                  </a:lnTo>
                  <a:lnTo>
                    <a:pt x="137349" y="192034"/>
                  </a:lnTo>
                  <a:lnTo>
                    <a:pt x="141861" y="194719"/>
                  </a:lnTo>
                  <a:lnTo>
                    <a:pt x="149909" y="196584"/>
                  </a:lnTo>
                  <a:lnTo>
                    <a:pt x="158618" y="18956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12" name="SMARTInkShape-1682"/>
            <p:cNvSpPr/>
            <p:nvPr>
              <p:custDataLst>
                <p:tags r:id="rId72"/>
              </p:custDataLst>
            </p:nvPr>
          </p:nvSpPr>
          <p:spPr>
            <a:xfrm>
              <a:off x="4537349" y="2001553"/>
              <a:ext cx="85776" cy="204109"/>
            </a:xfrm>
            <a:custGeom>
              <a:avLst/>
              <a:gdLst/>
              <a:ahLst/>
              <a:cxnLst/>
              <a:rect l="0" t="0" r="0" b="0"/>
              <a:pathLst>
                <a:path w="85776" h="204109">
                  <a:moveTo>
                    <a:pt x="85775" y="14217"/>
                  </a:moveTo>
                  <a:lnTo>
                    <a:pt x="85775" y="14217"/>
                  </a:lnTo>
                  <a:lnTo>
                    <a:pt x="85775" y="4052"/>
                  </a:lnTo>
                  <a:lnTo>
                    <a:pt x="84964" y="2571"/>
                  </a:lnTo>
                  <a:lnTo>
                    <a:pt x="83612" y="1584"/>
                  </a:lnTo>
                  <a:lnTo>
                    <a:pt x="79945" y="487"/>
                  </a:lnTo>
                  <a:lnTo>
                    <a:pt x="75610" y="0"/>
                  </a:lnTo>
                  <a:lnTo>
                    <a:pt x="70979" y="1947"/>
                  </a:lnTo>
                  <a:lnTo>
                    <a:pt x="39228" y="24196"/>
                  </a:lnTo>
                  <a:lnTo>
                    <a:pt x="24826" y="34666"/>
                  </a:lnTo>
                  <a:lnTo>
                    <a:pt x="4433" y="58357"/>
                  </a:lnTo>
                  <a:lnTo>
                    <a:pt x="934" y="66565"/>
                  </a:lnTo>
                  <a:lnTo>
                    <a:pt x="0" y="71026"/>
                  </a:lnTo>
                  <a:lnTo>
                    <a:pt x="190" y="74000"/>
                  </a:lnTo>
                  <a:lnTo>
                    <a:pt x="1127" y="75983"/>
                  </a:lnTo>
                  <a:lnTo>
                    <a:pt x="8463" y="83042"/>
                  </a:lnTo>
                  <a:lnTo>
                    <a:pt x="15167" y="85381"/>
                  </a:lnTo>
                  <a:lnTo>
                    <a:pt x="36387" y="89252"/>
                  </a:lnTo>
                  <a:lnTo>
                    <a:pt x="49773" y="92984"/>
                  </a:lnTo>
                  <a:lnTo>
                    <a:pt x="58413" y="94669"/>
                  </a:lnTo>
                  <a:lnTo>
                    <a:pt x="64958" y="98122"/>
                  </a:lnTo>
                  <a:lnTo>
                    <a:pt x="67028" y="100179"/>
                  </a:lnTo>
                  <a:lnTo>
                    <a:pt x="70623" y="107819"/>
                  </a:lnTo>
                  <a:lnTo>
                    <a:pt x="71007" y="116519"/>
                  </a:lnTo>
                  <a:lnTo>
                    <a:pt x="68933" y="122711"/>
                  </a:lnTo>
                  <a:lnTo>
                    <a:pt x="49200" y="158286"/>
                  </a:lnTo>
                  <a:lnTo>
                    <a:pt x="32213" y="187377"/>
                  </a:lnTo>
                  <a:lnTo>
                    <a:pt x="27348" y="2041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13" name="SMARTInkShape-1683"/>
            <p:cNvSpPr/>
            <p:nvPr>
              <p:custDataLst>
                <p:tags r:id="rId73"/>
              </p:custDataLst>
            </p:nvPr>
          </p:nvSpPr>
          <p:spPr>
            <a:xfrm>
              <a:off x="4295600" y="1986556"/>
              <a:ext cx="64164" cy="189852"/>
            </a:xfrm>
            <a:custGeom>
              <a:avLst/>
              <a:gdLst/>
              <a:ahLst/>
              <a:cxnLst/>
              <a:rect l="0" t="0" r="0" b="0"/>
              <a:pathLst>
                <a:path w="64164" h="189852">
                  <a:moveTo>
                    <a:pt x="28081" y="0"/>
                  </a:moveTo>
                  <a:lnTo>
                    <a:pt x="28081" y="0"/>
                  </a:lnTo>
                  <a:lnTo>
                    <a:pt x="34369" y="0"/>
                  </a:lnTo>
                  <a:lnTo>
                    <a:pt x="24477" y="0"/>
                  </a:lnTo>
                  <a:lnTo>
                    <a:pt x="23244" y="811"/>
                  </a:lnTo>
                  <a:lnTo>
                    <a:pt x="22422" y="2164"/>
                  </a:lnTo>
                  <a:lnTo>
                    <a:pt x="21874" y="3877"/>
                  </a:lnTo>
                  <a:lnTo>
                    <a:pt x="20696" y="5019"/>
                  </a:lnTo>
                  <a:lnTo>
                    <a:pt x="17225" y="6288"/>
                  </a:lnTo>
                  <a:lnTo>
                    <a:pt x="12977" y="11180"/>
                  </a:lnTo>
                  <a:lnTo>
                    <a:pt x="9195" y="17953"/>
                  </a:lnTo>
                  <a:lnTo>
                    <a:pt x="0" y="45181"/>
                  </a:lnTo>
                  <a:lnTo>
                    <a:pt x="434" y="47974"/>
                  </a:lnTo>
                  <a:lnTo>
                    <a:pt x="11390" y="68253"/>
                  </a:lnTo>
                  <a:lnTo>
                    <a:pt x="23258" y="82464"/>
                  </a:lnTo>
                  <a:lnTo>
                    <a:pt x="52126" y="104675"/>
                  </a:lnTo>
                  <a:lnTo>
                    <a:pt x="59640" y="115862"/>
                  </a:lnTo>
                  <a:lnTo>
                    <a:pt x="63129" y="125578"/>
                  </a:lnTo>
                  <a:lnTo>
                    <a:pt x="64163" y="133597"/>
                  </a:lnTo>
                  <a:lnTo>
                    <a:pt x="62240" y="138633"/>
                  </a:lnTo>
                  <a:lnTo>
                    <a:pt x="59493" y="143576"/>
                  </a:lnTo>
                  <a:lnTo>
                    <a:pt x="57134" y="150921"/>
                  </a:lnTo>
                  <a:lnTo>
                    <a:pt x="44083" y="170564"/>
                  </a:lnTo>
                  <a:lnTo>
                    <a:pt x="20822" y="189851"/>
                  </a:lnTo>
                  <a:lnTo>
                    <a:pt x="28081" y="182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14" name="SMARTInkShape-1684"/>
            <p:cNvSpPr/>
            <p:nvPr>
              <p:custDataLst>
                <p:tags r:id="rId74"/>
              </p:custDataLst>
            </p:nvPr>
          </p:nvSpPr>
          <p:spPr>
            <a:xfrm>
              <a:off x="4192217" y="2008466"/>
              <a:ext cx="14608" cy="160113"/>
            </a:xfrm>
            <a:custGeom>
              <a:avLst/>
              <a:gdLst/>
              <a:ahLst/>
              <a:cxnLst/>
              <a:rect l="0" t="0" r="0" b="0"/>
              <a:pathLst>
                <a:path w="14608" h="160113">
                  <a:moveTo>
                    <a:pt x="7304" y="0"/>
                  </a:moveTo>
                  <a:lnTo>
                    <a:pt x="7304" y="0"/>
                  </a:lnTo>
                  <a:lnTo>
                    <a:pt x="11181" y="0"/>
                  </a:lnTo>
                  <a:lnTo>
                    <a:pt x="12323" y="812"/>
                  </a:lnTo>
                  <a:lnTo>
                    <a:pt x="13084" y="2164"/>
                  </a:lnTo>
                  <a:lnTo>
                    <a:pt x="14306" y="10166"/>
                  </a:lnTo>
                  <a:lnTo>
                    <a:pt x="14599" y="45703"/>
                  </a:lnTo>
                  <a:lnTo>
                    <a:pt x="14606" y="80587"/>
                  </a:lnTo>
                  <a:lnTo>
                    <a:pt x="14607" y="116078"/>
                  </a:lnTo>
                  <a:lnTo>
                    <a:pt x="13796" y="147412"/>
                  </a:lnTo>
                  <a:lnTo>
                    <a:pt x="7605" y="160112"/>
                  </a:lnTo>
                  <a:lnTo>
                    <a:pt x="0" y="1533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15" name="SMARTInkShape-1685"/>
            <p:cNvSpPr/>
            <p:nvPr>
              <p:custDataLst>
                <p:tags r:id="rId75"/>
              </p:custDataLst>
            </p:nvPr>
          </p:nvSpPr>
          <p:spPr>
            <a:xfrm>
              <a:off x="4199521" y="1935520"/>
              <a:ext cx="43822" cy="36430"/>
            </a:xfrm>
            <a:custGeom>
              <a:avLst/>
              <a:gdLst/>
              <a:ahLst/>
              <a:cxnLst/>
              <a:rect l="0" t="0" r="0" b="0"/>
              <a:pathLst>
                <a:path w="43822" h="36430">
                  <a:moveTo>
                    <a:pt x="0" y="7215"/>
                  </a:moveTo>
                  <a:lnTo>
                    <a:pt x="0" y="7215"/>
                  </a:lnTo>
                  <a:lnTo>
                    <a:pt x="0" y="3338"/>
                  </a:lnTo>
                  <a:lnTo>
                    <a:pt x="811" y="2195"/>
                  </a:lnTo>
                  <a:lnTo>
                    <a:pt x="2164" y="1434"/>
                  </a:lnTo>
                  <a:lnTo>
                    <a:pt x="7002" y="0"/>
                  </a:lnTo>
                  <a:lnTo>
                    <a:pt x="7214" y="3815"/>
                  </a:lnTo>
                  <a:lnTo>
                    <a:pt x="9428" y="7868"/>
                  </a:lnTo>
                  <a:lnTo>
                    <a:pt x="13928" y="12374"/>
                  </a:lnTo>
                  <a:lnTo>
                    <a:pt x="43821" y="3642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21" name="SMARTInkShape-Group317"/>
          <p:cNvGrpSpPr/>
          <p:nvPr/>
        </p:nvGrpSpPr>
        <p:grpSpPr>
          <a:xfrm>
            <a:off x="6178773" y="1899470"/>
            <a:ext cx="1000583" cy="379060"/>
            <a:chOff x="6178773" y="1899470"/>
            <a:chExt cx="1000583" cy="379060"/>
          </a:xfrm>
        </p:grpSpPr>
        <p:sp>
          <p:nvSpPr>
            <p:cNvPr id="7217" name="SMARTInkShape-1686"/>
            <p:cNvSpPr/>
            <p:nvPr>
              <p:custDataLst>
                <p:tags r:id="rId57"/>
              </p:custDataLst>
            </p:nvPr>
          </p:nvSpPr>
          <p:spPr>
            <a:xfrm>
              <a:off x="6668108" y="2082027"/>
              <a:ext cx="255625" cy="196503"/>
            </a:xfrm>
            <a:custGeom>
              <a:avLst/>
              <a:gdLst/>
              <a:ahLst/>
              <a:cxnLst/>
              <a:rect l="0" t="0" r="0" b="0"/>
              <a:pathLst>
                <a:path w="255625" h="196503">
                  <a:moveTo>
                    <a:pt x="0" y="14081"/>
                  </a:moveTo>
                  <a:lnTo>
                    <a:pt x="0" y="14081"/>
                  </a:lnTo>
                  <a:lnTo>
                    <a:pt x="6289" y="14081"/>
                  </a:lnTo>
                  <a:lnTo>
                    <a:pt x="6627" y="14893"/>
                  </a:lnTo>
                  <a:lnTo>
                    <a:pt x="8098" y="27015"/>
                  </a:lnTo>
                  <a:lnTo>
                    <a:pt x="12318" y="34595"/>
                  </a:lnTo>
                  <a:lnTo>
                    <a:pt x="19426" y="66473"/>
                  </a:lnTo>
                  <a:lnTo>
                    <a:pt x="21584" y="101890"/>
                  </a:lnTo>
                  <a:lnTo>
                    <a:pt x="24032" y="138263"/>
                  </a:lnTo>
                  <a:lnTo>
                    <a:pt x="28760" y="174120"/>
                  </a:lnTo>
                  <a:lnTo>
                    <a:pt x="29212" y="196502"/>
                  </a:lnTo>
                  <a:lnTo>
                    <a:pt x="29215" y="162120"/>
                  </a:lnTo>
                  <a:lnTo>
                    <a:pt x="37159" y="130235"/>
                  </a:lnTo>
                  <a:lnTo>
                    <a:pt x="48775" y="95139"/>
                  </a:lnTo>
                  <a:lnTo>
                    <a:pt x="56831" y="78313"/>
                  </a:lnTo>
                  <a:lnTo>
                    <a:pt x="74459" y="57034"/>
                  </a:lnTo>
                  <a:lnTo>
                    <a:pt x="82054" y="53459"/>
                  </a:lnTo>
                  <a:lnTo>
                    <a:pt x="96277" y="51164"/>
                  </a:lnTo>
                  <a:lnTo>
                    <a:pt x="101759" y="53014"/>
                  </a:lnTo>
                  <a:lnTo>
                    <a:pt x="119377" y="63901"/>
                  </a:lnTo>
                  <a:lnTo>
                    <a:pt x="136939" y="84033"/>
                  </a:lnTo>
                  <a:lnTo>
                    <a:pt x="144987" y="89263"/>
                  </a:lnTo>
                  <a:lnTo>
                    <a:pt x="158644" y="92892"/>
                  </a:lnTo>
                  <a:lnTo>
                    <a:pt x="187493" y="94286"/>
                  </a:lnTo>
                  <a:lnTo>
                    <a:pt x="195047" y="92196"/>
                  </a:lnTo>
                  <a:lnTo>
                    <a:pt x="223214" y="74857"/>
                  </a:lnTo>
                  <a:lnTo>
                    <a:pt x="228506" y="70037"/>
                  </a:lnTo>
                  <a:lnTo>
                    <a:pt x="231399" y="63025"/>
                  </a:lnTo>
                  <a:lnTo>
                    <a:pt x="233673" y="27358"/>
                  </a:lnTo>
                  <a:lnTo>
                    <a:pt x="232893" y="11715"/>
                  </a:lnTo>
                  <a:lnTo>
                    <a:pt x="229832" y="5456"/>
                  </a:lnTo>
                  <a:lnTo>
                    <a:pt x="227880" y="3462"/>
                  </a:lnTo>
                  <a:lnTo>
                    <a:pt x="223547" y="1247"/>
                  </a:lnTo>
                  <a:lnTo>
                    <a:pt x="216545" y="0"/>
                  </a:lnTo>
                  <a:lnTo>
                    <a:pt x="214963" y="636"/>
                  </a:lnTo>
                  <a:lnTo>
                    <a:pt x="213911" y="1872"/>
                  </a:lnTo>
                  <a:lnTo>
                    <a:pt x="211928" y="5409"/>
                  </a:lnTo>
                  <a:lnTo>
                    <a:pt x="201759" y="20534"/>
                  </a:lnTo>
                  <a:lnTo>
                    <a:pt x="193719" y="54592"/>
                  </a:lnTo>
                  <a:lnTo>
                    <a:pt x="195667" y="84810"/>
                  </a:lnTo>
                  <a:lnTo>
                    <a:pt x="200871" y="117149"/>
                  </a:lnTo>
                  <a:lnTo>
                    <a:pt x="205406" y="144895"/>
                  </a:lnTo>
                  <a:lnTo>
                    <a:pt x="211935" y="156346"/>
                  </a:lnTo>
                  <a:lnTo>
                    <a:pt x="239213" y="186746"/>
                  </a:lnTo>
                  <a:lnTo>
                    <a:pt x="244543" y="188201"/>
                  </a:lnTo>
                  <a:lnTo>
                    <a:pt x="255624" y="18936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18" name="SMARTInkShape-1687"/>
            <p:cNvSpPr/>
            <p:nvPr>
              <p:custDataLst>
                <p:tags r:id="rId58"/>
              </p:custDataLst>
            </p:nvPr>
          </p:nvSpPr>
          <p:spPr>
            <a:xfrm>
              <a:off x="6178773" y="1899470"/>
              <a:ext cx="387087" cy="364568"/>
            </a:xfrm>
            <a:custGeom>
              <a:avLst/>
              <a:gdLst/>
              <a:ahLst/>
              <a:cxnLst/>
              <a:rect l="0" t="0" r="0" b="0"/>
              <a:pathLst>
                <a:path w="387087" h="364568">
                  <a:moveTo>
                    <a:pt x="0" y="218549"/>
                  </a:moveTo>
                  <a:lnTo>
                    <a:pt x="0" y="218549"/>
                  </a:lnTo>
                  <a:lnTo>
                    <a:pt x="6288" y="212261"/>
                  </a:lnTo>
                  <a:lnTo>
                    <a:pt x="17953" y="206427"/>
                  </a:lnTo>
                  <a:lnTo>
                    <a:pt x="23668" y="205047"/>
                  </a:lnTo>
                  <a:lnTo>
                    <a:pt x="58592" y="180172"/>
                  </a:lnTo>
                  <a:lnTo>
                    <a:pt x="92521" y="147840"/>
                  </a:lnTo>
                  <a:lnTo>
                    <a:pt x="121576" y="113047"/>
                  </a:lnTo>
                  <a:lnTo>
                    <a:pt x="140060" y="83231"/>
                  </a:lnTo>
                  <a:lnTo>
                    <a:pt x="144289" y="64033"/>
                  </a:lnTo>
                  <a:lnTo>
                    <a:pt x="148000" y="36452"/>
                  </a:lnTo>
                  <a:lnTo>
                    <a:pt x="151781" y="21500"/>
                  </a:lnTo>
                  <a:lnTo>
                    <a:pt x="153346" y="0"/>
                  </a:lnTo>
                  <a:lnTo>
                    <a:pt x="153374" y="31526"/>
                  </a:lnTo>
                  <a:lnTo>
                    <a:pt x="153374" y="62315"/>
                  </a:lnTo>
                  <a:lnTo>
                    <a:pt x="149497" y="90116"/>
                  </a:lnTo>
                  <a:lnTo>
                    <a:pt x="147086" y="122788"/>
                  </a:lnTo>
                  <a:lnTo>
                    <a:pt x="146522" y="148398"/>
                  </a:lnTo>
                  <a:lnTo>
                    <a:pt x="146271" y="175198"/>
                  </a:lnTo>
                  <a:lnTo>
                    <a:pt x="146160" y="200635"/>
                  </a:lnTo>
                  <a:lnTo>
                    <a:pt x="143946" y="225465"/>
                  </a:lnTo>
                  <a:lnTo>
                    <a:pt x="140302" y="260091"/>
                  </a:lnTo>
                  <a:lnTo>
                    <a:pt x="139222" y="288745"/>
                  </a:lnTo>
                  <a:lnTo>
                    <a:pt x="138827" y="321897"/>
                  </a:lnTo>
                  <a:lnTo>
                    <a:pt x="138767" y="349843"/>
                  </a:lnTo>
                  <a:lnTo>
                    <a:pt x="139579" y="338317"/>
                  </a:lnTo>
                  <a:lnTo>
                    <a:pt x="147783" y="303913"/>
                  </a:lnTo>
                  <a:lnTo>
                    <a:pt x="156046" y="283605"/>
                  </a:lnTo>
                  <a:lnTo>
                    <a:pt x="172240" y="248486"/>
                  </a:lnTo>
                  <a:lnTo>
                    <a:pt x="184942" y="225276"/>
                  </a:lnTo>
                  <a:lnTo>
                    <a:pt x="188215" y="223034"/>
                  </a:lnTo>
                  <a:lnTo>
                    <a:pt x="199764" y="219878"/>
                  </a:lnTo>
                  <a:lnTo>
                    <a:pt x="205911" y="219140"/>
                  </a:lnTo>
                  <a:lnTo>
                    <a:pt x="208686" y="220566"/>
                  </a:lnTo>
                  <a:lnTo>
                    <a:pt x="242427" y="256439"/>
                  </a:lnTo>
                  <a:lnTo>
                    <a:pt x="261270" y="271698"/>
                  </a:lnTo>
                  <a:lnTo>
                    <a:pt x="264256" y="275892"/>
                  </a:lnTo>
                  <a:lnTo>
                    <a:pt x="267871" y="278688"/>
                  </a:lnTo>
                  <a:lnTo>
                    <a:pt x="276214" y="281795"/>
                  </a:lnTo>
                  <a:lnTo>
                    <a:pt x="304411" y="284063"/>
                  </a:lnTo>
                  <a:lnTo>
                    <a:pt x="308436" y="282512"/>
                  </a:lnTo>
                  <a:lnTo>
                    <a:pt x="338359" y="252682"/>
                  </a:lnTo>
                  <a:lnTo>
                    <a:pt x="341085" y="245621"/>
                  </a:lnTo>
                  <a:lnTo>
                    <a:pt x="342834" y="231741"/>
                  </a:lnTo>
                  <a:lnTo>
                    <a:pt x="336939" y="209916"/>
                  </a:lnTo>
                  <a:lnTo>
                    <a:pt x="335802" y="207925"/>
                  </a:lnTo>
                  <a:lnTo>
                    <a:pt x="334233" y="206597"/>
                  </a:lnTo>
                  <a:lnTo>
                    <a:pt x="332375" y="205712"/>
                  </a:lnTo>
                  <a:lnTo>
                    <a:pt x="331135" y="204311"/>
                  </a:lnTo>
                  <a:lnTo>
                    <a:pt x="329759" y="200589"/>
                  </a:lnTo>
                  <a:lnTo>
                    <a:pt x="328581" y="199272"/>
                  </a:lnTo>
                  <a:lnTo>
                    <a:pt x="325108" y="197809"/>
                  </a:lnTo>
                  <a:lnTo>
                    <a:pt x="323045" y="198230"/>
                  </a:lnTo>
                  <a:lnTo>
                    <a:pt x="316265" y="202701"/>
                  </a:lnTo>
                  <a:lnTo>
                    <a:pt x="309117" y="209976"/>
                  </a:lnTo>
                  <a:lnTo>
                    <a:pt x="304284" y="217714"/>
                  </a:lnTo>
                  <a:lnTo>
                    <a:pt x="297918" y="248615"/>
                  </a:lnTo>
                  <a:lnTo>
                    <a:pt x="293282" y="281023"/>
                  </a:lnTo>
                  <a:lnTo>
                    <a:pt x="293178" y="312851"/>
                  </a:lnTo>
                  <a:lnTo>
                    <a:pt x="296119" y="327816"/>
                  </a:lnTo>
                  <a:lnTo>
                    <a:pt x="306213" y="346050"/>
                  </a:lnTo>
                  <a:lnTo>
                    <a:pt x="319483" y="357855"/>
                  </a:lnTo>
                  <a:lnTo>
                    <a:pt x="328908" y="361613"/>
                  </a:lnTo>
                  <a:lnTo>
                    <a:pt x="362756" y="364443"/>
                  </a:lnTo>
                  <a:lnTo>
                    <a:pt x="369598" y="364567"/>
                  </a:lnTo>
                  <a:lnTo>
                    <a:pt x="387086" y="3573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19" name="SMARTInkShape-1688"/>
            <p:cNvSpPr/>
            <p:nvPr>
              <p:custDataLst>
                <p:tags r:id="rId59"/>
              </p:custDataLst>
            </p:nvPr>
          </p:nvSpPr>
          <p:spPr>
            <a:xfrm>
              <a:off x="6200684" y="1935821"/>
              <a:ext cx="29215" cy="313526"/>
            </a:xfrm>
            <a:custGeom>
              <a:avLst/>
              <a:gdLst/>
              <a:ahLst/>
              <a:cxnLst/>
              <a:rect l="0" t="0" r="0" b="0"/>
              <a:pathLst>
                <a:path w="29215" h="313526">
                  <a:moveTo>
                    <a:pt x="29214" y="14217"/>
                  </a:moveTo>
                  <a:lnTo>
                    <a:pt x="29214" y="14217"/>
                  </a:lnTo>
                  <a:lnTo>
                    <a:pt x="25337" y="10340"/>
                  </a:lnTo>
                  <a:lnTo>
                    <a:pt x="23433" y="6273"/>
                  </a:lnTo>
                  <a:lnTo>
                    <a:pt x="21999" y="0"/>
                  </a:lnTo>
                  <a:lnTo>
                    <a:pt x="21918" y="5933"/>
                  </a:lnTo>
                  <a:lnTo>
                    <a:pt x="27692" y="22674"/>
                  </a:lnTo>
                  <a:lnTo>
                    <a:pt x="29013" y="52660"/>
                  </a:lnTo>
                  <a:lnTo>
                    <a:pt x="29174" y="88114"/>
                  </a:lnTo>
                  <a:lnTo>
                    <a:pt x="27038" y="116722"/>
                  </a:lnTo>
                  <a:lnTo>
                    <a:pt x="23429" y="147920"/>
                  </a:lnTo>
                  <a:lnTo>
                    <a:pt x="22361" y="180698"/>
                  </a:lnTo>
                  <a:lnTo>
                    <a:pt x="21999" y="216976"/>
                  </a:lnTo>
                  <a:lnTo>
                    <a:pt x="21928" y="247586"/>
                  </a:lnTo>
                  <a:lnTo>
                    <a:pt x="21912" y="280871"/>
                  </a:lnTo>
                  <a:lnTo>
                    <a:pt x="21910" y="308415"/>
                  </a:lnTo>
                  <a:lnTo>
                    <a:pt x="21098" y="310164"/>
                  </a:lnTo>
                  <a:lnTo>
                    <a:pt x="19746" y="311330"/>
                  </a:lnTo>
                  <a:lnTo>
                    <a:pt x="14908" y="313525"/>
                  </a:lnTo>
                  <a:lnTo>
                    <a:pt x="10819" y="309744"/>
                  </a:lnTo>
                  <a:lnTo>
                    <a:pt x="1323" y="294079"/>
                  </a:lnTo>
                  <a:lnTo>
                    <a:pt x="0" y="2844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20" name="SMARTInkShape-1689"/>
            <p:cNvSpPr/>
            <p:nvPr>
              <p:custDataLst>
                <p:tags r:id="rId60"/>
              </p:custDataLst>
            </p:nvPr>
          </p:nvSpPr>
          <p:spPr>
            <a:xfrm>
              <a:off x="6983609" y="1959260"/>
              <a:ext cx="195747" cy="311242"/>
            </a:xfrm>
            <a:custGeom>
              <a:avLst/>
              <a:gdLst/>
              <a:ahLst/>
              <a:cxnLst/>
              <a:rect l="0" t="0" r="0" b="0"/>
              <a:pathLst>
                <a:path w="195747" h="311242">
                  <a:moveTo>
                    <a:pt x="93496" y="173366"/>
                  </a:moveTo>
                  <a:lnTo>
                    <a:pt x="93496" y="173366"/>
                  </a:lnTo>
                  <a:lnTo>
                    <a:pt x="82617" y="162486"/>
                  </a:lnTo>
                  <a:lnTo>
                    <a:pt x="80546" y="158252"/>
                  </a:lnTo>
                  <a:lnTo>
                    <a:pt x="79994" y="155986"/>
                  </a:lnTo>
                  <a:lnTo>
                    <a:pt x="78814" y="154476"/>
                  </a:lnTo>
                  <a:lnTo>
                    <a:pt x="75340" y="152798"/>
                  </a:lnTo>
                  <a:lnTo>
                    <a:pt x="68821" y="151853"/>
                  </a:lnTo>
                  <a:lnTo>
                    <a:pt x="64136" y="153796"/>
                  </a:lnTo>
                  <a:lnTo>
                    <a:pt x="47232" y="168634"/>
                  </a:lnTo>
                  <a:lnTo>
                    <a:pt x="32482" y="189924"/>
                  </a:lnTo>
                  <a:lnTo>
                    <a:pt x="18328" y="224748"/>
                  </a:lnTo>
                  <a:lnTo>
                    <a:pt x="5894" y="261042"/>
                  </a:lnTo>
                  <a:lnTo>
                    <a:pt x="0" y="286352"/>
                  </a:lnTo>
                  <a:lnTo>
                    <a:pt x="1359" y="296888"/>
                  </a:lnTo>
                  <a:lnTo>
                    <a:pt x="4668" y="305357"/>
                  </a:lnTo>
                  <a:lnTo>
                    <a:pt x="6687" y="307616"/>
                  </a:lnTo>
                  <a:lnTo>
                    <a:pt x="8843" y="309122"/>
                  </a:lnTo>
                  <a:lnTo>
                    <a:pt x="19634" y="311241"/>
                  </a:lnTo>
                  <a:lnTo>
                    <a:pt x="26315" y="309572"/>
                  </a:lnTo>
                  <a:lnTo>
                    <a:pt x="36803" y="301907"/>
                  </a:lnTo>
                  <a:lnTo>
                    <a:pt x="58830" y="279288"/>
                  </a:lnTo>
                  <a:lnTo>
                    <a:pt x="73154" y="250824"/>
                  </a:lnTo>
                  <a:lnTo>
                    <a:pt x="86657" y="223637"/>
                  </a:lnTo>
                  <a:lnTo>
                    <a:pt x="101883" y="189247"/>
                  </a:lnTo>
                  <a:lnTo>
                    <a:pt x="112705" y="153180"/>
                  </a:lnTo>
                  <a:lnTo>
                    <a:pt x="120197" y="124466"/>
                  </a:lnTo>
                  <a:lnTo>
                    <a:pt x="127555" y="95400"/>
                  </a:lnTo>
                  <a:lnTo>
                    <a:pt x="134064" y="67041"/>
                  </a:lnTo>
                  <a:lnTo>
                    <a:pt x="136889" y="31598"/>
                  </a:lnTo>
                  <a:lnTo>
                    <a:pt x="137307" y="0"/>
                  </a:lnTo>
                  <a:lnTo>
                    <a:pt x="137316" y="8416"/>
                  </a:lnTo>
                  <a:lnTo>
                    <a:pt x="131029" y="32645"/>
                  </a:lnTo>
                  <a:lnTo>
                    <a:pt x="135928" y="66682"/>
                  </a:lnTo>
                  <a:lnTo>
                    <a:pt x="137043" y="99455"/>
                  </a:lnTo>
                  <a:lnTo>
                    <a:pt x="143094" y="134391"/>
                  </a:lnTo>
                  <a:lnTo>
                    <a:pt x="149940" y="165577"/>
                  </a:lnTo>
                  <a:lnTo>
                    <a:pt x="155410" y="195181"/>
                  </a:lnTo>
                  <a:lnTo>
                    <a:pt x="164305" y="224472"/>
                  </a:lnTo>
                  <a:lnTo>
                    <a:pt x="176297" y="257129"/>
                  </a:lnTo>
                  <a:lnTo>
                    <a:pt x="193177" y="292362"/>
                  </a:lnTo>
                  <a:lnTo>
                    <a:pt x="195746" y="2975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25" name="SMARTInkShape-Group318"/>
          <p:cNvGrpSpPr/>
          <p:nvPr/>
        </p:nvGrpSpPr>
        <p:grpSpPr>
          <a:xfrm>
            <a:off x="7405763" y="1964645"/>
            <a:ext cx="387088" cy="314052"/>
            <a:chOff x="7405763" y="1964645"/>
            <a:chExt cx="387088" cy="314052"/>
          </a:xfrm>
        </p:grpSpPr>
        <p:sp>
          <p:nvSpPr>
            <p:cNvPr id="7222" name="SMARTInkShape-1690"/>
            <p:cNvSpPr/>
            <p:nvPr>
              <p:custDataLst>
                <p:tags r:id="rId54"/>
              </p:custDataLst>
            </p:nvPr>
          </p:nvSpPr>
          <p:spPr>
            <a:xfrm>
              <a:off x="7405763" y="1980267"/>
              <a:ext cx="21912" cy="298430"/>
            </a:xfrm>
            <a:custGeom>
              <a:avLst/>
              <a:gdLst/>
              <a:ahLst/>
              <a:cxnLst/>
              <a:rect l="0" t="0" r="0" b="0"/>
              <a:pathLst>
                <a:path w="21912" h="298430">
                  <a:moveTo>
                    <a:pt x="0" y="6289"/>
                  </a:moveTo>
                  <a:lnTo>
                    <a:pt x="0" y="6289"/>
                  </a:lnTo>
                  <a:lnTo>
                    <a:pt x="0" y="0"/>
                  </a:lnTo>
                  <a:lnTo>
                    <a:pt x="0" y="33541"/>
                  </a:lnTo>
                  <a:lnTo>
                    <a:pt x="5782" y="65421"/>
                  </a:lnTo>
                  <a:lnTo>
                    <a:pt x="7003" y="97947"/>
                  </a:lnTo>
                  <a:lnTo>
                    <a:pt x="7244" y="130611"/>
                  </a:lnTo>
                  <a:lnTo>
                    <a:pt x="7292" y="165315"/>
                  </a:lnTo>
                  <a:lnTo>
                    <a:pt x="9464" y="188387"/>
                  </a:lnTo>
                  <a:lnTo>
                    <a:pt x="13930" y="220311"/>
                  </a:lnTo>
                  <a:lnTo>
                    <a:pt x="14548" y="256276"/>
                  </a:lnTo>
                  <a:lnTo>
                    <a:pt x="15401" y="271423"/>
                  </a:lnTo>
                  <a:lnTo>
                    <a:pt x="21911" y="29842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23" name="SMARTInkShape-1691"/>
            <p:cNvSpPr/>
            <p:nvPr>
              <p:custDataLst>
                <p:tags r:id="rId55"/>
              </p:custDataLst>
            </p:nvPr>
          </p:nvSpPr>
          <p:spPr>
            <a:xfrm>
              <a:off x="7508013" y="2103412"/>
              <a:ext cx="7304" cy="146071"/>
            </a:xfrm>
            <a:custGeom>
              <a:avLst/>
              <a:gdLst/>
              <a:ahLst/>
              <a:cxnLst/>
              <a:rect l="0" t="0" r="0" b="0"/>
              <a:pathLst>
                <a:path w="7304" h="146071">
                  <a:moveTo>
                    <a:pt x="0" y="0"/>
                  </a:moveTo>
                  <a:lnTo>
                    <a:pt x="0" y="0"/>
                  </a:lnTo>
                  <a:lnTo>
                    <a:pt x="0" y="34548"/>
                  </a:lnTo>
                  <a:lnTo>
                    <a:pt x="811" y="58670"/>
                  </a:lnTo>
                  <a:lnTo>
                    <a:pt x="6288" y="88796"/>
                  </a:lnTo>
                  <a:lnTo>
                    <a:pt x="7169" y="122148"/>
                  </a:lnTo>
                  <a:lnTo>
                    <a:pt x="7303" y="14607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24" name="SMARTInkShape-1692"/>
            <p:cNvSpPr/>
            <p:nvPr>
              <p:custDataLst>
                <p:tags r:id="rId56"/>
              </p:custDataLst>
            </p:nvPr>
          </p:nvSpPr>
          <p:spPr>
            <a:xfrm>
              <a:off x="7551834" y="1964645"/>
              <a:ext cx="241017" cy="270231"/>
            </a:xfrm>
            <a:custGeom>
              <a:avLst/>
              <a:gdLst/>
              <a:ahLst/>
              <a:cxnLst/>
              <a:rect l="0" t="0" r="0" b="0"/>
              <a:pathLst>
                <a:path w="241017" h="270231">
                  <a:moveTo>
                    <a:pt x="0" y="0"/>
                  </a:moveTo>
                  <a:lnTo>
                    <a:pt x="0" y="0"/>
                  </a:lnTo>
                  <a:lnTo>
                    <a:pt x="0" y="3877"/>
                  </a:lnTo>
                  <a:lnTo>
                    <a:pt x="9016" y="38928"/>
                  </a:lnTo>
                  <a:lnTo>
                    <a:pt x="14682" y="73353"/>
                  </a:lnTo>
                  <a:lnTo>
                    <a:pt x="22405" y="104476"/>
                  </a:lnTo>
                  <a:lnTo>
                    <a:pt x="31747" y="137764"/>
                  </a:lnTo>
                  <a:lnTo>
                    <a:pt x="35575" y="167783"/>
                  </a:lnTo>
                  <a:lnTo>
                    <a:pt x="38495" y="197156"/>
                  </a:lnTo>
                  <a:lnTo>
                    <a:pt x="43354" y="233068"/>
                  </a:lnTo>
                  <a:lnTo>
                    <a:pt x="42802" y="242353"/>
                  </a:lnTo>
                  <a:lnTo>
                    <a:pt x="36604" y="262459"/>
                  </a:lnTo>
                  <a:lnTo>
                    <a:pt x="35711" y="249630"/>
                  </a:lnTo>
                  <a:lnTo>
                    <a:pt x="30738" y="230846"/>
                  </a:lnTo>
                  <a:lnTo>
                    <a:pt x="30702" y="217831"/>
                  </a:lnTo>
                  <a:lnTo>
                    <a:pt x="39469" y="186298"/>
                  </a:lnTo>
                  <a:lnTo>
                    <a:pt x="51193" y="155065"/>
                  </a:lnTo>
                  <a:lnTo>
                    <a:pt x="60876" y="138109"/>
                  </a:lnTo>
                  <a:lnTo>
                    <a:pt x="68169" y="129555"/>
                  </a:lnTo>
                  <a:lnTo>
                    <a:pt x="75201" y="126558"/>
                  </a:lnTo>
                  <a:lnTo>
                    <a:pt x="79348" y="125759"/>
                  </a:lnTo>
                  <a:lnTo>
                    <a:pt x="82924" y="126037"/>
                  </a:lnTo>
                  <a:lnTo>
                    <a:pt x="89062" y="128511"/>
                  </a:lnTo>
                  <a:lnTo>
                    <a:pt x="94495" y="134479"/>
                  </a:lnTo>
                  <a:lnTo>
                    <a:pt x="115216" y="170533"/>
                  </a:lnTo>
                  <a:lnTo>
                    <a:pt x="140479" y="202342"/>
                  </a:lnTo>
                  <a:lnTo>
                    <a:pt x="158317" y="215576"/>
                  </a:lnTo>
                  <a:lnTo>
                    <a:pt x="175780" y="218408"/>
                  </a:lnTo>
                  <a:lnTo>
                    <a:pt x="190981" y="218968"/>
                  </a:lnTo>
                  <a:lnTo>
                    <a:pt x="196597" y="216880"/>
                  </a:lnTo>
                  <a:lnTo>
                    <a:pt x="206815" y="208928"/>
                  </a:lnTo>
                  <a:lnTo>
                    <a:pt x="221530" y="184557"/>
                  </a:lnTo>
                  <a:lnTo>
                    <a:pt x="225445" y="166266"/>
                  </a:lnTo>
                  <a:lnTo>
                    <a:pt x="225980" y="159645"/>
                  </a:lnTo>
                  <a:lnTo>
                    <a:pt x="218945" y="129638"/>
                  </a:lnTo>
                  <a:lnTo>
                    <a:pt x="213467" y="120193"/>
                  </a:lnTo>
                  <a:lnTo>
                    <a:pt x="209026" y="114823"/>
                  </a:lnTo>
                  <a:lnTo>
                    <a:pt x="204346" y="111895"/>
                  </a:lnTo>
                  <a:lnTo>
                    <a:pt x="194730" y="110016"/>
                  </a:lnTo>
                  <a:lnTo>
                    <a:pt x="189878" y="111923"/>
                  </a:lnTo>
                  <a:lnTo>
                    <a:pt x="187448" y="113567"/>
                  </a:lnTo>
                  <a:lnTo>
                    <a:pt x="185827" y="116287"/>
                  </a:lnTo>
                  <a:lnTo>
                    <a:pt x="174832" y="148486"/>
                  </a:lnTo>
                  <a:lnTo>
                    <a:pt x="170011" y="170861"/>
                  </a:lnTo>
                  <a:lnTo>
                    <a:pt x="168382" y="203625"/>
                  </a:lnTo>
                  <a:lnTo>
                    <a:pt x="173891" y="232729"/>
                  </a:lnTo>
                  <a:lnTo>
                    <a:pt x="178181" y="244366"/>
                  </a:lnTo>
                  <a:lnTo>
                    <a:pt x="184957" y="252784"/>
                  </a:lnTo>
                  <a:lnTo>
                    <a:pt x="202531" y="264801"/>
                  </a:lnTo>
                  <a:lnTo>
                    <a:pt x="223564" y="269754"/>
                  </a:lnTo>
                  <a:lnTo>
                    <a:pt x="241016" y="27023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29" name="SMARTInkShape-Group319"/>
          <p:cNvGrpSpPr/>
          <p:nvPr/>
        </p:nvGrpSpPr>
        <p:grpSpPr>
          <a:xfrm>
            <a:off x="8108131" y="1851486"/>
            <a:ext cx="845978" cy="449122"/>
            <a:chOff x="8108131" y="1851486"/>
            <a:chExt cx="845978" cy="449122"/>
          </a:xfrm>
        </p:grpSpPr>
        <p:sp>
          <p:nvSpPr>
            <p:cNvPr id="7226" name="SMARTInkShape-1693"/>
            <p:cNvSpPr/>
            <p:nvPr>
              <p:custDataLst>
                <p:tags r:id="rId51"/>
              </p:custDataLst>
            </p:nvPr>
          </p:nvSpPr>
          <p:spPr>
            <a:xfrm>
              <a:off x="8108131" y="1851486"/>
              <a:ext cx="269001" cy="419908"/>
            </a:xfrm>
            <a:custGeom>
              <a:avLst/>
              <a:gdLst/>
              <a:ahLst/>
              <a:cxnLst/>
              <a:rect l="0" t="0" r="0" b="0"/>
              <a:pathLst>
                <a:path w="269001" h="419908">
                  <a:moveTo>
                    <a:pt x="71805" y="230016"/>
                  </a:moveTo>
                  <a:lnTo>
                    <a:pt x="71805" y="230016"/>
                  </a:lnTo>
                  <a:lnTo>
                    <a:pt x="71805" y="212847"/>
                  </a:lnTo>
                  <a:lnTo>
                    <a:pt x="65517" y="192068"/>
                  </a:lnTo>
                  <a:lnTo>
                    <a:pt x="64367" y="190110"/>
                  </a:lnTo>
                  <a:lnTo>
                    <a:pt x="62789" y="188805"/>
                  </a:lnTo>
                  <a:lnTo>
                    <a:pt x="58871" y="186543"/>
                  </a:lnTo>
                  <a:lnTo>
                    <a:pt x="54425" y="182833"/>
                  </a:lnTo>
                  <a:lnTo>
                    <a:pt x="52103" y="182330"/>
                  </a:lnTo>
                  <a:lnTo>
                    <a:pt x="49744" y="182807"/>
                  </a:lnTo>
                  <a:lnTo>
                    <a:pt x="44959" y="184689"/>
                  </a:lnTo>
                  <a:lnTo>
                    <a:pt x="37702" y="186560"/>
                  </a:lnTo>
                  <a:lnTo>
                    <a:pt x="14368" y="203345"/>
                  </a:lnTo>
                  <a:lnTo>
                    <a:pt x="11603" y="206555"/>
                  </a:lnTo>
                  <a:lnTo>
                    <a:pt x="1540" y="227722"/>
                  </a:lnTo>
                  <a:lnTo>
                    <a:pt x="0" y="236029"/>
                  </a:lnTo>
                  <a:lnTo>
                    <a:pt x="1481" y="245131"/>
                  </a:lnTo>
                  <a:lnTo>
                    <a:pt x="5166" y="260322"/>
                  </a:lnTo>
                  <a:lnTo>
                    <a:pt x="7091" y="263204"/>
                  </a:lnTo>
                  <a:lnTo>
                    <a:pt x="29851" y="281088"/>
                  </a:lnTo>
                  <a:lnTo>
                    <a:pt x="65001" y="303049"/>
                  </a:lnTo>
                  <a:lnTo>
                    <a:pt x="72839" y="307919"/>
                  </a:lnTo>
                  <a:lnTo>
                    <a:pt x="83577" y="322527"/>
                  </a:lnTo>
                  <a:lnTo>
                    <a:pt x="85152" y="327396"/>
                  </a:lnTo>
                  <a:lnTo>
                    <a:pt x="86301" y="348291"/>
                  </a:lnTo>
                  <a:lnTo>
                    <a:pt x="82502" y="360186"/>
                  </a:lnTo>
                  <a:lnTo>
                    <a:pt x="76236" y="370113"/>
                  </a:lnTo>
                  <a:lnTo>
                    <a:pt x="61018" y="380737"/>
                  </a:lnTo>
                  <a:lnTo>
                    <a:pt x="47960" y="389005"/>
                  </a:lnTo>
                  <a:lnTo>
                    <a:pt x="37780" y="399750"/>
                  </a:lnTo>
                  <a:lnTo>
                    <a:pt x="25657" y="403656"/>
                  </a:lnTo>
                  <a:lnTo>
                    <a:pt x="19375" y="404569"/>
                  </a:lnTo>
                  <a:lnTo>
                    <a:pt x="17376" y="405624"/>
                  </a:lnTo>
                  <a:lnTo>
                    <a:pt x="16043" y="407139"/>
                  </a:lnTo>
                  <a:lnTo>
                    <a:pt x="15154" y="408961"/>
                  </a:lnTo>
                  <a:lnTo>
                    <a:pt x="13750" y="409363"/>
                  </a:lnTo>
                  <a:lnTo>
                    <a:pt x="12003" y="408820"/>
                  </a:lnTo>
                  <a:lnTo>
                    <a:pt x="7245" y="405995"/>
                  </a:lnTo>
                  <a:lnTo>
                    <a:pt x="7665" y="404952"/>
                  </a:lnTo>
                  <a:lnTo>
                    <a:pt x="10297" y="401629"/>
                  </a:lnTo>
                  <a:lnTo>
                    <a:pt x="28861" y="386202"/>
                  </a:lnTo>
                  <a:lnTo>
                    <a:pt x="53256" y="352772"/>
                  </a:lnTo>
                  <a:lnTo>
                    <a:pt x="81937" y="316900"/>
                  </a:lnTo>
                  <a:lnTo>
                    <a:pt x="109160" y="288219"/>
                  </a:lnTo>
                  <a:lnTo>
                    <a:pt x="137785" y="256999"/>
                  </a:lnTo>
                  <a:lnTo>
                    <a:pt x="164660" y="224215"/>
                  </a:lnTo>
                  <a:lnTo>
                    <a:pt x="185877" y="193943"/>
                  </a:lnTo>
                  <a:lnTo>
                    <a:pt x="202443" y="164416"/>
                  </a:lnTo>
                  <a:lnTo>
                    <a:pt x="215466" y="135109"/>
                  </a:lnTo>
                  <a:lnTo>
                    <a:pt x="227138" y="100003"/>
                  </a:lnTo>
                  <a:lnTo>
                    <a:pt x="231427" y="64606"/>
                  </a:lnTo>
                  <a:lnTo>
                    <a:pt x="231358" y="41697"/>
                  </a:lnTo>
                  <a:lnTo>
                    <a:pt x="225467" y="6648"/>
                  </a:lnTo>
                  <a:lnTo>
                    <a:pt x="221387" y="631"/>
                  </a:lnTo>
                  <a:lnTo>
                    <a:pt x="219405" y="0"/>
                  </a:lnTo>
                  <a:lnTo>
                    <a:pt x="217272" y="390"/>
                  </a:lnTo>
                  <a:lnTo>
                    <a:pt x="210393" y="4818"/>
                  </a:lnTo>
                  <a:lnTo>
                    <a:pt x="208019" y="6849"/>
                  </a:lnTo>
                  <a:lnTo>
                    <a:pt x="193520" y="41050"/>
                  </a:lnTo>
                  <a:lnTo>
                    <a:pt x="182978" y="76163"/>
                  </a:lnTo>
                  <a:lnTo>
                    <a:pt x="171469" y="110403"/>
                  </a:lnTo>
                  <a:lnTo>
                    <a:pt x="165331" y="137091"/>
                  </a:lnTo>
                  <a:lnTo>
                    <a:pt x="161191" y="171735"/>
                  </a:lnTo>
                  <a:lnTo>
                    <a:pt x="159964" y="206436"/>
                  </a:lnTo>
                  <a:lnTo>
                    <a:pt x="159600" y="242415"/>
                  </a:lnTo>
                  <a:lnTo>
                    <a:pt x="159493" y="274896"/>
                  </a:lnTo>
                  <a:lnTo>
                    <a:pt x="163338" y="305078"/>
                  </a:lnTo>
                  <a:lnTo>
                    <a:pt x="166077" y="337714"/>
                  </a:lnTo>
                  <a:lnTo>
                    <a:pt x="165880" y="370840"/>
                  </a:lnTo>
                  <a:lnTo>
                    <a:pt x="160454" y="391635"/>
                  </a:lnTo>
                  <a:lnTo>
                    <a:pt x="159307" y="393756"/>
                  </a:lnTo>
                  <a:lnTo>
                    <a:pt x="157730" y="395169"/>
                  </a:lnTo>
                  <a:lnTo>
                    <a:pt x="153247" y="397438"/>
                  </a:lnTo>
                  <a:lnTo>
                    <a:pt x="152879" y="396812"/>
                  </a:lnTo>
                  <a:lnTo>
                    <a:pt x="151397" y="385506"/>
                  </a:lnTo>
                  <a:lnTo>
                    <a:pt x="148295" y="380814"/>
                  </a:lnTo>
                  <a:lnTo>
                    <a:pt x="145864" y="365855"/>
                  </a:lnTo>
                  <a:lnTo>
                    <a:pt x="150756" y="331879"/>
                  </a:lnTo>
                  <a:lnTo>
                    <a:pt x="153150" y="317486"/>
                  </a:lnTo>
                  <a:lnTo>
                    <a:pt x="168516" y="281118"/>
                  </a:lnTo>
                  <a:lnTo>
                    <a:pt x="184622" y="253544"/>
                  </a:lnTo>
                  <a:lnTo>
                    <a:pt x="207248" y="233831"/>
                  </a:lnTo>
                  <a:lnTo>
                    <a:pt x="215177" y="231146"/>
                  </a:lnTo>
                  <a:lnTo>
                    <a:pt x="220192" y="230518"/>
                  </a:lnTo>
                  <a:lnTo>
                    <a:pt x="225126" y="232403"/>
                  </a:lnTo>
                  <a:lnTo>
                    <a:pt x="227578" y="234042"/>
                  </a:lnTo>
                  <a:lnTo>
                    <a:pt x="234906" y="244102"/>
                  </a:lnTo>
                  <a:lnTo>
                    <a:pt x="238339" y="257362"/>
                  </a:lnTo>
                  <a:lnTo>
                    <a:pt x="239659" y="289936"/>
                  </a:lnTo>
                  <a:lnTo>
                    <a:pt x="244780" y="318764"/>
                  </a:lnTo>
                  <a:lnTo>
                    <a:pt x="246633" y="352711"/>
                  </a:lnTo>
                  <a:lnTo>
                    <a:pt x="246999" y="383100"/>
                  </a:lnTo>
                  <a:lnTo>
                    <a:pt x="250939" y="401337"/>
                  </a:lnTo>
                  <a:lnTo>
                    <a:pt x="260378" y="417903"/>
                  </a:lnTo>
                  <a:lnTo>
                    <a:pt x="261629" y="418571"/>
                  </a:lnTo>
                  <a:lnTo>
                    <a:pt x="269000" y="4199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27" name="SMARTInkShape-1694"/>
            <p:cNvSpPr/>
            <p:nvPr>
              <p:custDataLst>
                <p:tags r:id="rId52"/>
              </p:custDataLst>
            </p:nvPr>
          </p:nvSpPr>
          <p:spPr>
            <a:xfrm>
              <a:off x="8384922" y="1951948"/>
              <a:ext cx="342779" cy="304839"/>
            </a:xfrm>
            <a:custGeom>
              <a:avLst/>
              <a:gdLst/>
              <a:ahLst/>
              <a:cxnLst/>
              <a:rect l="0" t="0" r="0" b="0"/>
              <a:pathLst>
                <a:path w="342779" h="304839">
                  <a:moveTo>
                    <a:pt x="79851" y="151464"/>
                  </a:moveTo>
                  <a:lnTo>
                    <a:pt x="79851" y="151464"/>
                  </a:lnTo>
                  <a:lnTo>
                    <a:pt x="79851" y="147587"/>
                  </a:lnTo>
                  <a:lnTo>
                    <a:pt x="77687" y="143519"/>
                  </a:lnTo>
                  <a:lnTo>
                    <a:pt x="74831" y="139007"/>
                  </a:lnTo>
                  <a:lnTo>
                    <a:pt x="72998" y="129497"/>
                  </a:lnTo>
                  <a:lnTo>
                    <a:pt x="72849" y="127081"/>
                  </a:lnTo>
                  <a:lnTo>
                    <a:pt x="70517" y="122233"/>
                  </a:lnTo>
                  <a:lnTo>
                    <a:pt x="68760" y="119804"/>
                  </a:lnTo>
                  <a:lnTo>
                    <a:pt x="64643" y="117106"/>
                  </a:lnTo>
                  <a:lnTo>
                    <a:pt x="59264" y="115373"/>
                  </a:lnTo>
                  <a:lnTo>
                    <a:pt x="44014" y="125149"/>
                  </a:lnTo>
                  <a:lnTo>
                    <a:pt x="37414" y="131924"/>
                  </a:lnTo>
                  <a:lnTo>
                    <a:pt x="29137" y="147027"/>
                  </a:lnTo>
                  <a:lnTo>
                    <a:pt x="19069" y="177818"/>
                  </a:lnTo>
                  <a:lnTo>
                    <a:pt x="7832" y="205618"/>
                  </a:lnTo>
                  <a:lnTo>
                    <a:pt x="1978" y="234414"/>
                  </a:lnTo>
                  <a:lnTo>
                    <a:pt x="0" y="267393"/>
                  </a:lnTo>
                  <a:lnTo>
                    <a:pt x="468" y="288333"/>
                  </a:lnTo>
                  <a:lnTo>
                    <a:pt x="3454" y="296962"/>
                  </a:lnTo>
                  <a:lnTo>
                    <a:pt x="6197" y="299587"/>
                  </a:lnTo>
                  <a:lnTo>
                    <a:pt x="13574" y="302504"/>
                  </a:lnTo>
                  <a:lnTo>
                    <a:pt x="22975" y="304146"/>
                  </a:lnTo>
                  <a:lnTo>
                    <a:pt x="25703" y="302754"/>
                  </a:lnTo>
                  <a:lnTo>
                    <a:pt x="52034" y="276772"/>
                  </a:lnTo>
                  <a:lnTo>
                    <a:pt x="60068" y="263070"/>
                  </a:lnTo>
                  <a:lnTo>
                    <a:pt x="68667" y="227915"/>
                  </a:lnTo>
                  <a:lnTo>
                    <a:pt x="72207" y="193929"/>
                  </a:lnTo>
                  <a:lnTo>
                    <a:pt x="72518" y="161511"/>
                  </a:lnTo>
                  <a:lnTo>
                    <a:pt x="73353" y="141787"/>
                  </a:lnTo>
                  <a:lnTo>
                    <a:pt x="78377" y="127949"/>
                  </a:lnTo>
                  <a:lnTo>
                    <a:pt x="82712" y="121266"/>
                  </a:lnTo>
                  <a:lnTo>
                    <a:pt x="87344" y="117755"/>
                  </a:lnTo>
                  <a:lnTo>
                    <a:pt x="92108" y="115383"/>
                  </a:lnTo>
                  <a:lnTo>
                    <a:pt x="99352" y="110297"/>
                  </a:lnTo>
                  <a:lnTo>
                    <a:pt x="104207" y="108823"/>
                  </a:lnTo>
                  <a:lnTo>
                    <a:pt x="111235" y="110331"/>
                  </a:lnTo>
                  <a:lnTo>
                    <a:pt x="136987" y="118554"/>
                  </a:lnTo>
                  <a:lnTo>
                    <a:pt x="143926" y="124935"/>
                  </a:lnTo>
                  <a:lnTo>
                    <a:pt x="152396" y="139817"/>
                  </a:lnTo>
                  <a:lnTo>
                    <a:pt x="157881" y="159644"/>
                  </a:lnTo>
                  <a:lnTo>
                    <a:pt x="159885" y="195401"/>
                  </a:lnTo>
                  <a:lnTo>
                    <a:pt x="160149" y="227941"/>
                  </a:lnTo>
                  <a:lnTo>
                    <a:pt x="153335" y="263937"/>
                  </a:lnTo>
                  <a:lnTo>
                    <a:pt x="152913" y="274352"/>
                  </a:lnTo>
                  <a:lnTo>
                    <a:pt x="152886" y="264711"/>
                  </a:lnTo>
                  <a:lnTo>
                    <a:pt x="155051" y="260494"/>
                  </a:lnTo>
                  <a:lnTo>
                    <a:pt x="156764" y="258234"/>
                  </a:lnTo>
                  <a:lnTo>
                    <a:pt x="158667" y="251395"/>
                  </a:lnTo>
                  <a:lnTo>
                    <a:pt x="162220" y="218515"/>
                  </a:lnTo>
                  <a:lnTo>
                    <a:pt x="165930" y="200816"/>
                  </a:lnTo>
                  <a:lnTo>
                    <a:pt x="167610" y="188816"/>
                  </a:lnTo>
                  <a:lnTo>
                    <a:pt x="180757" y="161448"/>
                  </a:lnTo>
                  <a:lnTo>
                    <a:pt x="182016" y="160555"/>
                  </a:lnTo>
                  <a:lnTo>
                    <a:pt x="187666" y="159297"/>
                  </a:lnTo>
                  <a:lnTo>
                    <a:pt x="192148" y="159003"/>
                  </a:lnTo>
                  <a:lnTo>
                    <a:pt x="193668" y="160547"/>
                  </a:lnTo>
                  <a:lnTo>
                    <a:pt x="206754" y="193110"/>
                  </a:lnTo>
                  <a:lnTo>
                    <a:pt x="223504" y="226949"/>
                  </a:lnTo>
                  <a:lnTo>
                    <a:pt x="235662" y="251281"/>
                  </a:lnTo>
                  <a:lnTo>
                    <a:pt x="238907" y="254526"/>
                  </a:lnTo>
                  <a:lnTo>
                    <a:pt x="256555" y="264039"/>
                  </a:lnTo>
                  <a:lnTo>
                    <a:pt x="259328" y="264655"/>
                  </a:lnTo>
                  <a:lnTo>
                    <a:pt x="261988" y="264254"/>
                  </a:lnTo>
                  <a:lnTo>
                    <a:pt x="267107" y="261644"/>
                  </a:lnTo>
                  <a:lnTo>
                    <a:pt x="279454" y="251041"/>
                  </a:lnTo>
                  <a:lnTo>
                    <a:pt x="294085" y="220197"/>
                  </a:lnTo>
                  <a:lnTo>
                    <a:pt x="298805" y="189416"/>
                  </a:lnTo>
                  <a:lnTo>
                    <a:pt x="306711" y="156887"/>
                  </a:lnTo>
                  <a:lnTo>
                    <a:pt x="312210" y="123321"/>
                  </a:lnTo>
                  <a:lnTo>
                    <a:pt x="313296" y="88228"/>
                  </a:lnTo>
                  <a:lnTo>
                    <a:pt x="313511" y="57011"/>
                  </a:lnTo>
                  <a:lnTo>
                    <a:pt x="312745" y="25897"/>
                  </a:lnTo>
                  <a:lnTo>
                    <a:pt x="307275" y="4537"/>
                  </a:lnTo>
                  <a:lnTo>
                    <a:pt x="306125" y="2388"/>
                  </a:lnTo>
                  <a:lnTo>
                    <a:pt x="304546" y="955"/>
                  </a:lnTo>
                  <a:lnTo>
                    <a:pt x="302683" y="0"/>
                  </a:lnTo>
                  <a:lnTo>
                    <a:pt x="301441" y="175"/>
                  </a:lnTo>
                  <a:lnTo>
                    <a:pt x="300613" y="1103"/>
                  </a:lnTo>
                  <a:lnTo>
                    <a:pt x="298881" y="4298"/>
                  </a:lnTo>
                  <a:lnTo>
                    <a:pt x="288888" y="19185"/>
                  </a:lnTo>
                  <a:lnTo>
                    <a:pt x="280227" y="43193"/>
                  </a:lnTo>
                  <a:lnTo>
                    <a:pt x="275510" y="73543"/>
                  </a:lnTo>
                  <a:lnTo>
                    <a:pt x="271450" y="101056"/>
                  </a:lnTo>
                  <a:lnTo>
                    <a:pt x="270249" y="131930"/>
                  </a:lnTo>
                  <a:lnTo>
                    <a:pt x="272057" y="164611"/>
                  </a:lnTo>
                  <a:lnTo>
                    <a:pt x="277731" y="194853"/>
                  </a:lnTo>
                  <a:lnTo>
                    <a:pt x="286919" y="230275"/>
                  </a:lnTo>
                  <a:lnTo>
                    <a:pt x="302380" y="260715"/>
                  </a:lnTo>
                  <a:lnTo>
                    <a:pt x="318112" y="285863"/>
                  </a:lnTo>
                  <a:lnTo>
                    <a:pt x="342778" y="30483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28" name="SMARTInkShape-1695"/>
            <p:cNvSpPr/>
            <p:nvPr>
              <p:custDataLst>
                <p:tags r:id="rId53"/>
              </p:custDataLst>
            </p:nvPr>
          </p:nvSpPr>
          <p:spPr>
            <a:xfrm>
              <a:off x="8782676" y="1950844"/>
              <a:ext cx="171433" cy="349764"/>
            </a:xfrm>
            <a:custGeom>
              <a:avLst/>
              <a:gdLst/>
              <a:ahLst/>
              <a:cxnLst/>
              <a:rect l="0" t="0" r="0" b="0"/>
              <a:pathLst>
                <a:path w="171433" h="349764">
                  <a:moveTo>
                    <a:pt x="39969" y="167175"/>
                  </a:moveTo>
                  <a:lnTo>
                    <a:pt x="39969" y="167175"/>
                  </a:lnTo>
                  <a:lnTo>
                    <a:pt x="36092" y="171052"/>
                  </a:lnTo>
                  <a:lnTo>
                    <a:pt x="32025" y="172956"/>
                  </a:lnTo>
                  <a:lnTo>
                    <a:pt x="29803" y="173463"/>
                  </a:lnTo>
                  <a:lnTo>
                    <a:pt x="22801" y="178055"/>
                  </a:lnTo>
                  <a:lnTo>
                    <a:pt x="8310" y="201786"/>
                  </a:lnTo>
                  <a:lnTo>
                    <a:pt x="0" y="236807"/>
                  </a:lnTo>
                  <a:lnTo>
                    <a:pt x="24" y="247083"/>
                  </a:lnTo>
                  <a:lnTo>
                    <a:pt x="3812" y="270179"/>
                  </a:lnTo>
                  <a:lnTo>
                    <a:pt x="5315" y="272362"/>
                  </a:lnTo>
                  <a:lnTo>
                    <a:pt x="13558" y="279743"/>
                  </a:lnTo>
                  <a:lnTo>
                    <a:pt x="15869" y="280361"/>
                  </a:lnTo>
                  <a:lnTo>
                    <a:pt x="18222" y="279961"/>
                  </a:lnTo>
                  <a:lnTo>
                    <a:pt x="23000" y="277353"/>
                  </a:lnTo>
                  <a:lnTo>
                    <a:pt x="27829" y="273489"/>
                  </a:lnTo>
                  <a:lnTo>
                    <a:pt x="42406" y="249450"/>
                  </a:lnTo>
                  <a:lnTo>
                    <a:pt x="48796" y="217593"/>
                  </a:lnTo>
                  <a:lnTo>
                    <a:pt x="57312" y="185069"/>
                  </a:lnTo>
                  <a:lnTo>
                    <a:pt x="61789" y="152406"/>
                  </a:lnTo>
                  <a:lnTo>
                    <a:pt x="69646" y="117702"/>
                  </a:lnTo>
                  <a:lnTo>
                    <a:pt x="75135" y="83286"/>
                  </a:lnTo>
                  <a:lnTo>
                    <a:pt x="82051" y="51060"/>
                  </a:lnTo>
                  <a:lnTo>
                    <a:pt x="90193" y="17413"/>
                  </a:lnTo>
                  <a:lnTo>
                    <a:pt x="91058" y="0"/>
                  </a:lnTo>
                  <a:lnTo>
                    <a:pt x="90275" y="11015"/>
                  </a:lnTo>
                  <a:lnTo>
                    <a:pt x="82077" y="47465"/>
                  </a:lnTo>
                  <a:lnTo>
                    <a:pt x="77591" y="82846"/>
                  </a:lnTo>
                  <a:lnTo>
                    <a:pt x="76814" y="115319"/>
                  </a:lnTo>
                  <a:lnTo>
                    <a:pt x="76583" y="146761"/>
                  </a:lnTo>
                  <a:lnTo>
                    <a:pt x="76515" y="180512"/>
                  </a:lnTo>
                  <a:lnTo>
                    <a:pt x="84249" y="216210"/>
                  </a:lnTo>
                  <a:lnTo>
                    <a:pt x="92943" y="248608"/>
                  </a:lnTo>
                  <a:lnTo>
                    <a:pt x="108412" y="278765"/>
                  </a:lnTo>
                  <a:lnTo>
                    <a:pt x="133016" y="314790"/>
                  </a:lnTo>
                  <a:lnTo>
                    <a:pt x="142738" y="326417"/>
                  </a:lnTo>
                  <a:lnTo>
                    <a:pt x="171432" y="34976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37" name="SMARTInkShape-Group320"/>
          <p:cNvGrpSpPr/>
          <p:nvPr/>
        </p:nvGrpSpPr>
        <p:grpSpPr>
          <a:xfrm>
            <a:off x="2446718" y="2388550"/>
            <a:ext cx="1789321" cy="641201"/>
            <a:chOff x="2446718" y="2388550"/>
            <a:chExt cx="1789321" cy="641201"/>
          </a:xfrm>
        </p:grpSpPr>
        <p:sp>
          <p:nvSpPr>
            <p:cNvPr id="7230" name="SMARTInkShape-1696"/>
            <p:cNvSpPr/>
            <p:nvPr>
              <p:custDataLst>
                <p:tags r:id="rId44"/>
              </p:custDataLst>
            </p:nvPr>
          </p:nvSpPr>
          <p:spPr>
            <a:xfrm>
              <a:off x="2446718" y="2388550"/>
              <a:ext cx="262887" cy="437911"/>
            </a:xfrm>
            <a:custGeom>
              <a:avLst/>
              <a:gdLst/>
              <a:ahLst/>
              <a:cxnLst/>
              <a:rect l="0" t="0" r="0" b="0"/>
              <a:pathLst>
                <a:path w="262887" h="437911">
                  <a:moveTo>
                    <a:pt x="21870" y="7003"/>
                  </a:moveTo>
                  <a:lnTo>
                    <a:pt x="21870" y="7003"/>
                  </a:lnTo>
                  <a:lnTo>
                    <a:pt x="21870" y="3125"/>
                  </a:lnTo>
                  <a:lnTo>
                    <a:pt x="21059" y="1983"/>
                  </a:lnTo>
                  <a:lnTo>
                    <a:pt x="19706" y="1222"/>
                  </a:lnTo>
                  <a:lnTo>
                    <a:pt x="15582" y="0"/>
                  </a:lnTo>
                  <a:lnTo>
                    <a:pt x="15243" y="711"/>
                  </a:lnTo>
                  <a:lnTo>
                    <a:pt x="14568" y="33188"/>
                  </a:lnTo>
                  <a:lnTo>
                    <a:pt x="14567" y="61136"/>
                  </a:lnTo>
                  <a:lnTo>
                    <a:pt x="14566" y="88233"/>
                  </a:lnTo>
                  <a:lnTo>
                    <a:pt x="14566" y="116820"/>
                  </a:lnTo>
                  <a:lnTo>
                    <a:pt x="14566" y="150176"/>
                  </a:lnTo>
                  <a:lnTo>
                    <a:pt x="14566" y="176130"/>
                  </a:lnTo>
                  <a:lnTo>
                    <a:pt x="14566" y="201191"/>
                  </a:lnTo>
                  <a:lnTo>
                    <a:pt x="14566" y="225854"/>
                  </a:lnTo>
                  <a:lnTo>
                    <a:pt x="14566" y="250340"/>
                  </a:lnTo>
                  <a:lnTo>
                    <a:pt x="15378" y="286126"/>
                  </a:lnTo>
                  <a:lnTo>
                    <a:pt x="19586" y="316836"/>
                  </a:lnTo>
                  <a:lnTo>
                    <a:pt x="21569" y="353139"/>
                  </a:lnTo>
                  <a:lnTo>
                    <a:pt x="23900" y="361823"/>
                  </a:lnTo>
                  <a:lnTo>
                    <a:pt x="27611" y="371274"/>
                  </a:lnTo>
                  <a:lnTo>
                    <a:pt x="28865" y="381738"/>
                  </a:lnTo>
                  <a:lnTo>
                    <a:pt x="28156" y="383420"/>
                  </a:lnTo>
                  <a:lnTo>
                    <a:pt x="26872" y="384542"/>
                  </a:lnTo>
                  <a:lnTo>
                    <a:pt x="21957" y="386746"/>
                  </a:lnTo>
                  <a:lnTo>
                    <a:pt x="21896" y="382897"/>
                  </a:lnTo>
                  <a:lnTo>
                    <a:pt x="19717" y="378836"/>
                  </a:lnTo>
                  <a:lnTo>
                    <a:pt x="18001" y="376616"/>
                  </a:lnTo>
                  <a:lnTo>
                    <a:pt x="16093" y="369823"/>
                  </a:lnTo>
                  <a:lnTo>
                    <a:pt x="15584" y="365739"/>
                  </a:lnTo>
                  <a:lnTo>
                    <a:pt x="22876" y="332323"/>
                  </a:lnTo>
                  <a:lnTo>
                    <a:pt x="38243" y="298704"/>
                  </a:lnTo>
                  <a:lnTo>
                    <a:pt x="58941" y="264732"/>
                  </a:lnTo>
                  <a:lnTo>
                    <a:pt x="77786" y="240181"/>
                  </a:lnTo>
                  <a:lnTo>
                    <a:pt x="96207" y="230426"/>
                  </a:lnTo>
                  <a:lnTo>
                    <a:pt x="99019" y="229798"/>
                  </a:lnTo>
                  <a:lnTo>
                    <a:pt x="101705" y="230191"/>
                  </a:lnTo>
                  <a:lnTo>
                    <a:pt x="106854" y="232792"/>
                  </a:lnTo>
                  <a:lnTo>
                    <a:pt x="111847" y="236653"/>
                  </a:lnTo>
                  <a:lnTo>
                    <a:pt x="114607" y="243238"/>
                  </a:lnTo>
                  <a:lnTo>
                    <a:pt x="116686" y="274946"/>
                  </a:lnTo>
                  <a:lnTo>
                    <a:pt x="110959" y="294303"/>
                  </a:lnTo>
                  <a:lnTo>
                    <a:pt x="97253" y="328510"/>
                  </a:lnTo>
                  <a:lnTo>
                    <a:pt x="89199" y="344723"/>
                  </a:lnTo>
                  <a:lnTo>
                    <a:pt x="63781" y="379573"/>
                  </a:lnTo>
                  <a:lnTo>
                    <a:pt x="53584" y="395018"/>
                  </a:lnTo>
                  <a:lnTo>
                    <a:pt x="23197" y="418280"/>
                  </a:lnTo>
                  <a:lnTo>
                    <a:pt x="13246" y="421815"/>
                  </a:lnTo>
                  <a:lnTo>
                    <a:pt x="1500" y="423172"/>
                  </a:lnTo>
                  <a:lnTo>
                    <a:pt x="986" y="422404"/>
                  </a:lnTo>
                  <a:lnTo>
                    <a:pt x="50" y="415857"/>
                  </a:lnTo>
                  <a:lnTo>
                    <a:pt x="0" y="412420"/>
                  </a:lnTo>
                  <a:lnTo>
                    <a:pt x="2141" y="408187"/>
                  </a:lnTo>
                  <a:lnTo>
                    <a:pt x="16922" y="388264"/>
                  </a:lnTo>
                  <a:lnTo>
                    <a:pt x="48787" y="363542"/>
                  </a:lnTo>
                  <a:lnTo>
                    <a:pt x="73172" y="353731"/>
                  </a:lnTo>
                  <a:lnTo>
                    <a:pt x="105256" y="345552"/>
                  </a:lnTo>
                  <a:lnTo>
                    <a:pt x="140467" y="338172"/>
                  </a:lnTo>
                  <a:lnTo>
                    <a:pt x="165414" y="332114"/>
                  </a:lnTo>
                  <a:lnTo>
                    <a:pt x="180086" y="325593"/>
                  </a:lnTo>
                  <a:lnTo>
                    <a:pt x="187675" y="318743"/>
                  </a:lnTo>
                  <a:lnTo>
                    <a:pt x="199159" y="304998"/>
                  </a:lnTo>
                  <a:lnTo>
                    <a:pt x="217485" y="289806"/>
                  </a:lnTo>
                  <a:lnTo>
                    <a:pt x="228491" y="271962"/>
                  </a:lnTo>
                  <a:lnTo>
                    <a:pt x="232648" y="253620"/>
                  </a:lnTo>
                  <a:lnTo>
                    <a:pt x="233632" y="227223"/>
                  </a:lnTo>
                  <a:lnTo>
                    <a:pt x="232834" y="224417"/>
                  </a:lnTo>
                  <a:lnTo>
                    <a:pt x="231490" y="222546"/>
                  </a:lnTo>
                  <a:lnTo>
                    <a:pt x="221212" y="214278"/>
                  </a:lnTo>
                  <a:lnTo>
                    <a:pt x="216503" y="212735"/>
                  </a:lnTo>
                  <a:lnTo>
                    <a:pt x="214111" y="213135"/>
                  </a:lnTo>
                  <a:lnTo>
                    <a:pt x="198135" y="221775"/>
                  </a:lnTo>
                  <a:lnTo>
                    <a:pt x="191369" y="230674"/>
                  </a:lnTo>
                  <a:lnTo>
                    <a:pt x="180833" y="247207"/>
                  </a:lnTo>
                  <a:lnTo>
                    <a:pt x="169596" y="264549"/>
                  </a:lnTo>
                  <a:lnTo>
                    <a:pt x="156797" y="300208"/>
                  </a:lnTo>
                  <a:lnTo>
                    <a:pt x="155171" y="326148"/>
                  </a:lnTo>
                  <a:lnTo>
                    <a:pt x="161481" y="357135"/>
                  </a:lnTo>
                  <a:lnTo>
                    <a:pt x="175318" y="393409"/>
                  </a:lnTo>
                  <a:lnTo>
                    <a:pt x="184996" y="409554"/>
                  </a:lnTo>
                  <a:lnTo>
                    <a:pt x="196167" y="421844"/>
                  </a:lnTo>
                  <a:lnTo>
                    <a:pt x="205101" y="426712"/>
                  </a:lnTo>
                  <a:lnTo>
                    <a:pt x="238579" y="436667"/>
                  </a:lnTo>
                  <a:lnTo>
                    <a:pt x="262886" y="437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31" name="SMARTInkShape-1697"/>
            <p:cNvSpPr/>
            <p:nvPr>
              <p:custDataLst>
                <p:tags r:id="rId45"/>
              </p:custDataLst>
            </p:nvPr>
          </p:nvSpPr>
          <p:spPr>
            <a:xfrm>
              <a:off x="2862978" y="2600051"/>
              <a:ext cx="211802" cy="204058"/>
            </a:xfrm>
            <a:custGeom>
              <a:avLst/>
              <a:gdLst/>
              <a:ahLst/>
              <a:cxnLst/>
              <a:rect l="0" t="0" r="0" b="0"/>
              <a:pathLst>
                <a:path w="211802" h="204058">
                  <a:moveTo>
                    <a:pt x="0" y="0"/>
                  </a:moveTo>
                  <a:lnTo>
                    <a:pt x="0" y="0"/>
                  </a:lnTo>
                  <a:lnTo>
                    <a:pt x="3877" y="0"/>
                  </a:lnTo>
                  <a:lnTo>
                    <a:pt x="5019" y="812"/>
                  </a:lnTo>
                  <a:lnTo>
                    <a:pt x="5780" y="2164"/>
                  </a:lnTo>
                  <a:lnTo>
                    <a:pt x="7002" y="10166"/>
                  </a:lnTo>
                  <a:lnTo>
                    <a:pt x="8055" y="30411"/>
                  </a:lnTo>
                  <a:lnTo>
                    <a:pt x="13584" y="63585"/>
                  </a:lnTo>
                  <a:lnTo>
                    <a:pt x="19424" y="94522"/>
                  </a:lnTo>
                  <a:lnTo>
                    <a:pt x="21419" y="124076"/>
                  </a:lnTo>
                  <a:lnTo>
                    <a:pt x="21846" y="159855"/>
                  </a:lnTo>
                  <a:lnTo>
                    <a:pt x="21909" y="194391"/>
                  </a:lnTo>
                  <a:lnTo>
                    <a:pt x="21910" y="204057"/>
                  </a:lnTo>
                  <a:lnTo>
                    <a:pt x="21910" y="200490"/>
                  </a:lnTo>
                  <a:lnTo>
                    <a:pt x="19746" y="196495"/>
                  </a:lnTo>
                  <a:lnTo>
                    <a:pt x="16891" y="192015"/>
                  </a:lnTo>
                  <a:lnTo>
                    <a:pt x="15284" y="184119"/>
                  </a:lnTo>
                  <a:lnTo>
                    <a:pt x="15619" y="171861"/>
                  </a:lnTo>
                  <a:lnTo>
                    <a:pt x="23635" y="136545"/>
                  </a:lnTo>
                  <a:lnTo>
                    <a:pt x="31989" y="112991"/>
                  </a:lnTo>
                  <a:lnTo>
                    <a:pt x="52573" y="82861"/>
                  </a:lnTo>
                  <a:lnTo>
                    <a:pt x="56148" y="79586"/>
                  </a:lnTo>
                  <a:lnTo>
                    <a:pt x="78245" y="70021"/>
                  </a:lnTo>
                  <a:lnTo>
                    <a:pt x="82189" y="69403"/>
                  </a:lnTo>
                  <a:lnTo>
                    <a:pt x="110017" y="74915"/>
                  </a:lnTo>
                  <a:lnTo>
                    <a:pt x="146533" y="85978"/>
                  </a:lnTo>
                  <a:lnTo>
                    <a:pt x="151248" y="86533"/>
                  </a:lnTo>
                  <a:lnTo>
                    <a:pt x="158650" y="84985"/>
                  </a:lnTo>
                  <a:lnTo>
                    <a:pt x="165457" y="82404"/>
                  </a:lnTo>
                  <a:lnTo>
                    <a:pt x="177602" y="80139"/>
                  </a:lnTo>
                  <a:lnTo>
                    <a:pt x="186701" y="74689"/>
                  </a:lnTo>
                  <a:lnTo>
                    <a:pt x="206205" y="55775"/>
                  </a:lnTo>
                  <a:lnTo>
                    <a:pt x="209314" y="49675"/>
                  </a:lnTo>
                  <a:lnTo>
                    <a:pt x="211310" y="38335"/>
                  </a:lnTo>
                  <a:lnTo>
                    <a:pt x="211783" y="16358"/>
                  </a:lnTo>
                  <a:lnTo>
                    <a:pt x="207919" y="11249"/>
                  </a:lnTo>
                  <a:lnTo>
                    <a:pt x="201690" y="9057"/>
                  </a:lnTo>
                  <a:lnTo>
                    <a:pt x="188345" y="7650"/>
                  </a:lnTo>
                  <a:lnTo>
                    <a:pt x="176539" y="11283"/>
                  </a:lnTo>
                  <a:lnTo>
                    <a:pt x="169620" y="17458"/>
                  </a:lnTo>
                  <a:lnTo>
                    <a:pt x="140869" y="52734"/>
                  </a:lnTo>
                  <a:lnTo>
                    <a:pt x="130373" y="73512"/>
                  </a:lnTo>
                  <a:lnTo>
                    <a:pt x="125387" y="106551"/>
                  </a:lnTo>
                  <a:lnTo>
                    <a:pt x="125335" y="125795"/>
                  </a:lnTo>
                  <a:lnTo>
                    <a:pt x="131630" y="162294"/>
                  </a:lnTo>
                  <a:lnTo>
                    <a:pt x="135054" y="172486"/>
                  </a:lnTo>
                  <a:lnTo>
                    <a:pt x="141444" y="180262"/>
                  </a:lnTo>
                  <a:lnTo>
                    <a:pt x="169129" y="199493"/>
                  </a:lnTo>
                  <a:lnTo>
                    <a:pt x="176877" y="202274"/>
                  </a:lnTo>
                  <a:lnTo>
                    <a:pt x="181215" y="203016"/>
                  </a:lnTo>
                  <a:lnTo>
                    <a:pt x="188199" y="201675"/>
                  </a:lnTo>
                  <a:lnTo>
                    <a:pt x="211801" y="1898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32" name="SMARTInkShape-1698"/>
            <p:cNvSpPr/>
            <p:nvPr>
              <p:custDataLst>
                <p:tags r:id="rId46"/>
              </p:custDataLst>
            </p:nvPr>
          </p:nvSpPr>
          <p:spPr>
            <a:xfrm>
              <a:off x="3140511" y="2446978"/>
              <a:ext cx="14608" cy="357572"/>
            </a:xfrm>
            <a:custGeom>
              <a:avLst/>
              <a:gdLst/>
              <a:ahLst/>
              <a:cxnLst/>
              <a:rect l="0" t="0" r="0" b="0"/>
              <a:pathLst>
                <a:path w="14608" h="357572">
                  <a:moveTo>
                    <a:pt x="0" y="7003"/>
                  </a:moveTo>
                  <a:lnTo>
                    <a:pt x="0" y="7003"/>
                  </a:lnTo>
                  <a:lnTo>
                    <a:pt x="0" y="0"/>
                  </a:lnTo>
                  <a:lnTo>
                    <a:pt x="0" y="16875"/>
                  </a:lnTo>
                  <a:lnTo>
                    <a:pt x="6627" y="52890"/>
                  </a:lnTo>
                  <a:lnTo>
                    <a:pt x="7170" y="88230"/>
                  </a:lnTo>
                  <a:lnTo>
                    <a:pt x="7264" y="116819"/>
                  </a:lnTo>
                  <a:lnTo>
                    <a:pt x="7292" y="145847"/>
                  </a:lnTo>
                  <a:lnTo>
                    <a:pt x="7300" y="175007"/>
                  </a:lnTo>
                  <a:lnTo>
                    <a:pt x="7303" y="204205"/>
                  </a:lnTo>
                  <a:lnTo>
                    <a:pt x="7303" y="239274"/>
                  </a:lnTo>
                  <a:lnTo>
                    <a:pt x="7304" y="274244"/>
                  </a:lnTo>
                  <a:lnTo>
                    <a:pt x="7304" y="285364"/>
                  </a:lnTo>
                  <a:lnTo>
                    <a:pt x="9468" y="291126"/>
                  </a:lnTo>
                  <a:lnTo>
                    <a:pt x="12323" y="296391"/>
                  </a:lnTo>
                  <a:lnTo>
                    <a:pt x="14156" y="306384"/>
                  </a:lnTo>
                  <a:lnTo>
                    <a:pt x="14607" y="341559"/>
                  </a:lnTo>
                  <a:lnTo>
                    <a:pt x="14607" y="35757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33" name="SMARTInkShape-1699"/>
            <p:cNvSpPr/>
            <p:nvPr>
              <p:custDataLst>
                <p:tags r:id="rId47"/>
              </p:custDataLst>
            </p:nvPr>
          </p:nvSpPr>
          <p:spPr>
            <a:xfrm>
              <a:off x="3258839" y="2588817"/>
              <a:ext cx="159207" cy="230340"/>
            </a:xfrm>
            <a:custGeom>
              <a:avLst/>
              <a:gdLst/>
              <a:ahLst/>
              <a:cxnLst/>
              <a:rect l="0" t="0" r="0" b="0"/>
              <a:pathLst>
                <a:path w="159207" h="230340">
                  <a:moveTo>
                    <a:pt x="108081" y="25841"/>
                  </a:moveTo>
                  <a:lnTo>
                    <a:pt x="108081" y="25841"/>
                  </a:lnTo>
                  <a:lnTo>
                    <a:pt x="104204" y="21964"/>
                  </a:lnTo>
                  <a:lnTo>
                    <a:pt x="102300" y="17897"/>
                  </a:lnTo>
                  <a:lnTo>
                    <a:pt x="101793" y="15676"/>
                  </a:lnTo>
                  <a:lnTo>
                    <a:pt x="97201" y="8673"/>
                  </a:lnTo>
                  <a:lnTo>
                    <a:pt x="92966" y="6038"/>
                  </a:lnTo>
                  <a:lnTo>
                    <a:pt x="88380" y="4056"/>
                  </a:lnTo>
                  <a:lnTo>
                    <a:pt x="83636" y="470"/>
                  </a:lnTo>
                  <a:lnTo>
                    <a:pt x="81235" y="0"/>
                  </a:lnTo>
                  <a:lnTo>
                    <a:pt x="78822" y="499"/>
                  </a:lnTo>
                  <a:lnTo>
                    <a:pt x="73978" y="2405"/>
                  </a:lnTo>
                  <a:lnTo>
                    <a:pt x="69120" y="3253"/>
                  </a:lnTo>
                  <a:lnTo>
                    <a:pt x="64256" y="7957"/>
                  </a:lnTo>
                  <a:lnTo>
                    <a:pt x="40930" y="42126"/>
                  </a:lnTo>
                  <a:lnTo>
                    <a:pt x="25358" y="70805"/>
                  </a:lnTo>
                  <a:lnTo>
                    <a:pt x="13626" y="104722"/>
                  </a:lnTo>
                  <a:lnTo>
                    <a:pt x="3494" y="138983"/>
                  </a:lnTo>
                  <a:lnTo>
                    <a:pt x="0" y="163507"/>
                  </a:lnTo>
                  <a:lnTo>
                    <a:pt x="2842" y="182315"/>
                  </a:lnTo>
                  <a:lnTo>
                    <a:pt x="8823" y="194290"/>
                  </a:lnTo>
                  <a:lnTo>
                    <a:pt x="15735" y="202977"/>
                  </a:lnTo>
                  <a:lnTo>
                    <a:pt x="20512" y="206006"/>
                  </a:lnTo>
                  <a:lnTo>
                    <a:pt x="22922" y="206814"/>
                  </a:lnTo>
                  <a:lnTo>
                    <a:pt x="25340" y="206541"/>
                  </a:lnTo>
                  <a:lnTo>
                    <a:pt x="30192" y="204073"/>
                  </a:lnTo>
                  <a:lnTo>
                    <a:pt x="52239" y="188029"/>
                  </a:lnTo>
                  <a:lnTo>
                    <a:pt x="66394" y="166600"/>
                  </a:lnTo>
                  <a:lnTo>
                    <a:pt x="81275" y="131501"/>
                  </a:lnTo>
                  <a:lnTo>
                    <a:pt x="89618" y="95108"/>
                  </a:lnTo>
                  <a:lnTo>
                    <a:pt x="99424" y="62479"/>
                  </a:lnTo>
                  <a:lnTo>
                    <a:pt x="100659" y="39253"/>
                  </a:lnTo>
                  <a:lnTo>
                    <a:pt x="101510" y="37217"/>
                  </a:lnTo>
                  <a:lnTo>
                    <a:pt x="102889" y="35859"/>
                  </a:lnTo>
                  <a:lnTo>
                    <a:pt x="104620" y="34955"/>
                  </a:lnTo>
                  <a:lnTo>
                    <a:pt x="105773" y="35163"/>
                  </a:lnTo>
                  <a:lnTo>
                    <a:pt x="106542" y="36113"/>
                  </a:lnTo>
                  <a:lnTo>
                    <a:pt x="107397" y="39333"/>
                  </a:lnTo>
                  <a:lnTo>
                    <a:pt x="108063" y="70808"/>
                  </a:lnTo>
                  <a:lnTo>
                    <a:pt x="111956" y="104026"/>
                  </a:lnTo>
                  <a:lnTo>
                    <a:pt x="115519" y="134968"/>
                  </a:lnTo>
                  <a:lnTo>
                    <a:pt x="123196" y="164524"/>
                  </a:lnTo>
                  <a:lnTo>
                    <a:pt x="134927" y="200303"/>
                  </a:lnTo>
                  <a:lnTo>
                    <a:pt x="144612" y="220229"/>
                  </a:lnTo>
                  <a:lnTo>
                    <a:pt x="150462" y="228342"/>
                  </a:lnTo>
                  <a:lnTo>
                    <a:pt x="153426" y="229452"/>
                  </a:lnTo>
                  <a:lnTo>
                    <a:pt x="159206" y="23033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34" name="SMARTInkShape-1700"/>
            <p:cNvSpPr/>
            <p:nvPr>
              <p:custDataLst>
                <p:tags r:id="rId48"/>
              </p:custDataLst>
            </p:nvPr>
          </p:nvSpPr>
          <p:spPr>
            <a:xfrm>
              <a:off x="3454689" y="2497802"/>
              <a:ext cx="153248" cy="306748"/>
            </a:xfrm>
            <a:custGeom>
              <a:avLst/>
              <a:gdLst/>
              <a:ahLst/>
              <a:cxnLst/>
              <a:rect l="0" t="0" r="0" b="0"/>
              <a:pathLst>
                <a:path w="153248" h="306748">
                  <a:moveTo>
                    <a:pt x="36391" y="0"/>
                  </a:moveTo>
                  <a:lnTo>
                    <a:pt x="36391" y="0"/>
                  </a:lnTo>
                  <a:lnTo>
                    <a:pt x="40268" y="3877"/>
                  </a:lnTo>
                  <a:lnTo>
                    <a:pt x="42172" y="7944"/>
                  </a:lnTo>
                  <a:lnTo>
                    <a:pt x="43605" y="38425"/>
                  </a:lnTo>
                  <a:lnTo>
                    <a:pt x="48696" y="67731"/>
                  </a:lnTo>
                  <a:lnTo>
                    <a:pt x="50316" y="98604"/>
                  </a:lnTo>
                  <a:lnTo>
                    <a:pt x="50796" y="128670"/>
                  </a:lnTo>
                  <a:lnTo>
                    <a:pt x="51750" y="158136"/>
                  </a:lnTo>
                  <a:lnTo>
                    <a:pt x="56000" y="187425"/>
                  </a:lnTo>
                  <a:lnTo>
                    <a:pt x="57619" y="215850"/>
                  </a:lnTo>
                  <a:lnTo>
                    <a:pt x="58212" y="251317"/>
                  </a:lnTo>
                  <a:lnTo>
                    <a:pt x="58296" y="286351"/>
                  </a:lnTo>
                  <a:lnTo>
                    <a:pt x="58301" y="302763"/>
                  </a:lnTo>
                  <a:lnTo>
                    <a:pt x="57490" y="304091"/>
                  </a:lnTo>
                  <a:lnTo>
                    <a:pt x="56137" y="304976"/>
                  </a:lnTo>
                  <a:lnTo>
                    <a:pt x="54424" y="305567"/>
                  </a:lnTo>
                  <a:lnTo>
                    <a:pt x="53282" y="305149"/>
                  </a:lnTo>
                  <a:lnTo>
                    <a:pt x="52521" y="304059"/>
                  </a:lnTo>
                  <a:lnTo>
                    <a:pt x="52013" y="302520"/>
                  </a:lnTo>
                  <a:lnTo>
                    <a:pt x="50052" y="301495"/>
                  </a:lnTo>
                  <a:lnTo>
                    <a:pt x="43544" y="300355"/>
                  </a:lnTo>
                  <a:lnTo>
                    <a:pt x="40348" y="298429"/>
                  </a:lnTo>
                  <a:lnTo>
                    <a:pt x="24352" y="279602"/>
                  </a:lnTo>
                  <a:lnTo>
                    <a:pt x="3123" y="244339"/>
                  </a:lnTo>
                  <a:lnTo>
                    <a:pt x="836" y="236410"/>
                  </a:lnTo>
                  <a:lnTo>
                    <a:pt x="0" y="224009"/>
                  </a:lnTo>
                  <a:lnTo>
                    <a:pt x="769" y="222374"/>
                  </a:lnTo>
                  <a:lnTo>
                    <a:pt x="2094" y="221285"/>
                  </a:lnTo>
                  <a:lnTo>
                    <a:pt x="5729" y="219262"/>
                  </a:lnTo>
                  <a:lnTo>
                    <a:pt x="10050" y="215659"/>
                  </a:lnTo>
                  <a:lnTo>
                    <a:pt x="16839" y="213516"/>
                  </a:lnTo>
                  <a:lnTo>
                    <a:pt x="52579" y="208025"/>
                  </a:lnTo>
                  <a:lnTo>
                    <a:pt x="84792" y="200931"/>
                  </a:lnTo>
                  <a:lnTo>
                    <a:pt x="119943" y="190787"/>
                  </a:lnTo>
                  <a:lnTo>
                    <a:pt x="125732" y="190289"/>
                  </a:lnTo>
                  <a:lnTo>
                    <a:pt x="127600" y="189345"/>
                  </a:lnTo>
                  <a:lnTo>
                    <a:pt x="128845" y="187904"/>
                  </a:lnTo>
                  <a:lnTo>
                    <a:pt x="129676" y="186132"/>
                  </a:lnTo>
                  <a:lnTo>
                    <a:pt x="131041" y="184951"/>
                  </a:lnTo>
                  <a:lnTo>
                    <a:pt x="134722" y="183638"/>
                  </a:lnTo>
                  <a:lnTo>
                    <a:pt x="136028" y="184099"/>
                  </a:lnTo>
                  <a:lnTo>
                    <a:pt x="136899" y="185219"/>
                  </a:lnTo>
                  <a:lnTo>
                    <a:pt x="138296" y="188968"/>
                  </a:lnTo>
                  <a:lnTo>
                    <a:pt x="138634" y="222370"/>
                  </a:lnTo>
                  <a:lnTo>
                    <a:pt x="139451" y="250827"/>
                  </a:lnTo>
                  <a:lnTo>
                    <a:pt x="145266" y="279974"/>
                  </a:lnTo>
                  <a:lnTo>
                    <a:pt x="145855" y="296559"/>
                  </a:lnTo>
                  <a:lnTo>
                    <a:pt x="148068" y="300326"/>
                  </a:lnTo>
                  <a:lnTo>
                    <a:pt x="153247" y="3067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35" name="SMARTInkShape-1701"/>
            <p:cNvSpPr/>
            <p:nvPr>
              <p:custDataLst>
                <p:tags r:id="rId49"/>
              </p:custDataLst>
            </p:nvPr>
          </p:nvSpPr>
          <p:spPr>
            <a:xfrm>
              <a:off x="3586026" y="2556230"/>
              <a:ext cx="14608" cy="36519"/>
            </a:xfrm>
            <a:custGeom>
              <a:avLst/>
              <a:gdLst/>
              <a:ahLst/>
              <a:cxnLst/>
              <a:rect l="0" t="0" r="0" b="0"/>
              <a:pathLst>
                <a:path w="14608" h="36519">
                  <a:moveTo>
                    <a:pt x="0" y="0"/>
                  </a:moveTo>
                  <a:lnTo>
                    <a:pt x="0" y="0"/>
                  </a:lnTo>
                  <a:lnTo>
                    <a:pt x="0" y="6288"/>
                  </a:lnTo>
                  <a:lnTo>
                    <a:pt x="13291" y="26857"/>
                  </a:lnTo>
                  <a:lnTo>
                    <a:pt x="14607" y="365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36" name="SMARTInkShape-1702"/>
            <p:cNvSpPr/>
            <p:nvPr>
              <p:custDataLst>
                <p:tags r:id="rId50"/>
              </p:custDataLst>
            </p:nvPr>
          </p:nvSpPr>
          <p:spPr>
            <a:xfrm>
              <a:off x="3644454" y="2414619"/>
              <a:ext cx="591585" cy="615132"/>
            </a:xfrm>
            <a:custGeom>
              <a:avLst/>
              <a:gdLst/>
              <a:ahLst/>
              <a:cxnLst/>
              <a:rect l="0" t="0" r="0" b="0"/>
              <a:pathLst>
                <a:path w="591585" h="615132">
                  <a:moveTo>
                    <a:pt x="0" y="221950"/>
                  </a:moveTo>
                  <a:lnTo>
                    <a:pt x="0" y="221950"/>
                  </a:lnTo>
                  <a:lnTo>
                    <a:pt x="6288" y="228238"/>
                  </a:lnTo>
                  <a:lnTo>
                    <a:pt x="7003" y="232829"/>
                  </a:lnTo>
                  <a:lnTo>
                    <a:pt x="8055" y="242463"/>
                  </a:lnTo>
                  <a:lnTo>
                    <a:pt x="12305" y="255438"/>
                  </a:lnTo>
                  <a:lnTo>
                    <a:pt x="15216" y="290341"/>
                  </a:lnTo>
                  <a:lnTo>
                    <a:pt x="22027" y="325905"/>
                  </a:lnTo>
                  <a:lnTo>
                    <a:pt x="30886" y="358510"/>
                  </a:lnTo>
                  <a:lnTo>
                    <a:pt x="34014" y="364605"/>
                  </a:lnTo>
                  <a:lnTo>
                    <a:pt x="36420" y="374858"/>
                  </a:lnTo>
                  <a:lnTo>
                    <a:pt x="37328" y="343162"/>
                  </a:lnTo>
                  <a:lnTo>
                    <a:pt x="51314" y="309562"/>
                  </a:lnTo>
                  <a:lnTo>
                    <a:pt x="63322" y="286866"/>
                  </a:lnTo>
                  <a:lnTo>
                    <a:pt x="77906" y="275928"/>
                  </a:lnTo>
                  <a:lnTo>
                    <a:pt x="85208" y="273920"/>
                  </a:lnTo>
                  <a:lnTo>
                    <a:pt x="90077" y="273450"/>
                  </a:lnTo>
                  <a:lnTo>
                    <a:pt x="125278" y="280087"/>
                  </a:lnTo>
                  <a:lnTo>
                    <a:pt x="156016" y="279549"/>
                  </a:lnTo>
                  <a:lnTo>
                    <a:pt x="165638" y="276493"/>
                  </a:lnTo>
                  <a:lnTo>
                    <a:pt x="173161" y="270266"/>
                  </a:lnTo>
                  <a:lnTo>
                    <a:pt x="193866" y="245659"/>
                  </a:lnTo>
                  <a:lnTo>
                    <a:pt x="196756" y="227857"/>
                  </a:lnTo>
                  <a:lnTo>
                    <a:pt x="197156" y="208426"/>
                  </a:lnTo>
                  <a:lnTo>
                    <a:pt x="195013" y="201602"/>
                  </a:lnTo>
                  <a:lnTo>
                    <a:pt x="187026" y="190610"/>
                  </a:lnTo>
                  <a:lnTo>
                    <a:pt x="182396" y="187733"/>
                  </a:lnTo>
                  <a:lnTo>
                    <a:pt x="172812" y="185887"/>
                  </a:lnTo>
                  <a:lnTo>
                    <a:pt x="167964" y="187798"/>
                  </a:lnTo>
                  <a:lnTo>
                    <a:pt x="154362" y="199514"/>
                  </a:lnTo>
                  <a:lnTo>
                    <a:pt x="136858" y="223289"/>
                  </a:lnTo>
                  <a:lnTo>
                    <a:pt x="122115" y="258643"/>
                  </a:lnTo>
                  <a:lnTo>
                    <a:pt x="117895" y="288528"/>
                  </a:lnTo>
                  <a:lnTo>
                    <a:pt x="117975" y="313810"/>
                  </a:lnTo>
                  <a:lnTo>
                    <a:pt x="127062" y="342948"/>
                  </a:lnTo>
                  <a:lnTo>
                    <a:pt x="137913" y="358066"/>
                  </a:lnTo>
                  <a:lnTo>
                    <a:pt x="151408" y="368948"/>
                  </a:lnTo>
                  <a:lnTo>
                    <a:pt x="161807" y="373434"/>
                  </a:lnTo>
                  <a:lnTo>
                    <a:pt x="173906" y="374764"/>
                  </a:lnTo>
                  <a:lnTo>
                    <a:pt x="183057" y="370747"/>
                  </a:lnTo>
                  <a:lnTo>
                    <a:pt x="206994" y="349564"/>
                  </a:lnTo>
                  <a:lnTo>
                    <a:pt x="226421" y="321274"/>
                  </a:lnTo>
                  <a:lnTo>
                    <a:pt x="241019" y="291954"/>
                  </a:lnTo>
                  <a:lnTo>
                    <a:pt x="255624" y="257569"/>
                  </a:lnTo>
                  <a:lnTo>
                    <a:pt x="270230" y="221683"/>
                  </a:lnTo>
                  <a:lnTo>
                    <a:pt x="284837" y="185353"/>
                  </a:lnTo>
                  <a:lnTo>
                    <a:pt x="297280" y="148891"/>
                  </a:lnTo>
                  <a:lnTo>
                    <a:pt x="306106" y="112390"/>
                  </a:lnTo>
                  <a:lnTo>
                    <a:pt x="313861" y="78041"/>
                  </a:lnTo>
                  <a:lnTo>
                    <a:pt x="319134" y="49470"/>
                  </a:lnTo>
                  <a:lnTo>
                    <a:pt x="321159" y="13199"/>
                  </a:lnTo>
                  <a:lnTo>
                    <a:pt x="321224" y="9748"/>
                  </a:lnTo>
                  <a:lnTo>
                    <a:pt x="319133" y="3748"/>
                  </a:lnTo>
                  <a:lnTo>
                    <a:pt x="317439" y="1012"/>
                  </a:lnTo>
                  <a:lnTo>
                    <a:pt x="316310" y="0"/>
                  </a:lnTo>
                  <a:lnTo>
                    <a:pt x="315557" y="137"/>
                  </a:lnTo>
                  <a:lnTo>
                    <a:pt x="313908" y="2452"/>
                  </a:lnTo>
                  <a:lnTo>
                    <a:pt x="303974" y="16728"/>
                  </a:lnTo>
                  <a:lnTo>
                    <a:pt x="292096" y="49696"/>
                  </a:lnTo>
                  <a:lnTo>
                    <a:pt x="284824" y="76777"/>
                  </a:lnTo>
                  <a:lnTo>
                    <a:pt x="277529" y="107523"/>
                  </a:lnTo>
                  <a:lnTo>
                    <a:pt x="272392" y="142331"/>
                  </a:lnTo>
                  <a:lnTo>
                    <a:pt x="270871" y="178342"/>
                  </a:lnTo>
                  <a:lnTo>
                    <a:pt x="270419" y="212545"/>
                  </a:lnTo>
                  <a:lnTo>
                    <a:pt x="270286" y="245402"/>
                  </a:lnTo>
                  <a:lnTo>
                    <a:pt x="272410" y="276507"/>
                  </a:lnTo>
                  <a:lnTo>
                    <a:pt x="280343" y="301141"/>
                  </a:lnTo>
                  <a:lnTo>
                    <a:pt x="293687" y="323521"/>
                  </a:lnTo>
                  <a:lnTo>
                    <a:pt x="305492" y="333015"/>
                  </a:lnTo>
                  <a:lnTo>
                    <a:pt x="315392" y="337090"/>
                  </a:lnTo>
                  <a:lnTo>
                    <a:pt x="327342" y="338297"/>
                  </a:lnTo>
                  <a:lnTo>
                    <a:pt x="334295" y="336416"/>
                  </a:lnTo>
                  <a:lnTo>
                    <a:pt x="337285" y="334778"/>
                  </a:lnTo>
                  <a:lnTo>
                    <a:pt x="345370" y="324718"/>
                  </a:lnTo>
                  <a:lnTo>
                    <a:pt x="360278" y="290963"/>
                  </a:lnTo>
                  <a:lnTo>
                    <a:pt x="372475" y="257938"/>
                  </a:lnTo>
                  <a:lnTo>
                    <a:pt x="377618" y="236400"/>
                  </a:lnTo>
                  <a:lnTo>
                    <a:pt x="381305" y="216764"/>
                  </a:lnTo>
                  <a:lnTo>
                    <a:pt x="386748" y="194729"/>
                  </a:lnTo>
                  <a:lnTo>
                    <a:pt x="386860" y="194876"/>
                  </a:lnTo>
                  <a:lnTo>
                    <a:pt x="387077" y="226409"/>
                  </a:lnTo>
                  <a:lnTo>
                    <a:pt x="387085" y="261218"/>
                  </a:lnTo>
                  <a:lnTo>
                    <a:pt x="387086" y="294085"/>
                  </a:lnTo>
                  <a:lnTo>
                    <a:pt x="390963" y="312752"/>
                  </a:lnTo>
                  <a:lnTo>
                    <a:pt x="397251" y="328562"/>
                  </a:lnTo>
                  <a:lnTo>
                    <a:pt x="401883" y="334253"/>
                  </a:lnTo>
                  <a:lnTo>
                    <a:pt x="406646" y="336782"/>
                  </a:lnTo>
                  <a:lnTo>
                    <a:pt x="411469" y="337907"/>
                  </a:lnTo>
                  <a:lnTo>
                    <a:pt x="413891" y="337395"/>
                  </a:lnTo>
                  <a:lnTo>
                    <a:pt x="429919" y="328562"/>
                  </a:lnTo>
                  <a:lnTo>
                    <a:pt x="436689" y="321810"/>
                  </a:lnTo>
                  <a:lnTo>
                    <a:pt x="439631" y="317737"/>
                  </a:lnTo>
                  <a:lnTo>
                    <a:pt x="442899" y="306720"/>
                  </a:lnTo>
                  <a:lnTo>
                    <a:pt x="451065" y="271299"/>
                  </a:lnTo>
                  <a:lnTo>
                    <a:pt x="453662" y="257678"/>
                  </a:lnTo>
                  <a:lnTo>
                    <a:pt x="465291" y="225723"/>
                  </a:lnTo>
                  <a:lnTo>
                    <a:pt x="474738" y="189583"/>
                  </a:lnTo>
                  <a:lnTo>
                    <a:pt x="480911" y="179797"/>
                  </a:lnTo>
                  <a:lnTo>
                    <a:pt x="481284" y="180052"/>
                  </a:lnTo>
                  <a:lnTo>
                    <a:pt x="481884" y="186293"/>
                  </a:lnTo>
                  <a:lnTo>
                    <a:pt x="482019" y="216004"/>
                  </a:lnTo>
                  <a:lnTo>
                    <a:pt x="482029" y="248005"/>
                  </a:lnTo>
                  <a:lnTo>
                    <a:pt x="482031" y="276016"/>
                  </a:lnTo>
                  <a:lnTo>
                    <a:pt x="482031" y="308750"/>
                  </a:lnTo>
                  <a:lnTo>
                    <a:pt x="482032" y="344147"/>
                  </a:lnTo>
                  <a:lnTo>
                    <a:pt x="479868" y="370394"/>
                  </a:lnTo>
                  <a:lnTo>
                    <a:pt x="477012" y="397477"/>
                  </a:lnTo>
                  <a:lnTo>
                    <a:pt x="475743" y="423040"/>
                  </a:lnTo>
                  <a:lnTo>
                    <a:pt x="473015" y="447926"/>
                  </a:lnTo>
                  <a:lnTo>
                    <a:pt x="469910" y="472511"/>
                  </a:lnTo>
                  <a:lnTo>
                    <a:pt x="467349" y="508353"/>
                  </a:lnTo>
                  <a:lnTo>
                    <a:pt x="461812" y="539079"/>
                  </a:lnTo>
                  <a:lnTo>
                    <a:pt x="452671" y="571684"/>
                  </a:lnTo>
                  <a:lnTo>
                    <a:pt x="443051" y="597690"/>
                  </a:lnTo>
                  <a:lnTo>
                    <a:pt x="436033" y="606157"/>
                  </a:lnTo>
                  <a:lnTo>
                    <a:pt x="427505" y="611814"/>
                  </a:lnTo>
                  <a:lnTo>
                    <a:pt x="413579" y="614998"/>
                  </a:lnTo>
                  <a:lnTo>
                    <a:pt x="399174" y="615131"/>
                  </a:lnTo>
                  <a:lnTo>
                    <a:pt x="389483" y="612285"/>
                  </a:lnTo>
                  <a:lnTo>
                    <a:pt x="374902" y="602245"/>
                  </a:lnTo>
                  <a:lnTo>
                    <a:pt x="364180" y="588990"/>
                  </a:lnTo>
                  <a:lnTo>
                    <a:pt x="349079" y="554102"/>
                  </a:lnTo>
                  <a:lnTo>
                    <a:pt x="345799" y="529733"/>
                  </a:lnTo>
                  <a:lnTo>
                    <a:pt x="350418" y="507093"/>
                  </a:lnTo>
                  <a:lnTo>
                    <a:pt x="366107" y="479797"/>
                  </a:lnTo>
                  <a:lnTo>
                    <a:pt x="384836" y="458536"/>
                  </a:lnTo>
                  <a:lnTo>
                    <a:pt x="403190" y="447497"/>
                  </a:lnTo>
                  <a:lnTo>
                    <a:pt x="431203" y="437308"/>
                  </a:lnTo>
                  <a:lnTo>
                    <a:pt x="467463" y="434220"/>
                  </a:lnTo>
                  <a:lnTo>
                    <a:pt x="503947" y="433813"/>
                  </a:lnTo>
                  <a:lnTo>
                    <a:pt x="540460" y="433760"/>
                  </a:lnTo>
                  <a:lnTo>
                    <a:pt x="569223" y="432941"/>
                  </a:lnTo>
                  <a:lnTo>
                    <a:pt x="591584" y="42644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45" name="SMARTInkShape-Group321"/>
          <p:cNvGrpSpPr/>
          <p:nvPr/>
        </p:nvGrpSpPr>
        <p:grpSpPr>
          <a:xfrm>
            <a:off x="4440537" y="2453981"/>
            <a:ext cx="693834" cy="394391"/>
            <a:chOff x="4440537" y="2453981"/>
            <a:chExt cx="693834" cy="394391"/>
          </a:xfrm>
        </p:grpSpPr>
        <p:sp>
          <p:nvSpPr>
            <p:cNvPr id="7238" name="SMARTInkShape-1703"/>
            <p:cNvSpPr/>
            <p:nvPr>
              <p:custDataLst>
                <p:tags r:id="rId37"/>
              </p:custDataLst>
            </p:nvPr>
          </p:nvSpPr>
          <p:spPr>
            <a:xfrm>
              <a:off x="5127075" y="2819165"/>
              <a:ext cx="7296" cy="14599"/>
            </a:xfrm>
            <a:custGeom>
              <a:avLst/>
              <a:gdLst/>
              <a:ahLst/>
              <a:cxnLst/>
              <a:rect l="0" t="0" r="0" b="0"/>
              <a:pathLst>
                <a:path w="7296" h="14599">
                  <a:moveTo>
                    <a:pt x="7295" y="14598"/>
                  </a:moveTo>
                  <a:lnTo>
                    <a:pt x="7295" y="14598"/>
                  </a:lnTo>
                  <a:lnTo>
                    <a:pt x="7295" y="10721"/>
                  </a:lnTo>
                  <a:lnTo>
                    <a:pt x="6485" y="9579"/>
                  </a:lnTo>
                  <a:lnTo>
                    <a:pt x="5132" y="8818"/>
                  </a:lnTo>
                  <a:lnTo>
                    <a:pt x="1007" y="7596"/>
                  </a:lnTo>
                  <a:lnTo>
                    <a:pt x="443" y="5265"/>
                  </a:lnTo>
                  <a:lnTo>
                    <a:pt x="0" y="83"/>
                  </a:lnTo>
                  <a:lnTo>
                    <a:pt x="6281" y="0"/>
                  </a:lnTo>
                  <a:lnTo>
                    <a:pt x="6619" y="808"/>
                  </a:lnTo>
                  <a:lnTo>
                    <a:pt x="7295" y="72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39" name="SMARTInkShape-1704"/>
            <p:cNvSpPr/>
            <p:nvPr>
              <p:custDataLst>
                <p:tags r:id="rId38"/>
              </p:custDataLst>
            </p:nvPr>
          </p:nvSpPr>
          <p:spPr>
            <a:xfrm>
              <a:off x="4937176" y="2651503"/>
              <a:ext cx="109553" cy="21584"/>
            </a:xfrm>
            <a:custGeom>
              <a:avLst/>
              <a:gdLst/>
              <a:ahLst/>
              <a:cxnLst/>
              <a:rect l="0" t="0" r="0" b="0"/>
              <a:pathLst>
                <a:path w="109553" h="21584">
                  <a:moveTo>
                    <a:pt x="0" y="14280"/>
                  </a:moveTo>
                  <a:lnTo>
                    <a:pt x="0" y="14280"/>
                  </a:lnTo>
                  <a:lnTo>
                    <a:pt x="3877" y="10403"/>
                  </a:lnTo>
                  <a:lnTo>
                    <a:pt x="7944" y="8499"/>
                  </a:lnTo>
                  <a:lnTo>
                    <a:pt x="10165" y="7991"/>
                  </a:lnTo>
                  <a:lnTo>
                    <a:pt x="20371" y="2158"/>
                  </a:lnTo>
                  <a:lnTo>
                    <a:pt x="41825" y="0"/>
                  </a:lnTo>
                  <a:lnTo>
                    <a:pt x="73734" y="5496"/>
                  </a:lnTo>
                  <a:lnTo>
                    <a:pt x="90755" y="6684"/>
                  </a:lnTo>
                  <a:lnTo>
                    <a:pt x="109552" y="2158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40" name="SMARTInkShape-1705"/>
            <p:cNvSpPr/>
            <p:nvPr>
              <p:custDataLst>
                <p:tags r:id="rId39"/>
              </p:custDataLst>
            </p:nvPr>
          </p:nvSpPr>
          <p:spPr>
            <a:xfrm>
              <a:off x="4973693" y="2486290"/>
              <a:ext cx="21912" cy="340103"/>
            </a:xfrm>
            <a:custGeom>
              <a:avLst/>
              <a:gdLst/>
              <a:ahLst/>
              <a:cxnLst/>
              <a:rect l="0" t="0" r="0" b="0"/>
              <a:pathLst>
                <a:path w="21912" h="340103">
                  <a:moveTo>
                    <a:pt x="21911" y="4208"/>
                  </a:moveTo>
                  <a:lnTo>
                    <a:pt x="21911" y="4208"/>
                  </a:lnTo>
                  <a:lnTo>
                    <a:pt x="21911" y="0"/>
                  </a:lnTo>
                  <a:lnTo>
                    <a:pt x="21911" y="14311"/>
                  </a:lnTo>
                  <a:lnTo>
                    <a:pt x="15284" y="50109"/>
                  </a:lnTo>
                  <a:lnTo>
                    <a:pt x="13996" y="76958"/>
                  </a:lnTo>
                  <a:lnTo>
                    <a:pt x="9648" y="109438"/>
                  </a:lnTo>
                  <a:lnTo>
                    <a:pt x="7998" y="140793"/>
                  </a:lnTo>
                  <a:lnTo>
                    <a:pt x="6698" y="174608"/>
                  </a:lnTo>
                  <a:lnTo>
                    <a:pt x="2346" y="204735"/>
                  </a:lnTo>
                  <a:lnTo>
                    <a:pt x="463" y="237136"/>
                  </a:lnTo>
                  <a:lnTo>
                    <a:pt x="92" y="266980"/>
                  </a:lnTo>
                  <a:lnTo>
                    <a:pt x="830" y="295507"/>
                  </a:lnTo>
                  <a:lnTo>
                    <a:pt x="7004" y="331319"/>
                  </a:lnTo>
                  <a:lnTo>
                    <a:pt x="7301" y="340102"/>
                  </a:lnTo>
                  <a:lnTo>
                    <a:pt x="0" y="33286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41" name="SMARTInkShape-1706"/>
            <p:cNvSpPr/>
            <p:nvPr>
              <p:custDataLst>
                <p:tags r:id="rId40"/>
              </p:custDataLst>
            </p:nvPr>
          </p:nvSpPr>
          <p:spPr>
            <a:xfrm>
              <a:off x="4806238" y="2622412"/>
              <a:ext cx="138242" cy="225960"/>
            </a:xfrm>
            <a:custGeom>
              <a:avLst/>
              <a:gdLst/>
              <a:ahLst/>
              <a:cxnLst/>
              <a:rect l="0" t="0" r="0" b="0"/>
              <a:pathLst>
                <a:path w="138242" h="225960">
                  <a:moveTo>
                    <a:pt x="94420" y="36067"/>
                  </a:moveTo>
                  <a:lnTo>
                    <a:pt x="94420" y="36067"/>
                  </a:lnTo>
                  <a:lnTo>
                    <a:pt x="94420" y="32190"/>
                  </a:lnTo>
                  <a:lnTo>
                    <a:pt x="86982" y="9880"/>
                  </a:lnTo>
                  <a:lnTo>
                    <a:pt x="83540" y="4682"/>
                  </a:lnTo>
                  <a:lnTo>
                    <a:pt x="79306" y="1831"/>
                  </a:lnTo>
                  <a:lnTo>
                    <a:pt x="72359" y="225"/>
                  </a:lnTo>
                  <a:lnTo>
                    <a:pt x="69975" y="0"/>
                  </a:lnTo>
                  <a:lnTo>
                    <a:pt x="58865" y="3560"/>
                  </a:lnTo>
                  <a:lnTo>
                    <a:pt x="45589" y="12845"/>
                  </a:lnTo>
                  <a:lnTo>
                    <a:pt x="33606" y="25760"/>
                  </a:lnTo>
                  <a:lnTo>
                    <a:pt x="15401" y="58544"/>
                  </a:lnTo>
                  <a:lnTo>
                    <a:pt x="3462" y="92323"/>
                  </a:lnTo>
                  <a:lnTo>
                    <a:pt x="0" y="126850"/>
                  </a:lnTo>
                  <a:lnTo>
                    <a:pt x="390" y="147713"/>
                  </a:lnTo>
                  <a:lnTo>
                    <a:pt x="3398" y="157641"/>
                  </a:lnTo>
                  <a:lnTo>
                    <a:pt x="5336" y="160937"/>
                  </a:lnTo>
                  <a:lnTo>
                    <a:pt x="9653" y="164600"/>
                  </a:lnTo>
                  <a:lnTo>
                    <a:pt x="16647" y="166662"/>
                  </a:lnTo>
                  <a:lnTo>
                    <a:pt x="19038" y="166140"/>
                  </a:lnTo>
                  <a:lnTo>
                    <a:pt x="35012" y="157289"/>
                  </a:lnTo>
                  <a:lnTo>
                    <a:pt x="41778" y="150535"/>
                  </a:lnTo>
                  <a:lnTo>
                    <a:pt x="60248" y="118701"/>
                  </a:lnTo>
                  <a:lnTo>
                    <a:pt x="74936" y="83326"/>
                  </a:lnTo>
                  <a:lnTo>
                    <a:pt x="89550" y="46908"/>
                  </a:lnTo>
                  <a:lnTo>
                    <a:pt x="93779" y="23770"/>
                  </a:lnTo>
                  <a:lnTo>
                    <a:pt x="94409" y="7321"/>
                  </a:lnTo>
                  <a:lnTo>
                    <a:pt x="94417" y="10869"/>
                  </a:lnTo>
                  <a:lnTo>
                    <a:pt x="100708" y="34199"/>
                  </a:lnTo>
                  <a:lnTo>
                    <a:pt x="101590" y="65997"/>
                  </a:lnTo>
                  <a:lnTo>
                    <a:pt x="101697" y="98514"/>
                  </a:lnTo>
                  <a:lnTo>
                    <a:pt x="106738" y="130364"/>
                  </a:lnTo>
                  <a:lnTo>
                    <a:pt x="110739" y="160099"/>
                  </a:lnTo>
                  <a:lnTo>
                    <a:pt x="118004" y="196092"/>
                  </a:lnTo>
                  <a:lnTo>
                    <a:pt x="130539" y="225092"/>
                  </a:lnTo>
                  <a:lnTo>
                    <a:pt x="132925" y="225573"/>
                  </a:lnTo>
                  <a:lnTo>
                    <a:pt x="138241" y="22595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42" name="SMARTInkShape-1707"/>
            <p:cNvSpPr/>
            <p:nvPr>
              <p:custDataLst>
                <p:tags r:id="rId41"/>
              </p:custDataLst>
            </p:nvPr>
          </p:nvSpPr>
          <p:spPr>
            <a:xfrm>
              <a:off x="4710767" y="2453981"/>
              <a:ext cx="29215" cy="328659"/>
            </a:xfrm>
            <a:custGeom>
              <a:avLst/>
              <a:gdLst/>
              <a:ahLst/>
              <a:cxnLst/>
              <a:rect l="0" t="0" r="0" b="0"/>
              <a:pathLst>
                <a:path w="29215" h="328659">
                  <a:moveTo>
                    <a:pt x="7303" y="0"/>
                  </a:moveTo>
                  <a:lnTo>
                    <a:pt x="7303" y="0"/>
                  </a:lnTo>
                  <a:lnTo>
                    <a:pt x="7303" y="33782"/>
                  </a:lnTo>
                  <a:lnTo>
                    <a:pt x="7303" y="64951"/>
                  </a:lnTo>
                  <a:lnTo>
                    <a:pt x="7303" y="91739"/>
                  </a:lnTo>
                  <a:lnTo>
                    <a:pt x="5139" y="123209"/>
                  </a:lnTo>
                  <a:lnTo>
                    <a:pt x="1522" y="153092"/>
                  </a:lnTo>
                  <a:lnTo>
                    <a:pt x="451" y="182504"/>
                  </a:lnTo>
                  <a:lnTo>
                    <a:pt x="89" y="217646"/>
                  </a:lnTo>
                  <a:lnTo>
                    <a:pt x="12" y="249650"/>
                  </a:lnTo>
                  <a:lnTo>
                    <a:pt x="0" y="285479"/>
                  </a:lnTo>
                  <a:lnTo>
                    <a:pt x="7914" y="318688"/>
                  </a:lnTo>
                  <a:lnTo>
                    <a:pt x="13565" y="327185"/>
                  </a:lnTo>
                  <a:lnTo>
                    <a:pt x="16308" y="328003"/>
                  </a:lnTo>
                  <a:lnTo>
                    <a:pt x="29214" y="3286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43" name="SMARTInkShape-1708"/>
            <p:cNvSpPr/>
            <p:nvPr>
              <p:custDataLst>
                <p:tags r:id="rId42"/>
              </p:custDataLst>
            </p:nvPr>
          </p:nvSpPr>
          <p:spPr>
            <a:xfrm>
              <a:off x="4440537" y="2658479"/>
              <a:ext cx="182588" cy="36189"/>
            </a:xfrm>
            <a:custGeom>
              <a:avLst/>
              <a:gdLst/>
              <a:ahLst/>
              <a:cxnLst/>
              <a:rect l="0" t="0" r="0" b="0"/>
              <a:pathLst>
                <a:path w="182588" h="36189">
                  <a:moveTo>
                    <a:pt x="0" y="0"/>
                  </a:moveTo>
                  <a:lnTo>
                    <a:pt x="0" y="0"/>
                  </a:lnTo>
                  <a:lnTo>
                    <a:pt x="3877" y="0"/>
                  </a:lnTo>
                  <a:lnTo>
                    <a:pt x="5019" y="812"/>
                  </a:lnTo>
                  <a:lnTo>
                    <a:pt x="5781" y="2164"/>
                  </a:lnTo>
                  <a:lnTo>
                    <a:pt x="7002" y="6289"/>
                  </a:lnTo>
                  <a:lnTo>
                    <a:pt x="9334" y="6852"/>
                  </a:lnTo>
                  <a:lnTo>
                    <a:pt x="24464" y="7277"/>
                  </a:lnTo>
                  <a:lnTo>
                    <a:pt x="29267" y="9456"/>
                  </a:lnTo>
                  <a:lnTo>
                    <a:pt x="31683" y="11173"/>
                  </a:lnTo>
                  <a:lnTo>
                    <a:pt x="66169" y="19426"/>
                  </a:lnTo>
                  <a:lnTo>
                    <a:pt x="96125" y="25461"/>
                  </a:lnTo>
                  <a:lnTo>
                    <a:pt x="131618" y="30884"/>
                  </a:lnTo>
                  <a:lnTo>
                    <a:pt x="164677" y="36188"/>
                  </a:lnTo>
                  <a:lnTo>
                    <a:pt x="182587" y="29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44" name="SMARTInkShape-1709"/>
            <p:cNvSpPr/>
            <p:nvPr>
              <p:custDataLst>
                <p:tags r:id="rId43"/>
              </p:custDataLst>
            </p:nvPr>
          </p:nvSpPr>
          <p:spPr>
            <a:xfrm>
              <a:off x="4498965" y="2455469"/>
              <a:ext cx="138641" cy="370992"/>
            </a:xfrm>
            <a:custGeom>
              <a:avLst/>
              <a:gdLst/>
              <a:ahLst/>
              <a:cxnLst/>
              <a:rect l="0" t="0" r="0" b="0"/>
              <a:pathLst>
                <a:path w="138641" h="370992">
                  <a:moveTo>
                    <a:pt x="29214" y="35029"/>
                  </a:moveTo>
                  <a:lnTo>
                    <a:pt x="29214" y="35029"/>
                  </a:lnTo>
                  <a:lnTo>
                    <a:pt x="36429" y="27815"/>
                  </a:lnTo>
                  <a:lnTo>
                    <a:pt x="37327" y="53119"/>
                  </a:lnTo>
                  <a:lnTo>
                    <a:pt x="51314" y="88379"/>
                  </a:lnTo>
                  <a:lnTo>
                    <a:pt x="58484" y="104396"/>
                  </a:lnTo>
                  <a:lnTo>
                    <a:pt x="68177" y="120955"/>
                  </a:lnTo>
                  <a:lnTo>
                    <a:pt x="71420" y="123962"/>
                  </a:lnTo>
                  <a:lnTo>
                    <a:pt x="89063" y="133060"/>
                  </a:lnTo>
                  <a:lnTo>
                    <a:pt x="92647" y="133655"/>
                  </a:lnTo>
                  <a:lnTo>
                    <a:pt x="100957" y="132152"/>
                  </a:lnTo>
                  <a:lnTo>
                    <a:pt x="110883" y="126743"/>
                  </a:lnTo>
                  <a:lnTo>
                    <a:pt x="118963" y="120001"/>
                  </a:lnTo>
                  <a:lnTo>
                    <a:pt x="133869" y="95444"/>
                  </a:lnTo>
                  <a:lnTo>
                    <a:pt x="137316" y="81152"/>
                  </a:lnTo>
                  <a:lnTo>
                    <a:pt x="138640" y="48182"/>
                  </a:lnTo>
                  <a:lnTo>
                    <a:pt x="137930" y="26777"/>
                  </a:lnTo>
                  <a:lnTo>
                    <a:pt x="134879" y="19730"/>
                  </a:lnTo>
                  <a:lnTo>
                    <a:pt x="121598" y="3534"/>
                  </a:lnTo>
                  <a:lnTo>
                    <a:pt x="116799" y="744"/>
                  </a:lnTo>
                  <a:lnTo>
                    <a:pt x="114384" y="0"/>
                  </a:lnTo>
                  <a:lnTo>
                    <a:pt x="107372" y="1337"/>
                  </a:lnTo>
                  <a:lnTo>
                    <a:pt x="89646" y="8808"/>
                  </a:lnTo>
                  <a:lnTo>
                    <a:pt x="75342" y="19596"/>
                  </a:lnTo>
                  <a:lnTo>
                    <a:pt x="64702" y="33071"/>
                  </a:lnTo>
                  <a:lnTo>
                    <a:pt x="53837" y="63015"/>
                  </a:lnTo>
                  <a:lnTo>
                    <a:pt x="43876" y="95379"/>
                  </a:lnTo>
                  <a:lnTo>
                    <a:pt x="38698" y="123241"/>
                  </a:lnTo>
                  <a:lnTo>
                    <a:pt x="34999" y="152054"/>
                  </a:lnTo>
                  <a:lnTo>
                    <a:pt x="30928" y="181150"/>
                  </a:lnTo>
                  <a:lnTo>
                    <a:pt x="29722" y="210328"/>
                  </a:lnTo>
                  <a:lnTo>
                    <a:pt x="27201" y="239532"/>
                  </a:lnTo>
                  <a:lnTo>
                    <a:pt x="22955" y="274604"/>
                  </a:lnTo>
                  <a:lnTo>
                    <a:pt x="21305" y="309182"/>
                  </a:lnTo>
                  <a:lnTo>
                    <a:pt x="14491" y="343701"/>
                  </a:lnTo>
                  <a:lnTo>
                    <a:pt x="8982" y="357856"/>
                  </a:lnTo>
                  <a:lnTo>
                    <a:pt x="0" y="3709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52" name="SMARTInkShape-Group322"/>
          <p:cNvGrpSpPr/>
          <p:nvPr/>
        </p:nvGrpSpPr>
        <p:grpSpPr>
          <a:xfrm>
            <a:off x="1438792" y="5148978"/>
            <a:ext cx="854294" cy="650013"/>
            <a:chOff x="1438792" y="5148978"/>
            <a:chExt cx="854294" cy="650013"/>
          </a:xfrm>
        </p:grpSpPr>
        <p:sp>
          <p:nvSpPr>
            <p:cNvPr id="7246" name="SMARTInkShape-1710"/>
            <p:cNvSpPr/>
            <p:nvPr>
              <p:custDataLst>
                <p:tags r:id="rId31"/>
              </p:custDataLst>
            </p:nvPr>
          </p:nvSpPr>
          <p:spPr>
            <a:xfrm>
              <a:off x="1657898" y="5682134"/>
              <a:ext cx="613496" cy="116857"/>
            </a:xfrm>
            <a:custGeom>
              <a:avLst/>
              <a:gdLst/>
              <a:ahLst/>
              <a:cxnLst/>
              <a:rect l="0" t="0" r="0" b="0"/>
              <a:pathLst>
                <a:path w="613496" h="116857">
                  <a:moveTo>
                    <a:pt x="0" y="116856"/>
                  </a:moveTo>
                  <a:lnTo>
                    <a:pt x="0" y="116856"/>
                  </a:lnTo>
                  <a:lnTo>
                    <a:pt x="3877" y="116856"/>
                  </a:lnTo>
                  <a:lnTo>
                    <a:pt x="7945" y="114692"/>
                  </a:lnTo>
                  <a:lnTo>
                    <a:pt x="10165" y="112979"/>
                  </a:lnTo>
                  <a:lnTo>
                    <a:pt x="16961" y="111076"/>
                  </a:lnTo>
                  <a:lnTo>
                    <a:pt x="29911" y="107840"/>
                  </a:lnTo>
                  <a:lnTo>
                    <a:pt x="59482" y="97966"/>
                  </a:lnTo>
                  <a:lnTo>
                    <a:pt x="95084" y="91466"/>
                  </a:lnTo>
                  <a:lnTo>
                    <a:pt x="130018" y="87586"/>
                  </a:lnTo>
                  <a:lnTo>
                    <a:pt x="158536" y="82847"/>
                  </a:lnTo>
                  <a:lnTo>
                    <a:pt x="186732" y="81082"/>
                  </a:lnTo>
                  <a:lnTo>
                    <a:pt x="220645" y="80485"/>
                  </a:lnTo>
                  <a:lnTo>
                    <a:pt x="250940" y="78218"/>
                  </a:lnTo>
                  <a:lnTo>
                    <a:pt x="283449" y="74571"/>
                  </a:lnTo>
                  <a:lnTo>
                    <a:pt x="313640" y="71326"/>
                  </a:lnTo>
                  <a:lnTo>
                    <a:pt x="343143" y="65225"/>
                  </a:lnTo>
                  <a:lnTo>
                    <a:pt x="372443" y="60442"/>
                  </a:lnTo>
                  <a:lnTo>
                    <a:pt x="401682" y="56861"/>
                  </a:lnTo>
                  <a:lnTo>
                    <a:pt x="430904" y="50660"/>
                  </a:lnTo>
                  <a:lnTo>
                    <a:pt x="465981" y="41295"/>
                  </a:lnTo>
                  <a:lnTo>
                    <a:pt x="497165" y="36650"/>
                  </a:lnTo>
                  <a:lnTo>
                    <a:pt x="531577" y="28759"/>
                  </a:lnTo>
                  <a:lnTo>
                    <a:pt x="562059" y="19386"/>
                  </a:lnTo>
                  <a:lnTo>
                    <a:pt x="596592" y="5777"/>
                  </a:lnTo>
                  <a:lnTo>
                    <a:pt x="613495"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47" name="SMARTInkShape-1711"/>
            <p:cNvSpPr/>
            <p:nvPr>
              <p:custDataLst>
                <p:tags r:id="rId32"/>
              </p:custDataLst>
            </p:nvPr>
          </p:nvSpPr>
          <p:spPr>
            <a:xfrm>
              <a:off x="2059591" y="5148978"/>
              <a:ext cx="233495" cy="441254"/>
            </a:xfrm>
            <a:custGeom>
              <a:avLst/>
              <a:gdLst/>
              <a:ahLst/>
              <a:cxnLst/>
              <a:rect l="0" t="0" r="0" b="0"/>
              <a:pathLst>
                <a:path w="233495" h="441254">
                  <a:moveTo>
                    <a:pt x="0" y="0"/>
                  </a:moveTo>
                  <a:lnTo>
                    <a:pt x="0" y="0"/>
                  </a:lnTo>
                  <a:lnTo>
                    <a:pt x="3877" y="0"/>
                  </a:lnTo>
                  <a:lnTo>
                    <a:pt x="5019" y="811"/>
                  </a:lnTo>
                  <a:lnTo>
                    <a:pt x="5781" y="2163"/>
                  </a:lnTo>
                  <a:lnTo>
                    <a:pt x="6288" y="3876"/>
                  </a:lnTo>
                  <a:lnTo>
                    <a:pt x="24445" y="38425"/>
                  </a:lnTo>
                  <a:lnTo>
                    <a:pt x="33292" y="67731"/>
                  </a:lnTo>
                  <a:lnTo>
                    <a:pt x="36373" y="100226"/>
                  </a:lnTo>
                  <a:lnTo>
                    <a:pt x="39970" y="126506"/>
                  </a:lnTo>
                  <a:lnTo>
                    <a:pt x="42110" y="154416"/>
                  </a:lnTo>
                  <a:lnTo>
                    <a:pt x="43872" y="183863"/>
                  </a:lnTo>
                  <a:lnTo>
                    <a:pt x="47360" y="215884"/>
                  </a:lnTo>
                  <a:lnTo>
                    <a:pt x="51616" y="246888"/>
                  </a:lnTo>
                  <a:lnTo>
                    <a:pt x="55400" y="276897"/>
                  </a:lnTo>
                  <a:lnTo>
                    <a:pt x="57083" y="306465"/>
                  </a:lnTo>
                  <a:lnTo>
                    <a:pt x="57830" y="333672"/>
                  </a:lnTo>
                  <a:lnTo>
                    <a:pt x="60415" y="369636"/>
                  </a:lnTo>
                  <a:lnTo>
                    <a:pt x="64157" y="398686"/>
                  </a:lnTo>
                  <a:lnTo>
                    <a:pt x="65670" y="435089"/>
                  </a:lnTo>
                  <a:lnTo>
                    <a:pt x="65714" y="441253"/>
                  </a:lnTo>
                  <a:lnTo>
                    <a:pt x="65724" y="440103"/>
                  </a:lnTo>
                  <a:lnTo>
                    <a:pt x="64915" y="439473"/>
                  </a:lnTo>
                  <a:lnTo>
                    <a:pt x="61852" y="438772"/>
                  </a:lnTo>
                  <a:lnTo>
                    <a:pt x="60711" y="437773"/>
                  </a:lnTo>
                  <a:lnTo>
                    <a:pt x="53609" y="419955"/>
                  </a:lnTo>
                  <a:lnTo>
                    <a:pt x="45512" y="386017"/>
                  </a:lnTo>
                  <a:lnTo>
                    <a:pt x="37862" y="350427"/>
                  </a:lnTo>
                  <a:lnTo>
                    <a:pt x="34531" y="314032"/>
                  </a:lnTo>
                  <a:lnTo>
                    <a:pt x="32389" y="300247"/>
                  </a:lnTo>
                  <a:lnTo>
                    <a:pt x="35814" y="276968"/>
                  </a:lnTo>
                  <a:lnTo>
                    <a:pt x="36860" y="274722"/>
                  </a:lnTo>
                  <a:lnTo>
                    <a:pt x="38369" y="273224"/>
                  </a:lnTo>
                  <a:lnTo>
                    <a:pt x="42744" y="270821"/>
                  </a:lnTo>
                  <a:lnTo>
                    <a:pt x="47379" y="270404"/>
                  </a:lnTo>
                  <a:lnTo>
                    <a:pt x="57769" y="274158"/>
                  </a:lnTo>
                  <a:lnTo>
                    <a:pt x="92858" y="294614"/>
                  </a:lnTo>
                  <a:lnTo>
                    <a:pt x="122683" y="304588"/>
                  </a:lnTo>
                  <a:lnTo>
                    <a:pt x="133241" y="304976"/>
                  </a:lnTo>
                  <a:lnTo>
                    <a:pt x="163054" y="298414"/>
                  </a:lnTo>
                  <a:lnTo>
                    <a:pt x="191510" y="279600"/>
                  </a:lnTo>
                  <a:lnTo>
                    <a:pt x="217987" y="243341"/>
                  </a:lnTo>
                  <a:lnTo>
                    <a:pt x="222666" y="233663"/>
                  </a:lnTo>
                  <a:lnTo>
                    <a:pt x="226080" y="210275"/>
                  </a:lnTo>
                  <a:lnTo>
                    <a:pt x="226344" y="195901"/>
                  </a:lnTo>
                  <a:lnTo>
                    <a:pt x="225554" y="193897"/>
                  </a:lnTo>
                  <a:lnTo>
                    <a:pt x="224216" y="192562"/>
                  </a:lnTo>
                  <a:lnTo>
                    <a:pt x="220566" y="191078"/>
                  </a:lnTo>
                  <a:lnTo>
                    <a:pt x="216238" y="190418"/>
                  </a:lnTo>
                  <a:lnTo>
                    <a:pt x="205362" y="193925"/>
                  </a:lnTo>
                  <a:lnTo>
                    <a:pt x="191861" y="207857"/>
                  </a:lnTo>
                  <a:lnTo>
                    <a:pt x="173700" y="237841"/>
                  </a:lnTo>
                  <a:lnTo>
                    <a:pt x="159373" y="273480"/>
                  </a:lnTo>
                  <a:lnTo>
                    <a:pt x="154559" y="306758"/>
                  </a:lnTo>
                  <a:lnTo>
                    <a:pt x="155772" y="341584"/>
                  </a:lnTo>
                  <a:lnTo>
                    <a:pt x="163586" y="372147"/>
                  </a:lnTo>
                  <a:lnTo>
                    <a:pt x="170556" y="390413"/>
                  </a:lnTo>
                  <a:lnTo>
                    <a:pt x="177511" y="398844"/>
                  </a:lnTo>
                  <a:lnTo>
                    <a:pt x="195200" y="410868"/>
                  </a:lnTo>
                  <a:lnTo>
                    <a:pt x="205621" y="414691"/>
                  </a:lnTo>
                  <a:lnTo>
                    <a:pt x="232974" y="416288"/>
                  </a:lnTo>
                  <a:lnTo>
                    <a:pt x="233384" y="418458"/>
                  </a:lnTo>
                  <a:lnTo>
                    <a:pt x="233494" y="420174"/>
                  </a:lnTo>
                  <a:lnTo>
                    <a:pt x="231944" y="421316"/>
                  </a:lnTo>
                  <a:lnTo>
                    <a:pt x="219959" y="423152"/>
                  </a:lnTo>
                  <a:lnTo>
                    <a:pt x="213413" y="423514"/>
                  </a:lnTo>
                  <a:lnTo>
                    <a:pt x="197195" y="4309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48" name="SMARTInkShape-1712"/>
            <p:cNvSpPr/>
            <p:nvPr>
              <p:custDataLst>
                <p:tags r:id="rId33"/>
              </p:custDataLst>
            </p:nvPr>
          </p:nvSpPr>
          <p:spPr>
            <a:xfrm>
              <a:off x="1862826" y="5382787"/>
              <a:ext cx="109086" cy="214521"/>
            </a:xfrm>
            <a:custGeom>
              <a:avLst/>
              <a:gdLst/>
              <a:ahLst/>
              <a:cxnLst/>
              <a:rect l="0" t="0" r="0" b="0"/>
              <a:pathLst>
                <a:path w="109086" h="214521">
                  <a:moveTo>
                    <a:pt x="79909" y="14510"/>
                  </a:moveTo>
                  <a:lnTo>
                    <a:pt x="79909" y="14510"/>
                  </a:lnTo>
                  <a:lnTo>
                    <a:pt x="69029" y="3630"/>
                  </a:lnTo>
                  <a:lnTo>
                    <a:pt x="64794" y="1560"/>
                  </a:lnTo>
                  <a:lnTo>
                    <a:pt x="48231" y="0"/>
                  </a:lnTo>
                  <a:lnTo>
                    <a:pt x="37071" y="3809"/>
                  </a:lnTo>
                  <a:lnTo>
                    <a:pt x="30303" y="10025"/>
                  </a:lnTo>
                  <a:lnTo>
                    <a:pt x="21931" y="24812"/>
                  </a:lnTo>
                  <a:lnTo>
                    <a:pt x="9367" y="58726"/>
                  </a:lnTo>
                  <a:lnTo>
                    <a:pt x="1746" y="89787"/>
                  </a:lnTo>
                  <a:lnTo>
                    <a:pt x="0" y="123063"/>
                  </a:lnTo>
                  <a:lnTo>
                    <a:pt x="5486" y="153891"/>
                  </a:lnTo>
                  <a:lnTo>
                    <a:pt x="12865" y="179336"/>
                  </a:lnTo>
                  <a:lnTo>
                    <a:pt x="30244" y="204657"/>
                  </a:lnTo>
                  <a:lnTo>
                    <a:pt x="42111" y="213494"/>
                  </a:lnTo>
                  <a:lnTo>
                    <a:pt x="45784" y="214520"/>
                  </a:lnTo>
                  <a:lnTo>
                    <a:pt x="49044" y="214393"/>
                  </a:lnTo>
                  <a:lnTo>
                    <a:pt x="63984" y="208359"/>
                  </a:lnTo>
                  <a:lnTo>
                    <a:pt x="73928" y="201697"/>
                  </a:lnTo>
                  <a:lnTo>
                    <a:pt x="82014" y="190706"/>
                  </a:lnTo>
                  <a:lnTo>
                    <a:pt x="94473" y="159739"/>
                  </a:lnTo>
                  <a:lnTo>
                    <a:pt x="106955" y="124630"/>
                  </a:lnTo>
                  <a:lnTo>
                    <a:pt x="108996" y="90013"/>
                  </a:lnTo>
                  <a:lnTo>
                    <a:pt x="109085" y="79260"/>
                  </a:lnTo>
                  <a:lnTo>
                    <a:pt x="106942" y="73583"/>
                  </a:lnTo>
                  <a:lnTo>
                    <a:pt x="102831" y="67205"/>
                  </a:lnTo>
                  <a:lnTo>
                    <a:pt x="100105" y="66332"/>
                  </a:lnTo>
                  <a:lnTo>
                    <a:pt x="91743" y="65772"/>
                  </a:lnTo>
                  <a:lnTo>
                    <a:pt x="90233" y="64915"/>
                  </a:lnTo>
                  <a:lnTo>
                    <a:pt x="89226" y="63532"/>
                  </a:lnTo>
                  <a:lnTo>
                    <a:pt x="87610" y="59358"/>
                  </a:lnTo>
                  <a:lnTo>
                    <a:pt x="87212" y="5102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49" name="SMARTInkShape-1713"/>
            <p:cNvSpPr/>
            <p:nvPr>
              <p:custDataLst>
                <p:tags r:id="rId34"/>
              </p:custDataLst>
            </p:nvPr>
          </p:nvSpPr>
          <p:spPr>
            <a:xfrm>
              <a:off x="1716331" y="5265834"/>
              <a:ext cx="29210" cy="379784"/>
            </a:xfrm>
            <a:custGeom>
              <a:avLst/>
              <a:gdLst/>
              <a:ahLst/>
              <a:cxnLst/>
              <a:rect l="0" t="0" r="0" b="0"/>
              <a:pathLst>
                <a:path w="29210" h="379784">
                  <a:moveTo>
                    <a:pt x="7298" y="0"/>
                  </a:moveTo>
                  <a:lnTo>
                    <a:pt x="7298" y="0"/>
                  </a:lnTo>
                  <a:lnTo>
                    <a:pt x="1010" y="0"/>
                  </a:lnTo>
                  <a:lnTo>
                    <a:pt x="672" y="811"/>
                  </a:lnTo>
                  <a:lnTo>
                    <a:pt x="0" y="33782"/>
                  </a:lnTo>
                  <a:lnTo>
                    <a:pt x="2160" y="67115"/>
                  </a:lnTo>
                  <a:lnTo>
                    <a:pt x="5776" y="97519"/>
                  </a:lnTo>
                  <a:lnTo>
                    <a:pt x="5810" y="121246"/>
                  </a:lnTo>
                  <a:lnTo>
                    <a:pt x="3120" y="148021"/>
                  </a:lnTo>
                  <a:lnTo>
                    <a:pt x="1384" y="173987"/>
                  </a:lnTo>
                  <a:lnTo>
                    <a:pt x="1424" y="199053"/>
                  </a:lnTo>
                  <a:lnTo>
                    <a:pt x="5197" y="235164"/>
                  </a:lnTo>
                  <a:lnTo>
                    <a:pt x="6676" y="266783"/>
                  </a:lnTo>
                  <a:lnTo>
                    <a:pt x="7114" y="295898"/>
                  </a:lnTo>
                  <a:lnTo>
                    <a:pt x="9426" y="327957"/>
                  </a:lnTo>
                  <a:lnTo>
                    <a:pt x="16312" y="362309"/>
                  </a:lnTo>
                  <a:lnTo>
                    <a:pt x="23578" y="373750"/>
                  </a:lnTo>
                  <a:lnTo>
                    <a:pt x="29209" y="37978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50" name="SMARTInkShape-1714"/>
            <p:cNvSpPr/>
            <p:nvPr>
              <p:custDataLst>
                <p:tags r:id="rId35"/>
              </p:custDataLst>
            </p:nvPr>
          </p:nvSpPr>
          <p:spPr>
            <a:xfrm>
              <a:off x="1446096" y="5295048"/>
              <a:ext cx="241017" cy="365176"/>
            </a:xfrm>
            <a:custGeom>
              <a:avLst/>
              <a:gdLst/>
              <a:ahLst/>
              <a:cxnLst/>
              <a:rect l="0" t="0" r="0" b="0"/>
              <a:pathLst>
                <a:path w="241017" h="365176">
                  <a:moveTo>
                    <a:pt x="0" y="0"/>
                  </a:moveTo>
                  <a:lnTo>
                    <a:pt x="0" y="0"/>
                  </a:lnTo>
                  <a:lnTo>
                    <a:pt x="32635" y="33447"/>
                  </a:lnTo>
                  <a:lnTo>
                    <a:pt x="49155" y="59264"/>
                  </a:lnTo>
                  <a:lnTo>
                    <a:pt x="56741" y="73406"/>
                  </a:lnTo>
                  <a:lnTo>
                    <a:pt x="79284" y="104486"/>
                  </a:lnTo>
                  <a:lnTo>
                    <a:pt x="103484" y="137766"/>
                  </a:lnTo>
                  <a:lnTo>
                    <a:pt x="125876" y="173614"/>
                  </a:lnTo>
                  <a:lnTo>
                    <a:pt x="145928" y="209789"/>
                  </a:lnTo>
                  <a:lnTo>
                    <a:pt x="165518" y="240618"/>
                  </a:lnTo>
                  <a:lnTo>
                    <a:pt x="179997" y="275171"/>
                  </a:lnTo>
                  <a:lnTo>
                    <a:pt x="198487" y="309863"/>
                  </a:lnTo>
                  <a:lnTo>
                    <a:pt x="216604" y="344785"/>
                  </a:lnTo>
                  <a:lnTo>
                    <a:pt x="232267" y="363602"/>
                  </a:lnTo>
                  <a:lnTo>
                    <a:pt x="235234" y="364476"/>
                  </a:lnTo>
                  <a:lnTo>
                    <a:pt x="241016" y="36517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51" name="SMARTInkShape-1715"/>
            <p:cNvSpPr/>
            <p:nvPr>
              <p:custDataLst>
                <p:tags r:id="rId36"/>
              </p:custDataLst>
            </p:nvPr>
          </p:nvSpPr>
          <p:spPr>
            <a:xfrm>
              <a:off x="1438792" y="5309655"/>
              <a:ext cx="14596" cy="406151"/>
            </a:xfrm>
            <a:custGeom>
              <a:avLst/>
              <a:gdLst/>
              <a:ahLst/>
              <a:cxnLst/>
              <a:rect l="0" t="0" r="0" b="0"/>
              <a:pathLst>
                <a:path w="14596" h="406151">
                  <a:moveTo>
                    <a:pt x="0" y="0"/>
                  </a:moveTo>
                  <a:lnTo>
                    <a:pt x="0" y="0"/>
                  </a:lnTo>
                  <a:lnTo>
                    <a:pt x="0" y="32137"/>
                  </a:lnTo>
                  <a:lnTo>
                    <a:pt x="5781" y="66116"/>
                  </a:lnTo>
                  <a:lnTo>
                    <a:pt x="9017" y="92084"/>
                  </a:lnTo>
                  <a:lnTo>
                    <a:pt x="12951" y="123312"/>
                  </a:lnTo>
                  <a:lnTo>
                    <a:pt x="14117" y="155287"/>
                  </a:lnTo>
                  <a:lnTo>
                    <a:pt x="14462" y="190457"/>
                  </a:lnTo>
                  <a:lnTo>
                    <a:pt x="14564" y="226577"/>
                  </a:lnTo>
                  <a:lnTo>
                    <a:pt x="14595" y="262976"/>
                  </a:lnTo>
                  <a:lnTo>
                    <a:pt x="12440" y="297295"/>
                  </a:lnTo>
                  <a:lnTo>
                    <a:pt x="8826" y="328021"/>
                  </a:lnTo>
                  <a:lnTo>
                    <a:pt x="7604" y="363607"/>
                  </a:lnTo>
                  <a:lnTo>
                    <a:pt x="7330" y="398693"/>
                  </a:lnTo>
                  <a:lnTo>
                    <a:pt x="7309" y="406150"/>
                  </a:lnTo>
                  <a:lnTo>
                    <a:pt x="7304" y="39438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55" name="SMARTInkShape-Group323"/>
          <p:cNvGrpSpPr/>
          <p:nvPr/>
        </p:nvGrpSpPr>
        <p:grpSpPr>
          <a:xfrm>
            <a:off x="2541623" y="5222110"/>
            <a:ext cx="29215" cy="299348"/>
            <a:chOff x="2541623" y="5222110"/>
            <a:chExt cx="29215" cy="299348"/>
          </a:xfrm>
        </p:grpSpPr>
        <p:sp>
          <p:nvSpPr>
            <p:cNvPr id="7253" name="SMARTInkShape-1716"/>
            <p:cNvSpPr/>
            <p:nvPr>
              <p:custDataLst>
                <p:tags r:id="rId29"/>
              </p:custDataLst>
            </p:nvPr>
          </p:nvSpPr>
          <p:spPr>
            <a:xfrm>
              <a:off x="2563534" y="5484939"/>
              <a:ext cx="7304" cy="36519"/>
            </a:xfrm>
            <a:custGeom>
              <a:avLst/>
              <a:gdLst/>
              <a:ahLst/>
              <a:cxnLst/>
              <a:rect l="0" t="0" r="0" b="0"/>
              <a:pathLst>
                <a:path w="7304" h="36519">
                  <a:moveTo>
                    <a:pt x="0" y="0"/>
                  </a:moveTo>
                  <a:lnTo>
                    <a:pt x="0" y="0"/>
                  </a:lnTo>
                  <a:lnTo>
                    <a:pt x="0" y="27571"/>
                  </a:lnTo>
                  <a:lnTo>
                    <a:pt x="7303" y="365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54" name="SMARTInkShape-1717"/>
            <p:cNvSpPr/>
            <p:nvPr>
              <p:custDataLst>
                <p:tags r:id="rId30"/>
              </p:custDataLst>
            </p:nvPr>
          </p:nvSpPr>
          <p:spPr>
            <a:xfrm>
              <a:off x="2541623" y="5222110"/>
              <a:ext cx="14608" cy="14511"/>
            </a:xfrm>
            <a:custGeom>
              <a:avLst/>
              <a:gdLst/>
              <a:ahLst/>
              <a:cxnLst/>
              <a:rect l="0" t="0" r="0" b="0"/>
              <a:pathLst>
                <a:path w="14608" h="14511">
                  <a:moveTo>
                    <a:pt x="0" y="14510"/>
                  </a:moveTo>
                  <a:lnTo>
                    <a:pt x="0" y="14510"/>
                  </a:lnTo>
                  <a:lnTo>
                    <a:pt x="0" y="3630"/>
                  </a:lnTo>
                  <a:lnTo>
                    <a:pt x="812" y="2387"/>
                  </a:lnTo>
                  <a:lnTo>
                    <a:pt x="2164" y="1559"/>
                  </a:lnTo>
                  <a:lnTo>
                    <a:pt x="7003" y="0"/>
                  </a:lnTo>
                  <a:lnTo>
                    <a:pt x="14607" y="72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61" name="SMARTInkShape-Group324"/>
          <p:cNvGrpSpPr/>
          <p:nvPr/>
        </p:nvGrpSpPr>
        <p:grpSpPr>
          <a:xfrm>
            <a:off x="3001744" y="5179304"/>
            <a:ext cx="365177" cy="604980"/>
            <a:chOff x="3001744" y="5179304"/>
            <a:chExt cx="365177" cy="604980"/>
          </a:xfrm>
        </p:grpSpPr>
        <p:sp>
          <p:nvSpPr>
            <p:cNvPr id="7256" name="SMARTInkShape-1718"/>
            <p:cNvSpPr/>
            <p:nvPr>
              <p:custDataLst>
                <p:tags r:id="rId24"/>
              </p:custDataLst>
            </p:nvPr>
          </p:nvSpPr>
          <p:spPr>
            <a:xfrm>
              <a:off x="3220850" y="5441118"/>
              <a:ext cx="146071" cy="36518"/>
            </a:xfrm>
            <a:custGeom>
              <a:avLst/>
              <a:gdLst/>
              <a:ahLst/>
              <a:cxnLst/>
              <a:rect l="0" t="0" r="0" b="0"/>
              <a:pathLst>
                <a:path w="146071" h="36518">
                  <a:moveTo>
                    <a:pt x="0" y="36517"/>
                  </a:moveTo>
                  <a:lnTo>
                    <a:pt x="0" y="36517"/>
                  </a:lnTo>
                  <a:lnTo>
                    <a:pt x="6288" y="36517"/>
                  </a:lnTo>
                  <a:lnTo>
                    <a:pt x="41843" y="12135"/>
                  </a:lnTo>
                  <a:lnTo>
                    <a:pt x="66783" y="3239"/>
                  </a:lnTo>
                  <a:lnTo>
                    <a:pt x="97318" y="640"/>
                  </a:lnTo>
                  <a:lnTo>
                    <a:pt x="128295" y="56"/>
                  </a:lnTo>
                  <a:lnTo>
                    <a:pt x="14607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57" name="SMARTInkShape-1719"/>
            <p:cNvSpPr/>
            <p:nvPr>
              <p:custDataLst>
                <p:tags r:id="rId25"/>
              </p:custDataLst>
            </p:nvPr>
          </p:nvSpPr>
          <p:spPr>
            <a:xfrm>
              <a:off x="3206243" y="5288339"/>
              <a:ext cx="51125" cy="393796"/>
            </a:xfrm>
            <a:custGeom>
              <a:avLst/>
              <a:gdLst/>
              <a:ahLst/>
              <a:cxnLst/>
              <a:rect l="0" t="0" r="0" b="0"/>
              <a:pathLst>
                <a:path w="51125" h="393796">
                  <a:moveTo>
                    <a:pt x="0" y="152779"/>
                  </a:moveTo>
                  <a:lnTo>
                    <a:pt x="0" y="152779"/>
                  </a:lnTo>
                  <a:lnTo>
                    <a:pt x="3877" y="148902"/>
                  </a:lnTo>
                  <a:lnTo>
                    <a:pt x="6288" y="134859"/>
                  </a:lnTo>
                  <a:lnTo>
                    <a:pt x="7914" y="102473"/>
                  </a:lnTo>
                  <a:lnTo>
                    <a:pt x="13045" y="66982"/>
                  </a:lnTo>
                  <a:lnTo>
                    <a:pt x="14298" y="36287"/>
                  </a:lnTo>
                  <a:lnTo>
                    <a:pt x="15357" y="13423"/>
                  </a:lnTo>
                  <a:lnTo>
                    <a:pt x="21607" y="0"/>
                  </a:lnTo>
                  <a:lnTo>
                    <a:pt x="21821" y="3458"/>
                  </a:lnTo>
                  <a:lnTo>
                    <a:pt x="24035" y="7428"/>
                  </a:lnTo>
                  <a:lnTo>
                    <a:pt x="25761" y="9623"/>
                  </a:lnTo>
                  <a:lnTo>
                    <a:pt x="27679" y="16390"/>
                  </a:lnTo>
                  <a:lnTo>
                    <a:pt x="29823" y="45313"/>
                  </a:lnTo>
                  <a:lnTo>
                    <a:pt x="34955" y="80637"/>
                  </a:lnTo>
                  <a:lnTo>
                    <a:pt x="36054" y="111386"/>
                  </a:lnTo>
                  <a:lnTo>
                    <a:pt x="36312" y="135194"/>
                  </a:lnTo>
                  <a:lnTo>
                    <a:pt x="36426" y="162005"/>
                  </a:lnTo>
                  <a:lnTo>
                    <a:pt x="38641" y="187987"/>
                  </a:lnTo>
                  <a:lnTo>
                    <a:pt x="41519" y="213871"/>
                  </a:lnTo>
                  <a:lnTo>
                    <a:pt x="42798" y="241606"/>
                  </a:lnTo>
                  <a:lnTo>
                    <a:pt x="43366" y="267997"/>
                  </a:lnTo>
                  <a:lnTo>
                    <a:pt x="45850" y="301340"/>
                  </a:lnTo>
                  <a:lnTo>
                    <a:pt x="49562" y="328801"/>
                  </a:lnTo>
                  <a:lnTo>
                    <a:pt x="50919" y="364378"/>
                  </a:lnTo>
                  <a:lnTo>
                    <a:pt x="51124" y="3937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58" name="SMARTInkShape-1720"/>
            <p:cNvSpPr/>
            <p:nvPr>
              <p:custDataLst>
                <p:tags r:id="rId26"/>
              </p:custDataLst>
            </p:nvPr>
          </p:nvSpPr>
          <p:spPr>
            <a:xfrm>
              <a:off x="3023655" y="5725955"/>
              <a:ext cx="138768" cy="58329"/>
            </a:xfrm>
            <a:custGeom>
              <a:avLst/>
              <a:gdLst/>
              <a:ahLst/>
              <a:cxnLst/>
              <a:rect l="0" t="0" r="0" b="0"/>
              <a:pathLst>
                <a:path w="138768" h="58329">
                  <a:moveTo>
                    <a:pt x="0" y="21910"/>
                  </a:moveTo>
                  <a:lnTo>
                    <a:pt x="0" y="21910"/>
                  </a:lnTo>
                  <a:lnTo>
                    <a:pt x="0" y="46293"/>
                  </a:lnTo>
                  <a:lnTo>
                    <a:pt x="812" y="47903"/>
                  </a:lnTo>
                  <a:lnTo>
                    <a:pt x="2164" y="48977"/>
                  </a:lnTo>
                  <a:lnTo>
                    <a:pt x="5831" y="50982"/>
                  </a:lnTo>
                  <a:lnTo>
                    <a:pt x="10165" y="54577"/>
                  </a:lnTo>
                  <a:lnTo>
                    <a:pt x="16961" y="56717"/>
                  </a:lnTo>
                  <a:lnTo>
                    <a:pt x="48828" y="58328"/>
                  </a:lnTo>
                  <a:lnTo>
                    <a:pt x="73213" y="57597"/>
                  </a:lnTo>
                  <a:lnTo>
                    <a:pt x="103394" y="48260"/>
                  </a:lnTo>
                  <a:lnTo>
                    <a:pt x="113037" y="39302"/>
                  </a:lnTo>
                  <a:lnTo>
                    <a:pt x="13876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59" name="SMARTInkShape-1721"/>
            <p:cNvSpPr/>
            <p:nvPr>
              <p:custDataLst>
                <p:tags r:id="rId27"/>
              </p:custDataLst>
            </p:nvPr>
          </p:nvSpPr>
          <p:spPr>
            <a:xfrm>
              <a:off x="3030959" y="5179304"/>
              <a:ext cx="116857" cy="144959"/>
            </a:xfrm>
            <a:custGeom>
              <a:avLst/>
              <a:gdLst/>
              <a:ahLst/>
              <a:cxnLst/>
              <a:rect l="0" t="0" r="0" b="0"/>
              <a:pathLst>
                <a:path w="116857" h="144959">
                  <a:moveTo>
                    <a:pt x="0" y="20798"/>
                  </a:moveTo>
                  <a:lnTo>
                    <a:pt x="0" y="20798"/>
                  </a:lnTo>
                  <a:lnTo>
                    <a:pt x="0" y="9918"/>
                  </a:lnTo>
                  <a:lnTo>
                    <a:pt x="811" y="8676"/>
                  </a:lnTo>
                  <a:lnTo>
                    <a:pt x="2164" y="7848"/>
                  </a:lnTo>
                  <a:lnTo>
                    <a:pt x="3877" y="7295"/>
                  </a:lnTo>
                  <a:lnTo>
                    <a:pt x="14797" y="556"/>
                  </a:lnTo>
                  <a:lnTo>
                    <a:pt x="17168" y="0"/>
                  </a:lnTo>
                  <a:lnTo>
                    <a:pt x="28259" y="3094"/>
                  </a:lnTo>
                  <a:lnTo>
                    <a:pt x="60949" y="19279"/>
                  </a:lnTo>
                  <a:lnTo>
                    <a:pt x="80355" y="38230"/>
                  </a:lnTo>
                  <a:lnTo>
                    <a:pt x="99666" y="68087"/>
                  </a:lnTo>
                  <a:lnTo>
                    <a:pt x="111041" y="92336"/>
                  </a:lnTo>
                  <a:lnTo>
                    <a:pt x="116516" y="127528"/>
                  </a:lnTo>
                  <a:lnTo>
                    <a:pt x="116856" y="1449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60" name="SMARTInkShape-1722"/>
            <p:cNvSpPr/>
            <p:nvPr>
              <p:custDataLst>
                <p:tags r:id="rId28"/>
              </p:custDataLst>
            </p:nvPr>
          </p:nvSpPr>
          <p:spPr>
            <a:xfrm>
              <a:off x="3001744" y="5251227"/>
              <a:ext cx="21778" cy="487559"/>
            </a:xfrm>
            <a:custGeom>
              <a:avLst/>
              <a:gdLst/>
              <a:ahLst/>
              <a:cxnLst/>
              <a:rect l="0" t="0" r="0" b="0"/>
              <a:pathLst>
                <a:path w="21778" h="487559">
                  <a:moveTo>
                    <a:pt x="14607" y="0"/>
                  </a:moveTo>
                  <a:lnTo>
                    <a:pt x="14607" y="0"/>
                  </a:lnTo>
                  <a:lnTo>
                    <a:pt x="18485" y="3877"/>
                  </a:lnTo>
                  <a:lnTo>
                    <a:pt x="20388" y="10108"/>
                  </a:lnTo>
                  <a:lnTo>
                    <a:pt x="21777" y="44709"/>
                  </a:lnTo>
                  <a:lnTo>
                    <a:pt x="18007" y="80965"/>
                  </a:lnTo>
                  <a:lnTo>
                    <a:pt x="15615" y="115328"/>
                  </a:lnTo>
                  <a:lnTo>
                    <a:pt x="15055" y="141334"/>
                  </a:lnTo>
                  <a:lnTo>
                    <a:pt x="14806" y="169121"/>
                  </a:lnTo>
                  <a:lnTo>
                    <a:pt x="14696" y="197702"/>
                  </a:lnTo>
                  <a:lnTo>
                    <a:pt x="14647" y="228798"/>
                  </a:lnTo>
                  <a:lnTo>
                    <a:pt x="15436" y="261554"/>
                  </a:lnTo>
                  <a:lnTo>
                    <a:pt x="18493" y="295047"/>
                  </a:lnTo>
                  <a:lnTo>
                    <a:pt x="20392" y="328867"/>
                  </a:lnTo>
                  <a:lnTo>
                    <a:pt x="21236" y="361211"/>
                  </a:lnTo>
                  <a:lnTo>
                    <a:pt x="21611" y="389111"/>
                  </a:lnTo>
                  <a:lnTo>
                    <a:pt x="19614" y="415036"/>
                  </a:lnTo>
                  <a:lnTo>
                    <a:pt x="16091" y="448115"/>
                  </a:lnTo>
                  <a:lnTo>
                    <a:pt x="14694" y="483336"/>
                  </a:lnTo>
                  <a:lnTo>
                    <a:pt x="13854" y="485336"/>
                  </a:lnTo>
                  <a:lnTo>
                    <a:pt x="12482" y="486669"/>
                  </a:lnTo>
                  <a:lnTo>
                    <a:pt x="10756" y="487558"/>
                  </a:lnTo>
                  <a:lnTo>
                    <a:pt x="9605" y="487338"/>
                  </a:lnTo>
                  <a:lnTo>
                    <a:pt x="8838" y="486381"/>
                  </a:lnTo>
                  <a:lnTo>
                    <a:pt x="8327" y="484931"/>
                  </a:lnTo>
                  <a:lnTo>
                    <a:pt x="7394" y="451789"/>
                  </a:lnTo>
                  <a:lnTo>
                    <a:pt x="0" y="40899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64" name="SMARTInkShape-Group325"/>
          <p:cNvGrpSpPr/>
          <p:nvPr/>
        </p:nvGrpSpPr>
        <p:grpSpPr>
          <a:xfrm>
            <a:off x="3602198" y="5128685"/>
            <a:ext cx="1042790" cy="617183"/>
            <a:chOff x="3602198" y="5128685"/>
            <a:chExt cx="1042790" cy="617183"/>
          </a:xfrm>
        </p:grpSpPr>
        <p:sp>
          <p:nvSpPr>
            <p:cNvPr id="7262" name="SMARTInkShape-1723"/>
            <p:cNvSpPr/>
            <p:nvPr>
              <p:custDataLst>
                <p:tags r:id="rId22"/>
              </p:custDataLst>
            </p:nvPr>
          </p:nvSpPr>
          <p:spPr>
            <a:xfrm>
              <a:off x="3602198" y="5128685"/>
              <a:ext cx="370915" cy="617183"/>
            </a:xfrm>
            <a:custGeom>
              <a:avLst/>
              <a:gdLst/>
              <a:ahLst/>
              <a:cxnLst/>
              <a:rect l="0" t="0" r="0" b="0"/>
              <a:pathLst>
                <a:path w="370915" h="617183">
                  <a:moveTo>
                    <a:pt x="78773" y="275915"/>
                  </a:moveTo>
                  <a:lnTo>
                    <a:pt x="78773" y="275915"/>
                  </a:lnTo>
                  <a:lnTo>
                    <a:pt x="78773" y="265036"/>
                  </a:lnTo>
                  <a:lnTo>
                    <a:pt x="77962" y="263794"/>
                  </a:lnTo>
                  <a:lnTo>
                    <a:pt x="76609" y="262965"/>
                  </a:lnTo>
                  <a:lnTo>
                    <a:pt x="70829" y="261799"/>
                  </a:lnTo>
                  <a:lnTo>
                    <a:pt x="68608" y="261636"/>
                  </a:lnTo>
                  <a:lnTo>
                    <a:pt x="63977" y="263618"/>
                  </a:lnTo>
                  <a:lnTo>
                    <a:pt x="58401" y="268827"/>
                  </a:lnTo>
                  <a:lnTo>
                    <a:pt x="27454" y="304928"/>
                  </a:lnTo>
                  <a:lnTo>
                    <a:pt x="18636" y="315590"/>
                  </a:lnTo>
                  <a:lnTo>
                    <a:pt x="1958" y="350700"/>
                  </a:lnTo>
                  <a:lnTo>
                    <a:pt x="0" y="360819"/>
                  </a:lnTo>
                  <a:lnTo>
                    <a:pt x="1294" y="368562"/>
                  </a:lnTo>
                  <a:lnTo>
                    <a:pt x="6586" y="377484"/>
                  </a:lnTo>
                  <a:lnTo>
                    <a:pt x="11795" y="382731"/>
                  </a:lnTo>
                  <a:lnTo>
                    <a:pt x="47266" y="402498"/>
                  </a:lnTo>
                  <a:lnTo>
                    <a:pt x="80404" y="419551"/>
                  </a:lnTo>
                  <a:lnTo>
                    <a:pt x="95389" y="431724"/>
                  </a:lnTo>
                  <a:lnTo>
                    <a:pt x="98330" y="438757"/>
                  </a:lnTo>
                  <a:lnTo>
                    <a:pt x="100219" y="456496"/>
                  </a:lnTo>
                  <a:lnTo>
                    <a:pt x="90477" y="489198"/>
                  </a:lnTo>
                  <a:lnTo>
                    <a:pt x="75285" y="522243"/>
                  </a:lnTo>
                  <a:lnTo>
                    <a:pt x="56654" y="553055"/>
                  </a:lnTo>
                  <a:lnTo>
                    <a:pt x="33302" y="589103"/>
                  </a:lnTo>
                  <a:lnTo>
                    <a:pt x="14610" y="617182"/>
                  </a:lnTo>
                  <a:lnTo>
                    <a:pt x="14087" y="617036"/>
                  </a:lnTo>
                  <a:lnTo>
                    <a:pt x="13506" y="614712"/>
                  </a:lnTo>
                  <a:lnTo>
                    <a:pt x="13945" y="599964"/>
                  </a:lnTo>
                  <a:lnTo>
                    <a:pt x="27096" y="563572"/>
                  </a:lnTo>
                  <a:lnTo>
                    <a:pt x="40379" y="531923"/>
                  </a:lnTo>
                  <a:lnTo>
                    <a:pt x="58471" y="496848"/>
                  </a:lnTo>
                  <a:lnTo>
                    <a:pt x="72185" y="470676"/>
                  </a:lnTo>
                  <a:lnTo>
                    <a:pt x="86395" y="443626"/>
                  </a:lnTo>
                  <a:lnTo>
                    <a:pt x="100825" y="418079"/>
                  </a:lnTo>
                  <a:lnTo>
                    <a:pt x="117518" y="391035"/>
                  </a:lnTo>
                  <a:lnTo>
                    <a:pt x="135757" y="363597"/>
                  </a:lnTo>
                  <a:lnTo>
                    <a:pt x="154683" y="337878"/>
                  </a:lnTo>
                  <a:lnTo>
                    <a:pt x="171750" y="312922"/>
                  </a:lnTo>
                  <a:lnTo>
                    <a:pt x="187451" y="288305"/>
                  </a:lnTo>
                  <a:lnTo>
                    <a:pt x="202544" y="263839"/>
                  </a:lnTo>
                  <a:lnTo>
                    <a:pt x="215203" y="239441"/>
                  </a:lnTo>
                  <a:lnTo>
                    <a:pt x="226240" y="215072"/>
                  </a:lnTo>
                  <a:lnTo>
                    <a:pt x="240766" y="179353"/>
                  </a:lnTo>
                  <a:lnTo>
                    <a:pt x="251382" y="147850"/>
                  </a:lnTo>
                  <a:lnTo>
                    <a:pt x="262823" y="117958"/>
                  </a:lnTo>
                  <a:lnTo>
                    <a:pt x="266934" y="88543"/>
                  </a:lnTo>
                  <a:lnTo>
                    <a:pt x="268152" y="60081"/>
                  </a:lnTo>
                  <a:lnTo>
                    <a:pt x="268597" y="24600"/>
                  </a:lnTo>
                  <a:lnTo>
                    <a:pt x="266471" y="15986"/>
                  </a:lnTo>
                  <a:lnTo>
                    <a:pt x="258493" y="3843"/>
                  </a:lnTo>
                  <a:lnTo>
                    <a:pt x="251701" y="809"/>
                  </a:lnTo>
                  <a:lnTo>
                    <a:pt x="247617" y="0"/>
                  </a:lnTo>
                  <a:lnTo>
                    <a:pt x="244895" y="272"/>
                  </a:lnTo>
                  <a:lnTo>
                    <a:pt x="243080" y="1265"/>
                  </a:lnTo>
                  <a:lnTo>
                    <a:pt x="229498" y="25758"/>
                  </a:lnTo>
                  <a:lnTo>
                    <a:pt x="220744" y="50586"/>
                  </a:lnTo>
                  <a:lnTo>
                    <a:pt x="216009" y="83262"/>
                  </a:lnTo>
                  <a:lnTo>
                    <a:pt x="211947" y="116584"/>
                  </a:lnTo>
                  <a:lnTo>
                    <a:pt x="210996" y="140993"/>
                  </a:lnTo>
                  <a:lnTo>
                    <a:pt x="210575" y="168072"/>
                  </a:lnTo>
                  <a:lnTo>
                    <a:pt x="210387" y="196336"/>
                  </a:lnTo>
                  <a:lnTo>
                    <a:pt x="210303" y="224317"/>
                  </a:lnTo>
                  <a:lnTo>
                    <a:pt x="210266" y="250277"/>
                  </a:lnTo>
                  <a:lnTo>
                    <a:pt x="210250" y="277505"/>
                  </a:lnTo>
                  <a:lnTo>
                    <a:pt x="209431" y="305024"/>
                  </a:lnTo>
                  <a:lnTo>
                    <a:pt x="206362" y="330781"/>
                  </a:lnTo>
                  <a:lnTo>
                    <a:pt x="203949" y="364215"/>
                  </a:lnTo>
                  <a:lnTo>
                    <a:pt x="199357" y="398557"/>
                  </a:lnTo>
                  <a:lnTo>
                    <a:pt x="191346" y="434851"/>
                  </a:lnTo>
                  <a:lnTo>
                    <a:pt x="184846" y="469004"/>
                  </a:lnTo>
                  <a:lnTo>
                    <a:pt x="174119" y="487120"/>
                  </a:lnTo>
                  <a:lnTo>
                    <a:pt x="167441" y="456491"/>
                  </a:lnTo>
                  <a:lnTo>
                    <a:pt x="172449" y="428080"/>
                  </a:lnTo>
                  <a:lnTo>
                    <a:pt x="178933" y="400619"/>
                  </a:lnTo>
                  <a:lnTo>
                    <a:pt x="185994" y="367956"/>
                  </a:lnTo>
                  <a:lnTo>
                    <a:pt x="194037" y="338171"/>
                  </a:lnTo>
                  <a:lnTo>
                    <a:pt x="210884" y="305886"/>
                  </a:lnTo>
                  <a:lnTo>
                    <a:pt x="229841" y="279942"/>
                  </a:lnTo>
                  <a:lnTo>
                    <a:pt x="244357" y="268092"/>
                  </a:lnTo>
                  <a:lnTo>
                    <a:pt x="254074" y="264324"/>
                  </a:lnTo>
                  <a:lnTo>
                    <a:pt x="258938" y="263318"/>
                  </a:lnTo>
                  <a:lnTo>
                    <a:pt x="268670" y="264366"/>
                  </a:lnTo>
                  <a:lnTo>
                    <a:pt x="288142" y="271650"/>
                  </a:lnTo>
                  <a:lnTo>
                    <a:pt x="302748" y="282406"/>
                  </a:lnTo>
                  <a:lnTo>
                    <a:pt x="313478" y="299750"/>
                  </a:lnTo>
                  <a:lnTo>
                    <a:pt x="325185" y="328232"/>
                  </a:lnTo>
                  <a:lnTo>
                    <a:pt x="340121" y="364274"/>
                  </a:lnTo>
                  <a:lnTo>
                    <a:pt x="347249" y="398774"/>
                  </a:lnTo>
                  <a:lnTo>
                    <a:pt x="354488" y="433240"/>
                  </a:lnTo>
                  <a:lnTo>
                    <a:pt x="362249" y="454856"/>
                  </a:lnTo>
                  <a:lnTo>
                    <a:pt x="370914" y="4658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63" name="SMARTInkShape-1724"/>
            <p:cNvSpPr/>
            <p:nvPr>
              <p:custDataLst>
                <p:tags r:id="rId23"/>
              </p:custDataLst>
            </p:nvPr>
          </p:nvSpPr>
          <p:spPr>
            <a:xfrm>
              <a:off x="4024600" y="5360788"/>
              <a:ext cx="620388" cy="266790"/>
            </a:xfrm>
            <a:custGeom>
              <a:avLst/>
              <a:gdLst/>
              <a:ahLst/>
              <a:cxnLst/>
              <a:rect l="0" t="0" r="0" b="0"/>
              <a:pathLst>
                <a:path w="620388" h="266790">
                  <a:moveTo>
                    <a:pt x="72672" y="36509"/>
                  </a:moveTo>
                  <a:lnTo>
                    <a:pt x="72672" y="36509"/>
                  </a:lnTo>
                  <a:lnTo>
                    <a:pt x="72672" y="32632"/>
                  </a:lnTo>
                  <a:lnTo>
                    <a:pt x="71860" y="32301"/>
                  </a:lnTo>
                  <a:lnTo>
                    <a:pt x="64727" y="35437"/>
                  </a:lnTo>
                  <a:lnTo>
                    <a:pt x="62506" y="35795"/>
                  </a:lnTo>
                  <a:lnTo>
                    <a:pt x="51626" y="44051"/>
                  </a:lnTo>
                  <a:lnTo>
                    <a:pt x="30132" y="74704"/>
                  </a:lnTo>
                  <a:lnTo>
                    <a:pt x="12393" y="108403"/>
                  </a:lnTo>
                  <a:lnTo>
                    <a:pt x="3777" y="136707"/>
                  </a:lnTo>
                  <a:lnTo>
                    <a:pt x="863" y="165651"/>
                  </a:lnTo>
                  <a:lnTo>
                    <a:pt x="0" y="193974"/>
                  </a:lnTo>
                  <a:lnTo>
                    <a:pt x="1872" y="223602"/>
                  </a:lnTo>
                  <a:lnTo>
                    <a:pt x="7602" y="238014"/>
                  </a:lnTo>
                  <a:lnTo>
                    <a:pt x="9816" y="241446"/>
                  </a:lnTo>
                  <a:lnTo>
                    <a:pt x="12915" y="243734"/>
                  </a:lnTo>
                  <a:lnTo>
                    <a:pt x="20686" y="246277"/>
                  </a:lnTo>
                  <a:lnTo>
                    <a:pt x="24219" y="246143"/>
                  </a:lnTo>
                  <a:lnTo>
                    <a:pt x="30309" y="243831"/>
                  </a:lnTo>
                  <a:lnTo>
                    <a:pt x="35720" y="237934"/>
                  </a:lnTo>
                  <a:lnTo>
                    <a:pt x="57047" y="206744"/>
                  </a:lnTo>
                  <a:lnTo>
                    <a:pt x="72217" y="174611"/>
                  </a:lnTo>
                  <a:lnTo>
                    <a:pt x="84784" y="138671"/>
                  </a:lnTo>
                  <a:lnTo>
                    <a:pt x="92406" y="109527"/>
                  </a:lnTo>
                  <a:lnTo>
                    <a:pt x="96101" y="89792"/>
                  </a:lnTo>
                  <a:lnTo>
                    <a:pt x="106143" y="58553"/>
                  </a:lnTo>
                  <a:lnTo>
                    <a:pt x="109098" y="42950"/>
                  </a:lnTo>
                  <a:lnTo>
                    <a:pt x="119236" y="23421"/>
                  </a:lnTo>
                  <a:lnTo>
                    <a:pt x="123934" y="18520"/>
                  </a:lnTo>
                  <a:lnTo>
                    <a:pt x="128726" y="16341"/>
                  </a:lnTo>
                  <a:lnTo>
                    <a:pt x="144723" y="14828"/>
                  </a:lnTo>
                  <a:lnTo>
                    <a:pt x="151491" y="16864"/>
                  </a:lnTo>
                  <a:lnTo>
                    <a:pt x="166325" y="24784"/>
                  </a:lnTo>
                  <a:lnTo>
                    <a:pt x="173264" y="33733"/>
                  </a:lnTo>
                  <a:lnTo>
                    <a:pt x="186875" y="66319"/>
                  </a:lnTo>
                  <a:lnTo>
                    <a:pt x="194624" y="97219"/>
                  </a:lnTo>
                  <a:lnTo>
                    <a:pt x="198341" y="124827"/>
                  </a:lnTo>
                  <a:lnTo>
                    <a:pt x="202418" y="153565"/>
                  </a:lnTo>
                  <a:lnTo>
                    <a:pt x="203796" y="188479"/>
                  </a:lnTo>
                  <a:lnTo>
                    <a:pt x="204115" y="222637"/>
                  </a:lnTo>
                  <a:lnTo>
                    <a:pt x="204135" y="233562"/>
                  </a:lnTo>
                  <a:lnTo>
                    <a:pt x="204135" y="229785"/>
                  </a:lnTo>
                  <a:lnTo>
                    <a:pt x="213151" y="194774"/>
                  </a:lnTo>
                  <a:lnTo>
                    <a:pt x="217638" y="163618"/>
                  </a:lnTo>
                  <a:lnTo>
                    <a:pt x="229374" y="131226"/>
                  </a:lnTo>
                  <a:lnTo>
                    <a:pt x="240348" y="98739"/>
                  </a:lnTo>
                  <a:lnTo>
                    <a:pt x="250330" y="76212"/>
                  </a:lnTo>
                  <a:lnTo>
                    <a:pt x="257397" y="68221"/>
                  </a:lnTo>
                  <a:lnTo>
                    <a:pt x="265136" y="62776"/>
                  </a:lnTo>
                  <a:lnTo>
                    <a:pt x="271280" y="60356"/>
                  </a:lnTo>
                  <a:lnTo>
                    <a:pt x="278881" y="61444"/>
                  </a:lnTo>
                  <a:lnTo>
                    <a:pt x="283180" y="62870"/>
                  </a:lnTo>
                  <a:lnTo>
                    <a:pt x="290120" y="68783"/>
                  </a:lnTo>
                  <a:lnTo>
                    <a:pt x="308402" y="99534"/>
                  </a:lnTo>
                  <a:lnTo>
                    <a:pt x="322382" y="130920"/>
                  </a:lnTo>
                  <a:lnTo>
                    <a:pt x="332957" y="166394"/>
                  </a:lnTo>
                  <a:lnTo>
                    <a:pt x="342861" y="202495"/>
                  </a:lnTo>
                  <a:lnTo>
                    <a:pt x="352631" y="233309"/>
                  </a:lnTo>
                  <a:lnTo>
                    <a:pt x="359030" y="254280"/>
                  </a:lnTo>
                  <a:lnTo>
                    <a:pt x="363670" y="261212"/>
                  </a:lnTo>
                  <a:lnTo>
                    <a:pt x="364586" y="266789"/>
                  </a:lnTo>
                  <a:lnTo>
                    <a:pt x="364812" y="235602"/>
                  </a:lnTo>
                  <a:lnTo>
                    <a:pt x="364812" y="203778"/>
                  </a:lnTo>
                  <a:lnTo>
                    <a:pt x="364812" y="171258"/>
                  </a:lnTo>
                  <a:lnTo>
                    <a:pt x="364812" y="143158"/>
                  </a:lnTo>
                  <a:lnTo>
                    <a:pt x="368689" y="114274"/>
                  </a:lnTo>
                  <a:lnTo>
                    <a:pt x="374978" y="85158"/>
                  </a:lnTo>
                  <a:lnTo>
                    <a:pt x="385184" y="52881"/>
                  </a:lnTo>
                  <a:lnTo>
                    <a:pt x="402760" y="28767"/>
                  </a:lnTo>
                  <a:lnTo>
                    <a:pt x="410351" y="24953"/>
                  </a:lnTo>
                  <a:lnTo>
                    <a:pt x="446694" y="22080"/>
                  </a:lnTo>
                  <a:lnTo>
                    <a:pt x="482819" y="28206"/>
                  </a:lnTo>
                  <a:lnTo>
                    <a:pt x="518338" y="29074"/>
                  </a:lnTo>
                  <a:lnTo>
                    <a:pt x="548893" y="28377"/>
                  </a:lnTo>
                  <a:lnTo>
                    <a:pt x="574055" y="19038"/>
                  </a:lnTo>
                  <a:lnTo>
                    <a:pt x="590563" y="9402"/>
                  </a:lnTo>
                  <a:lnTo>
                    <a:pt x="593217" y="8700"/>
                  </a:lnTo>
                  <a:lnTo>
                    <a:pt x="594986" y="7420"/>
                  </a:lnTo>
                  <a:lnTo>
                    <a:pt x="596166" y="5755"/>
                  </a:lnTo>
                  <a:lnTo>
                    <a:pt x="598386" y="329"/>
                  </a:lnTo>
                  <a:lnTo>
                    <a:pt x="577476" y="0"/>
                  </a:lnTo>
                  <a:lnTo>
                    <a:pt x="559262" y="5824"/>
                  </a:lnTo>
                  <a:lnTo>
                    <a:pt x="542199" y="14789"/>
                  </a:lnTo>
                  <a:lnTo>
                    <a:pt x="536162" y="20363"/>
                  </a:lnTo>
                  <a:lnTo>
                    <a:pt x="529012" y="31815"/>
                  </a:lnTo>
                  <a:lnTo>
                    <a:pt x="526185" y="43367"/>
                  </a:lnTo>
                  <a:lnTo>
                    <a:pt x="525953" y="45949"/>
                  </a:lnTo>
                  <a:lnTo>
                    <a:pt x="529504" y="57339"/>
                  </a:lnTo>
                  <a:lnTo>
                    <a:pt x="535660" y="64161"/>
                  </a:lnTo>
                  <a:lnTo>
                    <a:pt x="569837" y="93373"/>
                  </a:lnTo>
                  <a:lnTo>
                    <a:pt x="603424" y="115765"/>
                  </a:lnTo>
                  <a:lnTo>
                    <a:pt x="610981" y="120424"/>
                  </a:lnTo>
                  <a:lnTo>
                    <a:pt x="614132" y="121667"/>
                  </a:lnTo>
                  <a:lnTo>
                    <a:pt x="616233" y="123306"/>
                  </a:lnTo>
                  <a:lnTo>
                    <a:pt x="618568" y="127292"/>
                  </a:lnTo>
                  <a:lnTo>
                    <a:pt x="620066" y="136463"/>
                  </a:lnTo>
                  <a:lnTo>
                    <a:pt x="620387" y="148514"/>
                  </a:lnTo>
                  <a:lnTo>
                    <a:pt x="616086" y="155537"/>
                  </a:lnTo>
                  <a:lnTo>
                    <a:pt x="587940" y="184963"/>
                  </a:lnTo>
                  <a:lnTo>
                    <a:pt x="553679" y="206827"/>
                  </a:lnTo>
                  <a:lnTo>
                    <a:pt x="542809" y="215831"/>
                  </a:lnTo>
                  <a:lnTo>
                    <a:pt x="535310" y="218129"/>
                  </a:lnTo>
                  <a:lnTo>
                    <a:pt x="530395" y="218667"/>
                  </a:lnTo>
                  <a:lnTo>
                    <a:pt x="529572" y="217187"/>
                  </a:lnTo>
                  <a:lnTo>
                    <a:pt x="530820" y="211215"/>
                  </a:lnTo>
                  <a:lnTo>
                    <a:pt x="547400" y="1825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77" name="SMARTInkShape-Group326"/>
          <p:cNvGrpSpPr/>
          <p:nvPr/>
        </p:nvGrpSpPr>
        <p:grpSpPr>
          <a:xfrm>
            <a:off x="5003930" y="5097853"/>
            <a:ext cx="2153515" cy="539531"/>
            <a:chOff x="5003930" y="5097853"/>
            <a:chExt cx="2153515" cy="539531"/>
          </a:xfrm>
        </p:grpSpPr>
        <p:sp>
          <p:nvSpPr>
            <p:cNvPr id="7265" name="SMARTInkShape-1725"/>
            <p:cNvSpPr/>
            <p:nvPr>
              <p:custDataLst>
                <p:tags r:id="rId10"/>
              </p:custDataLst>
            </p:nvPr>
          </p:nvSpPr>
          <p:spPr>
            <a:xfrm>
              <a:off x="5003930" y="5346173"/>
              <a:ext cx="137745" cy="291211"/>
            </a:xfrm>
            <a:custGeom>
              <a:avLst/>
              <a:gdLst/>
              <a:ahLst/>
              <a:cxnLst/>
              <a:rect l="0" t="0" r="0" b="0"/>
              <a:pathLst>
                <a:path w="137745" h="291211">
                  <a:moveTo>
                    <a:pt x="79316" y="0"/>
                  </a:moveTo>
                  <a:lnTo>
                    <a:pt x="79316" y="0"/>
                  </a:lnTo>
                  <a:lnTo>
                    <a:pt x="61936" y="0"/>
                  </a:lnTo>
                  <a:lnTo>
                    <a:pt x="50993" y="3876"/>
                  </a:lnTo>
                  <a:lnTo>
                    <a:pt x="44277" y="10108"/>
                  </a:lnTo>
                  <a:lnTo>
                    <a:pt x="21966" y="45427"/>
                  </a:lnTo>
                  <a:lnTo>
                    <a:pt x="9409" y="74164"/>
                  </a:lnTo>
                  <a:lnTo>
                    <a:pt x="2429" y="101681"/>
                  </a:lnTo>
                  <a:lnTo>
                    <a:pt x="0" y="134361"/>
                  </a:lnTo>
                  <a:lnTo>
                    <a:pt x="92" y="164962"/>
                  </a:lnTo>
                  <a:lnTo>
                    <a:pt x="4898" y="194586"/>
                  </a:lnTo>
                  <a:lnTo>
                    <a:pt x="12273" y="223923"/>
                  </a:lnTo>
                  <a:lnTo>
                    <a:pt x="26730" y="258588"/>
                  </a:lnTo>
                  <a:lnTo>
                    <a:pt x="37226" y="276248"/>
                  </a:lnTo>
                  <a:lnTo>
                    <a:pt x="46002" y="285077"/>
                  </a:lnTo>
                  <a:lnTo>
                    <a:pt x="55313" y="289000"/>
                  </a:lnTo>
                  <a:lnTo>
                    <a:pt x="69680" y="291210"/>
                  </a:lnTo>
                  <a:lnTo>
                    <a:pt x="84215" y="287987"/>
                  </a:lnTo>
                  <a:lnTo>
                    <a:pt x="102678" y="278015"/>
                  </a:lnTo>
                  <a:lnTo>
                    <a:pt x="120967" y="258336"/>
                  </a:lnTo>
                  <a:lnTo>
                    <a:pt x="137744" y="2337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66" name="SMARTInkShape-1726"/>
            <p:cNvSpPr/>
            <p:nvPr>
              <p:custDataLst>
                <p:tags r:id="rId11"/>
              </p:custDataLst>
            </p:nvPr>
          </p:nvSpPr>
          <p:spPr>
            <a:xfrm>
              <a:off x="5229316" y="5382690"/>
              <a:ext cx="116858" cy="214654"/>
            </a:xfrm>
            <a:custGeom>
              <a:avLst/>
              <a:gdLst/>
              <a:ahLst/>
              <a:cxnLst/>
              <a:rect l="0" t="0" r="0" b="0"/>
              <a:pathLst>
                <a:path w="116858" h="214654">
                  <a:moveTo>
                    <a:pt x="0" y="0"/>
                  </a:moveTo>
                  <a:lnTo>
                    <a:pt x="0" y="0"/>
                  </a:lnTo>
                  <a:lnTo>
                    <a:pt x="0" y="30687"/>
                  </a:lnTo>
                  <a:lnTo>
                    <a:pt x="0" y="58719"/>
                  </a:lnTo>
                  <a:lnTo>
                    <a:pt x="0" y="88179"/>
                  </a:lnTo>
                  <a:lnTo>
                    <a:pt x="3877" y="118728"/>
                  </a:lnTo>
                  <a:lnTo>
                    <a:pt x="6289" y="148338"/>
                  </a:lnTo>
                  <a:lnTo>
                    <a:pt x="17953" y="180781"/>
                  </a:lnTo>
                  <a:lnTo>
                    <a:pt x="31448" y="204932"/>
                  </a:lnTo>
                  <a:lnTo>
                    <a:pt x="38893" y="213644"/>
                  </a:lnTo>
                  <a:lnTo>
                    <a:pt x="41347" y="214653"/>
                  </a:lnTo>
                  <a:lnTo>
                    <a:pt x="43795" y="214514"/>
                  </a:lnTo>
                  <a:lnTo>
                    <a:pt x="61009" y="206328"/>
                  </a:lnTo>
                  <a:lnTo>
                    <a:pt x="67150" y="201795"/>
                  </a:lnTo>
                  <a:lnTo>
                    <a:pt x="75169" y="190804"/>
                  </a:lnTo>
                  <a:lnTo>
                    <a:pt x="90051" y="156690"/>
                  </a:lnTo>
                  <a:lnTo>
                    <a:pt x="96465" y="123635"/>
                  </a:lnTo>
                  <a:lnTo>
                    <a:pt x="102299" y="87573"/>
                  </a:lnTo>
                  <a:lnTo>
                    <a:pt x="108437" y="54993"/>
                  </a:lnTo>
                  <a:lnTo>
                    <a:pt x="109488" y="18764"/>
                  </a:lnTo>
                  <a:lnTo>
                    <a:pt x="109544" y="8973"/>
                  </a:lnTo>
                  <a:lnTo>
                    <a:pt x="11685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67" name="SMARTInkShape-1727"/>
            <p:cNvSpPr/>
            <p:nvPr>
              <p:custDataLst>
                <p:tags r:id="rId12"/>
              </p:custDataLst>
            </p:nvPr>
          </p:nvSpPr>
          <p:spPr>
            <a:xfrm>
              <a:off x="5441118" y="5338970"/>
              <a:ext cx="197196" cy="262384"/>
            </a:xfrm>
            <a:custGeom>
              <a:avLst/>
              <a:gdLst/>
              <a:ahLst/>
              <a:cxnLst/>
              <a:rect l="0" t="0" r="0" b="0"/>
              <a:pathLst>
                <a:path w="197196" h="262384">
                  <a:moveTo>
                    <a:pt x="0" y="72934"/>
                  </a:moveTo>
                  <a:lnTo>
                    <a:pt x="0" y="72934"/>
                  </a:lnTo>
                  <a:lnTo>
                    <a:pt x="3878" y="76811"/>
                  </a:lnTo>
                  <a:lnTo>
                    <a:pt x="5781" y="80879"/>
                  </a:lnTo>
                  <a:lnTo>
                    <a:pt x="7264" y="115890"/>
                  </a:lnTo>
                  <a:lnTo>
                    <a:pt x="9456" y="133270"/>
                  </a:lnTo>
                  <a:lnTo>
                    <a:pt x="13590" y="164830"/>
                  </a:lnTo>
                  <a:lnTo>
                    <a:pt x="18614" y="196491"/>
                  </a:lnTo>
                  <a:lnTo>
                    <a:pt x="15295" y="229655"/>
                  </a:lnTo>
                  <a:lnTo>
                    <a:pt x="14811" y="241456"/>
                  </a:lnTo>
                  <a:lnTo>
                    <a:pt x="12534" y="247377"/>
                  </a:lnTo>
                  <a:lnTo>
                    <a:pt x="9628" y="252713"/>
                  </a:lnTo>
                  <a:lnTo>
                    <a:pt x="7394" y="262383"/>
                  </a:lnTo>
                  <a:lnTo>
                    <a:pt x="7304" y="230745"/>
                  </a:lnTo>
                  <a:lnTo>
                    <a:pt x="8116" y="195905"/>
                  </a:lnTo>
                  <a:lnTo>
                    <a:pt x="13085" y="162024"/>
                  </a:lnTo>
                  <a:lnTo>
                    <a:pt x="18184" y="127772"/>
                  </a:lnTo>
                  <a:lnTo>
                    <a:pt x="32025" y="95578"/>
                  </a:lnTo>
                  <a:lnTo>
                    <a:pt x="45985" y="62301"/>
                  </a:lnTo>
                  <a:lnTo>
                    <a:pt x="60839" y="31682"/>
                  </a:lnTo>
                  <a:lnTo>
                    <a:pt x="67885" y="24034"/>
                  </a:lnTo>
                  <a:lnTo>
                    <a:pt x="85341" y="10741"/>
                  </a:lnTo>
                  <a:lnTo>
                    <a:pt x="100593" y="5737"/>
                  </a:lnTo>
                  <a:lnTo>
                    <a:pt x="106382" y="2494"/>
                  </a:lnTo>
                  <a:lnTo>
                    <a:pt x="116711" y="412"/>
                  </a:lnTo>
                  <a:lnTo>
                    <a:pt x="126565" y="0"/>
                  </a:lnTo>
                  <a:lnTo>
                    <a:pt x="131450" y="2108"/>
                  </a:lnTo>
                  <a:lnTo>
                    <a:pt x="148654" y="11551"/>
                  </a:lnTo>
                  <a:lnTo>
                    <a:pt x="154793" y="13192"/>
                  </a:lnTo>
                  <a:lnTo>
                    <a:pt x="160225" y="18250"/>
                  </a:lnTo>
                  <a:lnTo>
                    <a:pt x="173081" y="36103"/>
                  </a:lnTo>
                  <a:lnTo>
                    <a:pt x="175117" y="41147"/>
                  </a:lnTo>
                  <a:lnTo>
                    <a:pt x="180014" y="48548"/>
                  </a:lnTo>
                  <a:lnTo>
                    <a:pt x="181826" y="55881"/>
                  </a:lnTo>
                  <a:lnTo>
                    <a:pt x="182488" y="68064"/>
                  </a:lnTo>
                  <a:lnTo>
                    <a:pt x="180380" y="72933"/>
                  </a:lnTo>
                  <a:lnTo>
                    <a:pt x="177549" y="77803"/>
                  </a:lnTo>
                  <a:lnTo>
                    <a:pt x="175144" y="85107"/>
                  </a:lnTo>
                  <a:lnTo>
                    <a:pt x="171706" y="89975"/>
                  </a:lnTo>
                  <a:lnTo>
                    <a:pt x="167472" y="92681"/>
                  </a:lnTo>
                  <a:lnTo>
                    <a:pt x="160761" y="94560"/>
                  </a:lnTo>
                  <a:lnTo>
                    <a:pt x="150630" y="94807"/>
                  </a:lnTo>
                  <a:lnTo>
                    <a:pt x="145933" y="92664"/>
                  </a:lnTo>
                  <a:lnTo>
                    <a:pt x="135310" y="83963"/>
                  </a:lnTo>
                  <a:lnTo>
                    <a:pt x="133173" y="79729"/>
                  </a:lnTo>
                  <a:lnTo>
                    <a:pt x="131801" y="66522"/>
                  </a:lnTo>
                  <a:lnTo>
                    <a:pt x="133778" y="59805"/>
                  </a:lnTo>
                  <a:lnTo>
                    <a:pt x="136550" y="54115"/>
                  </a:lnTo>
                  <a:lnTo>
                    <a:pt x="142352" y="37495"/>
                  </a:lnTo>
                  <a:lnTo>
                    <a:pt x="148846" y="27719"/>
                  </a:lnTo>
                  <a:lnTo>
                    <a:pt x="153526" y="24436"/>
                  </a:lnTo>
                  <a:lnTo>
                    <a:pt x="158311" y="22166"/>
                  </a:lnTo>
                  <a:lnTo>
                    <a:pt x="165567" y="17136"/>
                  </a:lnTo>
                  <a:lnTo>
                    <a:pt x="172856" y="15285"/>
                  </a:lnTo>
                  <a:lnTo>
                    <a:pt x="185023" y="14609"/>
                  </a:lnTo>
                  <a:lnTo>
                    <a:pt x="186646" y="15386"/>
                  </a:lnTo>
                  <a:lnTo>
                    <a:pt x="187728" y="16715"/>
                  </a:lnTo>
                  <a:lnTo>
                    <a:pt x="189742" y="20357"/>
                  </a:lnTo>
                  <a:lnTo>
                    <a:pt x="197195" y="291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68" name="SMARTInkShape-1728"/>
            <p:cNvSpPr/>
            <p:nvPr>
              <p:custDataLst>
                <p:tags r:id="rId13"/>
              </p:custDataLst>
            </p:nvPr>
          </p:nvSpPr>
          <p:spPr>
            <a:xfrm>
              <a:off x="6098435" y="5097853"/>
              <a:ext cx="58429" cy="469728"/>
            </a:xfrm>
            <a:custGeom>
              <a:avLst/>
              <a:gdLst/>
              <a:ahLst/>
              <a:cxnLst/>
              <a:rect l="0" t="0" r="0" b="0"/>
              <a:pathLst>
                <a:path w="58429" h="469728">
                  <a:moveTo>
                    <a:pt x="0" y="0"/>
                  </a:moveTo>
                  <a:lnTo>
                    <a:pt x="0" y="0"/>
                  </a:lnTo>
                  <a:lnTo>
                    <a:pt x="0" y="3877"/>
                  </a:lnTo>
                  <a:lnTo>
                    <a:pt x="2164" y="7945"/>
                  </a:lnTo>
                  <a:lnTo>
                    <a:pt x="5019" y="12457"/>
                  </a:lnTo>
                  <a:lnTo>
                    <a:pt x="12950" y="41503"/>
                  </a:lnTo>
                  <a:lnTo>
                    <a:pt x="18157" y="76454"/>
                  </a:lnTo>
                  <a:lnTo>
                    <a:pt x="20798" y="108852"/>
                  </a:lnTo>
                  <a:lnTo>
                    <a:pt x="21581" y="144150"/>
                  </a:lnTo>
                  <a:lnTo>
                    <a:pt x="23928" y="170373"/>
                  </a:lnTo>
                  <a:lnTo>
                    <a:pt x="26864" y="198258"/>
                  </a:lnTo>
                  <a:lnTo>
                    <a:pt x="28169" y="226881"/>
                  </a:lnTo>
                  <a:lnTo>
                    <a:pt x="28750" y="255833"/>
                  </a:lnTo>
                  <a:lnTo>
                    <a:pt x="29007" y="284118"/>
                  </a:lnTo>
                  <a:lnTo>
                    <a:pt x="29122" y="310215"/>
                  </a:lnTo>
                  <a:lnTo>
                    <a:pt x="29173" y="335339"/>
                  </a:lnTo>
                  <a:lnTo>
                    <a:pt x="29201" y="367967"/>
                  </a:lnTo>
                  <a:lnTo>
                    <a:pt x="29210" y="395216"/>
                  </a:lnTo>
                  <a:lnTo>
                    <a:pt x="29213" y="431527"/>
                  </a:lnTo>
                  <a:lnTo>
                    <a:pt x="30025" y="447411"/>
                  </a:lnTo>
                  <a:lnTo>
                    <a:pt x="35044" y="461585"/>
                  </a:lnTo>
                  <a:lnTo>
                    <a:pt x="39379" y="468346"/>
                  </a:lnTo>
                  <a:lnTo>
                    <a:pt x="40859" y="469662"/>
                  </a:lnTo>
                  <a:lnTo>
                    <a:pt x="41847" y="469727"/>
                  </a:lnTo>
                  <a:lnTo>
                    <a:pt x="49993" y="461271"/>
                  </a:lnTo>
                  <a:lnTo>
                    <a:pt x="58428" y="4382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69" name="SMARTInkShape-1729"/>
            <p:cNvSpPr/>
            <p:nvPr>
              <p:custDataLst>
                <p:tags r:id="rId14"/>
              </p:custDataLst>
            </p:nvPr>
          </p:nvSpPr>
          <p:spPr>
            <a:xfrm>
              <a:off x="5966971" y="5192799"/>
              <a:ext cx="14608" cy="7304"/>
            </a:xfrm>
            <a:custGeom>
              <a:avLst/>
              <a:gdLst/>
              <a:ahLst/>
              <a:cxnLst/>
              <a:rect l="0" t="0" r="0" b="0"/>
              <a:pathLst>
                <a:path w="14608" h="7304">
                  <a:moveTo>
                    <a:pt x="0" y="0"/>
                  </a:moveTo>
                  <a:lnTo>
                    <a:pt x="0" y="0"/>
                  </a:lnTo>
                  <a:lnTo>
                    <a:pt x="3877" y="0"/>
                  </a:lnTo>
                  <a:lnTo>
                    <a:pt x="7945" y="2164"/>
                  </a:lnTo>
                  <a:lnTo>
                    <a:pt x="14607"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70" name="SMARTInkShape-1730"/>
            <p:cNvSpPr/>
            <p:nvPr>
              <p:custDataLst>
                <p:tags r:id="rId15"/>
              </p:custDataLst>
            </p:nvPr>
          </p:nvSpPr>
          <p:spPr>
            <a:xfrm>
              <a:off x="5952364" y="5331565"/>
              <a:ext cx="21904" cy="225896"/>
            </a:xfrm>
            <a:custGeom>
              <a:avLst/>
              <a:gdLst/>
              <a:ahLst/>
              <a:cxnLst/>
              <a:rect l="0" t="0" r="0" b="0"/>
              <a:pathLst>
                <a:path w="21904" h="225896">
                  <a:moveTo>
                    <a:pt x="14607" y="0"/>
                  </a:moveTo>
                  <a:lnTo>
                    <a:pt x="14607" y="0"/>
                  </a:lnTo>
                  <a:lnTo>
                    <a:pt x="18484" y="0"/>
                  </a:lnTo>
                  <a:lnTo>
                    <a:pt x="19627" y="812"/>
                  </a:lnTo>
                  <a:lnTo>
                    <a:pt x="20388" y="2164"/>
                  </a:lnTo>
                  <a:lnTo>
                    <a:pt x="21459" y="10109"/>
                  </a:lnTo>
                  <a:lnTo>
                    <a:pt x="21871" y="44709"/>
                  </a:lnTo>
                  <a:lnTo>
                    <a:pt x="21903" y="77088"/>
                  </a:lnTo>
                  <a:lnTo>
                    <a:pt x="18031" y="109041"/>
                  </a:lnTo>
                  <a:lnTo>
                    <a:pt x="15622" y="140328"/>
                  </a:lnTo>
                  <a:lnTo>
                    <a:pt x="14908" y="170157"/>
                  </a:lnTo>
                  <a:lnTo>
                    <a:pt x="9647" y="201863"/>
                  </a:lnTo>
                  <a:lnTo>
                    <a:pt x="7331" y="225895"/>
                  </a:lnTo>
                  <a:lnTo>
                    <a:pt x="7306" y="213787"/>
                  </a:lnTo>
                  <a:lnTo>
                    <a:pt x="0" y="2044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71" name="SMARTInkShape-1731"/>
            <p:cNvSpPr/>
            <p:nvPr>
              <p:custDataLst>
                <p:tags r:id="rId16"/>
              </p:custDataLst>
            </p:nvPr>
          </p:nvSpPr>
          <p:spPr>
            <a:xfrm>
              <a:off x="5704045" y="5302352"/>
              <a:ext cx="182589" cy="262358"/>
            </a:xfrm>
            <a:custGeom>
              <a:avLst/>
              <a:gdLst/>
              <a:ahLst/>
              <a:cxnLst/>
              <a:rect l="0" t="0" r="0" b="0"/>
              <a:pathLst>
                <a:path w="182589" h="262358">
                  <a:moveTo>
                    <a:pt x="0" y="0"/>
                  </a:moveTo>
                  <a:lnTo>
                    <a:pt x="0" y="0"/>
                  </a:lnTo>
                  <a:lnTo>
                    <a:pt x="3877" y="3876"/>
                  </a:lnTo>
                  <a:lnTo>
                    <a:pt x="5780" y="7944"/>
                  </a:lnTo>
                  <a:lnTo>
                    <a:pt x="6288" y="10164"/>
                  </a:lnTo>
                  <a:lnTo>
                    <a:pt x="10879" y="17167"/>
                  </a:lnTo>
                  <a:lnTo>
                    <a:pt x="24445" y="35536"/>
                  </a:lnTo>
                  <a:lnTo>
                    <a:pt x="30750" y="66563"/>
                  </a:lnTo>
                  <a:lnTo>
                    <a:pt x="35378" y="98987"/>
                  </a:lnTo>
                  <a:lnTo>
                    <a:pt x="40057" y="127070"/>
                  </a:lnTo>
                  <a:lnTo>
                    <a:pt x="42705" y="155949"/>
                  </a:lnTo>
                  <a:lnTo>
                    <a:pt x="47368" y="185063"/>
                  </a:lnTo>
                  <a:lnTo>
                    <a:pt x="51194" y="217340"/>
                  </a:lnTo>
                  <a:lnTo>
                    <a:pt x="57934" y="253212"/>
                  </a:lnTo>
                  <a:lnTo>
                    <a:pt x="58330" y="261007"/>
                  </a:lnTo>
                  <a:lnTo>
                    <a:pt x="59174" y="261647"/>
                  </a:lnTo>
                  <a:lnTo>
                    <a:pt x="62276" y="262357"/>
                  </a:lnTo>
                  <a:lnTo>
                    <a:pt x="63428" y="261735"/>
                  </a:lnTo>
                  <a:lnTo>
                    <a:pt x="64195" y="260509"/>
                  </a:lnTo>
                  <a:lnTo>
                    <a:pt x="64708" y="258880"/>
                  </a:lnTo>
                  <a:lnTo>
                    <a:pt x="70548" y="249624"/>
                  </a:lnTo>
                  <a:lnTo>
                    <a:pt x="76585" y="228373"/>
                  </a:lnTo>
                  <a:lnTo>
                    <a:pt x="93569" y="194327"/>
                  </a:lnTo>
                  <a:lnTo>
                    <a:pt x="104005" y="167130"/>
                  </a:lnTo>
                  <a:lnTo>
                    <a:pt x="118195" y="132737"/>
                  </a:lnTo>
                  <a:lnTo>
                    <a:pt x="137100" y="97277"/>
                  </a:lnTo>
                  <a:lnTo>
                    <a:pt x="155711" y="64875"/>
                  </a:lnTo>
                  <a:lnTo>
                    <a:pt x="162798" y="61293"/>
                  </a:lnTo>
                  <a:lnTo>
                    <a:pt x="182588" y="5842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72" name="SMARTInkShape-1732"/>
            <p:cNvSpPr/>
            <p:nvPr>
              <p:custDataLst>
                <p:tags r:id="rId17"/>
              </p:custDataLst>
            </p:nvPr>
          </p:nvSpPr>
          <p:spPr>
            <a:xfrm>
              <a:off x="6259112" y="5302352"/>
              <a:ext cx="43822" cy="247388"/>
            </a:xfrm>
            <a:custGeom>
              <a:avLst/>
              <a:gdLst/>
              <a:ahLst/>
              <a:cxnLst/>
              <a:rect l="0" t="0" r="0" b="0"/>
              <a:pathLst>
                <a:path w="43822" h="247388">
                  <a:moveTo>
                    <a:pt x="0" y="0"/>
                  </a:moveTo>
                  <a:lnTo>
                    <a:pt x="0" y="0"/>
                  </a:lnTo>
                  <a:lnTo>
                    <a:pt x="0" y="3876"/>
                  </a:lnTo>
                  <a:lnTo>
                    <a:pt x="811" y="5018"/>
                  </a:lnTo>
                  <a:lnTo>
                    <a:pt x="2163" y="5780"/>
                  </a:lnTo>
                  <a:lnTo>
                    <a:pt x="6288" y="7002"/>
                  </a:lnTo>
                  <a:lnTo>
                    <a:pt x="10880" y="11091"/>
                  </a:lnTo>
                  <a:lnTo>
                    <a:pt x="12951" y="17372"/>
                  </a:lnTo>
                  <a:lnTo>
                    <a:pt x="16280" y="30033"/>
                  </a:lnTo>
                  <a:lnTo>
                    <a:pt x="19408" y="40127"/>
                  </a:lnTo>
                  <a:lnTo>
                    <a:pt x="21416" y="68608"/>
                  </a:lnTo>
                  <a:lnTo>
                    <a:pt x="23928" y="95797"/>
                  </a:lnTo>
                  <a:lnTo>
                    <a:pt x="27647" y="126576"/>
                  </a:lnTo>
                  <a:lnTo>
                    <a:pt x="28750" y="159229"/>
                  </a:lnTo>
                  <a:lnTo>
                    <a:pt x="29076" y="189462"/>
                  </a:lnTo>
                  <a:lnTo>
                    <a:pt x="29187" y="221003"/>
                  </a:lnTo>
                  <a:lnTo>
                    <a:pt x="36216" y="247387"/>
                  </a:lnTo>
                  <a:lnTo>
                    <a:pt x="38547" y="245740"/>
                  </a:lnTo>
                  <a:lnTo>
                    <a:pt x="43821" y="2410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73" name="SMARTInkShape-1733"/>
            <p:cNvSpPr/>
            <p:nvPr>
              <p:custDataLst>
                <p:tags r:id="rId18"/>
              </p:custDataLst>
            </p:nvPr>
          </p:nvSpPr>
          <p:spPr>
            <a:xfrm>
              <a:off x="6346754" y="5148978"/>
              <a:ext cx="1" cy="21911"/>
            </a:xfrm>
            <a:custGeom>
              <a:avLst/>
              <a:gdLst/>
              <a:ahLst/>
              <a:cxnLst/>
              <a:rect l="0" t="0" r="0" b="0"/>
              <a:pathLst>
                <a:path w="1" h="21911">
                  <a:moveTo>
                    <a:pt x="0" y="0"/>
                  </a:moveTo>
                  <a:lnTo>
                    <a:pt x="0" y="0"/>
                  </a:lnTo>
                  <a:lnTo>
                    <a:pt x="0" y="21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74" name="SMARTInkShape-1734"/>
            <p:cNvSpPr/>
            <p:nvPr>
              <p:custDataLst>
                <p:tags r:id="rId19"/>
              </p:custDataLst>
            </p:nvPr>
          </p:nvSpPr>
          <p:spPr>
            <a:xfrm>
              <a:off x="6397878" y="5346649"/>
              <a:ext cx="335963" cy="231716"/>
            </a:xfrm>
            <a:custGeom>
              <a:avLst/>
              <a:gdLst/>
              <a:ahLst/>
              <a:cxnLst/>
              <a:rect l="0" t="0" r="0" b="0"/>
              <a:pathLst>
                <a:path w="335963" h="231716">
                  <a:moveTo>
                    <a:pt x="0" y="14130"/>
                  </a:moveTo>
                  <a:lnTo>
                    <a:pt x="0" y="14130"/>
                  </a:lnTo>
                  <a:lnTo>
                    <a:pt x="812" y="37438"/>
                  </a:lnTo>
                  <a:lnTo>
                    <a:pt x="6288" y="70438"/>
                  </a:lnTo>
                  <a:lnTo>
                    <a:pt x="12934" y="102166"/>
                  </a:lnTo>
                  <a:lnTo>
                    <a:pt x="18891" y="129390"/>
                  </a:lnTo>
                  <a:lnTo>
                    <a:pt x="23479" y="165506"/>
                  </a:lnTo>
                  <a:lnTo>
                    <a:pt x="28082" y="196323"/>
                  </a:lnTo>
                  <a:lnTo>
                    <a:pt x="29115" y="220173"/>
                  </a:lnTo>
                  <a:lnTo>
                    <a:pt x="31334" y="225537"/>
                  </a:lnTo>
                  <a:lnTo>
                    <a:pt x="35494" y="231715"/>
                  </a:lnTo>
                  <a:lnTo>
                    <a:pt x="35835" y="231411"/>
                  </a:lnTo>
                  <a:lnTo>
                    <a:pt x="36510" y="201088"/>
                  </a:lnTo>
                  <a:lnTo>
                    <a:pt x="38681" y="167118"/>
                  </a:lnTo>
                  <a:lnTo>
                    <a:pt x="46683" y="134337"/>
                  </a:lnTo>
                  <a:lnTo>
                    <a:pt x="53686" y="106191"/>
                  </a:lnTo>
                  <a:lnTo>
                    <a:pt x="64778" y="77294"/>
                  </a:lnTo>
                  <a:lnTo>
                    <a:pt x="78047" y="44280"/>
                  </a:lnTo>
                  <a:lnTo>
                    <a:pt x="90841" y="23334"/>
                  </a:lnTo>
                  <a:lnTo>
                    <a:pt x="100154" y="14704"/>
                  </a:lnTo>
                  <a:lnTo>
                    <a:pt x="109704" y="10328"/>
                  </a:lnTo>
                  <a:lnTo>
                    <a:pt x="129059" y="7518"/>
                  </a:lnTo>
                  <a:lnTo>
                    <a:pt x="133106" y="8911"/>
                  </a:lnTo>
                  <a:lnTo>
                    <a:pt x="151958" y="27218"/>
                  </a:lnTo>
                  <a:lnTo>
                    <a:pt x="169806" y="52602"/>
                  </a:lnTo>
                  <a:lnTo>
                    <a:pt x="181987" y="88032"/>
                  </a:lnTo>
                  <a:lnTo>
                    <a:pt x="189714" y="116636"/>
                  </a:lnTo>
                  <a:lnTo>
                    <a:pt x="197142" y="145670"/>
                  </a:lnTo>
                  <a:lnTo>
                    <a:pt x="206923" y="180684"/>
                  </a:lnTo>
                  <a:lnTo>
                    <a:pt x="221688" y="213628"/>
                  </a:lnTo>
                  <a:lnTo>
                    <a:pt x="227828" y="220464"/>
                  </a:lnTo>
                  <a:lnTo>
                    <a:pt x="235426" y="223502"/>
                  </a:lnTo>
                  <a:lnTo>
                    <a:pt x="249650" y="225452"/>
                  </a:lnTo>
                  <a:lnTo>
                    <a:pt x="257296" y="221391"/>
                  </a:lnTo>
                  <a:lnTo>
                    <a:pt x="279377" y="200989"/>
                  </a:lnTo>
                  <a:lnTo>
                    <a:pt x="298054" y="169409"/>
                  </a:lnTo>
                  <a:lnTo>
                    <a:pt x="310862" y="137855"/>
                  </a:lnTo>
                  <a:lnTo>
                    <a:pt x="318697" y="110661"/>
                  </a:lnTo>
                  <a:lnTo>
                    <a:pt x="326451" y="74554"/>
                  </a:lnTo>
                  <a:lnTo>
                    <a:pt x="328223" y="43739"/>
                  </a:lnTo>
                  <a:lnTo>
                    <a:pt x="328621" y="13601"/>
                  </a:lnTo>
                  <a:lnTo>
                    <a:pt x="326477" y="7673"/>
                  </a:lnTo>
                  <a:lnTo>
                    <a:pt x="324771" y="4957"/>
                  </a:lnTo>
                  <a:lnTo>
                    <a:pt x="322820" y="3145"/>
                  </a:lnTo>
                  <a:lnTo>
                    <a:pt x="318490" y="1133"/>
                  </a:lnTo>
                  <a:lnTo>
                    <a:pt x="311490" y="0"/>
                  </a:lnTo>
                  <a:lnTo>
                    <a:pt x="304528" y="4063"/>
                  </a:lnTo>
                  <a:lnTo>
                    <a:pt x="290711" y="16019"/>
                  </a:lnTo>
                  <a:lnTo>
                    <a:pt x="275188" y="47578"/>
                  </a:lnTo>
                  <a:lnTo>
                    <a:pt x="265103" y="78256"/>
                  </a:lnTo>
                  <a:lnTo>
                    <a:pt x="263356" y="99021"/>
                  </a:lnTo>
                  <a:lnTo>
                    <a:pt x="268843" y="123771"/>
                  </a:lnTo>
                  <a:lnTo>
                    <a:pt x="273130" y="134813"/>
                  </a:lnTo>
                  <a:lnTo>
                    <a:pt x="279905" y="142966"/>
                  </a:lnTo>
                  <a:lnTo>
                    <a:pt x="314956" y="170782"/>
                  </a:lnTo>
                  <a:lnTo>
                    <a:pt x="335962" y="1821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75" name="SMARTInkShape-1735"/>
            <p:cNvSpPr/>
            <p:nvPr>
              <p:custDataLst>
                <p:tags r:id="rId20"/>
              </p:custDataLst>
            </p:nvPr>
          </p:nvSpPr>
          <p:spPr>
            <a:xfrm>
              <a:off x="6763884" y="5353565"/>
              <a:ext cx="123331" cy="203487"/>
            </a:xfrm>
            <a:custGeom>
              <a:avLst/>
              <a:gdLst/>
              <a:ahLst/>
              <a:cxnLst/>
              <a:rect l="0" t="0" r="0" b="0"/>
              <a:pathLst>
                <a:path w="123331" h="203487">
                  <a:moveTo>
                    <a:pt x="101419" y="7214"/>
                  </a:moveTo>
                  <a:lnTo>
                    <a:pt x="101419" y="7214"/>
                  </a:lnTo>
                  <a:lnTo>
                    <a:pt x="97542" y="3337"/>
                  </a:lnTo>
                  <a:lnTo>
                    <a:pt x="93475" y="1434"/>
                  </a:lnTo>
                  <a:lnTo>
                    <a:pt x="77036" y="0"/>
                  </a:lnTo>
                  <a:lnTo>
                    <a:pt x="72189" y="2114"/>
                  </a:lnTo>
                  <a:lnTo>
                    <a:pt x="44997" y="27247"/>
                  </a:lnTo>
                  <a:lnTo>
                    <a:pt x="25866" y="57126"/>
                  </a:lnTo>
                  <a:lnTo>
                    <a:pt x="12129" y="81513"/>
                  </a:lnTo>
                  <a:lnTo>
                    <a:pt x="3371" y="112092"/>
                  </a:lnTo>
                  <a:lnTo>
                    <a:pt x="0" y="147222"/>
                  </a:lnTo>
                  <a:lnTo>
                    <a:pt x="91" y="183173"/>
                  </a:lnTo>
                  <a:lnTo>
                    <a:pt x="3096" y="193889"/>
                  </a:lnTo>
                  <a:lnTo>
                    <a:pt x="5034" y="197395"/>
                  </a:lnTo>
                  <a:lnTo>
                    <a:pt x="7137" y="199734"/>
                  </a:lnTo>
                  <a:lnTo>
                    <a:pt x="11637" y="202332"/>
                  </a:lnTo>
                  <a:lnTo>
                    <a:pt x="16342" y="203486"/>
                  </a:lnTo>
                  <a:lnTo>
                    <a:pt x="27431" y="200259"/>
                  </a:lnTo>
                  <a:lnTo>
                    <a:pt x="37118" y="194163"/>
                  </a:lnTo>
                  <a:lnTo>
                    <a:pt x="45128" y="183340"/>
                  </a:lnTo>
                  <a:lnTo>
                    <a:pt x="59723" y="152434"/>
                  </a:lnTo>
                  <a:lnTo>
                    <a:pt x="76393" y="121674"/>
                  </a:lnTo>
                  <a:lnTo>
                    <a:pt x="91622" y="85870"/>
                  </a:lnTo>
                  <a:lnTo>
                    <a:pt x="99244" y="67955"/>
                  </a:lnTo>
                  <a:lnTo>
                    <a:pt x="101264" y="61801"/>
                  </a:lnTo>
                  <a:lnTo>
                    <a:pt x="104867" y="56361"/>
                  </a:lnTo>
                  <a:lnTo>
                    <a:pt x="106152" y="55397"/>
                  </a:lnTo>
                  <a:lnTo>
                    <a:pt x="107009" y="55566"/>
                  </a:lnTo>
                  <a:lnTo>
                    <a:pt x="112499" y="65931"/>
                  </a:lnTo>
                  <a:lnTo>
                    <a:pt x="114981" y="78622"/>
                  </a:lnTo>
                  <a:lnTo>
                    <a:pt x="118053" y="110211"/>
                  </a:lnTo>
                  <a:lnTo>
                    <a:pt x="123124" y="145606"/>
                  </a:lnTo>
                  <a:lnTo>
                    <a:pt x="123330" y="15328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76" name="SMARTInkShape-1736"/>
            <p:cNvSpPr/>
            <p:nvPr>
              <p:custDataLst>
                <p:tags r:id="rId21"/>
              </p:custDataLst>
            </p:nvPr>
          </p:nvSpPr>
          <p:spPr>
            <a:xfrm>
              <a:off x="6982160" y="5295526"/>
              <a:ext cx="175285" cy="211247"/>
            </a:xfrm>
            <a:custGeom>
              <a:avLst/>
              <a:gdLst/>
              <a:ahLst/>
              <a:cxnLst/>
              <a:rect l="0" t="0" r="0" b="0"/>
              <a:pathLst>
                <a:path w="175285" h="211247">
                  <a:moveTo>
                    <a:pt x="0" y="43343"/>
                  </a:moveTo>
                  <a:lnTo>
                    <a:pt x="0" y="43343"/>
                  </a:lnTo>
                  <a:lnTo>
                    <a:pt x="3877" y="47220"/>
                  </a:lnTo>
                  <a:lnTo>
                    <a:pt x="5781" y="51288"/>
                  </a:lnTo>
                  <a:lnTo>
                    <a:pt x="17379" y="81768"/>
                  </a:lnTo>
                  <a:lnTo>
                    <a:pt x="29258" y="116629"/>
                  </a:lnTo>
                  <a:lnTo>
                    <a:pt x="34367" y="138363"/>
                  </a:lnTo>
                  <a:lnTo>
                    <a:pt x="37046" y="174004"/>
                  </a:lnTo>
                  <a:lnTo>
                    <a:pt x="40641" y="190889"/>
                  </a:lnTo>
                  <a:lnTo>
                    <a:pt x="36536" y="211246"/>
                  </a:lnTo>
                  <a:lnTo>
                    <a:pt x="40400" y="207423"/>
                  </a:lnTo>
                  <a:lnTo>
                    <a:pt x="42300" y="201205"/>
                  </a:lnTo>
                  <a:lnTo>
                    <a:pt x="44432" y="172662"/>
                  </a:lnTo>
                  <a:lnTo>
                    <a:pt x="51725" y="137384"/>
                  </a:lnTo>
                  <a:lnTo>
                    <a:pt x="60771" y="106643"/>
                  </a:lnTo>
                  <a:lnTo>
                    <a:pt x="71564" y="76164"/>
                  </a:lnTo>
                  <a:lnTo>
                    <a:pt x="86360" y="44055"/>
                  </a:lnTo>
                  <a:lnTo>
                    <a:pt x="104911" y="20912"/>
                  </a:lnTo>
                  <a:lnTo>
                    <a:pt x="120169" y="10549"/>
                  </a:lnTo>
                  <a:lnTo>
                    <a:pt x="144560" y="1940"/>
                  </a:lnTo>
                  <a:lnTo>
                    <a:pt x="157493" y="0"/>
                  </a:lnTo>
                  <a:lnTo>
                    <a:pt x="175284" y="68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278" name="SMARTInkShape-1737"/>
          <p:cNvSpPr/>
          <p:nvPr>
            <p:custDataLst>
              <p:tags r:id="rId1"/>
            </p:custDataLst>
          </p:nvPr>
        </p:nvSpPr>
        <p:spPr>
          <a:xfrm>
            <a:off x="5740562" y="5105157"/>
            <a:ext cx="7305" cy="36518"/>
          </a:xfrm>
          <a:custGeom>
            <a:avLst/>
            <a:gdLst/>
            <a:ahLst/>
            <a:cxnLst/>
            <a:rect l="0" t="0" r="0" b="0"/>
            <a:pathLst>
              <a:path w="7305" h="36518">
                <a:moveTo>
                  <a:pt x="0" y="0"/>
                </a:moveTo>
                <a:lnTo>
                  <a:pt x="0" y="0"/>
                </a:lnTo>
                <a:lnTo>
                  <a:pt x="7214" y="0"/>
                </a:lnTo>
                <a:lnTo>
                  <a:pt x="7304" y="36517"/>
                </a:lnTo>
                <a:lnTo>
                  <a:pt x="7304" y="29514"/>
                </a:lnTo>
                <a:lnTo>
                  <a:pt x="7304" y="365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287" name="SMARTInkShape-Group328"/>
          <p:cNvGrpSpPr/>
          <p:nvPr/>
        </p:nvGrpSpPr>
        <p:grpSpPr>
          <a:xfrm>
            <a:off x="7354639" y="4995604"/>
            <a:ext cx="1205036" cy="728607"/>
            <a:chOff x="7354639" y="4995604"/>
            <a:chExt cx="1205036" cy="728607"/>
          </a:xfrm>
        </p:grpSpPr>
        <p:sp>
          <p:nvSpPr>
            <p:cNvPr id="7279" name="SMARTInkShape-1738"/>
            <p:cNvSpPr/>
            <p:nvPr>
              <p:custDataLst>
                <p:tags r:id="rId2"/>
              </p:custDataLst>
            </p:nvPr>
          </p:nvSpPr>
          <p:spPr>
            <a:xfrm>
              <a:off x="7843974" y="5017514"/>
              <a:ext cx="14609" cy="443485"/>
            </a:xfrm>
            <a:custGeom>
              <a:avLst/>
              <a:gdLst/>
              <a:ahLst/>
              <a:cxnLst/>
              <a:rect l="0" t="0" r="0" b="0"/>
              <a:pathLst>
                <a:path w="14609" h="443485">
                  <a:moveTo>
                    <a:pt x="14608" y="0"/>
                  </a:moveTo>
                  <a:lnTo>
                    <a:pt x="14608" y="0"/>
                  </a:lnTo>
                  <a:lnTo>
                    <a:pt x="14608" y="31363"/>
                  </a:lnTo>
                  <a:lnTo>
                    <a:pt x="14608" y="63181"/>
                  </a:lnTo>
                  <a:lnTo>
                    <a:pt x="14608" y="98518"/>
                  </a:lnTo>
                  <a:lnTo>
                    <a:pt x="14608" y="126559"/>
                  </a:lnTo>
                  <a:lnTo>
                    <a:pt x="14608" y="157957"/>
                  </a:lnTo>
                  <a:lnTo>
                    <a:pt x="14608" y="190846"/>
                  </a:lnTo>
                  <a:lnTo>
                    <a:pt x="14608" y="224399"/>
                  </a:lnTo>
                  <a:lnTo>
                    <a:pt x="14608" y="258247"/>
                  </a:lnTo>
                  <a:lnTo>
                    <a:pt x="14608" y="290060"/>
                  </a:lnTo>
                  <a:lnTo>
                    <a:pt x="13796" y="320431"/>
                  </a:lnTo>
                  <a:lnTo>
                    <a:pt x="10730" y="350158"/>
                  </a:lnTo>
                  <a:lnTo>
                    <a:pt x="8319" y="382637"/>
                  </a:lnTo>
                  <a:lnTo>
                    <a:pt x="7504" y="414610"/>
                  </a:lnTo>
                  <a:lnTo>
                    <a:pt x="7312" y="443484"/>
                  </a:lnTo>
                  <a:lnTo>
                    <a:pt x="7304" y="439048"/>
                  </a:lnTo>
                  <a:lnTo>
                    <a:pt x="0" y="4309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80" name="SMARTInkShape-1739"/>
            <p:cNvSpPr/>
            <p:nvPr>
              <p:custDataLst>
                <p:tags r:id="rId3"/>
              </p:custDataLst>
            </p:nvPr>
          </p:nvSpPr>
          <p:spPr>
            <a:xfrm>
              <a:off x="7636094" y="5302448"/>
              <a:ext cx="127542" cy="160582"/>
            </a:xfrm>
            <a:custGeom>
              <a:avLst/>
              <a:gdLst/>
              <a:ahLst/>
              <a:cxnLst/>
              <a:rect l="0" t="0" r="0" b="0"/>
              <a:pathLst>
                <a:path w="127542" h="160582">
                  <a:moveTo>
                    <a:pt x="83721" y="21814"/>
                  </a:moveTo>
                  <a:lnTo>
                    <a:pt x="83721" y="21814"/>
                  </a:lnTo>
                  <a:lnTo>
                    <a:pt x="90724" y="14811"/>
                  </a:lnTo>
                  <a:lnTo>
                    <a:pt x="91017" y="3638"/>
                  </a:lnTo>
                  <a:lnTo>
                    <a:pt x="90207" y="2393"/>
                  </a:lnTo>
                  <a:lnTo>
                    <a:pt x="88856" y="1563"/>
                  </a:lnTo>
                  <a:lnTo>
                    <a:pt x="83078" y="395"/>
                  </a:lnTo>
                  <a:lnTo>
                    <a:pt x="69978" y="0"/>
                  </a:lnTo>
                  <a:lnTo>
                    <a:pt x="51762" y="5753"/>
                  </a:lnTo>
                  <a:lnTo>
                    <a:pt x="42196" y="10077"/>
                  </a:lnTo>
                  <a:lnTo>
                    <a:pt x="34698" y="19033"/>
                  </a:lnTo>
                  <a:lnTo>
                    <a:pt x="12393" y="50784"/>
                  </a:lnTo>
                  <a:lnTo>
                    <a:pt x="7387" y="61469"/>
                  </a:lnTo>
                  <a:lnTo>
                    <a:pt x="32" y="95262"/>
                  </a:lnTo>
                  <a:lnTo>
                    <a:pt x="0" y="107476"/>
                  </a:lnTo>
                  <a:lnTo>
                    <a:pt x="4061" y="135874"/>
                  </a:lnTo>
                  <a:lnTo>
                    <a:pt x="7201" y="140944"/>
                  </a:lnTo>
                  <a:lnTo>
                    <a:pt x="11300" y="143738"/>
                  </a:lnTo>
                  <a:lnTo>
                    <a:pt x="13530" y="144483"/>
                  </a:lnTo>
                  <a:lnTo>
                    <a:pt x="15828" y="144168"/>
                  </a:lnTo>
                  <a:lnTo>
                    <a:pt x="31640" y="135677"/>
                  </a:lnTo>
                  <a:lnTo>
                    <a:pt x="38393" y="128955"/>
                  </a:lnTo>
                  <a:lnTo>
                    <a:pt x="56853" y="97142"/>
                  </a:lnTo>
                  <a:lnTo>
                    <a:pt x="71540" y="61769"/>
                  </a:lnTo>
                  <a:lnTo>
                    <a:pt x="88455" y="25362"/>
                  </a:lnTo>
                  <a:lnTo>
                    <a:pt x="89882" y="23391"/>
                  </a:lnTo>
                  <a:lnTo>
                    <a:pt x="92680" y="22515"/>
                  </a:lnTo>
                  <a:lnTo>
                    <a:pt x="94563" y="22281"/>
                  </a:lnTo>
                  <a:lnTo>
                    <a:pt x="95818" y="22937"/>
                  </a:lnTo>
                  <a:lnTo>
                    <a:pt x="96655" y="24186"/>
                  </a:lnTo>
                  <a:lnTo>
                    <a:pt x="97832" y="29820"/>
                  </a:lnTo>
                  <a:lnTo>
                    <a:pt x="98919" y="35110"/>
                  </a:lnTo>
                  <a:lnTo>
                    <a:pt x="103282" y="48025"/>
                  </a:lnTo>
                  <a:lnTo>
                    <a:pt x="105167" y="75952"/>
                  </a:lnTo>
                  <a:lnTo>
                    <a:pt x="109416" y="108609"/>
                  </a:lnTo>
                  <a:lnTo>
                    <a:pt x="120167" y="144661"/>
                  </a:lnTo>
                  <a:lnTo>
                    <a:pt x="127541" y="16058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81" name="SMARTInkShape-1740"/>
            <p:cNvSpPr/>
            <p:nvPr>
              <p:custDataLst>
                <p:tags r:id="rId4"/>
              </p:custDataLst>
            </p:nvPr>
          </p:nvSpPr>
          <p:spPr>
            <a:xfrm>
              <a:off x="7354639" y="5258530"/>
              <a:ext cx="29215" cy="465681"/>
            </a:xfrm>
            <a:custGeom>
              <a:avLst/>
              <a:gdLst/>
              <a:ahLst/>
              <a:cxnLst/>
              <a:rect l="0" t="0" r="0" b="0"/>
              <a:pathLst>
                <a:path w="29215" h="465681">
                  <a:moveTo>
                    <a:pt x="0" y="0"/>
                  </a:moveTo>
                  <a:lnTo>
                    <a:pt x="0" y="0"/>
                  </a:lnTo>
                  <a:lnTo>
                    <a:pt x="0" y="10166"/>
                  </a:lnTo>
                  <a:lnTo>
                    <a:pt x="2165" y="14797"/>
                  </a:lnTo>
                  <a:lnTo>
                    <a:pt x="3877" y="17168"/>
                  </a:lnTo>
                  <a:lnTo>
                    <a:pt x="9016" y="53065"/>
                  </a:lnTo>
                  <a:lnTo>
                    <a:pt x="15114" y="83078"/>
                  </a:lnTo>
                  <a:lnTo>
                    <a:pt x="19897" y="117668"/>
                  </a:lnTo>
                  <a:lnTo>
                    <a:pt x="21015" y="142374"/>
                  </a:lnTo>
                  <a:lnTo>
                    <a:pt x="21512" y="169584"/>
                  </a:lnTo>
                  <a:lnTo>
                    <a:pt x="23898" y="197907"/>
                  </a:lnTo>
                  <a:lnTo>
                    <a:pt x="26852" y="226726"/>
                  </a:lnTo>
                  <a:lnTo>
                    <a:pt x="28164" y="255764"/>
                  </a:lnTo>
                  <a:lnTo>
                    <a:pt x="28747" y="284900"/>
                  </a:lnTo>
                  <a:lnTo>
                    <a:pt x="29006" y="313268"/>
                  </a:lnTo>
                  <a:lnTo>
                    <a:pt x="29121" y="339400"/>
                  </a:lnTo>
                  <a:lnTo>
                    <a:pt x="29172" y="364540"/>
                  </a:lnTo>
                  <a:lnTo>
                    <a:pt x="29202" y="399341"/>
                  </a:lnTo>
                  <a:lnTo>
                    <a:pt x="29211" y="428047"/>
                  </a:lnTo>
                  <a:lnTo>
                    <a:pt x="29214" y="463497"/>
                  </a:lnTo>
                  <a:lnTo>
                    <a:pt x="29214" y="465680"/>
                  </a:lnTo>
                  <a:lnTo>
                    <a:pt x="29214" y="40899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82" name="SMARTInkShape-1741"/>
            <p:cNvSpPr/>
            <p:nvPr>
              <p:custDataLst>
                <p:tags r:id="rId5"/>
              </p:custDataLst>
            </p:nvPr>
          </p:nvSpPr>
          <p:spPr>
            <a:xfrm>
              <a:off x="7391157" y="5266596"/>
              <a:ext cx="144507" cy="159480"/>
            </a:xfrm>
            <a:custGeom>
              <a:avLst/>
              <a:gdLst/>
              <a:ahLst/>
              <a:cxnLst/>
              <a:rect l="0" t="0" r="0" b="0"/>
              <a:pathLst>
                <a:path w="144507" h="159480">
                  <a:moveTo>
                    <a:pt x="0" y="64969"/>
                  </a:moveTo>
                  <a:lnTo>
                    <a:pt x="0" y="64969"/>
                  </a:lnTo>
                  <a:lnTo>
                    <a:pt x="0" y="61092"/>
                  </a:lnTo>
                  <a:lnTo>
                    <a:pt x="2164" y="57025"/>
                  </a:lnTo>
                  <a:lnTo>
                    <a:pt x="3877" y="54804"/>
                  </a:lnTo>
                  <a:lnTo>
                    <a:pt x="5781" y="48008"/>
                  </a:lnTo>
                  <a:lnTo>
                    <a:pt x="6288" y="43924"/>
                  </a:lnTo>
                  <a:lnTo>
                    <a:pt x="11180" y="35058"/>
                  </a:lnTo>
                  <a:lnTo>
                    <a:pt x="35325" y="7920"/>
                  </a:lnTo>
                  <a:lnTo>
                    <a:pt x="46536" y="3096"/>
                  </a:lnTo>
                  <a:lnTo>
                    <a:pt x="65817" y="0"/>
                  </a:lnTo>
                  <a:lnTo>
                    <a:pt x="82528" y="3340"/>
                  </a:lnTo>
                  <a:lnTo>
                    <a:pt x="107898" y="16426"/>
                  </a:lnTo>
                  <a:lnTo>
                    <a:pt x="132523" y="37187"/>
                  </a:lnTo>
                  <a:lnTo>
                    <a:pt x="140793" y="49074"/>
                  </a:lnTo>
                  <a:lnTo>
                    <a:pt x="144506" y="58997"/>
                  </a:lnTo>
                  <a:lnTo>
                    <a:pt x="143211" y="66643"/>
                  </a:lnTo>
                  <a:lnTo>
                    <a:pt x="140083" y="80072"/>
                  </a:lnTo>
                  <a:lnTo>
                    <a:pt x="138540" y="88724"/>
                  </a:lnTo>
                  <a:lnTo>
                    <a:pt x="135149" y="95273"/>
                  </a:lnTo>
                  <a:lnTo>
                    <a:pt x="103510" y="129373"/>
                  </a:lnTo>
                  <a:lnTo>
                    <a:pt x="67850" y="152465"/>
                  </a:lnTo>
                  <a:lnTo>
                    <a:pt x="61804" y="156604"/>
                  </a:lnTo>
                  <a:lnTo>
                    <a:pt x="52690" y="159479"/>
                  </a:lnTo>
                  <a:lnTo>
                    <a:pt x="52169" y="158813"/>
                  </a:lnTo>
                  <a:lnTo>
                    <a:pt x="51330" y="151913"/>
                  </a:lnTo>
                  <a:lnTo>
                    <a:pt x="51165" y="146612"/>
                  </a:lnTo>
                  <a:lnTo>
                    <a:pt x="58428" y="1380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83" name="SMARTInkShape-1742"/>
            <p:cNvSpPr/>
            <p:nvPr>
              <p:custDataLst>
                <p:tags r:id="rId6"/>
              </p:custDataLst>
            </p:nvPr>
          </p:nvSpPr>
          <p:spPr>
            <a:xfrm>
              <a:off x="7960920" y="4995604"/>
              <a:ext cx="222915" cy="430427"/>
            </a:xfrm>
            <a:custGeom>
              <a:avLst/>
              <a:gdLst/>
              <a:ahLst/>
              <a:cxnLst/>
              <a:rect l="0" t="0" r="0" b="0"/>
              <a:pathLst>
                <a:path w="222915" h="430427">
                  <a:moveTo>
                    <a:pt x="29125" y="0"/>
                  </a:moveTo>
                  <a:lnTo>
                    <a:pt x="29125" y="0"/>
                  </a:lnTo>
                  <a:lnTo>
                    <a:pt x="29125" y="33641"/>
                  </a:lnTo>
                  <a:lnTo>
                    <a:pt x="29125" y="67086"/>
                  </a:lnTo>
                  <a:lnTo>
                    <a:pt x="26961" y="97511"/>
                  </a:lnTo>
                  <a:lnTo>
                    <a:pt x="24106" y="121243"/>
                  </a:lnTo>
                  <a:lnTo>
                    <a:pt x="22836" y="148019"/>
                  </a:lnTo>
                  <a:lnTo>
                    <a:pt x="22272" y="178314"/>
                  </a:lnTo>
                  <a:lnTo>
                    <a:pt x="22022" y="209903"/>
                  </a:lnTo>
                  <a:lnTo>
                    <a:pt x="21911" y="240172"/>
                  </a:lnTo>
                  <a:lnTo>
                    <a:pt x="21861" y="269854"/>
                  </a:lnTo>
                  <a:lnTo>
                    <a:pt x="21027" y="298465"/>
                  </a:lnTo>
                  <a:lnTo>
                    <a:pt x="17952" y="324707"/>
                  </a:lnTo>
                  <a:lnTo>
                    <a:pt x="15535" y="358414"/>
                  </a:lnTo>
                  <a:lnTo>
                    <a:pt x="9699" y="392242"/>
                  </a:lnTo>
                  <a:lnTo>
                    <a:pt x="7257" y="428473"/>
                  </a:lnTo>
                  <a:lnTo>
                    <a:pt x="7223" y="430426"/>
                  </a:lnTo>
                  <a:lnTo>
                    <a:pt x="3340" y="426887"/>
                  </a:lnTo>
                  <a:lnTo>
                    <a:pt x="1434" y="420735"/>
                  </a:lnTo>
                  <a:lnTo>
                    <a:pt x="0" y="385475"/>
                  </a:lnTo>
                  <a:lnTo>
                    <a:pt x="5703" y="350357"/>
                  </a:lnTo>
                  <a:lnTo>
                    <a:pt x="10793" y="317435"/>
                  </a:lnTo>
                  <a:lnTo>
                    <a:pt x="21168" y="297020"/>
                  </a:lnTo>
                  <a:lnTo>
                    <a:pt x="30644" y="284570"/>
                  </a:lnTo>
                  <a:lnTo>
                    <a:pt x="36021" y="280661"/>
                  </a:lnTo>
                  <a:lnTo>
                    <a:pt x="41928" y="278923"/>
                  </a:lnTo>
                  <a:lnTo>
                    <a:pt x="49963" y="278151"/>
                  </a:lnTo>
                  <a:lnTo>
                    <a:pt x="56780" y="279972"/>
                  </a:lnTo>
                  <a:lnTo>
                    <a:pt x="91023" y="297104"/>
                  </a:lnTo>
                  <a:lnTo>
                    <a:pt x="115288" y="304602"/>
                  </a:lnTo>
                  <a:lnTo>
                    <a:pt x="150763" y="306622"/>
                  </a:lnTo>
                  <a:lnTo>
                    <a:pt x="170308" y="300892"/>
                  </a:lnTo>
                  <a:lnTo>
                    <a:pt x="184928" y="293471"/>
                  </a:lnTo>
                  <a:lnTo>
                    <a:pt x="205400" y="276075"/>
                  </a:lnTo>
                  <a:lnTo>
                    <a:pt x="213719" y="264208"/>
                  </a:lnTo>
                  <a:lnTo>
                    <a:pt x="222429" y="239922"/>
                  </a:lnTo>
                  <a:lnTo>
                    <a:pt x="222914" y="236229"/>
                  </a:lnTo>
                  <a:lnTo>
                    <a:pt x="219689" y="217803"/>
                  </a:lnTo>
                  <a:lnTo>
                    <a:pt x="217151" y="212305"/>
                  </a:lnTo>
                  <a:lnTo>
                    <a:pt x="208910" y="202163"/>
                  </a:lnTo>
                  <a:lnTo>
                    <a:pt x="202081" y="199403"/>
                  </a:lnTo>
                  <a:lnTo>
                    <a:pt x="184474" y="197631"/>
                  </a:lnTo>
                  <a:lnTo>
                    <a:pt x="177155" y="199553"/>
                  </a:lnTo>
                  <a:lnTo>
                    <a:pt x="174067" y="201201"/>
                  </a:lnTo>
                  <a:lnTo>
                    <a:pt x="158261" y="220528"/>
                  </a:lnTo>
                  <a:lnTo>
                    <a:pt x="140004" y="253506"/>
                  </a:lnTo>
                  <a:lnTo>
                    <a:pt x="133931" y="280783"/>
                  </a:lnTo>
                  <a:lnTo>
                    <a:pt x="132132" y="309423"/>
                  </a:lnTo>
                  <a:lnTo>
                    <a:pt x="131523" y="342351"/>
                  </a:lnTo>
                  <a:lnTo>
                    <a:pt x="133041" y="364904"/>
                  </a:lnTo>
                  <a:lnTo>
                    <a:pt x="147834" y="397780"/>
                  </a:lnTo>
                  <a:lnTo>
                    <a:pt x="155547" y="409551"/>
                  </a:lnTo>
                  <a:lnTo>
                    <a:pt x="158850" y="411800"/>
                  </a:lnTo>
                  <a:lnTo>
                    <a:pt x="171253" y="414967"/>
                  </a:lnTo>
                  <a:lnTo>
                    <a:pt x="187039" y="416125"/>
                  </a:lnTo>
                  <a:lnTo>
                    <a:pt x="204409" y="40899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84" name="SMARTInkShape-1743"/>
            <p:cNvSpPr/>
            <p:nvPr>
              <p:custDataLst>
                <p:tags r:id="rId7"/>
              </p:custDataLst>
            </p:nvPr>
          </p:nvSpPr>
          <p:spPr>
            <a:xfrm>
              <a:off x="8245667" y="5156281"/>
              <a:ext cx="124161" cy="226371"/>
            </a:xfrm>
            <a:custGeom>
              <a:avLst/>
              <a:gdLst/>
              <a:ahLst/>
              <a:cxnLst/>
              <a:rect l="0" t="0" r="0" b="0"/>
              <a:pathLst>
                <a:path w="124161" h="226371">
                  <a:moveTo>
                    <a:pt x="7304" y="21911"/>
                  </a:moveTo>
                  <a:lnTo>
                    <a:pt x="7304" y="21911"/>
                  </a:lnTo>
                  <a:lnTo>
                    <a:pt x="7304" y="53668"/>
                  </a:lnTo>
                  <a:lnTo>
                    <a:pt x="3426" y="84718"/>
                  </a:lnTo>
                  <a:lnTo>
                    <a:pt x="678" y="117902"/>
                  </a:lnTo>
                  <a:lnTo>
                    <a:pt x="201" y="148634"/>
                  </a:lnTo>
                  <a:lnTo>
                    <a:pt x="41" y="181651"/>
                  </a:lnTo>
                  <a:lnTo>
                    <a:pt x="2" y="216064"/>
                  </a:lnTo>
                  <a:lnTo>
                    <a:pt x="0" y="226370"/>
                  </a:lnTo>
                  <a:lnTo>
                    <a:pt x="0" y="216240"/>
                  </a:lnTo>
                  <a:lnTo>
                    <a:pt x="10166" y="184106"/>
                  </a:lnTo>
                  <a:lnTo>
                    <a:pt x="19561" y="147843"/>
                  </a:lnTo>
                  <a:lnTo>
                    <a:pt x="27617" y="119095"/>
                  </a:lnTo>
                  <a:lnTo>
                    <a:pt x="39922" y="90830"/>
                  </a:lnTo>
                  <a:lnTo>
                    <a:pt x="58620" y="59058"/>
                  </a:lnTo>
                  <a:lnTo>
                    <a:pt x="87659" y="22607"/>
                  </a:lnTo>
                  <a:lnTo>
                    <a:pt x="97388" y="14105"/>
                  </a:lnTo>
                  <a:lnTo>
                    <a:pt x="115745" y="7089"/>
                  </a:lnTo>
                  <a:lnTo>
                    <a:pt x="12416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85" name="SMARTInkShape-1744"/>
            <p:cNvSpPr/>
            <p:nvPr>
              <p:custDataLst>
                <p:tags r:id="rId8"/>
              </p:custDataLst>
            </p:nvPr>
          </p:nvSpPr>
          <p:spPr>
            <a:xfrm>
              <a:off x="8399042" y="5185495"/>
              <a:ext cx="160633" cy="335963"/>
            </a:xfrm>
            <a:custGeom>
              <a:avLst/>
              <a:gdLst/>
              <a:ahLst/>
              <a:cxnLst/>
              <a:rect l="0" t="0" r="0" b="0"/>
              <a:pathLst>
                <a:path w="160633" h="335963">
                  <a:moveTo>
                    <a:pt x="14606" y="0"/>
                  </a:moveTo>
                  <a:lnTo>
                    <a:pt x="14606" y="0"/>
                  </a:lnTo>
                  <a:lnTo>
                    <a:pt x="14606" y="32830"/>
                  </a:lnTo>
                  <a:lnTo>
                    <a:pt x="14606" y="61306"/>
                  </a:lnTo>
                  <a:lnTo>
                    <a:pt x="12442" y="88495"/>
                  </a:lnTo>
                  <a:lnTo>
                    <a:pt x="8318" y="122886"/>
                  </a:lnTo>
                  <a:lnTo>
                    <a:pt x="2484" y="153122"/>
                  </a:lnTo>
                  <a:lnTo>
                    <a:pt x="145" y="188594"/>
                  </a:lnTo>
                  <a:lnTo>
                    <a:pt x="0" y="197151"/>
                  </a:lnTo>
                  <a:lnTo>
                    <a:pt x="0" y="187025"/>
                  </a:lnTo>
                  <a:lnTo>
                    <a:pt x="6288" y="154892"/>
                  </a:lnTo>
                  <a:lnTo>
                    <a:pt x="13744" y="123648"/>
                  </a:lnTo>
                  <a:lnTo>
                    <a:pt x="27841" y="89224"/>
                  </a:lnTo>
                  <a:lnTo>
                    <a:pt x="42557" y="58741"/>
                  </a:lnTo>
                  <a:lnTo>
                    <a:pt x="66113" y="30899"/>
                  </a:lnTo>
                  <a:lnTo>
                    <a:pt x="97199" y="6106"/>
                  </a:lnTo>
                  <a:lnTo>
                    <a:pt x="111933" y="1809"/>
                  </a:lnTo>
                  <a:lnTo>
                    <a:pt x="121701" y="804"/>
                  </a:lnTo>
                  <a:lnTo>
                    <a:pt x="129288" y="2522"/>
                  </a:lnTo>
                  <a:lnTo>
                    <a:pt x="132448" y="4115"/>
                  </a:lnTo>
                  <a:lnTo>
                    <a:pt x="138122" y="10215"/>
                  </a:lnTo>
                  <a:lnTo>
                    <a:pt x="148377" y="27355"/>
                  </a:lnTo>
                  <a:lnTo>
                    <a:pt x="154879" y="61309"/>
                  </a:lnTo>
                  <a:lnTo>
                    <a:pt x="158959" y="88496"/>
                  </a:lnTo>
                  <a:lnTo>
                    <a:pt x="160168" y="121438"/>
                  </a:lnTo>
                  <a:lnTo>
                    <a:pt x="160451" y="147295"/>
                  </a:lnTo>
                  <a:lnTo>
                    <a:pt x="160577" y="172312"/>
                  </a:lnTo>
                  <a:lnTo>
                    <a:pt x="160632" y="199120"/>
                  </a:lnTo>
                  <a:lnTo>
                    <a:pt x="159846" y="228076"/>
                  </a:lnTo>
                  <a:lnTo>
                    <a:pt x="156791" y="259881"/>
                  </a:lnTo>
                  <a:lnTo>
                    <a:pt x="153238" y="290637"/>
                  </a:lnTo>
                  <a:lnTo>
                    <a:pt x="146070" y="33596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86" name="SMARTInkShape-1745"/>
            <p:cNvSpPr/>
            <p:nvPr>
              <p:custDataLst>
                <p:tags r:id="rId9"/>
              </p:custDataLst>
            </p:nvPr>
          </p:nvSpPr>
          <p:spPr>
            <a:xfrm>
              <a:off x="7807457" y="5163584"/>
              <a:ext cx="138767" cy="21584"/>
            </a:xfrm>
            <a:custGeom>
              <a:avLst/>
              <a:gdLst/>
              <a:ahLst/>
              <a:cxnLst/>
              <a:rect l="0" t="0" r="0" b="0"/>
              <a:pathLst>
                <a:path w="138767" h="21584">
                  <a:moveTo>
                    <a:pt x="0" y="0"/>
                  </a:moveTo>
                  <a:lnTo>
                    <a:pt x="0" y="0"/>
                  </a:lnTo>
                  <a:lnTo>
                    <a:pt x="6288" y="0"/>
                  </a:lnTo>
                  <a:lnTo>
                    <a:pt x="10880" y="3877"/>
                  </a:lnTo>
                  <a:lnTo>
                    <a:pt x="17278" y="5781"/>
                  </a:lnTo>
                  <a:lnTo>
                    <a:pt x="49836" y="9334"/>
                  </a:lnTo>
                  <a:lnTo>
                    <a:pt x="67513" y="13045"/>
                  </a:lnTo>
                  <a:lnTo>
                    <a:pt x="86007" y="16308"/>
                  </a:lnTo>
                  <a:lnTo>
                    <a:pt x="103928" y="20252"/>
                  </a:lnTo>
                  <a:lnTo>
                    <a:pt x="120163" y="21583"/>
                  </a:lnTo>
                  <a:lnTo>
                    <a:pt x="138766" y="146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86082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Analyses</a:t>
            </a:r>
            <a:endParaRPr lang="en-US" dirty="0"/>
          </a:p>
        </p:txBody>
      </p:sp>
      <p:pic>
        <p:nvPicPr>
          <p:cNvPr id="8194" name="Picture 2"/>
          <p:cNvPicPr>
            <a:picLocks noChangeAspect="1" noChangeArrowheads="1"/>
          </p:cNvPicPr>
          <p:nvPr/>
        </p:nvPicPr>
        <p:blipFill>
          <a:blip r:embed="rId212">
            <a:extLst>
              <a:ext uri="{28A0092B-C50C-407E-A947-70E740481C1C}">
                <a14:useLocalDpi xmlns:a14="http://schemas.microsoft.com/office/drawing/2010/main" val="0"/>
              </a:ext>
            </a:extLst>
          </a:blip>
          <a:srcRect/>
          <a:stretch>
            <a:fillRect/>
          </a:stretch>
        </p:blipFill>
        <p:spPr bwMode="auto">
          <a:xfrm>
            <a:off x="1295400" y="1728788"/>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10" name="SMARTInkShape-1956"/>
          <p:cNvSpPr/>
          <p:nvPr>
            <p:custDataLst>
              <p:tags r:id="rId1"/>
            </p:custDataLst>
          </p:nvPr>
        </p:nvSpPr>
        <p:spPr>
          <a:xfrm>
            <a:off x="6134952" y="4243342"/>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416" name="SMARTInkShape-Group370"/>
          <p:cNvGrpSpPr/>
          <p:nvPr/>
        </p:nvGrpSpPr>
        <p:grpSpPr>
          <a:xfrm>
            <a:off x="6697323" y="2519712"/>
            <a:ext cx="744959" cy="606193"/>
            <a:chOff x="6697323" y="2519712"/>
            <a:chExt cx="744959" cy="606193"/>
          </a:xfrm>
        </p:grpSpPr>
        <p:sp>
          <p:nvSpPr>
            <p:cNvPr id="8411" name="SMARTInkShape-1957"/>
            <p:cNvSpPr/>
            <p:nvPr>
              <p:custDataLst>
                <p:tags r:id="rId206"/>
              </p:custDataLst>
            </p:nvPr>
          </p:nvSpPr>
          <p:spPr>
            <a:xfrm>
              <a:off x="7288907" y="2936013"/>
              <a:ext cx="153375" cy="14608"/>
            </a:xfrm>
            <a:custGeom>
              <a:avLst/>
              <a:gdLst/>
              <a:ahLst/>
              <a:cxnLst/>
              <a:rect l="0" t="0" r="0" b="0"/>
              <a:pathLst>
                <a:path w="153375" h="14608">
                  <a:moveTo>
                    <a:pt x="0" y="0"/>
                  </a:moveTo>
                  <a:lnTo>
                    <a:pt x="0" y="0"/>
                  </a:lnTo>
                  <a:lnTo>
                    <a:pt x="10880" y="0"/>
                  </a:lnTo>
                  <a:lnTo>
                    <a:pt x="12123" y="811"/>
                  </a:lnTo>
                  <a:lnTo>
                    <a:pt x="12951" y="2164"/>
                  </a:lnTo>
                  <a:lnTo>
                    <a:pt x="13503" y="3877"/>
                  </a:lnTo>
                  <a:lnTo>
                    <a:pt x="14683" y="5019"/>
                  </a:lnTo>
                  <a:lnTo>
                    <a:pt x="18157" y="6288"/>
                  </a:lnTo>
                  <a:lnTo>
                    <a:pt x="51359" y="7264"/>
                  </a:lnTo>
                  <a:lnTo>
                    <a:pt x="81332" y="7298"/>
                  </a:lnTo>
                  <a:lnTo>
                    <a:pt x="116987" y="7302"/>
                  </a:lnTo>
                  <a:lnTo>
                    <a:pt x="131039" y="8115"/>
                  </a:lnTo>
                  <a:lnTo>
                    <a:pt x="153374"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12" name="SMARTInkShape-1958"/>
            <p:cNvSpPr/>
            <p:nvPr>
              <p:custDataLst>
                <p:tags r:id="rId207"/>
              </p:custDataLst>
            </p:nvPr>
          </p:nvSpPr>
          <p:spPr>
            <a:xfrm>
              <a:off x="7062498" y="2833763"/>
              <a:ext cx="146072" cy="80340"/>
            </a:xfrm>
            <a:custGeom>
              <a:avLst/>
              <a:gdLst/>
              <a:ahLst/>
              <a:cxnLst/>
              <a:rect l="0" t="0" r="0" b="0"/>
              <a:pathLst>
                <a:path w="146072" h="80340">
                  <a:moveTo>
                    <a:pt x="0" y="0"/>
                  </a:moveTo>
                  <a:lnTo>
                    <a:pt x="0" y="0"/>
                  </a:lnTo>
                  <a:lnTo>
                    <a:pt x="0" y="7003"/>
                  </a:lnTo>
                  <a:lnTo>
                    <a:pt x="18157" y="25461"/>
                  </a:lnTo>
                  <a:lnTo>
                    <a:pt x="22406" y="27546"/>
                  </a:lnTo>
                  <a:lnTo>
                    <a:pt x="27870" y="28885"/>
                  </a:lnTo>
                  <a:lnTo>
                    <a:pt x="42125" y="41331"/>
                  </a:lnTo>
                  <a:lnTo>
                    <a:pt x="48909" y="43895"/>
                  </a:lnTo>
                  <a:lnTo>
                    <a:pt x="56059" y="48622"/>
                  </a:lnTo>
                  <a:lnTo>
                    <a:pt x="64298" y="50795"/>
                  </a:lnTo>
                  <a:lnTo>
                    <a:pt x="71280" y="56079"/>
                  </a:lnTo>
                  <a:lnTo>
                    <a:pt x="78106" y="57733"/>
                  </a:lnTo>
                  <a:lnTo>
                    <a:pt x="100810" y="58421"/>
                  </a:lnTo>
                  <a:lnTo>
                    <a:pt x="107796" y="63446"/>
                  </a:lnTo>
                  <a:lnTo>
                    <a:pt x="115503" y="65431"/>
                  </a:lnTo>
                  <a:lnTo>
                    <a:pt x="120333" y="65643"/>
                  </a:lnTo>
                  <a:lnTo>
                    <a:pt x="124623" y="67857"/>
                  </a:lnTo>
                  <a:lnTo>
                    <a:pt x="129234" y="70734"/>
                  </a:lnTo>
                  <a:lnTo>
                    <a:pt x="133990" y="72013"/>
                  </a:lnTo>
                  <a:lnTo>
                    <a:pt x="135582" y="73165"/>
                  </a:lnTo>
                  <a:lnTo>
                    <a:pt x="136644" y="74745"/>
                  </a:lnTo>
                  <a:lnTo>
                    <a:pt x="138348" y="79234"/>
                  </a:lnTo>
                  <a:lnTo>
                    <a:pt x="140744" y="79848"/>
                  </a:lnTo>
                  <a:lnTo>
                    <a:pt x="146071" y="8033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13" name="SMARTInkShape-1959"/>
            <p:cNvSpPr/>
            <p:nvPr>
              <p:custDataLst>
                <p:tags r:id="rId208"/>
              </p:custDataLst>
            </p:nvPr>
          </p:nvSpPr>
          <p:spPr>
            <a:xfrm>
              <a:off x="6945643" y="3125904"/>
              <a:ext cx="7303" cy="1"/>
            </a:xfrm>
            <a:custGeom>
              <a:avLst/>
              <a:gdLst/>
              <a:ahLst/>
              <a:cxnLst/>
              <a:rect l="0" t="0" r="0" b="0"/>
              <a:pathLst>
                <a:path w="7303" h="1">
                  <a:moveTo>
                    <a:pt x="0" y="0"/>
                  </a:moveTo>
                  <a:lnTo>
                    <a:pt x="0" y="0"/>
                  </a:lnTo>
                  <a:lnTo>
                    <a:pt x="730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14" name="SMARTInkShape-1960"/>
            <p:cNvSpPr/>
            <p:nvPr>
              <p:custDataLst>
                <p:tags r:id="rId209"/>
              </p:custDataLst>
            </p:nvPr>
          </p:nvSpPr>
          <p:spPr>
            <a:xfrm>
              <a:off x="6850697" y="2694997"/>
              <a:ext cx="124160" cy="102250"/>
            </a:xfrm>
            <a:custGeom>
              <a:avLst/>
              <a:gdLst/>
              <a:ahLst/>
              <a:cxnLst/>
              <a:rect l="0" t="0" r="0" b="0"/>
              <a:pathLst>
                <a:path w="124160" h="102250">
                  <a:moveTo>
                    <a:pt x="0" y="0"/>
                  </a:moveTo>
                  <a:lnTo>
                    <a:pt x="0" y="0"/>
                  </a:lnTo>
                  <a:lnTo>
                    <a:pt x="0" y="3877"/>
                  </a:lnTo>
                  <a:lnTo>
                    <a:pt x="2164" y="7944"/>
                  </a:lnTo>
                  <a:lnTo>
                    <a:pt x="12121" y="20178"/>
                  </a:lnTo>
                  <a:lnTo>
                    <a:pt x="13502" y="24656"/>
                  </a:lnTo>
                  <a:lnTo>
                    <a:pt x="14682" y="26176"/>
                  </a:lnTo>
                  <a:lnTo>
                    <a:pt x="18157" y="27864"/>
                  </a:lnTo>
                  <a:lnTo>
                    <a:pt x="19408" y="29125"/>
                  </a:lnTo>
                  <a:lnTo>
                    <a:pt x="20798" y="32691"/>
                  </a:lnTo>
                  <a:lnTo>
                    <a:pt x="21980" y="33966"/>
                  </a:lnTo>
                  <a:lnTo>
                    <a:pt x="25458" y="35383"/>
                  </a:lnTo>
                  <a:lnTo>
                    <a:pt x="26710" y="36573"/>
                  </a:lnTo>
                  <a:lnTo>
                    <a:pt x="28100" y="40059"/>
                  </a:lnTo>
                  <a:lnTo>
                    <a:pt x="29283" y="41313"/>
                  </a:lnTo>
                  <a:lnTo>
                    <a:pt x="39281" y="47368"/>
                  </a:lnTo>
                  <a:lnTo>
                    <a:pt x="69458" y="74598"/>
                  </a:lnTo>
                  <a:lnTo>
                    <a:pt x="87328" y="85615"/>
                  </a:lnTo>
                  <a:lnTo>
                    <a:pt x="89867" y="86291"/>
                  </a:lnTo>
                  <a:lnTo>
                    <a:pt x="91560" y="87553"/>
                  </a:lnTo>
                  <a:lnTo>
                    <a:pt x="92688" y="89206"/>
                  </a:lnTo>
                  <a:lnTo>
                    <a:pt x="93440" y="91119"/>
                  </a:lnTo>
                  <a:lnTo>
                    <a:pt x="94753" y="92394"/>
                  </a:lnTo>
                  <a:lnTo>
                    <a:pt x="101101" y="94609"/>
                  </a:lnTo>
                  <a:lnTo>
                    <a:pt x="108436" y="94916"/>
                  </a:lnTo>
                  <a:lnTo>
                    <a:pt x="108808" y="95737"/>
                  </a:lnTo>
                  <a:lnTo>
                    <a:pt x="109221" y="98814"/>
                  </a:lnTo>
                  <a:lnTo>
                    <a:pt x="110143" y="99959"/>
                  </a:lnTo>
                  <a:lnTo>
                    <a:pt x="116546" y="102160"/>
                  </a:lnTo>
                  <a:lnTo>
                    <a:pt x="124159" y="10224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15" name="SMARTInkShape-1961"/>
            <p:cNvSpPr/>
            <p:nvPr>
              <p:custDataLst>
                <p:tags r:id="rId210"/>
              </p:custDataLst>
            </p:nvPr>
          </p:nvSpPr>
          <p:spPr>
            <a:xfrm>
              <a:off x="6697323" y="2519712"/>
              <a:ext cx="102250" cy="167982"/>
            </a:xfrm>
            <a:custGeom>
              <a:avLst/>
              <a:gdLst/>
              <a:ahLst/>
              <a:cxnLst/>
              <a:rect l="0" t="0" r="0" b="0"/>
              <a:pathLst>
                <a:path w="102250" h="167982">
                  <a:moveTo>
                    <a:pt x="0" y="0"/>
                  </a:moveTo>
                  <a:lnTo>
                    <a:pt x="0" y="0"/>
                  </a:lnTo>
                  <a:lnTo>
                    <a:pt x="4207" y="0"/>
                  </a:lnTo>
                  <a:lnTo>
                    <a:pt x="5" y="0"/>
                  </a:lnTo>
                  <a:lnTo>
                    <a:pt x="7003" y="0"/>
                  </a:lnTo>
                  <a:lnTo>
                    <a:pt x="7303" y="20804"/>
                  </a:lnTo>
                  <a:lnTo>
                    <a:pt x="13591" y="28102"/>
                  </a:lnTo>
                  <a:lnTo>
                    <a:pt x="14306" y="32762"/>
                  </a:lnTo>
                  <a:lnTo>
                    <a:pt x="15218" y="34014"/>
                  </a:lnTo>
                  <a:lnTo>
                    <a:pt x="16637" y="34849"/>
                  </a:lnTo>
                  <a:lnTo>
                    <a:pt x="18395" y="35405"/>
                  </a:lnTo>
                  <a:lnTo>
                    <a:pt x="19566" y="36587"/>
                  </a:lnTo>
                  <a:lnTo>
                    <a:pt x="20868" y="40065"/>
                  </a:lnTo>
                  <a:lnTo>
                    <a:pt x="22516" y="48910"/>
                  </a:lnTo>
                  <a:lnTo>
                    <a:pt x="26869" y="56059"/>
                  </a:lnTo>
                  <a:lnTo>
                    <a:pt x="28905" y="64298"/>
                  </a:lnTo>
                  <a:lnTo>
                    <a:pt x="34172" y="71279"/>
                  </a:lnTo>
                  <a:lnTo>
                    <a:pt x="36634" y="78106"/>
                  </a:lnTo>
                  <a:lnTo>
                    <a:pt x="41331" y="85268"/>
                  </a:lnTo>
                  <a:lnTo>
                    <a:pt x="43895" y="92529"/>
                  </a:lnTo>
                  <a:lnTo>
                    <a:pt x="64031" y="117308"/>
                  </a:lnTo>
                  <a:lnTo>
                    <a:pt x="64598" y="119592"/>
                  </a:lnTo>
                  <a:lnTo>
                    <a:pt x="71920" y="130048"/>
                  </a:lnTo>
                  <a:lnTo>
                    <a:pt x="85137" y="144373"/>
                  </a:lnTo>
                  <a:lnTo>
                    <a:pt x="86529" y="148833"/>
                  </a:lnTo>
                  <a:lnTo>
                    <a:pt x="87711" y="150347"/>
                  </a:lnTo>
                  <a:lnTo>
                    <a:pt x="102151" y="160585"/>
                  </a:lnTo>
                  <a:lnTo>
                    <a:pt x="102249" y="16798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417" name="SMARTInkShape-1962"/>
          <p:cNvSpPr/>
          <p:nvPr>
            <p:custDataLst>
              <p:tags r:id="rId2"/>
            </p:custDataLst>
          </p:nvPr>
        </p:nvSpPr>
        <p:spPr>
          <a:xfrm>
            <a:off x="4923227" y="2914106"/>
            <a:ext cx="2766963" cy="1296588"/>
          </a:xfrm>
          <a:custGeom>
            <a:avLst/>
            <a:gdLst/>
            <a:ahLst/>
            <a:cxnLst/>
            <a:rect l="0" t="0" r="0" b="0"/>
            <a:pathLst>
              <a:path w="2766963" h="1296588">
                <a:moveTo>
                  <a:pt x="2599393" y="226405"/>
                </a:moveTo>
                <a:lnTo>
                  <a:pt x="2599393" y="226405"/>
                </a:lnTo>
                <a:lnTo>
                  <a:pt x="2599393" y="191857"/>
                </a:lnTo>
                <a:lnTo>
                  <a:pt x="2599393" y="156779"/>
                </a:lnTo>
                <a:lnTo>
                  <a:pt x="2593562" y="136521"/>
                </a:lnTo>
                <a:lnTo>
                  <a:pt x="2586124" y="121778"/>
                </a:lnTo>
                <a:lnTo>
                  <a:pt x="2558981" y="87642"/>
                </a:lnTo>
                <a:lnTo>
                  <a:pt x="2536770" y="72040"/>
                </a:lnTo>
                <a:lnTo>
                  <a:pt x="2505902" y="60333"/>
                </a:lnTo>
                <a:lnTo>
                  <a:pt x="2473356" y="45396"/>
                </a:lnTo>
                <a:lnTo>
                  <a:pt x="2445463" y="36982"/>
                </a:lnTo>
                <a:lnTo>
                  <a:pt x="2414476" y="29349"/>
                </a:lnTo>
                <a:lnTo>
                  <a:pt x="2381761" y="21948"/>
                </a:lnTo>
                <a:lnTo>
                  <a:pt x="2349345" y="16779"/>
                </a:lnTo>
                <a:lnTo>
                  <a:pt x="2325148" y="14759"/>
                </a:lnTo>
                <a:lnTo>
                  <a:pt x="2298165" y="11156"/>
                </a:lnTo>
                <a:lnTo>
                  <a:pt x="2272105" y="9014"/>
                </a:lnTo>
                <a:lnTo>
                  <a:pt x="2246187" y="8061"/>
                </a:lnTo>
                <a:lnTo>
                  <a:pt x="2218438" y="7638"/>
                </a:lnTo>
                <a:lnTo>
                  <a:pt x="2192039" y="5286"/>
                </a:lnTo>
                <a:lnTo>
                  <a:pt x="2165970" y="2347"/>
                </a:lnTo>
                <a:lnTo>
                  <a:pt x="2138154" y="1041"/>
                </a:lnTo>
                <a:lnTo>
                  <a:pt x="2109561" y="461"/>
                </a:lnTo>
                <a:lnTo>
                  <a:pt x="2080622" y="203"/>
                </a:lnTo>
                <a:lnTo>
                  <a:pt x="2051531" y="88"/>
                </a:lnTo>
                <a:lnTo>
                  <a:pt x="2022372" y="37"/>
                </a:lnTo>
                <a:lnTo>
                  <a:pt x="1993182" y="14"/>
                </a:lnTo>
                <a:lnTo>
                  <a:pt x="1963979" y="4"/>
                </a:lnTo>
                <a:lnTo>
                  <a:pt x="1932606" y="0"/>
                </a:lnTo>
                <a:lnTo>
                  <a:pt x="1900538" y="809"/>
                </a:lnTo>
                <a:lnTo>
                  <a:pt x="1870055" y="3874"/>
                </a:lnTo>
                <a:lnTo>
                  <a:pt x="1840278" y="5777"/>
                </a:lnTo>
                <a:lnTo>
                  <a:pt x="1810002" y="6623"/>
                </a:lnTo>
                <a:lnTo>
                  <a:pt x="1777611" y="6999"/>
                </a:lnTo>
                <a:lnTo>
                  <a:pt x="1744280" y="7166"/>
                </a:lnTo>
                <a:lnTo>
                  <a:pt x="1711342" y="8052"/>
                </a:lnTo>
                <a:lnTo>
                  <a:pt x="1680474" y="11150"/>
                </a:lnTo>
                <a:lnTo>
                  <a:pt x="1648360" y="13069"/>
                </a:lnTo>
                <a:lnTo>
                  <a:pt x="1615152" y="14733"/>
                </a:lnTo>
                <a:lnTo>
                  <a:pt x="1581458" y="18177"/>
                </a:lnTo>
                <a:lnTo>
                  <a:pt x="1547549" y="22413"/>
                </a:lnTo>
                <a:lnTo>
                  <a:pt x="1512731" y="27001"/>
                </a:lnTo>
                <a:lnTo>
                  <a:pt x="1494357" y="29360"/>
                </a:lnTo>
                <a:lnTo>
                  <a:pt x="1475616" y="31745"/>
                </a:lnTo>
                <a:lnTo>
                  <a:pt x="1439644" y="36558"/>
                </a:lnTo>
                <a:lnTo>
                  <a:pt x="1404722" y="41403"/>
                </a:lnTo>
                <a:lnTo>
                  <a:pt x="1370266" y="46260"/>
                </a:lnTo>
                <a:lnTo>
                  <a:pt x="1336018" y="51125"/>
                </a:lnTo>
                <a:lnTo>
                  <a:pt x="1301050" y="56803"/>
                </a:lnTo>
                <a:lnTo>
                  <a:pt x="1282635" y="60590"/>
                </a:lnTo>
                <a:lnTo>
                  <a:pt x="1263867" y="64737"/>
                </a:lnTo>
                <a:lnTo>
                  <a:pt x="1227867" y="73673"/>
                </a:lnTo>
                <a:lnTo>
                  <a:pt x="1192931" y="83054"/>
                </a:lnTo>
                <a:lnTo>
                  <a:pt x="1158468" y="92634"/>
                </a:lnTo>
                <a:lnTo>
                  <a:pt x="1124218" y="102302"/>
                </a:lnTo>
                <a:lnTo>
                  <a:pt x="1090059" y="112009"/>
                </a:lnTo>
                <a:lnTo>
                  <a:pt x="1055944" y="121733"/>
                </a:lnTo>
                <a:lnTo>
                  <a:pt x="1021846" y="131464"/>
                </a:lnTo>
                <a:lnTo>
                  <a:pt x="987756" y="141200"/>
                </a:lnTo>
                <a:lnTo>
                  <a:pt x="953670" y="150936"/>
                </a:lnTo>
                <a:lnTo>
                  <a:pt x="919585" y="162838"/>
                </a:lnTo>
                <a:lnTo>
                  <a:pt x="885502" y="176243"/>
                </a:lnTo>
                <a:lnTo>
                  <a:pt x="851419" y="190315"/>
                </a:lnTo>
                <a:lnTo>
                  <a:pt x="819500" y="204684"/>
                </a:lnTo>
                <a:lnTo>
                  <a:pt x="788272" y="219186"/>
                </a:lnTo>
                <a:lnTo>
                  <a:pt x="755457" y="233746"/>
                </a:lnTo>
                <a:lnTo>
                  <a:pt x="721939" y="248332"/>
                </a:lnTo>
                <a:lnTo>
                  <a:pt x="688918" y="263742"/>
                </a:lnTo>
                <a:lnTo>
                  <a:pt x="658011" y="281410"/>
                </a:lnTo>
                <a:lnTo>
                  <a:pt x="625882" y="297919"/>
                </a:lnTo>
                <a:lnTo>
                  <a:pt x="593478" y="314183"/>
                </a:lnTo>
                <a:lnTo>
                  <a:pt x="562846" y="332231"/>
                </a:lnTo>
                <a:lnTo>
                  <a:pt x="533002" y="351072"/>
                </a:lnTo>
                <a:lnTo>
                  <a:pt x="503508" y="370266"/>
                </a:lnTo>
                <a:lnTo>
                  <a:pt x="474170" y="389617"/>
                </a:lnTo>
                <a:lnTo>
                  <a:pt x="444900" y="409037"/>
                </a:lnTo>
                <a:lnTo>
                  <a:pt x="416473" y="428489"/>
                </a:lnTo>
                <a:lnTo>
                  <a:pt x="390315" y="447954"/>
                </a:lnTo>
                <a:lnTo>
                  <a:pt x="365163" y="469589"/>
                </a:lnTo>
                <a:lnTo>
                  <a:pt x="340459" y="491918"/>
                </a:lnTo>
                <a:lnTo>
                  <a:pt x="315954" y="512662"/>
                </a:lnTo>
                <a:lnTo>
                  <a:pt x="291539" y="534866"/>
                </a:lnTo>
                <a:lnTo>
                  <a:pt x="267162" y="558259"/>
                </a:lnTo>
                <a:lnTo>
                  <a:pt x="231439" y="594241"/>
                </a:lnTo>
                <a:lnTo>
                  <a:pt x="199935" y="629788"/>
                </a:lnTo>
                <a:lnTo>
                  <a:pt x="170043" y="662051"/>
                </a:lnTo>
                <a:lnTo>
                  <a:pt x="141439" y="696947"/>
                </a:lnTo>
                <a:lnTo>
                  <a:pt x="117185" y="732984"/>
                </a:lnTo>
                <a:lnTo>
                  <a:pt x="94580" y="769359"/>
                </a:lnTo>
                <a:lnTo>
                  <a:pt x="73275" y="805024"/>
                </a:lnTo>
                <a:lnTo>
                  <a:pt x="56323" y="836509"/>
                </a:lnTo>
                <a:lnTo>
                  <a:pt x="41020" y="866397"/>
                </a:lnTo>
                <a:lnTo>
                  <a:pt x="27019" y="895810"/>
                </a:lnTo>
                <a:lnTo>
                  <a:pt x="17371" y="924272"/>
                </a:lnTo>
                <a:lnTo>
                  <a:pt x="4341" y="959752"/>
                </a:lnTo>
                <a:lnTo>
                  <a:pt x="0" y="991504"/>
                </a:lnTo>
                <a:lnTo>
                  <a:pt x="240" y="1017386"/>
                </a:lnTo>
                <a:lnTo>
                  <a:pt x="11980" y="1053853"/>
                </a:lnTo>
                <a:lnTo>
                  <a:pt x="12636" y="1060439"/>
                </a:lnTo>
                <a:lnTo>
                  <a:pt x="17693" y="1072086"/>
                </a:lnTo>
                <a:lnTo>
                  <a:pt x="37711" y="1104857"/>
                </a:lnTo>
                <a:lnTo>
                  <a:pt x="65236" y="1138881"/>
                </a:lnTo>
                <a:lnTo>
                  <a:pt x="91063" y="1167836"/>
                </a:lnTo>
                <a:lnTo>
                  <a:pt x="122624" y="1184225"/>
                </a:lnTo>
                <a:lnTo>
                  <a:pt x="152541" y="1198974"/>
                </a:lnTo>
                <a:lnTo>
                  <a:pt x="187726" y="1214721"/>
                </a:lnTo>
                <a:lnTo>
                  <a:pt x="216288" y="1223803"/>
                </a:lnTo>
                <a:lnTo>
                  <a:pt x="245308" y="1232445"/>
                </a:lnTo>
                <a:lnTo>
                  <a:pt x="274465" y="1244113"/>
                </a:lnTo>
                <a:lnTo>
                  <a:pt x="304474" y="1253070"/>
                </a:lnTo>
                <a:lnTo>
                  <a:pt x="338702" y="1261675"/>
                </a:lnTo>
                <a:lnTo>
                  <a:pt x="374541" y="1273331"/>
                </a:lnTo>
                <a:lnTo>
                  <a:pt x="410858" y="1281474"/>
                </a:lnTo>
                <a:lnTo>
                  <a:pt x="447316" y="1285058"/>
                </a:lnTo>
                <a:lnTo>
                  <a:pt x="483816" y="1290088"/>
                </a:lnTo>
                <a:lnTo>
                  <a:pt x="508157" y="1291549"/>
                </a:lnTo>
                <a:lnTo>
                  <a:pt x="534664" y="1292198"/>
                </a:lnTo>
                <a:lnTo>
                  <a:pt x="562675" y="1292487"/>
                </a:lnTo>
                <a:lnTo>
                  <a:pt x="591354" y="1292616"/>
                </a:lnTo>
                <a:lnTo>
                  <a:pt x="618166" y="1292673"/>
                </a:lnTo>
                <a:lnTo>
                  <a:pt x="645232" y="1293509"/>
                </a:lnTo>
                <a:lnTo>
                  <a:pt x="676195" y="1296587"/>
                </a:lnTo>
                <a:lnTo>
                  <a:pt x="704563" y="1296331"/>
                </a:lnTo>
                <a:lnTo>
                  <a:pt x="732320" y="1294324"/>
                </a:lnTo>
                <a:lnTo>
                  <a:pt x="763591" y="1293432"/>
                </a:lnTo>
                <a:lnTo>
                  <a:pt x="794260" y="1293035"/>
                </a:lnTo>
                <a:lnTo>
                  <a:pt x="824121" y="1292047"/>
                </a:lnTo>
                <a:lnTo>
                  <a:pt x="853623" y="1288904"/>
                </a:lnTo>
                <a:lnTo>
                  <a:pt x="882964" y="1284801"/>
                </a:lnTo>
                <a:lnTo>
                  <a:pt x="913047" y="1281084"/>
                </a:lnTo>
                <a:lnTo>
                  <a:pt x="945352" y="1279433"/>
                </a:lnTo>
                <a:lnTo>
                  <a:pt x="976481" y="1276534"/>
                </a:lnTo>
                <a:lnTo>
                  <a:pt x="1007358" y="1272542"/>
                </a:lnTo>
                <a:lnTo>
                  <a:pt x="1040015" y="1268062"/>
                </a:lnTo>
                <a:lnTo>
                  <a:pt x="1071301" y="1263366"/>
                </a:lnTo>
                <a:lnTo>
                  <a:pt x="1102247" y="1258573"/>
                </a:lnTo>
                <a:lnTo>
                  <a:pt x="1134937" y="1253739"/>
                </a:lnTo>
                <a:lnTo>
                  <a:pt x="1168400" y="1248885"/>
                </a:lnTo>
                <a:lnTo>
                  <a:pt x="1201396" y="1244022"/>
                </a:lnTo>
                <a:lnTo>
                  <a:pt x="1232291" y="1239157"/>
                </a:lnTo>
                <a:lnTo>
                  <a:pt x="1264415" y="1234289"/>
                </a:lnTo>
                <a:lnTo>
                  <a:pt x="1297629" y="1229421"/>
                </a:lnTo>
                <a:lnTo>
                  <a:pt x="1331325" y="1224552"/>
                </a:lnTo>
                <a:lnTo>
                  <a:pt x="1365236" y="1217519"/>
                </a:lnTo>
                <a:lnTo>
                  <a:pt x="1399243" y="1208983"/>
                </a:lnTo>
                <a:lnTo>
                  <a:pt x="1433292" y="1199779"/>
                </a:lnTo>
                <a:lnTo>
                  <a:pt x="1465196" y="1190279"/>
                </a:lnTo>
                <a:lnTo>
                  <a:pt x="1496417" y="1181458"/>
                </a:lnTo>
                <a:lnTo>
                  <a:pt x="1529228" y="1174832"/>
                </a:lnTo>
                <a:lnTo>
                  <a:pt x="1562746" y="1167019"/>
                </a:lnTo>
                <a:lnTo>
                  <a:pt x="1595767" y="1157325"/>
                </a:lnTo>
                <a:lnTo>
                  <a:pt x="1626672" y="1144901"/>
                </a:lnTo>
                <a:lnTo>
                  <a:pt x="1658802" y="1133428"/>
                </a:lnTo>
                <a:lnTo>
                  <a:pt x="1691205" y="1122920"/>
                </a:lnTo>
                <a:lnTo>
                  <a:pt x="1721837" y="1112839"/>
                </a:lnTo>
                <a:lnTo>
                  <a:pt x="1753845" y="1102949"/>
                </a:lnTo>
                <a:lnTo>
                  <a:pt x="1787006" y="1092332"/>
                </a:lnTo>
                <a:lnTo>
                  <a:pt x="1820679" y="1079498"/>
                </a:lnTo>
                <a:lnTo>
                  <a:pt x="1852416" y="1067843"/>
                </a:lnTo>
                <a:lnTo>
                  <a:pt x="1883563" y="1057253"/>
                </a:lnTo>
                <a:lnTo>
                  <a:pt x="1916341" y="1047136"/>
                </a:lnTo>
                <a:lnTo>
                  <a:pt x="1947681" y="1035066"/>
                </a:lnTo>
                <a:lnTo>
                  <a:pt x="1978650" y="1022398"/>
                </a:lnTo>
                <a:lnTo>
                  <a:pt x="2011349" y="1011357"/>
                </a:lnTo>
                <a:lnTo>
                  <a:pt x="2042653" y="998877"/>
                </a:lnTo>
                <a:lnTo>
                  <a:pt x="2072796" y="986026"/>
                </a:lnTo>
                <a:lnTo>
                  <a:pt x="2102424" y="974905"/>
                </a:lnTo>
                <a:lnTo>
                  <a:pt x="2131821" y="962388"/>
                </a:lnTo>
                <a:lnTo>
                  <a:pt x="2161117" y="949521"/>
                </a:lnTo>
                <a:lnTo>
                  <a:pt x="2190367" y="938393"/>
                </a:lnTo>
                <a:lnTo>
                  <a:pt x="2219597" y="925873"/>
                </a:lnTo>
                <a:lnTo>
                  <a:pt x="2248818" y="912193"/>
                </a:lnTo>
                <a:lnTo>
                  <a:pt x="2278035" y="897999"/>
                </a:lnTo>
                <a:lnTo>
                  <a:pt x="2305087" y="883575"/>
                </a:lnTo>
                <a:lnTo>
                  <a:pt x="2330635" y="869049"/>
                </a:lnTo>
                <a:lnTo>
                  <a:pt x="2355515" y="854478"/>
                </a:lnTo>
                <a:lnTo>
                  <a:pt x="2380097" y="839887"/>
                </a:lnTo>
                <a:lnTo>
                  <a:pt x="2404547" y="825287"/>
                </a:lnTo>
                <a:lnTo>
                  <a:pt x="2428940" y="810684"/>
                </a:lnTo>
                <a:lnTo>
                  <a:pt x="2453306" y="796078"/>
                </a:lnTo>
                <a:lnTo>
                  <a:pt x="2487671" y="774168"/>
                </a:lnTo>
                <a:lnTo>
                  <a:pt x="2518411" y="750094"/>
                </a:lnTo>
                <a:lnTo>
                  <a:pt x="2548078" y="724566"/>
                </a:lnTo>
                <a:lnTo>
                  <a:pt x="2577425" y="699421"/>
                </a:lnTo>
                <a:lnTo>
                  <a:pt x="2606679" y="673576"/>
                </a:lnTo>
                <a:lnTo>
                  <a:pt x="2641768" y="639155"/>
                </a:lnTo>
                <a:lnTo>
                  <a:pt x="2671331" y="606118"/>
                </a:lnTo>
                <a:lnTo>
                  <a:pt x="2695804" y="571340"/>
                </a:lnTo>
                <a:lnTo>
                  <a:pt x="2707974" y="554993"/>
                </a:lnTo>
                <a:lnTo>
                  <a:pt x="2724564" y="520215"/>
                </a:lnTo>
                <a:lnTo>
                  <a:pt x="2743228" y="489661"/>
                </a:lnTo>
                <a:lnTo>
                  <a:pt x="2753675" y="455022"/>
                </a:lnTo>
                <a:lnTo>
                  <a:pt x="2764247" y="423740"/>
                </a:lnTo>
                <a:lnTo>
                  <a:pt x="2766962" y="393282"/>
                </a:lnTo>
                <a:lnTo>
                  <a:pt x="2761538" y="363504"/>
                </a:lnTo>
                <a:lnTo>
                  <a:pt x="2756483" y="335628"/>
                </a:lnTo>
                <a:lnTo>
                  <a:pt x="2737367" y="305178"/>
                </a:lnTo>
                <a:lnTo>
                  <a:pt x="2712898" y="270832"/>
                </a:lnTo>
                <a:lnTo>
                  <a:pt x="2684209" y="246752"/>
                </a:lnTo>
                <a:lnTo>
                  <a:pt x="2656983" y="228106"/>
                </a:lnTo>
                <a:lnTo>
                  <a:pt x="2628359" y="212302"/>
                </a:lnTo>
                <a:lnTo>
                  <a:pt x="2570178" y="18988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18" name="SMARTInkShape-1963"/>
          <p:cNvSpPr/>
          <p:nvPr>
            <p:custDataLst>
              <p:tags r:id="rId3"/>
            </p:custDataLst>
          </p:nvPr>
        </p:nvSpPr>
        <p:spPr>
          <a:xfrm>
            <a:off x="8647361" y="5835508"/>
            <a:ext cx="1" cy="14608"/>
          </a:xfrm>
          <a:custGeom>
            <a:avLst/>
            <a:gdLst/>
            <a:ahLst/>
            <a:cxnLst/>
            <a:rect l="0" t="0" r="0" b="0"/>
            <a:pathLst>
              <a:path w="1" h="14608">
                <a:moveTo>
                  <a:pt x="0" y="0"/>
                </a:moveTo>
                <a:lnTo>
                  <a:pt x="0" y="0"/>
                </a:lnTo>
                <a:lnTo>
                  <a:pt x="0"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427" name="SMARTInkShape-Group373"/>
          <p:cNvGrpSpPr/>
          <p:nvPr/>
        </p:nvGrpSpPr>
        <p:grpSpPr>
          <a:xfrm>
            <a:off x="7069862" y="5550670"/>
            <a:ext cx="1394912" cy="423138"/>
            <a:chOff x="7069862" y="5550670"/>
            <a:chExt cx="1394912" cy="423138"/>
          </a:xfrm>
        </p:grpSpPr>
        <p:sp>
          <p:nvSpPr>
            <p:cNvPr id="8419" name="SMARTInkShape-1964"/>
            <p:cNvSpPr/>
            <p:nvPr>
              <p:custDataLst>
                <p:tags r:id="rId198"/>
              </p:custDataLst>
            </p:nvPr>
          </p:nvSpPr>
          <p:spPr>
            <a:xfrm>
              <a:off x="7990045" y="5646147"/>
              <a:ext cx="474729" cy="216967"/>
            </a:xfrm>
            <a:custGeom>
              <a:avLst/>
              <a:gdLst/>
              <a:ahLst/>
              <a:cxnLst/>
              <a:rect l="0" t="0" r="0" b="0"/>
              <a:pathLst>
                <a:path w="474729" h="216967">
                  <a:moveTo>
                    <a:pt x="0" y="35987"/>
                  </a:moveTo>
                  <a:lnTo>
                    <a:pt x="0" y="35987"/>
                  </a:lnTo>
                  <a:lnTo>
                    <a:pt x="0" y="68958"/>
                  </a:lnTo>
                  <a:lnTo>
                    <a:pt x="2163" y="95157"/>
                  </a:lnTo>
                  <a:lnTo>
                    <a:pt x="6289" y="127653"/>
                  </a:lnTo>
                  <a:lnTo>
                    <a:pt x="7103" y="159499"/>
                  </a:lnTo>
                  <a:lnTo>
                    <a:pt x="7277" y="192702"/>
                  </a:lnTo>
                  <a:lnTo>
                    <a:pt x="7303" y="216966"/>
                  </a:lnTo>
                  <a:lnTo>
                    <a:pt x="7303" y="212145"/>
                  </a:lnTo>
                  <a:lnTo>
                    <a:pt x="13591" y="194894"/>
                  </a:lnTo>
                  <a:lnTo>
                    <a:pt x="18395" y="159351"/>
                  </a:lnTo>
                  <a:lnTo>
                    <a:pt x="29393" y="125688"/>
                  </a:lnTo>
                  <a:lnTo>
                    <a:pt x="41410" y="94536"/>
                  </a:lnTo>
                  <a:lnTo>
                    <a:pt x="58430" y="60211"/>
                  </a:lnTo>
                  <a:lnTo>
                    <a:pt x="60864" y="57006"/>
                  </a:lnTo>
                  <a:lnTo>
                    <a:pt x="67896" y="53443"/>
                  </a:lnTo>
                  <a:lnTo>
                    <a:pt x="72043" y="52494"/>
                  </a:lnTo>
                  <a:lnTo>
                    <a:pt x="75619" y="52672"/>
                  </a:lnTo>
                  <a:lnTo>
                    <a:pt x="81758" y="55034"/>
                  </a:lnTo>
                  <a:lnTo>
                    <a:pt x="89776" y="60926"/>
                  </a:lnTo>
                  <a:lnTo>
                    <a:pt x="111705" y="96792"/>
                  </a:lnTo>
                  <a:lnTo>
                    <a:pt x="128350" y="131246"/>
                  </a:lnTo>
                  <a:lnTo>
                    <a:pt x="140796" y="158044"/>
                  </a:lnTo>
                  <a:lnTo>
                    <a:pt x="162567" y="182592"/>
                  </a:lnTo>
                  <a:lnTo>
                    <a:pt x="169091" y="186354"/>
                  </a:lnTo>
                  <a:lnTo>
                    <a:pt x="201360" y="189097"/>
                  </a:lnTo>
                  <a:lnTo>
                    <a:pt x="216462" y="185405"/>
                  </a:lnTo>
                  <a:lnTo>
                    <a:pt x="224151" y="179217"/>
                  </a:lnTo>
                  <a:lnTo>
                    <a:pt x="253483" y="143931"/>
                  </a:lnTo>
                  <a:lnTo>
                    <a:pt x="269628" y="110974"/>
                  </a:lnTo>
                  <a:lnTo>
                    <a:pt x="286530" y="79915"/>
                  </a:lnTo>
                  <a:lnTo>
                    <a:pt x="297593" y="43439"/>
                  </a:lnTo>
                  <a:lnTo>
                    <a:pt x="299078" y="23843"/>
                  </a:lnTo>
                  <a:lnTo>
                    <a:pt x="297117" y="16253"/>
                  </a:lnTo>
                  <a:lnTo>
                    <a:pt x="293123" y="8646"/>
                  </a:lnTo>
                  <a:lnTo>
                    <a:pt x="291984" y="8021"/>
                  </a:lnTo>
                  <a:lnTo>
                    <a:pt x="282061" y="6937"/>
                  </a:lnTo>
                  <a:lnTo>
                    <a:pt x="280552" y="7694"/>
                  </a:lnTo>
                  <a:lnTo>
                    <a:pt x="279545" y="9010"/>
                  </a:lnTo>
                  <a:lnTo>
                    <a:pt x="272779" y="30902"/>
                  </a:lnTo>
                  <a:lnTo>
                    <a:pt x="266688" y="65494"/>
                  </a:lnTo>
                  <a:lnTo>
                    <a:pt x="268689" y="100303"/>
                  </a:lnTo>
                  <a:lnTo>
                    <a:pt x="272089" y="136274"/>
                  </a:lnTo>
                  <a:lnTo>
                    <a:pt x="280335" y="163186"/>
                  </a:lnTo>
                  <a:lnTo>
                    <a:pt x="287164" y="171776"/>
                  </a:lnTo>
                  <a:lnTo>
                    <a:pt x="294797" y="177487"/>
                  </a:lnTo>
                  <a:lnTo>
                    <a:pt x="303657" y="180703"/>
                  </a:lnTo>
                  <a:lnTo>
                    <a:pt x="320276" y="181879"/>
                  </a:lnTo>
                  <a:lnTo>
                    <a:pt x="333929" y="178127"/>
                  </a:lnTo>
                  <a:lnTo>
                    <a:pt x="341280" y="171925"/>
                  </a:lnTo>
                  <a:lnTo>
                    <a:pt x="370356" y="136628"/>
                  </a:lnTo>
                  <a:lnTo>
                    <a:pt x="392267" y="107287"/>
                  </a:lnTo>
                  <a:lnTo>
                    <a:pt x="406282" y="72276"/>
                  </a:lnTo>
                  <a:lnTo>
                    <a:pt x="414820" y="39835"/>
                  </a:lnTo>
                  <a:lnTo>
                    <a:pt x="417806" y="31475"/>
                  </a:lnTo>
                  <a:lnTo>
                    <a:pt x="421027" y="24244"/>
                  </a:lnTo>
                  <a:lnTo>
                    <a:pt x="423264" y="5517"/>
                  </a:lnTo>
                  <a:lnTo>
                    <a:pt x="422566" y="3501"/>
                  </a:lnTo>
                  <a:lnTo>
                    <a:pt x="421289" y="2157"/>
                  </a:lnTo>
                  <a:lnTo>
                    <a:pt x="417285" y="0"/>
                  </a:lnTo>
                  <a:lnTo>
                    <a:pt x="416957" y="635"/>
                  </a:lnTo>
                  <a:lnTo>
                    <a:pt x="416592" y="3504"/>
                  </a:lnTo>
                  <a:lnTo>
                    <a:pt x="414266" y="7484"/>
                  </a:lnTo>
                  <a:lnTo>
                    <a:pt x="412509" y="9681"/>
                  </a:lnTo>
                  <a:lnTo>
                    <a:pt x="410557" y="16451"/>
                  </a:lnTo>
                  <a:lnTo>
                    <a:pt x="409134" y="51444"/>
                  </a:lnTo>
                  <a:lnTo>
                    <a:pt x="409023" y="83853"/>
                  </a:lnTo>
                  <a:lnTo>
                    <a:pt x="412882" y="111934"/>
                  </a:lnTo>
                  <a:lnTo>
                    <a:pt x="421456" y="144672"/>
                  </a:lnTo>
                  <a:lnTo>
                    <a:pt x="429369" y="166382"/>
                  </a:lnTo>
                  <a:lnTo>
                    <a:pt x="441632" y="182643"/>
                  </a:lnTo>
                  <a:lnTo>
                    <a:pt x="457366" y="194658"/>
                  </a:lnTo>
                  <a:lnTo>
                    <a:pt x="474728" y="1966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20" name="SMARTInkShape-1965"/>
            <p:cNvSpPr/>
            <p:nvPr>
              <p:custDataLst>
                <p:tags r:id="rId199"/>
              </p:custDataLst>
            </p:nvPr>
          </p:nvSpPr>
          <p:spPr>
            <a:xfrm>
              <a:off x="7804034" y="5674830"/>
              <a:ext cx="112976" cy="219107"/>
            </a:xfrm>
            <a:custGeom>
              <a:avLst/>
              <a:gdLst/>
              <a:ahLst/>
              <a:cxnLst/>
              <a:rect l="0" t="0" r="0" b="0"/>
              <a:pathLst>
                <a:path w="112976" h="219107">
                  <a:moveTo>
                    <a:pt x="76458" y="0"/>
                  </a:moveTo>
                  <a:lnTo>
                    <a:pt x="76458" y="0"/>
                  </a:lnTo>
                  <a:lnTo>
                    <a:pt x="52076" y="0"/>
                  </a:lnTo>
                  <a:lnTo>
                    <a:pt x="47228" y="2164"/>
                  </a:lnTo>
                  <a:lnTo>
                    <a:pt x="44799" y="3878"/>
                  </a:lnTo>
                  <a:lnTo>
                    <a:pt x="26324" y="31211"/>
                  </a:lnTo>
                  <a:lnTo>
                    <a:pt x="13838" y="59635"/>
                  </a:lnTo>
                  <a:lnTo>
                    <a:pt x="5720" y="95665"/>
                  </a:lnTo>
                  <a:lnTo>
                    <a:pt x="0" y="130163"/>
                  </a:lnTo>
                  <a:lnTo>
                    <a:pt x="8" y="143329"/>
                  </a:lnTo>
                  <a:lnTo>
                    <a:pt x="3785" y="168432"/>
                  </a:lnTo>
                  <a:lnTo>
                    <a:pt x="5286" y="170716"/>
                  </a:lnTo>
                  <a:lnTo>
                    <a:pt x="7100" y="172239"/>
                  </a:lnTo>
                  <a:lnTo>
                    <a:pt x="11278" y="173931"/>
                  </a:lnTo>
                  <a:lnTo>
                    <a:pt x="13529" y="174384"/>
                  </a:lnTo>
                  <a:lnTo>
                    <a:pt x="15030" y="173872"/>
                  </a:lnTo>
                  <a:lnTo>
                    <a:pt x="16030" y="172720"/>
                  </a:lnTo>
                  <a:lnTo>
                    <a:pt x="17952" y="169276"/>
                  </a:lnTo>
                  <a:lnTo>
                    <a:pt x="37567" y="136018"/>
                  </a:lnTo>
                  <a:lnTo>
                    <a:pt x="54550" y="102231"/>
                  </a:lnTo>
                  <a:lnTo>
                    <a:pt x="69005" y="76566"/>
                  </a:lnTo>
                  <a:lnTo>
                    <a:pt x="70678" y="75390"/>
                  </a:lnTo>
                  <a:lnTo>
                    <a:pt x="74701" y="74082"/>
                  </a:lnTo>
                  <a:lnTo>
                    <a:pt x="82408" y="73173"/>
                  </a:lnTo>
                  <a:lnTo>
                    <a:pt x="85747" y="86780"/>
                  </a:lnTo>
                  <a:lnTo>
                    <a:pt x="87520" y="89501"/>
                  </a:lnTo>
                  <a:lnTo>
                    <a:pt x="90365" y="111363"/>
                  </a:lnTo>
                  <a:lnTo>
                    <a:pt x="93090" y="141289"/>
                  </a:lnTo>
                  <a:lnTo>
                    <a:pt x="97326" y="174340"/>
                  </a:lnTo>
                  <a:lnTo>
                    <a:pt x="104565" y="201103"/>
                  </a:lnTo>
                  <a:lnTo>
                    <a:pt x="112975" y="2191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21" name="SMARTInkShape-1966"/>
            <p:cNvSpPr/>
            <p:nvPr>
              <p:custDataLst>
                <p:tags r:id="rId200"/>
              </p:custDataLst>
            </p:nvPr>
          </p:nvSpPr>
          <p:spPr>
            <a:xfrm>
              <a:off x="7632173" y="5675139"/>
              <a:ext cx="146071" cy="14300"/>
            </a:xfrm>
            <a:custGeom>
              <a:avLst/>
              <a:gdLst/>
              <a:ahLst/>
              <a:cxnLst/>
              <a:rect l="0" t="0" r="0" b="0"/>
              <a:pathLst>
                <a:path w="146071" h="14300">
                  <a:moveTo>
                    <a:pt x="0" y="14299"/>
                  </a:moveTo>
                  <a:lnTo>
                    <a:pt x="0" y="14299"/>
                  </a:lnTo>
                  <a:lnTo>
                    <a:pt x="3876" y="10422"/>
                  </a:lnTo>
                  <a:lnTo>
                    <a:pt x="7944" y="8518"/>
                  </a:lnTo>
                  <a:lnTo>
                    <a:pt x="40836" y="3207"/>
                  </a:lnTo>
                  <a:lnTo>
                    <a:pt x="74429" y="0"/>
                  </a:lnTo>
                  <a:lnTo>
                    <a:pt x="101712" y="564"/>
                  </a:lnTo>
                  <a:lnTo>
                    <a:pt x="134820" y="10574"/>
                  </a:lnTo>
                  <a:lnTo>
                    <a:pt x="146070" y="142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22" name="SMARTInkShape-1967"/>
            <p:cNvSpPr/>
            <p:nvPr>
              <p:custDataLst>
                <p:tags r:id="rId201"/>
              </p:custDataLst>
            </p:nvPr>
          </p:nvSpPr>
          <p:spPr>
            <a:xfrm>
              <a:off x="7668690" y="5550670"/>
              <a:ext cx="20870" cy="341783"/>
            </a:xfrm>
            <a:custGeom>
              <a:avLst/>
              <a:gdLst/>
              <a:ahLst/>
              <a:cxnLst/>
              <a:rect l="0" t="0" r="0" b="0"/>
              <a:pathLst>
                <a:path w="20870" h="341783">
                  <a:moveTo>
                    <a:pt x="14607" y="0"/>
                  </a:moveTo>
                  <a:lnTo>
                    <a:pt x="14607" y="0"/>
                  </a:lnTo>
                  <a:lnTo>
                    <a:pt x="10730" y="3878"/>
                  </a:lnTo>
                  <a:lnTo>
                    <a:pt x="8826" y="7945"/>
                  </a:lnTo>
                  <a:lnTo>
                    <a:pt x="7363" y="40886"/>
                  </a:lnTo>
                  <a:lnTo>
                    <a:pt x="7315" y="74380"/>
                  </a:lnTo>
                  <a:lnTo>
                    <a:pt x="7307" y="104812"/>
                  </a:lnTo>
                  <a:lnTo>
                    <a:pt x="9468" y="139527"/>
                  </a:lnTo>
                  <a:lnTo>
                    <a:pt x="13085" y="175510"/>
                  </a:lnTo>
                  <a:lnTo>
                    <a:pt x="14156" y="211869"/>
                  </a:lnTo>
                  <a:lnTo>
                    <a:pt x="16638" y="244012"/>
                  </a:lnTo>
                  <a:lnTo>
                    <a:pt x="20869" y="276683"/>
                  </a:lnTo>
                  <a:lnTo>
                    <a:pt x="15531" y="311115"/>
                  </a:lnTo>
                  <a:lnTo>
                    <a:pt x="14614" y="341782"/>
                  </a:lnTo>
                  <a:lnTo>
                    <a:pt x="13801" y="341465"/>
                  </a:lnTo>
                  <a:lnTo>
                    <a:pt x="10732" y="338949"/>
                  </a:lnTo>
                  <a:lnTo>
                    <a:pt x="8827" y="335126"/>
                  </a:lnTo>
                  <a:lnTo>
                    <a:pt x="0" y="31405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23" name="SMARTInkShape-1968"/>
            <p:cNvSpPr/>
            <p:nvPr>
              <p:custDataLst>
                <p:tags r:id="rId202"/>
              </p:custDataLst>
            </p:nvPr>
          </p:nvSpPr>
          <p:spPr>
            <a:xfrm>
              <a:off x="7456987" y="5667527"/>
              <a:ext cx="72509" cy="306281"/>
            </a:xfrm>
            <a:custGeom>
              <a:avLst/>
              <a:gdLst/>
              <a:ahLst/>
              <a:cxnLst/>
              <a:rect l="0" t="0" r="0" b="0"/>
              <a:pathLst>
                <a:path w="72509" h="306281">
                  <a:moveTo>
                    <a:pt x="36418" y="0"/>
                  </a:moveTo>
                  <a:lnTo>
                    <a:pt x="36418" y="0"/>
                  </a:lnTo>
                  <a:lnTo>
                    <a:pt x="32541" y="0"/>
                  </a:lnTo>
                  <a:lnTo>
                    <a:pt x="31399" y="812"/>
                  </a:lnTo>
                  <a:lnTo>
                    <a:pt x="30637" y="2164"/>
                  </a:lnTo>
                  <a:lnTo>
                    <a:pt x="30130" y="3877"/>
                  </a:lnTo>
                  <a:lnTo>
                    <a:pt x="28981" y="5019"/>
                  </a:lnTo>
                  <a:lnTo>
                    <a:pt x="25539" y="6288"/>
                  </a:lnTo>
                  <a:lnTo>
                    <a:pt x="24297" y="7437"/>
                  </a:lnTo>
                  <a:lnTo>
                    <a:pt x="10230" y="32677"/>
                  </a:lnTo>
                  <a:lnTo>
                    <a:pt x="1601" y="67955"/>
                  </a:lnTo>
                  <a:lnTo>
                    <a:pt x="0" y="100533"/>
                  </a:lnTo>
                  <a:lnTo>
                    <a:pt x="2109" y="107708"/>
                  </a:lnTo>
                  <a:lnTo>
                    <a:pt x="17072" y="132776"/>
                  </a:lnTo>
                  <a:lnTo>
                    <a:pt x="24033" y="136104"/>
                  </a:lnTo>
                  <a:lnTo>
                    <a:pt x="31726" y="138395"/>
                  </a:lnTo>
                  <a:lnTo>
                    <a:pt x="43276" y="144314"/>
                  </a:lnTo>
                  <a:lnTo>
                    <a:pt x="48393" y="146101"/>
                  </a:lnTo>
                  <a:lnTo>
                    <a:pt x="68059" y="163209"/>
                  </a:lnTo>
                  <a:lnTo>
                    <a:pt x="70769" y="168025"/>
                  </a:lnTo>
                  <a:lnTo>
                    <a:pt x="72295" y="177461"/>
                  </a:lnTo>
                  <a:lnTo>
                    <a:pt x="72508" y="181604"/>
                  </a:lnTo>
                  <a:lnTo>
                    <a:pt x="70582" y="188372"/>
                  </a:lnTo>
                  <a:lnTo>
                    <a:pt x="67832" y="194897"/>
                  </a:lnTo>
                  <a:lnTo>
                    <a:pt x="62045" y="217009"/>
                  </a:lnTo>
                  <a:lnTo>
                    <a:pt x="48490" y="249792"/>
                  </a:lnTo>
                  <a:lnTo>
                    <a:pt x="31544" y="286262"/>
                  </a:lnTo>
                  <a:lnTo>
                    <a:pt x="25056" y="295989"/>
                  </a:lnTo>
                  <a:lnTo>
                    <a:pt x="21939" y="306280"/>
                  </a:lnTo>
                  <a:lnTo>
                    <a:pt x="25727" y="302732"/>
                  </a:lnTo>
                  <a:lnTo>
                    <a:pt x="34277" y="287620"/>
                  </a:lnTo>
                  <a:lnTo>
                    <a:pt x="42318" y="266660"/>
                  </a:lnTo>
                  <a:lnTo>
                    <a:pt x="58329" y="2483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24" name="SMARTInkShape-1969"/>
            <p:cNvSpPr/>
            <p:nvPr>
              <p:custDataLst>
                <p:tags r:id="rId203"/>
              </p:custDataLst>
            </p:nvPr>
          </p:nvSpPr>
          <p:spPr>
            <a:xfrm>
              <a:off x="7325425" y="5601795"/>
              <a:ext cx="36519" cy="7305"/>
            </a:xfrm>
            <a:custGeom>
              <a:avLst/>
              <a:gdLst/>
              <a:ahLst/>
              <a:cxnLst/>
              <a:rect l="0" t="0" r="0" b="0"/>
              <a:pathLst>
                <a:path w="36519" h="7305">
                  <a:moveTo>
                    <a:pt x="0" y="0"/>
                  </a:moveTo>
                  <a:lnTo>
                    <a:pt x="0" y="0"/>
                  </a:lnTo>
                  <a:lnTo>
                    <a:pt x="20798" y="0"/>
                  </a:lnTo>
                  <a:lnTo>
                    <a:pt x="36518"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25" name="SMARTInkShape-1970"/>
            <p:cNvSpPr/>
            <p:nvPr>
              <p:custDataLst>
                <p:tags r:id="rId204"/>
              </p:custDataLst>
            </p:nvPr>
          </p:nvSpPr>
          <p:spPr>
            <a:xfrm>
              <a:off x="7332728" y="5769777"/>
              <a:ext cx="14608" cy="177551"/>
            </a:xfrm>
            <a:custGeom>
              <a:avLst/>
              <a:gdLst/>
              <a:ahLst/>
              <a:cxnLst/>
              <a:rect l="0" t="0" r="0" b="0"/>
              <a:pathLst>
                <a:path w="14608" h="177551">
                  <a:moveTo>
                    <a:pt x="0" y="0"/>
                  </a:moveTo>
                  <a:lnTo>
                    <a:pt x="0" y="0"/>
                  </a:lnTo>
                  <a:lnTo>
                    <a:pt x="0" y="10164"/>
                  </a:lnTo>
                  <a:lnTo>
                    <a:pt x="6627" y="40884"/>
                  </a:lnTo>
                  <a:lnTo>
                    <a:pt x="9334" y="72214"/>
                  </a:lnTo>
                  <a:lnTo>
                    <a:pt x="13565" y="105964"/>
                  </a:lnTo>
                  <a:lnTo>
                    <a:pt x="14402" y="137245"/>
                  </a:lnTo>
                  <a:lnTo>
                    <a:pt x="14596" y="172887"/>
                  </a:lnTo>
                  <a:lnTo>
                    <a:pt x="14604" y="177550"/>
                  </a:lnTo>
                  <a:lnTo>
                    <a:pt x="14607" y="162839"/>
                  </a:lnTo>
                  <a:lnTo>
                    <a:pt x="7304" y="14607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26" name="SMARTInkShape-1971"/>
            <p:cNvSpPr/>
            <p:nvPr>
              <p:custDataLst>
                <p:tags r:id="rId205"/>
              </p:custDataLst>
            </p:nvPr>
          </p:nvSpPr>
          <p:spPr>
            <a:xfrm>
              <a:off x="7069862" y="5696888"/>
              <a:ext cx="175225" cy="269622"/>
            </a:xfrm>
            <a:custGeom>
              <a:avLst/>
              <a:gdLst/>
              <a:ahLst/>
              <a:cxnLst/>
              <a:rect l="0" t="0" r="0" b="0"/>
              <a:pathLst>
                <a:path w="175225" h="269622">
                  <a:moveTo>
                    <a:pt x="80278" y="204351"/>
                  </a:moveTo>
                  <a:lnTo>
                    <a:pt x="80278" y="204351"/>
                  </a:lnTo>
                  <a:lnTo>
                    <a:pt x="84156" y="200474"/>
                  </a:lnTo>
                  <a:lnTo>
                    <a:pt x="86060" y="196407"/>
                  </a:lnTo>
                  <a:lnTo>
                    <a:pt x="87281" y="187184"/>
                  </a:lnTo>
                  <a:lnTo>
                    <a:pt x="85284" y="182385"/>
                  </a:lnTo>
                  <a:lnTo>
                    <a:pt x="82503" y="177547"/>
                  </a:lnTo>
                  <a:lnTo>
                    <a:pt x="80126" y="170261"/>
                  </a:lnTo>
                  <a:lnTo>
                    <a:pt x="76694" y="165396"/>
                  </a:lnTo>
                  <a:lnTo>
                    <a:pt x="66323" y="158095"/>
                  </a:lnTo>
                  <a:lnTo>
                    <a:pt x="56848" y="154670"/>
                  </a:lnTo>
                  <a:lnTo>
                    <a:pt x="49307" y="156032"/>
                  </a:lnTo>
                  <a:lnTo>
                    <a:pt x="38100" y="161361"/>
                  </a:lnTo>
                  <a:lnTo>
                    <a:pt x="19482" y="173624"/>
                  </a:lnTo>
                  <a:lnTo>
                    <a:pt x="5138" y="195055"/>
                  </a:lnTo>
                  <a:lnTo>
                    <a:pt x="1480" y="209351"/>
                  </a:lnTo>
                  <a:lnTo>
                    <a:pt x="0" y="241326"/>
                  </a:lnTo>
                  <a:lnTo>
                    <a:pt x="778" y="249999"/>
                  </a:lnTo>
                  <a:lnTo>
                    <a:pt x="3829" y="256558"/>
                  </a:lnTo>
                  <a:lnTo>
                    <a:pt x="13986" y="264812"/>
                  </a:lnTo>
                  <a:lnTo>
                    <a:pt x="23397" y="268522"/>
                  </a:lnTo>
                  <a:lnTo>
                    <a:pt x="31325" y="269621"/>
                  </a:lnTo>
                  <a:lnTo>
                    <a:pt x="46568" y="262192"/>
                  </a:lnTo>
                  <a:lnTo>
                    <a:pt x="58749" y="249711"/>
                  </a:lnTo>
                  <a:lnTo>
                    <a:pt x="75155" y="224312"/>
                  </a:lnTo>
                  <a:lnTo>
                    <a:pt x="89214" y="188878"/>
                  </a:lnTo>
                  <a:lnTo>
                    <a:pt x="100509" y="160274"/>
                  </a:lnTo>
                  <a:lnTo>
                    <a:pt x="108995" y="131240"/>
                  </a:lnTo>
                  <a:lnTo>
                    <a:pt x="119133" y="96227"/>
                  </a:lnTo>
                  <a:lnTo>
                    <a:pt x="128137" y="61659"/>
                  </a:lnTo>
                  <a:lnTo>
                    <a:pt x="134850" y="28390"/>
                  </a:lnTo>
                  <a:lnTo>
                    <a:pt x="138697" y="0"/>
                  </a:lnTo>
                  <a:lnTo>
                    <a:pt x="138707" y="31617"/>
                  </a:lnTo>
                  <a:lnTo>
                    <a:pt x="138707" y="62662"/>
                  </a:lnTo>
                  <a:lnTo>
                    <a:pt x="138707" y="95844"/>
                  </a:lnTo>
                  <a:lnTo>
                    <a:pt x="139518" y="127388"/>
                  </a:lnTo>
                  <a:lnTo>
                    <a:pt x="145349" y="157653"/>
                  </a:lnTo>
                  <a:lnTo>
                    <a:pt x="156184" y="186368"/>
                  </a:lnTo>
                  <a:lnTo>
                    <a:pt x="167526" y="218291"/>
                  </a:lnTo>
                  <a:lnTo>
                    <a:pt x="174549" y="241051"/>
                  </a:lnTo>
                  <a:lnTo>
                    <a:pt x="175224" y="24817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33" name="SMARTInkShape-Group374"/>
          <p:cNvGrpSpPr/>
          <p:nvPr/>
        </p:nvGrpSpPr>
        <p:grpSpPr>
          <a:xfrm>
            <a:off x="5879458" y="5711524"/>
            <a:ext cx="956620" cy="554892"/>
            <a:chOff x="5879458" y="5711524"/>
            <a:chExt cx="956620" cy="554892"/>
          </a:xfrm>
        </p:grpSpPr>
        <p:sp>
          <p:nvSpPr>
            <p:cNvPr id="8428" name="SMARTInkShape-1972"/>
            <p:cNvSpPr/>
            <p:nvPr>
              <p:custDataLst>
                <p:tags r:id="rId193"/>
              </p:custDataLst>
            </p:nvPr>
          </p:nvSpPr>
          <p:spPr>
            <a:xfrm>
              <a:off x="6748576" y="5835597"/>
              <a:ext cx="87502" cy="229562"/>
            </a:xfrm>
            <a:custGeom>
              <a:avLst/>
              <a:gdLst/>
              <a:ahLst/>
              <a:cxnLst/>
              <a:rect l="0" t="0" r="0" b="0"/>
              <a:pathLst>
                <a:path w="87502" h="229562">
                  <a:moveTo>
                    <a:pt x="50996" y="7215"/>
                  </a:moveTo>
                  <a:lnTo>
                    <a:pt x="50996" y="7215"/>
                  </a:lnTo>
                  <a:lnTo>
                    <a:pt x="54873" y="7215"/>
                  </a:lnTo>
                  <a:lnTo>
                    <a:pt x="56015" y="6403"/>
                  </a:lnTo>
                  <a:lnTo>
                    <a:pt x="56778" y="5050"/>
                  </a:lnTo>
                  <a:lnTo>
                    <a:pt x="58210" y="212"/>
                  </a:lnTo>
                  <a:lnTo>
                    <a:pt x="54396" y="0"/>
                  </a:lnTo>
                  <a:lnTo>
                    <a:pt x="53262" y="782"/>
                  </a:lnTo>
                  <a:lnTo>
                    <a:pt x="52507" y="2114"/>
                  </a:lnTo>
                  <a:lnTo>
                    <a:pt x="52003" y="3815"/>
                  </a:lnTo>
                  <a:lnTo>
                    <a:pt x="47115" y="7866"/>
                  </a:lnTo>
                  <a:lnTo>
                    <a:pt x="26952" y="20284"/>
                  </a:lnTo>
                  <a:lnTo>
                    <a:pt x="4847" y="49746"/>
                  </a:lnTo>
                  <a:lnTo>
                    <a:pt x="1345" y="59670"/>
                  </a:lnTo>
                  <a:lnTo>
                    <a:pt x="0" y="81572"/>
                  </a:lnTo>
                  <a:lnTo>
                    <a:pt x="2093" y="87059"/>
                  </a:lnTo>
                  <a:lnTo>
                    <a:pt x="10048" y="97194"/>
                  </a:lnTo>
                  <a:lnTo>
                    <a:pt x="44950" y="120953"/>
                  </a:lnTo>
                  <a:lnTo>
                    <a:pt x="77004" y="142717"/>
                  </a:lnTo>
                  <a:lnTo>
                    <a:pt x="82302" y="144530"/>
                  </a:lnTo>
                  <a:lnTo>
                    <a:pt x="84039" y="145825"/>
                  </a:lnTo>
                  <a:lnTo>
                    <a:pt x="85969" y="149428"/>
                  </a:lnTo>
                  <a:lnTo>
                    <a:pt x="87423" y="165517"/>
                  </a:lnTo>
                  <a:lnTo>
                    <a:pt x="87501" y="177638"/>
                  </a:lnTo>
                  <a:lnTo>
                    <a:pt x="83633" y="188813"/>
                  </a:lnTo>
                  <a:lnTo>
                    <a:pt x="72716" y="203958"/>
                  </a:lnTo>
                  <a:lnTo>
                    <a:pt x="54234" y="223867"/>
                  </a:lnTo>
                  <a:lnTo>
                    <a:pt x="51955" y="229561"/>
                  </a:lnTo>
                  <a:lnTo>
                    <a:pt x="51635" y="229292"/>
                  </a:lnTo>
                  <a:lnTo>
                    <a:pt x="51122" y="226907"/>
                  </a:lnTo>
                  <a:lnTo>
                    <a:pt x="57663" y="214774"/>
                  </a:lnTo>
                  <a:lnTo>
                    <a:pt x="80210" y="18249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29" name="SMARTInkShape-1973"/>
            <p:cNvSpPr/>
            <p:nvPr>
              <p:custDataLst>
                <p:tags r:id="rId194"/>
              </p:custDataLst>
            </p:nvPr>
          </p:nvSpPr>
          <p:spPr>
            <a:xfrm>
              <a:off x="6638984" y="5777088"/>
              <a:ext cx="43732" cy="124152"/>
            </a:xfrm>
            <a:custGeom>
              <a:avLst/>
              <a:gdLst/>
              <a:ahLst/>
              <a:cxnLst/>
              <a:rect l="0" t="0" r="0" b="0"/>
              <a:pathLst>
                <a:path w="43732" h="124152">
                  <a:moveTo>
                    <a:pt x="7213" y="7295"/>
                  </a:moveTo>
                  <a:lnTo>
                    <a:pt x="7213" y="7295"/>
                  </a:lnTo>
                  <a:lnTo>
                    <a:pt x="7213" y="3418"/>
                  </a:lnTo>
                  <a:lnTo>
                    <a:pt x="6403" y="2276"/>
                  </a:lnTo>
                  <a:lnTo>
                    <a:pt x="5050" y="1514"/>
                  </a:lnTo>
                  <a:lnTo>
                    <a:pt x="0" y="18"/>
                  </a:lnTo>
                  <a:lnTo>
                    <a:pt x="3814" y="0"/>
                  </a:lnTo>
                  <a:lnTo>
                    <a:pt x="7868" y="2158"/>
                  </a:lnTo>
                  <a:lnTo>
                    <a:pt x="38890" y="31670"/>
                  </a:lnTo>
                  <a:lnTo>
                    <a:pt x="41580" y="38686"/>
                  </a:lnTo>
                  <a:lnTo>
                    <a:pt x="43648" y="69731"/>
                  </a:lnTo>
                  <a:lnTo>
                    <a:pt x="43727" y="104810"/>
                  </a:lnTo>
                  <a:lnTo>
                    <a:pt x="43731" y="1241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30" name="SMARTInkShape-1974"/>
            <p:cNvSpPr/>
            <p:nvPr>
              <p:custDataLst>
                <p:tags r:id="rId195"/>
              </p:custDataLst>
            </p:nvPr>
          </p:nvSpPr>
          <p:spPr>
            <a:xfrm>
              <a:off x="6303865" y="5711524"/>
              <a:ext cx="298513" cy="414221"/>
            </a:xfrm>
            <a:custGeom>
              <a:avLst/>
              <a:gdLst/>
              <a:ahLst/>
              <a:cxnLst/>
              <a:rect l="0" t="0" r="0" b="0"/>
              <a:pathLst>
                <a:path w="298513" h="414221">
                  <a:moveTo>
                    <a:pt x="64801" y="262751"/>
                  </a:moveTo>
                  <a:lnTo>
                    <a:pt x="64801" y="262751"/>
                  </a:lnTo>
                  <a:lnTo>
                    <a:pt x="64801" y="249460"/>
                  </a:lnTo>
                  <a:lnTo>
                    <a:pt x="59780" y="242573"/>
                  </a:lnTo>
                  <a:lnTo>
                    <a:pt x="58511" y="238093"/>
                  </a:lnTo>
                  <a:lnTo>
                    <a:pt x="57361" y="236575"/>
                  </a:lnTo>
                  <a:lnTo>
                    <a:pt x="53920" y="234887"/>
                  </a:lnTo>
                  <a:lnTo>
                    <a:pt x="47521" y="236301"/>
                  </a:lnTo>
                  <a:lnTo>
                    <a:pt x="36958" y="241659"/>
                  </a:lnTo>
                  <a:lnTo>
                    <a:pt x="13555" y="263971"/>
                  </a:lnTo>
                  <a:lnTo>
                    <a:pt x="3721" y="279432"/>
                  </a:lnTo>
                  <a:lnTo>
                    <a:pt x="447" y="295104"/>
                  </a:lnTo>
                  <a:lnTo>
                    <a:pt x="0" y="331042"/>
                  </a:lnTo>
                  <a:lnTo>
                    <a:pt x="5746" y="351151"/>
                  </a:lnTo>
                  <a:lnTo>
                    <a:pt x="22529" y="383133"/>
                  </a:lnTo>
                  <a:lnTo>
                    <a:pt x="44230" y="409695"/>
                  </a:lnTo>
                  <a:lnTo>
                    <a:pt x="49706" y="413266"/>
                  </a:lnTo>
                  <a:lnTo>
                    <a:pt x="52303" y="414220"/>
                  </a:lnTo>
                  <a:lnTo>
                    <a:pt x="59516" y="413115"/>
                  </a:lnTo>
                  <a:lnTo>
                    <a:pt x="63711" y="411683"/>
                  </a:lnTo>
                  <a:lnTo>
                    <a:pt x="70537" y="405765"/>
                  </a:lnTo>
                  <a:lnTo>
                    <a:pt x="89053" y="374559"/>
                  </a:lnTo>
                  <a:lnTo>
                    <a:pt x="99141" y="344589"/>
                  </a:lnTo>
                  <a:lnTo>
                    <a:pt x="101126" y="308226"/>
                  </a:lnTo>
                  <a:lnTo>
                    <a:pt x="101315" y="272287"/>
                  </a:lnTo>
                  <a:lnTo>
                    <a:pt x="101317" y="260020"/>
                  </a:lnTo>
                  <a:lnTo>
                    <a:pt x="113775" y="225780"/>
                  </a:lnTo>
                  <a:lnTo>
                    <a:pt x="125700" y="191960"/>
                  </a:lnTo>
                  <a:lnTo>
                    <a:pt x="129100" y="164593"/>
                  </a:lnTo>
                  <a:lnTo>
                    <a:pt x="137862" y="135926"/>
                  </a:lnTo>
                  <a:lnTo>
                    <a:pt x="144512" y="102178"/>
                  </a:lnTo>
                  <a:lnTo>
                    <a:pt x="152799" y="67259"/>
                  </a:lnTo>
                  <a:lnTo>
                    <a:pt x="158373" y="36678"/>
                  </a:lnTo>
                  <a:lnTo>
                    <a:pt x="159735" y="418"/>
                  </a:lnTo>
                  <a:lnTo>
                    <a:pt x="155865" y="0"/>
                  </a:lnTo>
                  <a:lnTo>
                    <a:pt x="154724" y="1564"/>
                  </a:lnTo>
                  <a:lnTo>
                    <a:pt x="153118" y="11520"/>
                  </a:lnTo>
                  <a:lnTo>
                    <a:pt x="152501" y="46402"/>
                  </a:lnTo>
                  <a:lnTo>
                    <a:pt x="152460" y="77554"/>
                  </a:lnTo>
                  <a:lnTo>
                    <a:pt x="153258" y="112480"/>
                  </a:lnTo>
                  <a:lnTo>
                    <a:pt x="157463" y="148527"/>
                  </a:lnTo>
                  <a:lnTo>
                    <a:pt x="159880" y="184905"/>
                  </a:lnTo>
                  <a:lnTo>
                    <a:pt x="164564" y="220571"/>
                  </a:lnTo>
                  <a:lnTo>
                    <a:pt x="166313" y="252056"/>
                  </a:lnTo>
                  <a:lnTo>
                    <a:pt x="166904" y="287448"/>
                  </a:lnTo>
                  <a:lnTo>
                    <a:pt x="167841" y="315715"/>
                  </a:lnTo>
                  <a:lnTo>
                    <a:pt x="174050" y="341196"/>
                  </a:lnTo>
                  <a:lnTo>
                    <a:pt x="174964" y="341827"/>
                  </a:lnTo>
                  <a:lnTo>
                    <a:pt x="178140" y="342528"/>
                  </a:lnTo>
                  <a:lnTo>
                    <a:pt x="182257" y="340676"/>
                  </a:lnTo>
                  <a:lnTo>
                    <a:pt x="184491" y="339045"/>
                  </a:lnTo>
                  <a:lnTo>
                    <a:pt x="186973" y="335070"/>
                  </a:lnTo>
                  <a:lnTo>
                    <a:pt x="188888" y="330599"/>
                  </a:lnTo>
                  <a:lnTo>
                    <a:pt x="208497" y="296541"/>
                  </a:lnTo>
                  <a:lnTo>
                    <a:pt x="229535" y="260443"/>
                  </a:lnTo>
                  <a:lnTo>
                    <a:pt x="231338" y="254151"/>
                  </a:lnTo>
                  <a:lnTo>
                    <a:pt x="232631" y="252148"/>
                  </a:lnTo>
                  <a:lnTo>
                    <a:pt x="234303" y="250813"/>
                  </a:lnTo>
                  <a:lnTo>
                    <a:pt x="236230" y="249925"/>
                  </a:lnTo>
                  <a:lnTo>
                    <a:pt x="236703" y="249330"/>
                  </a:lnTo>
                  <a:lnTo>
                    <a:pt x="236207" y="248934"/>
                  </a:lnTo>
                  <a:lnTo>
                    <a:pt x="233457" y="248299"/>
                  </a:lnTo>
                  <a:lnTo>
                    <a:pt x="215405" y="265524"/>
                  </a:lnTo>
                  <a:lnTo>
                    <a:pt x="204980" y="282233"/>
                  </a:lnTo>
                  <a:lnTo>
                    <a:pt x="203697" y="283042"/>
                  </a:lnTo>
                  <a:lnTo>
                    <a:pt x="200108" y="283941"/>
                  </a:lnTo>
                  <a:lnTo>
                    <a:pt x="198826" y="284993"/>
                  </a:lnTo>
                  <a:lnTo>
                    <a:pt x="197402" y="288325"/>
                  </a:lnTo>
                  <a:lnTo>
                    <a:pt x="197834" y="289538"/>
                  </a:lnTo>
                  <a:lnTo>
                    <a:pt x="198933" y="290348"/>
                  </a:lnTo>
                  <a:lnTo>
                    <a:pt x="202651" y="291645"/>
                  </a:lnTo>
                  <a:lnTo>
                    <a:pt x="217528" y="291937"/>
                  </a:lnTo>
                  <a:lnTo>
                    <a:pt x="220989" y="293569"/>
                  </a:lnTo>
                  <a:lnTo>
                    <a:pt x="253132" y="323265"/>
                  </a:lnTo>
                  <a:lnTo>
                    <a:pt x="274106" y="359402"/>
                  </a:lnTo>
                  <a:lnTo>
                    <a:pt x="280642" y="368931"/>
                  </a:lnTo>
                  <a:lnTo>
                    <a:pt x="282454" y="374322"/>
                  </a:lnTo>
                  <a:lnTo>
                    <a:pt x="283749" y="376083"/>
                  </a:lnTo>
                  <a:lnTo>
                    <a:pt x="285424" y="377257"/>
                  </a:lnTo>
                  <a:lnTo>
                    <a:pt x="287353" y="378040"/>
                  </a:lnTo>
                  <a:lnTo>
                    <a:pt x="288638" y="377752"/>
                  </a:lnTo>
                  <a:lnTo>
                    <a:pt x="289494" y="376747"/>
                  </a:lnTo>
                  <a:lnTo>
                    <a:pt x="290870" y="373181"/>
                  </a:lnTo>
                  <a:lnTo>
                    <a:pt x="298512" y="36500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31" name="SMARTInkShape-1975"/>
            <p:cNvSpPr/>
            <p:nvPr>
              <p:custDataLst>
                <p:tags r:id="rId196"/>
              </p:custDataLst>
            </p:nvPr>
          </p:nvSpPr>
          <p:spPr>
            <a:xfrm>
              <a:off x="6116628" y="6032711"/>
              <a:ext cx="120235" cy="188274"/>
            </a:xfrm>
            <a:custGeom>
              <a:avLst/>
              <a:gdLst/>
              <a:ahLst/>
              <a:cxnLst/>
              <a:rect l="0" t="0" r="0" b="0"/>
              <a:pathLst>
                <a:path w="120235" h="188274">
                  <a:moveTo>
                    <a:pt x="62145" y="7296"/>
                  </a:moveTo>
                  <a:lnTo>
                    <a:pt x="62145" y="7296"/>
                  </a:lnTo>
                  <a:lnTo>
                    <a:pt x="62145" y="80"/>
                  </a:lnTo>
                  <a:lnTo>
                    <a:pt x="51980" y="0"/>
                  </a:lnTo>
                  <a:lnTo>
                    <a:pt x="41100" y="3871"/>
                  </a:lnTo>
                  <a:lnTo>
                    <a:pt x="34398" y="10102"/>
                  </a:lnTo>
                  <a:lnTo>
                    <a:pt x="12099" y="45420"/>
                  </a:lnTo>
                  <a:lnTo>
                    <a:pt x="4561" y="79175"/>
                  </a:lnTo>
                  <a:lnTo>
                    <a:pt x="0" y="106678"/>
                  </a:lnTo>
                  <a:lnTo>
                    <a:pt x="4906" y="138192"/>
                  </a:lnTo>
                  <a:lnTo>
                    <a:pt x="13690" y="163984"/>
                  </a:lnTo>
                  <a:lnTo>
                    <a:pt x="20594" y="172421"/>
                  </a:lnTo>
                  <a:lnTo>
                    <a:pt x="38248" y="184450"/>
                  </a:lnTo>
                  <a:lnTo>
                    <a:pt x="52540" y="188273"/>
                  </a:lnTo>
                  <a:lnTo>
                    <a:pt x="62204" y="187004"/>
                  </a:lnTo>
                  <a:lnTo>
                    <a:pt x="85686" y="177332"/>
                  </a:lnTo>
                  <a:lnTo>
                    <a:pt x="92355" y="172673"/>
                  </a:lnTo>
                  <a:lnTo>
                    <a:pt x="108275" y="141766"/>
                  </a:lnTo>
                  <a:lnTo>
                    <a:pt x="117997" y="106332"/>
                  </a:lnTo>
                  <a:lnTo>
                    <a:pt x="120234" y="72604"/>
                  </a:lnTo>
                  <a:lnTo>
                    <a:pt x="114255" y="39334"/>
                  </a:lnTo>
                  <a:lnTo>
                    <a:pt x="105889" y="10714"/>
                  </a:lnTo>
                  <a:lnTo>
                    <a:pt x="99775" y="1564"/>
                  </a:lnTo>
                  <a:lnTo>
                    <a:pt x="96994" y="690"/>
                  </a:lnTo>
                  <a:lnTo>
                    <a:pt x="95115" y="458"/>
                  </a:lnTo>
                  <a:lnTo>
                    <a:pt x="93863" y="1115"/>
                  </a:lnTo>
                  <a:lnTo>
                    <a:pt x="93029" y="2363"/>
                  </a:lnTo>
                  <a:lnTo>
                    <a:pt x="91854" y="7998"/>
                  </a:lnTo>
                  <a:lnTo>
                    <a:pt x="91457" y="13295"/>
                  </a:lnTo>
                  <a:lnTo>
                    <a:pt x="98663" y="2190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32" name="SMARTInkShape-1976"/>
            <p:cNvSpPr/>
            <p:nvPr>
              <p:custDataLst>
                <p:tags r:id="rId197"/>
              </p:custDataLst>
            </p:nvPr>
          </p:nvSpPr>
          <p:spPr>
            <a:xfrm>
              <a:off x="5879458" y="5857508"/>
              <a:ext cx="189762" cy="408908"/>
            </a:xfrm>
            <a:custGeom>
              <a:avLst/>
              <a:gdLst/>
              <a:ahLst/>
              <a:cxnLst/>
              <a:rect l="0" t="0" r="0" b="0"/>
              <a:pathLst>
                <a:path w="189762" h="408908">
                  <a:moveTo>
                    <a:pt x="116727" y="7214"/>
                  </a:moveTo>
                  <a:lnTo>
                    <a:pt x="116727" y="7214"/>
                  </a:lnTo>
                  <a:lnTo>
                    <a:pt x="112850" y="7214"/>
                  </a:lnTo>
                  <a:lnTo>
                    <a:pt x="111708" y="6402"/>
                  </a:lnTo>
                  <a:lnTo>
                    <a:pt x="110947" y="5050"/>
                  </a:lnTo>
                  <a:lnTo>
                    <a:pt x="110439" y="3337"/>
                  </a:lnTo>
                  <a:lnTo>
                    <a:pt x="108478" y="2196"/>
                  </a:lnTo>
                  <a:lnTo>
                    <a:pt x="89182" y="210"/>
                  </a:lnTo>
                  <a:lnTo>
                    <a:pt x="78991" y="0"/>
                  </a:lnTo>
                  <a:lnTo>
                    <a:pt x="71282" y="4278"/>
                  </a:lnTo>
                  <a:lnTo>
                    <a:pt x="45714" y="23727"/>
                  </a:lnTo>
                  <a:lnTo>
                    <a:pt x="23482" y="59147"/>
                  </a:lnTo>
                  <a:lnTo>
                    <a:pt x="12379" y="91589"/>
                  </a:lnTo>
                  <a:lnTo>
                    <a:pt x="4840" y="119676"/>
                  </a:lnTo>
                  <a:lnTo>
                    <a:pt x="1343" y="148556"/>
                  </a:lnTo>
                  <a:lnTo>
                    <a:pt x="307" y="181548"/>
                  </a:lnTo>
                  <a:lnTo>
                    <a:pt x="0" y="213144"/>
                  </a:lnTo>
                  <a:lnTo>
                    <a:pt x="3786" y="243064"/>
                  </a:lnTo>
                  <a:lnTo>
                    <a:pt x="6170" y="272487"/>
                  </a:lnTo>
                  <a:lnTo>
                    <a:pt x="10754" y="297885"/>
                  </a:lnTo>
                  <a:lnTo>
                    <a:pt x="21129" y="316952"/>
                  </a:lnTo>
                  <a:lnTo>
                    <a:pt x="53535" y="352804"/>
                  </a:lnTo>
                  <a:lnTo>
                    <a:pt x="68880" y="366676"/>
                  </a:lnTo>
                  <a:lnTo>
                    <a:pt x="102552" y="385573"/>
                  </a:lnTo>
                  <a:lnTo>
                    <a:pt x="136439" y="398407"/>
                  </a:lnTo>
                  <a:lnTo>
                    <a:pt x="167209" y="407879"/>
                  </a:lnTo>
                  <a:lnTo>
                    <a:pt x="189761" y="4089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38" name="SMARTInkShape-Group375"/>
          <p:cNvGrpSpPr/>
          <p:nvPr/>
        </p:nvGrpSpPr>
        <p:grpSpPr>
          <a:xfrm>
            <a:off x="7822064" y="5047206"/>
            <a:ext cx="839904" cy="525237"/>
            <a:chOff x="7822064" y="5047206"/>
            <a:chExt cx="839904" cy="525237"/>
          </a:xfrm>
        </p:grpSpPr>
        <p:sp>
          <p:nvSpPr>
            <p:cNvPr id="8434" name="SMARTInkShape-1977"/>
            <p:cNvSpPr/>
            <p:nvPr>
              <p:custDataLst>
                <p:tags r:id="rId189"/>
              </p:custDataLst>
            </p:nvPr>
          </p:nvSpPr>
          <p:spPr>
            <a:xfrm>
              <a:off x="8086133" y="5047206"/>
              <a:ext cx="575835" cy="525237"/>
            </a:xfrm>
            <a:custGeom>
              <a:avLst/>
              <a:gdLst/>
              <a:ahLst/>
              <a:cxnLst/>
              <a:rect l="0" t="0" r="0" b="0"/>
              <a:pathLst>
                <a:path w="575835" h="525237">
                  <a:moveTo>
                    <a:pt x="79196" y="189414"/>
                  </a:moveTo>
                  <a:lnTo>
                    <a:pt x="79196" y="189414"/>
                  </a:lnTo>
                  <a:lnTo>
                    <a:pt x="71901" y="196710"/>
                  </a:lnTo>
                  <a:lnTo>
                    <a:pt x="71893" y="203005"/>
                  </a:lnTo>
                  <a:lnTo>
                    <a:pt x="76911" y="209651"/>
                  </a:lnTo>
                  <a:lnTo>
                    <a:pt x="79331" y="216418"/>
                  </a:lnTo>
                  <a:lnTo>
                    <a:pt x="84015" y="223564"/>
                  </a:lnTo>
                  <a:lnTo>
                    <a:pt x="85395" y="228396"/>
                  </a:lnTo>
                  <a:lnTo>
                    <a:pt x="86575" y="230008"/>
                  </a:lnTo>
                  <a:lnTo>
                    <a:pt x="88173" y="231084"/>
                  </a:lnTo>
                  <a:lnTo>
                    <a:pt x="92112" y="233090"/>
                  </a:lnTo>
                  <a:lnTo>
                    <a:pt x="96568" y="236687"/>
                  </a:lnTo>
                  <a:lnTo>
                    <a:pt x="99090" y="243156"/>
                  </a:lnTo>
                  <a:lnTo>
                    <a:pt x="100989" y="268487"/>
                  </a:lnTo>
                  <a:lnTo>
                    <a:pt x="93146" y="299762"/>
                  </a:lnTo>
                  <a:lnTo>
                    <a:pt x="83935" y="332214"/>
                  </a:lnTo>
                  <a:lnTo>
                    <a:pt x="72846" y="360303"/>
                  </a:lnTo>
                  <a:lnTo>
                    <a:pt x="60389" y="393856"/>
                  </a:lnTo>
                  <a:lnTo>
                    <a:pt x="47950" y="428735"/>
                  </a:lnTo>
                  <a:lnTo>
                    <a:pt x="33982" y="463186"/>
                  </a:lnTo>
                  <a:lnTo>
                    <a:pt x="20905" y="495025"/>
                  </a:lnTo>
                  <a:lnTo>
                    <a:pt x="6316" y="521800"/>
                  </a:lnTo>
                  <a:lnTo>
                    <a:pt x="4641" y="522992"/>
                  </a:lnTo>
                  <a:lnTo>
                    <a:pt x="0" y="524904"/>
                  </a:lnTo>
                  <a:lnTo>
                    <a:pt x="431" y="525062"/>
                  </a:lnTo>
                  <a:lnTo>
                    <a:pt x="3073" y="525236"/>
                  </a:lnTo>
                  <a:lnTo>
                    <a:pt x="4102" y="524471"/>
                  </a:lnTo>
                  <a:lnTo>
                    <a:pt x="9767" y="515198"/>
                  </a:lnTo>
                  <a:lnTo>
                    <a:pt x="26703" y="501243"/>
                  </a:lnTo>
                  <a:lnTo>
                    <a:pt x="56284" y="468275"/>
                  </a:lnTo>
                  <a:lnTo>
                    <a:pt x="92348" y="431927"/>
                  </a:lnTo>
                  <a:lnTo>
                    <a:pt x="122730" y="399347"/>
                  </a:lnTo>
                  <a:lnTo>
                    <a:pt x="147006" y="369284"/>
                  </a:lnTo>
                  <a:lnTo>
                    <a:pt x="172594" y="336843"/>
                  </a:lnTo>
                  <a:lnTo>
                    <a:pt x="195593" y="304508"/>
                  </a:lnTo>
                  <a:lnTo>
                    <a:pt x="217827" y="269231"/>
                  </a:lnTo>
                  <a:lnTo>
                    <a:pt x="237669" y="235244"/>
                  </a:lnTo>
                  <a:lnTo>
                    <a:pt x="253827" y="202452"/>
                  </a:lnTo>
                  <a:lnTo>
                    <a:pt x="268894" y="169202"/>
                  </a:lnTo>
                  <a:lnTo>
                    <a:pt x="281473" y="136628"/>
                  </a:lnTo>
                  <a:lnTo>
                    <a:pt x="290339" y="103444"/>
                  </a:lnTo>
                  <a:lnTo>
                    <a:pt x="296729" y="67027"/>
                  </a:lnTo>
                  <a:lnTo>
                    <a:pt x="303874" y="31134"/>
                  </a:lnTo>
                  <a:lnTo>
                    <a:pt x="304025" y="20875"/>
                  </a:lnTo>
                  <a:lnTo>
                    <a:pt x="298382" y="0"/>
                  </a:lnTo>
                  <a:lnTo>
                    <a:pt x="294448" y="3541"/>
                  </a:lnTo>
                  <a:lnTo>
                    <a:pt x="292531" y="9694"/>
                  </a:lnTo>
                  <a:lnTo>
                    <a:pt x="287210" y="44954"/>
                  </a:lnTo>
                  <a:lnTo>
                    <a:pt x="284389" y="77895"/>
                  </a:lnTo>
                  <a:lnTo>
                    <a:pt x="283832" y="110850"/>
                  </a:lnTo>
                  <a:lnTo>
                    <a:pt x="279845" y="144500"/>
                  </a:lnTo>
                  <a:lnTo>
                    <a:pt x="277073" y="178799"/>
                  </a:lnTo>
                  <a:lnTo>
                    <a:pt x="276481" y="212010"/>
                  </a:lnTo>
                  <a:lnTo>
                    <a:pt x="276417" y="225685"/>
                  </a:lnTo>
                  <a:lnTo>
                    <a:pt x="278567" y="232043"/>
                  </a:lnTo>
                  <a:lnTo>
                    <a:pt x="281415" y="237575"/>
                  </a:lnTo>
                  <a:lnTo>
                    <a:pt x="282682" y="242737"/>
                  </a:lnTo>
                  <a:lnTo>
                    <a:pt x="283831" y="243628"/>
                  </a:lnTo>
                  <a:lnTo>
                    <a:pt x="285409" y="243409"/>
                  </a:lnTo>
                  <a:lnTo>
                    <a:pt x="287271" y="242452"/>
                  </a:lnTo>
                  <a:lnTo>
                    <a:pt x="288514" y="241003"/>
                  </a:lnTo>
                  <a:lnTo>
                    <a:pt x="289894" y="237228"/>
                  </a:lnTo>
                  <a:lnTo>
                    <a:pt x="294835" y="232845"/>
                  </a:lnTo>
                  <a:lnTo>
                    <a:pt x="301630" y="227381"/>
                  </a:lnTo>
                  <a:lnTo>
                    <a:pt x="325853" y="192721"/>
                  </a:lnTo>
                  <a:lnTo>
                    <a:pt x="333810" y="187367"/>
                  </a:lnTo>
                  <a:lnTo>
                    <a:pt x="347414" y="183669"/>
                  </a:lnTo>
                  <a:lnTo>
                    <a:pt x="354753" y="184966"/>
                  </a:lnTo>
                  <a:lnTo>
                    <a:pt x="379108" y="199132"/>
                  </a:lnTo>
                  <a:lnTo>
                    <a:pt x="398208" y="220548"/>
                  </a:lnTo>
                  <a:lnTo>
                    <a:pt x="422473" y="253234"/>
                  </a:lnTo>
                  <a:lnTo>
                    <a:pt x="451827" y="284258"/>
                  </a:lnTo>
                  <a:lnTo>
                    <a:pt x="482031" y="310805"/>
                  </a:lnTo>
                  <a:lnTo>
                    <a:pt x="515393" y="327495"/>
                  </a:lnTo>
                  <a:lnTo>
                    <a:pt x="551372" y="345182"/>
                  </a:lnTo>
                  <a:lnTo>
                    <a:pt x="568089" y="350615"/>
                  </a:lnTo>
                  <a:lnTo>
                    <a:pt x="575834" y="3573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35" name="SMARTInkShape-1978"/>
            <p:cNvSpPr/>
            <p:nvPr>
              <p:custDataLst>
                <p:tags r:id="rId190"/>
              </p:custDataLst>
            </p:nvPr>
          </p:nvSpPr>
          <p:spPr>
            <a:xfrm>
              <a:off x="8055777" y="5127067"/>
              <a:ext cx="29214" cy="29215"/>
            </a:xfrm>
            <a:custGeom>
              <a:avLst/>
              <a:gdLst/>
              <a:ahLst/>
              <a:cxnLst/>
              <a:rect l="0" t="0" r="0" b="0"/>
              <a:pathLst>
                <a:path w="29214" h="29215">
                  <a:moveTo>
                    <a:pt x="0" y="0"/>
                  </a:moveTo>
                  <a:lnTo>
                    <a:pt x="0" y="0"/>
                  </a:lnTo>
                  <a:lnTo>
                    <a:pt x="29213" y="29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36" name="SMARTInkShape-1979"/>
            <p:cNvSpPr/>
            <p:nvPr>
              <p:custDataLst>
                <p:tags r:id="rId191"/>
              </p:custDataLst>
            </p:nvPr>
          </p:nvSpPr>
          <p:spPr>
            <a:xfrm>
              <a:off x="8077687" y="5265834"/>
              <a:ext cx="14608" cy="199847"/>
            </a:xfrm>
            <a:custGeom>
              <a:avLst/>
              <a:gdLst/>
              <a:ahLst/>
              <a:cxnLst/>
              <a:rect l="0" t="0" r="0" b="0"/>
              <a:pathLst>
                <a:path w="14608" h="199847">
                  <a:moveTo>
                    <a:pt x="0" y="0"/>
                  </a:moveTo>
                  <a:lnTo>
                    <a:pt x="0" y="0"/>
                  </a:lnTo>
                  <a:lnTo>
                    <a:pt x="0" y="33488"/>
                  </a:lnTo>
                  <a:lnTo>
                    <a:pt x="0" y="61436"/>
                  </a:lnTo>
                  <a:lnTo>
                    <a:pt x="2164" y="88533"/>
                  </a:lnTo>
                  <a:lnTo>
                    <a:pt x="5781" y="117120"/>
                  </a:lnTo>
                  <a:lnTo>
                    <a:pt x="10880" y="151983"/>
                  </a:lnTo>
                  <a:lnTo>
                    <a:pt x="14116" y="185381"/>
                  </a:lnTo>
                  <a:lnTo>
                    <a:pt x="14542" y="199846"/>
                  </a:lnTo>
                  <a:lnTo>
                    <a:pt x="14564" y="199773"/>
                  </a:lnTo>
                  <a:lnTo>
                    <a:pt x="14607" y="1898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37" name="SMARTInkShape-1980"/>
            <p:cNvSpPr/>
            <p:nvPr>
              <p:custDataLst>
                <p:tags r:id="rId192"/>
              </p:custDataLst>
            </p:nvPr>
          </p:nvSpPr>
          <p:spPr>
            <a:xfrm>
              <a:off x="7822064" y="5083246"/>
              <a:ext cx="204500" cy="423099"/>
            </a:xfrm>
            <a:custGeom>
              <a:avLst/>
              <a:gdLst/>
              <a:ahLst/>
              <a:cxnLst/>
              <a:rect l="0" t="0" r="0" b="0"/>
              <a:pathLst>
                <a:path w="204500" h="423099">
                  <a:moveTo>
                    <a:pt x="0" y="0"/>
                  </a:moveTo>
                  <a:lnTo>
                    <a:pt x="0" y="0"/>
                  </a:lnTo>
                  <a:lnTo>
                    <a:pt x="0" y="3877"/>
                  </a:lnTo>
                  <a:lnTo>
                    <a:pt x="2164" y="7944"/>
                  </a:lnTo>
                  <a:lnTo>
                    <a:pt x="3877" y="10165"/>
                  </a:lnTo>
                  <a:lnTo>
                    <a:pt x="10880" y="44713"/>
                  </a:lnTo>
                  <a:lnTo>
                    <a:pt x="13503" y="73750"/>
                  </a:lnTo>
                  <a:lnTo>
                    <a:pt x="18157" y="108051"/>
                  </a:lnTo>
                  <a:lnTo>
                    <a:pt x="20242" y="134042"/>
                  </a:lnTo>
                  <a:lnTo>
                    <a:pt x="21980" y="161823"/>
                  </a:lnTo>
                  <a:lnTo>
                    <a:pt x="25459" y="190401"/>
                  </a:lnTo>
                  <a:lnTo>
                    <a:pt x="27544" y="219331"/>
                  </a:lnTo>
                  <a:lnTo>
                    <a:pt x="28472" y="247608"/>
                  </a:lnTo>
                  <a:lnTo>
                    <a:pt x="28884" y="273701"/>
                  </a:lnTo>
                  <a:lnTo>
                    <a:pt x="29116" y="307325"/>
                  </a:lnTo>
                  <a:lnTo>
                    <a:pt x="29195" y="341936"/>
                  </a:lnTo>
                  <a:lnTo>
                    <a:pt x="29213" y="378422"/>
                  </a:lnTo>
                  <a:lnTo>
                    <a:pt x="29213" y="392867"/>
                  </a:lnTo>
                  <a:lnTo>
                    <a:pt x="29213" y="384091"/>
                  </a:lnTo>
                  <a:lnTo>
                    <a:pt x="38230" y="348193"/>
                  </a:lnTo>
                  <a:lnTo>
                    <a:pt x="48915" y="312926"/>
                  </a:lnTo>
                  <a:lnTo>
                    <a:pt x="58472" y="278994"/>
                  </a:lnTo>
                  <a:lnTo>
                    <a:pt x="64128" y="264387"/>
                  </a:lnTo>
                  <a:lnTo>
                    <a:pt x="81760" y="232783"/>
                  </a:lnTo>
                  <a:lnTo>
                    <a:pt x="89356" y="223020"/>
                  </a:lnTo>
                  <a:lnTo>
                    <a:pt x="106382" y="208260"/>
                  </a:lnTo>
                  <a:lnTo>
                    <a:pt x="111659" y="206170"/>
                  </a:lnTo>
                  <a:lnTo>
                    <a:pt x="123071" y="204993"/>
                  </a:lnTo>
                  <a:lnTo>
                    <a:pt x="129897" y="206881"/>
                  </a:lnTo>
                  <a:lnTo>
                    <a:pt x="132854" y="208522"/>
                  </a:lnTo>
                  <a:lnTo>
                    <a:pt x="138303" y="216836"/>
                  </a:lnTo>
                  <a:lnTo>
                    <a:pt x="150066" y="244775"/>
                  </a:lnTo>
                  <a:lnTo>
                    <a:pt x="154884" y="278756"/>
                  </a:lnTo>
                  <a:lnTo>
                    <a:pt x="161125" y="307110"/>
                  </a:lnTo>
                  <a:lnTo>
                    <a:pt x="168113" y="336069"/>
                  </a:lnTo>
                  <a:lnTo>
                    <a:pt x="173868" y="371058"/>
                  </a:lnTo>
                  <a:lnTo>
                    <a:pt x="180835" y="399790"/>
                  </a:lnTo>
                  <a:lnTo>
                    <a:pt x="189800" y="419763"/>
                  </a:lnTo>
                  <a:lnTo>
                    <a:pt x="191454" y="421043"/>
                  </a:lnTo>
                  <a:lnTo>
                    <a:pt x="196061" y="423098"/>
                  </a:lnTo>
                  <a:lnTo>
                    <a:pt x="204499" y="41630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42" name="SMARTInkShape-Group376"/>
          <p:cNvGrpSpPr/>
          <p:nvPr/>
        </p:nvGrpSpPr>
        <p:grpSpPr>
          <a:xfrm>
            <a:off x="6909125" y="5124357"/>
            <a:ext cx="730352" cy="513780"/>
            <a:chOff x="6909125" y="5124357"/>
            <a:chExt cx="730352" cy="513780"/>
          </a:xfrm>
        </p:grpSpPr>
        <p:sp>
          <p:nvSpPr>
            <p:cNvPr id="8439" name="SMARTInkShape-1981"/>
            <p:cNvSpPr/>
            <p:nvPr>
              <p:custDataLst>
                <p:tags r:id="rId186"/>
              </p:custDataLst>
            </p:nvPr>
          </p:nvSpPr>
          <p:spPr>
            <a:xfrm>
              <a:off x="7340032" y="5124357"/>
              <a:ext cx="299445" cy="440873"/>
            </a:xfrm>
            <a:custGeom>
              <a:avLst/>
              <a:gdLst/>
              <a:ahLst/>
              <a:cxnLst/>
              <a:rect l="0" t="0" r="0" b="0"/>
              <a:pathLst>
                <a:path w="299445" h="440873">
                  <a:moveTo>
                    <a:pt x="0" y="119566"/>
                  </a:moveTo>
                  <a:lnTo>
                    <a:pt x="0" y="119566"/>
                  </a:lnTo>
                  <a:lnTo>
                    <a:pt x="0" y="153013"/>
                  </a:lnTo>
                  <a:lnTo>
                    <a:pt x="2164" y="178830"/>
                  </a:lnTo>
                  <a:lnTo>
                    <a:pt x="6289" y="207373"/>
                  </a:lnTo>
                  <a:lnTo>
                    <a:pt x="7002" y="236922"/>
                  </a:lnTo>
                  <a:lnTo>
                    <a:pt x="7214" y="267498"/>
                  </a:lnTo>
                  <a:lnTo>
                    <a:pt x="11154" y="300992"/>
                  </a:lnTo>
                  <a:lnTo>
                    <a:pt x="13584" y="332737"/>
                  </a:lnTo>
                  <a:lnTo>
                    <a:pt x="18181" y="362701"/>
                  </a:lnTo>
                  <a:lnTo>
                    <a:pt x="21173" y="395263"/>
                  </a:lnTo>
                  <a:lnTo>
                    <a:pt x="22657" y="427561"/>
                  </a:lnTo>
                  <a:lnTo>
                    <a:pt x="29187" y="440872"/>
                  </a:lnTo>
                  <a:lnTo>
                    <a:pt x="33083" y="437029"/>
                  </a:lnTo>
                  <a:lnTo>
                    <a:pt x="34991" y="432970"/>
                  </a:lnTo>
                  <a:lnTo>
                    <a:pt x="42164" y="403065"/>
                  </a:lnTo>
                  <a:lnTo>
                    <a:pt x="47371" y="371047"/>
                  </a:lnTo>
                  <a:lnTo>
                    <a:pt x="53890" y="339158"/>
                  </a:lnTo>
                  <a:lnTo>
                    <a:pt x="60960" y="304011"/>
                  </a:lnTo>
                  <a:lnTo>
                    <a:pt x="68195" y="267900"/>
                  </a:lnTo>
                  <a:lnTo>
                    <a:pt x="75478" y="231503"/>
                  </a:lnTo>
                  <a:lnTo>
                    <a:pt x="82775" y="195021"/>
                  </a:lnTo>
                  <a:lnTo>
                    <a:pt x="90077" y="158514"/>
                  </a:lnTo>
                  <a:lnTo>
                    <a:pt x="97381" y="125877"/>
                  </a:lnTo>
                  <a:lnTo>
                    <a:pt x="100806" y="95648"/>
                  </a:lnTo>
                  <a:lnTo>
                    <a:pt x="105698" y="66134"/>
                  </a:lnTo>
                  <a:lnTo>
                    <a:pt x="111209" y="31059"/>
                  </a:lnTo>
                  <a:lnTo>
                    <a:pt x="116636" y="0"/>
                  </a:lnTo>
                  <a:lnTo>
                    <a:pt x="116710" y="92"/>
                  </a:lnTo>
                  <a:lnTo>
                    <a:pt x="117648" y="9008"/>
                  </a:lnTo>
                  <a:lnTo>
                    <a:pt x="121869" y="21708"/>
                  </a:lnTo>
                  <a:lnTo>
                    <a:pt x="123707" y="49562"/>
                  </a:lnTo>
                  <a:lnTo>
                    <a:pt x="124026" y="78808"/>
                  </a:lnTo>
                  <a:lnTo>
                    <a:pt x="124100" y="102262"/>
                  </a:lnTo>
                  <a:lnTo>
                    <a:pt x="124133" y="128917"/>
                  </a:lnTo>
                  <a:lnTo>
                    <a:pt x="124148" y="154829"/>
                  </a:lnTo>
                  <a:lnTo>
                    <a:pt x="124154" y="180683"/>
                  </a:lnTo>
                  <a:lnTo>
                    <a:pt x="124157" y="208404"/>
                  </a:lnTo>
                  <a:lnTo>
                    <a:pt x="126322" y="234790"/>
                  </a:lnTo>
                  <a:lnTo>
                    <a:pt x="129940" y="270292"/>
                  </a:lnTo>
                  <a:lnTo>
                    <a:pt x="131012" y="301369"/>
                  </a:lnTo>
                  <a:lnTo>
                    <a:pt x="131374" y="337074"/>
                  </a:lnTo>
                  <a:lnTo>
                    <a:pt x="131458" y="371415"/>
                  </a:lnTo>
                  <a:lnTo>
                    <a:pt x="131463" y="382013"/>
                  </a:lnTo>
                  <a:lnTo>
                    <a:pt x="131463" y="378473"/>
                  </a:lnTo>
                  <a:lnTo>
                    <a:pt x="133627" y="374485"/>
                  </a:lnTo>
                  <a:lnTo>
                    <a:pt x="136482" y="370007"/>
                  </a:lnTo>
                  <a:lnTo>
                    <a:pt x="146145" y="336755"/>
                  </a:lnTo>
                  <a:lnTo>
                    <a:pt x="151683" y="327374"/>
                  </a:lnTo>
                  <a:lnTo>
                    <a:pt x="156138" y="322019"/>
                  </a:lnTo>
                  <a:lnTo>
                    <a:pt x="162988" y="319098"/>
                  </a:lnTo>
                  <a:lnTo>
                    <a:pt x="176732" y="317222"/>
                  </a:lnTo>
                  <a:lnTo>
                    <a:pt x="182149" y="319130"/>
                  </a:lnTo>
                  <a:lnTo>
                    <a:pt x="184730" y="320775"/>
                  </a:lnTo>
                  <a:lnTo>
                    <a:pt x="212432" y="353530"/>
                  </a:lnTo>
                  <a:lnTo>
                    <a:pt x="239633" y="387376"/>
                  </a:lnTo>
                  <a:lnTo>
                    <a:pt x="249623" y="398096"/>
                  </a:lnTo>
                  <a:lnTo>
                    <a:pt x="257284" y="401600"/>
                  </a:lnTo>
                  <a:lnTo>
                    <a:pt x="271550" y="403851"/>
                  </a:lnTo>
                  <a:lnTo>
                    <a:pt x="289584" y="398066"/>
                  </a:lnTo>
                  <a:lnTo>
                    <a:pt x="299444" y="38979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40" name="SMARTInkShape-1982"/>
            <p:cNvSpPr/>
            <p:nvPr>
              <p:custDataLst>
                <p:tags r:id="rId187"/>
              </p:custDataLst>
            </p:nvPr>
          </p:nvSpPr>
          <p:spPr>
            <a:xfrm>
              <a:off x="7237783" y="5295048"/>
              <a:ext cx="14608" cy="14608"/>
            </a:xfrm>
            <a:custGeom>
              <a:avLst/>
              <a:gdLst/>
              <a:ahLst/>
              <a:cxnLst/>
              <a:rect l="0" t="0" r="0" b="0"/>
              <a:pathLst>
                <a:path w="14608" h="14608">
                  <a:moveTo>
                    <a:pt x="0" y="14607"/>
                  </a:moveTo>
                  <a:lnTo>
                    <a:pt x="0" y="14607"/>
                  </a:lnTo>
                  <a:lnTo>
                    <a:pt x="0" y="10730"/>
                  </a:lnTo>
                  <a:lnTo>
                    <a:pt x="811" y="9588"/>
                  </a:lnTo>
                  <a:lnTo>
                    <a:pt x="2164" y="8826"/>
                  </a:lnTo>
                  <a:lnTo>
                    <a:pt x="3877" y="8318"/>
                  </a:lnTo>
                  <a:lnTo>
                    <a:pt x="5019" y="7169"/>
                  </a:lnTo>
                  <a:lnTo>
                    <a:pt x="7003" y="1104"/>
                  </a:lnTo>
                  <a:lnTo>
                    <a:pt x="9334" y="491"/>
                  </a:lnTo>
                  <a:lnTo>
                    <a:pt x="1460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41" name="SMARTInkShape-1983"/>
            <p:cNvSpPr/>
            <p:nvPr>
              <p:custDataLst>
                <p:tags r:id="rId188"/>
              </p:custDataLst>
            </p:nvPr>
          </p:nvSpPr>
          <p:spPr>
            <a:xfrm>
              <a:off x="6909125" y="5415780"/>
              <a:ext cx="335962" cy="222357"/>
            </a:xfrm>
            <a:custGeom>
              <a:avLst/>
              <a:gdLst/>
              <a:ahLst/>
              <a:cxnLst/>
              <a:rect l="0" t="0" r="0" b="0"/>
              <a:pathLst>
                <a:path w="335962" h="222357">
                  <a:moveTo>
                    <a:pt x="0" y="39945"/>
                  </a:moveTo>
                  <a:lnTo>
                    <a:pt x="0" y="39945"/>
                  </a:lnTo>
                  <a:lnTo>
                    <a:pt x="0" y="46234"/>
                  </a:lnTo>
                  <a:lnTo>
                    <a:pt x="5019" y="52878"/>
                  </a:lnTo>
                  <a:lnTo>
                    <a:pt x="15114" y="85093"/>
                  </a:lnTo>
                  <a:lnTo>
                    <a:pt x="26035" y="121270"/>
                  </a:lnTo>
                  <a:lnTo>
                    <a:pt x="28586" y="155313"/>
                  </a:lnTo>
                  <a:lnTo>
                    <a:pt x="32967" y="185721"/>
                  </a:lnTo>
                  <a:lnTo>
                    <a:pt x="36499" y="222137"/>
                  </a:lnTo>
                  <a:lnTo>
                    <a:pt x="36509" y="222356"/>
                  </a:lnTo>
                  <a:lnTo>
                    <a:pt x="37329" y="189700"/>
                  </a:lnTo>
                  <a:lnTo>
                    <a:pt x="46682" y="156325"/>
                  </a:lnTo>
                  <a:lnTo>
                    <a:pt x="51058" y="122474"/>
                  </a:lnTo>
                  <a:lnTo>
                    <a:pt x="58896" y="91502"/>
                  </a:lnTo>
                  <a:lnTo>
                    <a:pt x="70661" y="61252"/>
                  </a:lnTo>
                  <a:lnTo>
                    <a:pt x="75497" y="54013"/>
                  </a:lnTo>
                  <a:lnTo>
                    <a:pt x="78734" y="51758"/>
                  </a:lnTo>
                  <a:lnTo>
                    <a:pt x="86658" y="49253"/>
                  </a:lnTo>
                  <a:lnTo>
                    <a:pt x="90232" y="49396"/>
                  </a:lnTo>
                  <a:lnTo>
                    <a:pt x="96367" y="51720"/>
                  </a:lnTo>
                  <a:lnTo>
                    <a:pt x="115775" y="68346"/>
                  </a:lnTo>
                  <a:lnTo>
                    <a:pt x="136126" y="100903"/>
                  </a:lnTo>
                  <a:lnTo>
                    <a:pt x="155526" y="134896"/>
                  </a:lnTo>
                  <a:lnTo>
                    <a:pt x="173540" y="154932"/>
                  </a:lnTo>
                  <a:lnTo>
                    <a:pt x="176673" y="155971"/>
                  </a:lnTo>
                  <a:lnTo>
                    <a:pt x="178645" y="156247"/>
                  </a:lnTo>
                  <a:lnTo>
                    <a:pt x="182999" y="154391"/>
                  </a:lnTo>
                  <a:lnTo>
                    <a:pt x="193365" y="145907"/>
                  </a:lnTo>
                  <a:lnTo>
                    <a:pt x="195492" y="139517"/>
                  </a:lnTo>
                  <a:lnTo>
                    <a:pt x="197128" y="103138"/>
                  </a:lnTo>
                  <a:lnTo>
                    <a:pt x="196364" y="88604"/>
                  </a:lnTo>
                  <a:lnTo>
                    <a:pt x="188177" y="56715"/>
                  </a:lnTo>
                  <a:lnTo>
                    <a:pt x="185071" y="50644"/>
                  </a:lnTo>
                  <a:lnTo>
                    <a:pt x="182596" y="39986"/>
                  </a:lnTo>
                  <a:lnTo>
                    <a:pt x="182589" y="43834"/>
                  </a:lnTo>
                  <a:lnTo>
                    <a:pt x="183401" y="44972"/>
                  </a:lnTo>
                  <a:lnTo>
                    <a:pt x="184752" y="45731"/>
                  </a:lnTo>
                  <a:lnTo>
                    <a:pt x="186465" y="46237"/>
                  </a:lnTo>
                  <a:lnTo>
                    <a:pt x="221038" y="65980"/>
                  </a:lnTo>
                  <a:lnTo>
                    <a:pt x="227539" y="67747"/>
                  </a:lnTo>
                  <a:lnTo>
                    <a:pt x="235296" y="66368"/>
                  </a:lnTo>
                  <a:lnTo>
                    <a:pt x="261599" y="58242"/>
                  </a:lnTo>
                  <a:lnTo>
                    <a:pt x="268559" y="51864"/>
                  </a:lnTo>
                  <a:lnTo>
                    <a:pt x="275167" y="44431"/>
                  </a:lnTo>
                  <a:lnTo>
                    <a:pt x="283514" y="38423"/>
                  </a:lnTo>
                  <a:lnTo>
                    <a:pt x="286390" y="34873"/>
                  </a:lnTo>
                  <a:lnTo>
                    <a:pt x="295260" y="16695"/>
                  </a:lnTo>
                  <a:lnTo>
                    <a:pt x="299748" y="13382"/>
                  </a:lnTo>
                  <a:lnTo>
                    <a:pt x="304448" y="11097"/>
                  </a:lnTo>
                  <a:lnTo>
                    <a:pt x="309242" y="7377"/>
                  </a:lnTo>
                  <a:lnTo>
                    <a:pt x="311913" y="3019"/>
                  </a:lnTo>
                  <a:lnTo>
                    <a:pt x="312626" y="721"/>
                  </a:lnTo>
                  <a:lnTo>
                    <a:pt x="313912" y="0"/>
                  </a:lnTo>
                  <a:lnTo>
                    <a:pt x="315581" y="330"/>
                  </a:lnTo>
                  <a:lnTo>
                    <a:pt x="320214" y="2816"/>
                  </a:lnTo>
                  <a:lnTo>
                    <a:pt x="325202" y="35337"/>
                  </a:lnTo>
                  <a:lnTo>
                    <a:pt x="328203" y="71678"/>
                  </a:lnTo>
                  <a:lnTo>
                    <a:pt x="328568" y="104731"/>
                  </a:lnTo>
                  <a:lnTo>
                    <a:pt x="328640" y="138912"/>
                  </a:lnTo>
                  <a:lnTo>
                    <a:pt x="330818" y="165139"/>
                  </a:lnTo>
                  <a:lnTo>
                    <a:pt x="335934" y="193123"/>
                  </a:lnTo>
                  <a:lnTo>
                    <a:pt x="335961" y="1860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54" name="SMARTInkShape-Group377"/>
          <p:cNvGrpSpPr/>
          <p:nvPr/>
        </p:nvGrpSpPr>
        <p:grpSpPr>
          <a:xfrm>
            <a:off x="4718160" y="5389993"/>
            <a:ext cx="1957254" cy="394343"/>
            <a:chOff x="4718160" y="5389993"/>
            <a:chExt cx="1957254" cy="394343"/>
          </a:xfrm>
        </p:grpSpPr>
        <p:sp>
          <p:nvSpPr>
            <p:cNvPr id="8443" name="SMARTInkShape-1984"/>
            <p:cNvSpPr/>
            <p:nvPr>
              <p:custDataLst>
                <p:tags r:id="rId175"/>
              </p:custDataLst>
            </p:nvPr>
          </p:nvSpPr>
          <p:spPr>
            <a:xfrm>
              <a:off x="6376929" y="5501152"/>
              <a:ext cx="298485" cy="180810"/>
            </a:xfrm>
            <a:custGeom>
              <a:avLst/>
              <a:gdLst/>
              <a:ahLst/>
              <a:cxnLst/>
              <a:rect l="0" t="0" r="0" b="0"/>
              <a:pathLst>
                <a:path w="298485" h="180810">
                  <a:moveTo>
                    <a:pt x="57467" y="27607"/>
                  </a:moveTo>
                  <a:lnTo>
                    <a:pt x="57467" y="27607"/>
                  </a:lnTo>
                  <a:lnTo>
                    <a:pt x="43902" y="27607"/>
                  </a:lnTo>
                  <a:lnTo>
                    <a:pt x="32786" y="37774"/>
                  </a:lnTo>
                  <a:lnTo>
                    <a:pt x="18485" y="62156"/>
                  </a:lnTo>
                  <a:lnTo>
                    <a:pt x="6338" y="96206"/>
                  </a:lnTo>
                  <a:lnTo>
                    <a:pt x="0" y="131557"/>
                  </a:lnTo>
                  <a:lnTo>
                    <a:pt x="134" y="151460"/>
                  </a:lnTo>
                  <a:lnTo>
                    <a:pt x="5364" y="174309"/>
                  </a:lnTo>
                  <a:lnTo>
                    <a:pt x="6502" y="176533"/>
                  </a:lnTo>
                  <a:lnTo>
                    <a:pt x="8072" y="178016"/>
                  </a:lnTo>
                  <a:lnTo>
                    <a:pt x="11980" y="179664"/>
                  </a:lnTo>
                  <a:lnTo>
                    <a:pt x="23485" y="180809"/>
                  </a:lnTo>
                  <a:lnTo>
                    <a:pt x="28298" y="178741"/>
                  </a:lnTo>
                  <a:lnTo>
                    <a:pt x="30718" y="177053"/>
                  </a:lnTo>
                  <a:lnTo>
                    <a:pt x="38000" y="166924"/>
                  </a:lnTo>
                  <a:lnTo>
                    <a:pt x="48451" y="135564"/>
                  </a:lnTo>
                  <a:lnTo>
                    <a:pt x="50119" y="99079"/>
                  </a:lnTo>
                  <a:lnTo>
                    <a:pt x="50162" y="64726"/>
                  </a:lnTo>
                  <a:lnTo>
                    <a:pt x="50164" y="54507"/>
                  </a:lnTo>
                  <a:lnTo>
                    <a:pt x="52327" y="49571"/>
                  </a:lnTo>
                  <a:lnTo>
                    <a:pt x="55183" y="44673"/>
                  </a:lnTo>
                  <a:lnTo>
                    <a:pt x="57602" y="37353"/>
                  </a:lnTo>
                  <a:lnTo>
                    <a:pt x="61044" y="32481"/>
                  </a:lnTo>
                  <a:lnTo>
                    <a:pt x="71420" y="25175"/>
                  </a:lnTo>
                  <a:lnTo>
                    <a:pt x="80897" y="21748"/>
                  </a:lnTo>
                  <a:lnTo>
                    <a:pt x="88845" y="20733"/>
                  </a:lnTo>
                  <a:lnTo>
                    <a:pt x="100216" y="24308"/>
                  </a:lnTo>
                  <a:lnTo>
                    <a:pt x="121899" y="37484"/>
                  </a:lnTo>
                  <a:lnTo>
                    <a:pt x="128843" y="44441"/>
                  </a:lnTo>
                  <a:lnTo>
                    <a:pt x="147446" y="72551"/>
                  </a:lnTo>
                  <a:lnTo>
                    <a:pt x="150206" y="82478"/>
                  </a:lnTo>
                  <a:lnTo>
                    <a:pt x="152243" y="93382"/>
                  </a:lnTo>
                  <a:lnTo>
                    <a:pt x="158000" y="109157"/>
                  </a:lnTo>
                  <a:lnTo>
                    <a:pt x="159708" y="140579"/>
                  </a:lnTo>
                  <a:lnTo>
                    <a:pt x="158898" y="141874"/>
                  </a:lnTo>
                  <a:lnTo>
                    <a:pt x="157548" y="142738"/>
                  </a:lnTo>
                  <a:lnTo>
                    <a:pt x="153427" y="144123"/>
                  </a:lnTo>
                  <a:lnTo>
                    <a:pt x="153089" y="143426"/>
                  </a:lnTo>
                  <a:lnTo>
                    <a:pt x="152439" y="129698"/>
                  </a:lnTo>
                  <a:lnTo>
                    <a:pt x="159853" y="97246"/>
                  </a:lnTo>
                  <a:lnTo>
                    <a:pt x="169793" y="63678"/>
                  </a:lnTo>
                  <a:lnTo>
                    <a:pt x="181671" y="29714"/>
                  </a:lnTo>
                  <a:lnTo>
                    <a:pt x="187328" y="19617"/>
                  </a:lnTo>
                  <a:lnTo>
                    <a:pt x="199854" y="6524"/>
                  </a:lnTo>
                  <a:lnTo>
                    <a:pt x="201082" y="3814"/>
                  </a:lnTo>
                  <a:lnTo>
                    <a:pt x="203524" y="2007"/>
                  </a:lnTo>
                  <a:lnTo>
                    <a:pt x="210564" y="0"/>
                  </a:lnTo>
                  <a:lnTo>
                    <a:pt x="213903" y="276"/>
                  </a:lnTo>
                  <a:lnTo>
                    <a:pt x="219775" y="2748"/>
                  </a:lnTo>
                  <a:lnTo>
                    <a:pt x="235115" y="15604"/>
                  </a:lnTo>
                  <a:lnTo>
                    <a:pt x="244910" y="31849"/>
                  </a:lnTo>
                  <a:lnTo>
                    <a:pt x="257095" y="64684"/>
                  </a:lnTo>
                  <a:lnTo>
                    <a:pt x="269268" y="100717"/>
                  </a:lnTo>
                  <a:lnTo>
                    <a:pt x="280631" y="134736"/>
                  </a:lnTo>
                  <a:lnTo>
                    <a:pt x="282434" y="140141"/>
                  </a:lnTo>
                  <a:lnTo>
                    <a:pt x="287563" y="144707"/>
                  </a:lnTo>
                  <a:lnTo>
                    <a:pt x="298484" y="15176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44" name="SMARTInkShape-1985"/>
            <p:cNvSpPr/>
            <p:nvPr>
              <p:custDataLst>
                <p:tags r:id="rId176"/>
              </p:custDataLst>
            </p:nvPr>
          </p:nvSpPr>
          <p:spPr>
            <a:xfrm>
              <a:off x="6281022" y="5389993"/>
              <a:ext cx="14608" cy="14608"/>
            </a:xfrm>
            <a:custGeom>
              <a:avLst/>
              <a:gdLst/>
              <a:ahLst/>
              <a:cxnLst/>
              <a:rect l="0" t="0" r="0" b="0"/>
              <a:pathLst>
                <a:path w="14608" h="14608">
                  <a:moveTo>
                    <a:pt x="0" y="0"/>
                  </a:moveTo>
                  <a:lnTo>
                    <a:pt x="0" y="0"/>
                  </a:lnTo>
                  <a:lnTo>
                    <a:pt x="0" y="3879"/>
                  </a:lnTo>
                  <a:lnTo>
                    <a:pt x="812" y="5020"/>
                  </a:lnTo>
                  <a:lnTo>
                    <a:pt x="2163" y="5781"/>
                  </a:lnTo>
                  <a:lnTo>
                    <a:pt x="7003" y="7216"/>
                  </a:lnTo>
                  <a:lnTo>
                    <a:pt x="14607"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45" name="SMARTInkShape-1986"/>
            <p:cNvSpPr/>
            <p:nvPr>
              <p:custDataLst>
                <p:tags r:id="rId177"/>
              </p:custDataLst>
            </p:nvPr>
          </p:nvSpPr>
          <p:spPr>
            <a:xfrm>
              <a:off x="6120345" y="5521467"/>
              <a:ext cx="167982" cy="146061"/>
            </a:xfrm>
            <a:custGeom>
              <a:avLst/>
              <a:gdLst/>
              <a:ahLst/>
              <a:cxnLst/>
              <a:rect l="0" t="0" r="0" b="0"/>
              <a:pathLst>
                <a:path w="167982" h="146061">
                  <a:moveTo>
                    <a:pt x="0" y="21900"/>
                  </a:moveTo>
                  <a:lnTo>
                    <a:pt x="0" y="21900"/>
                  </a:lnTo>
                  <a:lnTo>
                    <a:pt x="10880" y="21900"/>
                  </a:lnTo>
                  <a:lnTo>
                    <a:pt x="15115" y="19737"/>
                  </a:lnTo>
                  <a:lnTo>
                    <a:pt x="19702" y="16881"/>
                  </a:lnTo>
                  <a:lnTo>
                    <a:pt x="53849" y="3011"/>
                  </a:lnTo>
                  <a:lnTo>
                    <a:pt x="88645" y="108"/>
                  </a:lnTo>
                  <a:lnTo>
                    <a:pt x="108434" y="0"/>
                  </a:lnTo>
                  <a:lnTo>
                    <a:pt x="115278" y="2158"/>
                  </a:lnTo>
                  <a:lnTo>
                    <a:pt x="118238" y="3870"/>
                  </a:lnTo>
                  <a:lnTo>
                    <a:pt x="120212" y="5822"/>
                  </a:lnTo>
                  <a:lnTo>
                    <a:pt x="135703" y="32625"/>
                  </a:lnTo>
                  <a:lnTo>
                    <a:pt x="144368" y="67943"/>
                  </a:lnTo>
                  <a:lnTo>
                    <a:pt x="150864" y="101720"/>
                  </a:lnTo>
                  <a:lnTo>
                    <a:pt x="159008" y="136419"/>
                  </a:lnTo>
                  <a:lnTo>
                    <a:pt x="160580" y="145496"/>
                  </a:lnTo>
                  <a:lnTo>
                    <a:pt x="167981" y="14606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46" name="SMARTInkShape-1987"/>
            <p:cNvSpPr/>
            <p:nvPr>
              <p:custDataLst>
                <p:tags r:id="rId178"/>
              </p:custDataLst>
            </p:nvPr>
          </p:nvSpPr>
          <p:spPr>
            <a:xfrm>
              <a:off x="6083827" y="5413309"/>
              <a:ext cx="51038" cy="297561"/>
            </a:xfrm>
            <a:custGeom>
              <a:avLst/>
              <a:gdLst/>
              <a:ahLst/>
              <a:cxnLst/>
              <a:rect l="0" t="0" r="0" b="0"/>
              <a:pathLst>
                <a:path w="51038" h="297561">
                  <a:moveTo>
                    <a:pt x="0" y="20505"/>
                  </a:moveTo>
                  <a:lnTo>
                    <a:pt x="0" y="20505"/>
                  </a:lnTo>
                  <a:lnTo>
                    <a:pt x="3877" y="16628"/>
                  </a:lnTo>
                  <a:lnTo>
                    <a:pt x="5781" y="12561"/>
                  </a:lnTo>
                  <a:lnTo>
                    <a:pt x="6289" y="10340"/>
                  </a:lnTo>
                  <a:lnTo>
                    <a:pt x="13503" y="0"/>
                  </a:lnTo>
                  <a:lnTo>
                    <a:pt x="14683" y="343"/>
                  </a:lnTo>
                  <a:lnTo>
                    <a:pt x="18158" y="2888"/>
                  </a:lnTo>
                  <a:lnTo>
                    <a:pt x="20243" y="6725"/>
                  </a:lnTo>
                  <a:lnTo>
                    <a:pt x="20799" y="8884"/>
                  </a:lnTo>
                  <a:lnTo>
                    <a:pt x="26710" y="19803"/>
                  </a:lnTo>
                  <a:lnTo>
                    <a:pt x="32762" y="50589"/>
                  </a:lnTo>
                  <a:lnTo>
                    <a:pt x="35775" y="80729"/>
                  </a:lnTo>
                  <a:lnTo>
                    <a:pt x="37110" y="112557"/>
                  </a:lnTo>
                  <a:lnTo>
                    <a:pt x="41472" y="146873"/>
                  </a:lnTo>
                  <a:lnTo>
                    <a:pt x="43125" y="177960"/>
                  </a:lnTo>
                  <a:lnTo>
                    <a:pt x="43614" y="207729"/>
                  </a:lnTo>
                  <a:lnTo>
                    <a:pt x="43761" y="236296"/>
                  </a:lnTo>
                  <a:lnTo>
                    <a:pt x="45972" y="266006"/>
                  </a:lnTo>
                  <a:lnTo>
                    <a:pt x="50673" y="289847"/>
                  </a:lnTo>
                  <a:lnTo>
                    <a:pt x="51037" y="296421"/>
                  </a:lnTo>
                  <a:lnTo>
                    <a:pt x="50254" y="296960"/>
                  </a:lnTo>
                  <a:lnTo>
                    <a:pt x="47221" y="297560"/>
                  </a:lnTo>
                  <a:lnTo>
                    <a:pt x="46088" y="296908"/>
                  </a:lnTo>
                  <a:lnTo>
                    <a:pt x="45333" y="295662"/>
                  </a:lnTo>
                  <a:lnTo>
                    <a:pt x="44120" y="291709"/>
                  </a:lnTo>
                  <a:lnTo>
                    <a:pt x="43821" y="27612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47" name="SMARTInkShape-1988"/>
            <p:cNvSpPr/>
            <p:nvPr>
              <p:custDataLst>
                <p:tags r:id="rId179"/>
              </p:custDataLst>
            </p:nvPr>
          </p:nvSpPr>
          <p:spPr>
            <a:xfrm>
              <a:off x="5886759" y="5530103"/>
              <a:ext cx="145945" cy="165289"/>
            </a:xfrm>
            <a:custGeom>
              <a:avLst/>
              <a:gdLst/>
              <a:ahLst/>
              <a:cxnLst/>
              <a:rect l="0" t="0" r="0" b="0"/>
              <a:pathLst>
                <a:path w="145945" h="165289">
                  <a:moveTo>
                    <a:pt x="65605" y="20567"/>
                  </a:moveTo>
                  <a:lnTo>
                    <a:pt x="65605" y="20567"/>
                  </a:lnTo>
                  <a:lnTo>
                    <a:pt x="65605" y="14280"/>
                  </a:lnTo>
                  <a:lnTo>
                    <a:pt x="60586" y="7634"/>
                  </a:lnTo>
                  <a:lnTo>
                    <a:pt x="59317" y="3188"/>
                  </a:lnTo>
                  <a:lnTo>
                    <a:pt x="58167" y="1677"/>
                  </a:lnTo>
                  <a:lnTo>
                    <a:pt x="54726" y="0"/>
                  </a:lnTo>
                  <a:lnTo>
                    <a:pt x="52671" y="363"/>
                  </a:lnTo>
                  <a:lnTo>
                    <a:pt x="45903" y="4753"/>
                  </a:lnTo>
                  <a:lnTo>
                    <a:pt x="31502" y="19052"/>
                  </a:lnTo>
                  <a:lnTo>
                    <a:pt x="19347" y="44363"/>
                  </a:lnTo>
                  <a:lnTo>
                    <a:pt x="7177" y="79244"/>
                  </a:lnTo>
                  <a:lnTo>
                    <a:pt x="2037" y="100980"/>
                  </a:lnTo>
                  <a:lnTo>
                    <a:pt x="63" y="134625"/>
                  </a:lnTo>
                  <a:lnTo>
                    <a:pt x="0" y="137993"/>
                  </a:lnTo>
                  <a:lnTo>
                    <a:pt x="769" y="140238"/>
                  </a:lnTo>
                  <a:lnTo>
                    <a:pt x="2094" y="141735"/>
                  </a:lnTo>
                  <a:lnTo>
                    <a:pt x="5729" y="143396"/>
                  </a:lnTo>
                  <a:lnTo>
                    <a:pt x="28134" y="144675"/>
                  </a:lnTo>
                  <a:lnTo>
                    <a:pt x="34885" y="142541"/>
                  </a:lnTo>
                  <a:lnTo>
                    <a:pt x="41402" y="139698"/>
                  </a:lnTo>
                  <a:lnTo>
                    <a:pt x="74001" y="137513"/>
                  </a:lnTo>
                  <a:lnTo>
                    <a:pt x="86126" y="141328"/>
                  </a:lnTo>
                  <a:lnTo>
                    <a:pt x="101619" y="150061"/>
                  </a:lnTo>
                  <a:lnTo>
                    <a:pt x="106768" y="151966"/>
                  </a:lnTo>
                  <a:lnTo>
                    <a:pt x="124020" y="164613"/>
                  </a:lnTo>
                  <a:lnTo>
                    <a:pt x="126459" y="165288"/>
                  </a:lnTo>
                  <a:lnTo>
                    <a:pt x="128896" y="164927"/>
                  </a:lnTo>
                  <a:lnTo>
                    <a:pt x="137197" y="160231"/>
                  </a:lnTo>
                  <a:lnTo>
                    <a:pt x="145944" y="15203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48" name="SMARTInkShape-1989"/>
            <p:cNvSpPr/>
            <p:nvPr>
              <p:custDataLst>
                <p:tags r:id="rId180"/>
              </p:custDataLst>
            </p:nvPr>
          </p:nvSpPr>
          <p:spPr>
            <a:xfrm>
              <a:off x="5667527" y="5514153"/>
              <a:ext cx="167982" cy="189513"/>
            </a:xfrm>
            <a:custGeom>
              <a:avLst/>
              <a:gdLst/>
              <a:ahLst/>
              <a:cxnLst/>
              <a:rect l="0" t="0" r="0" b="0"/>
              <a:pathLst>
                <a:path w="167982" h="189513">
                  <a:moveTo>
                    <a:pt x="0" y="0"/>
                  </a:moveTo>
                  <a:lnTo>
                    <a:pt x="0" y="0"/>
                  </a:lnTo>
                  <a:lnTo>
                    <a:pt x="6288" y="6288"/>
                  </a:lnTo>
                  <a:lnTo>
                    <a:pt x="24445" y="41614"/>
                  </a:lnTo>
                  <a:lnTo>
                    <a:pt x="36531" y="75870"/>
                  </a:lnTo>
                  <a:lnTo>
                    <a:pt x="45989" y="103089"/>
                  </a:lnTo>
                  <a:lnTo>
                    <a:pt x="54742" y="129548"/>
                  </a:lnTo>
                  <a:lnTo>
                    <a:pt x="61578" y="156423"/>
                  </a:lnTo>
                  <a:lnTo>
                    <a:pt x="72115" y="181369"/>
                  </a:lnTo>
                  <a:lnTo>
                    <a:pt x="72999" y="189512"/>
                  </a:lnTo>
                  <a:lnTo>
                    <a:pt x="73025" y="185901"/>
                  </a:lnTo>
                  <a:lnTo>
                    <a:pt x="75195" y="181896"/>
                  </a:lnTo>
                  <a:lnTo>
                    <a:pt x="83200" y="172713"/>
                  </a:lnTo>
                  <a:lnTo>
                    <a:pt x="85668" y="165756"/>
                  </a:lnTo>
                  <a:lnTo>
                    <a:pt x="89221" y="152714"/>
                  </a:lnTo>
                  <a:lnTo>
                    <a:pt x="100224" y="118321"/>
                  </a:lnTo>
                  <a:lnTo>
                    <a:pt x="107814" y="86874"/>
                  </a:lnTo>
                  <a:lnTo>
                    <a:pt x="115439" y="66316"/>
                  </a:lnTo>
                  <a:lnTo>
                    <a:pt x="138328" y="31555"/>
                  </a:lnTo>
                  <a:lnTo>
                    <a:pt x="144252" y="25386"/>
                  </a:lnTo>
                  <a:lnTo>
                    <a:pt x="167981"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49" name="SMARTInkShape-1990"/>
            <p:cNvSpPr/>
            <p:nvPr>
              <p:custDataLst>
                <p:tags r:id="rId181"/>
              </p:custDataLst>
            </p:nvPr>
          </p:nvSpPr>
          <p:spPr>
            <a:xfrm>
              <a:off x="5463029" y="5536064"/>
              <a:ext cx="160678" cy="204477"/>
            </a:xfrm>
            <a:custGeom>
              <a:avLst/>
              <a:gdLst/>
              <a:ahLst/>
              <a:cxnLst/>
              <a:rect l="0" t="0" r="0" b="0"/>
              <a:pathLst>
                <a:path w="160678" h="204477">
                  <a:moveTo>
                    <a:pt x="0" y="0"/>
                  </a:moveTo>
                  <a:lnTo>
                    <a:pt x="0" y="0"/>
                  </a:lnTo>
                  <a:lnTo>
                    <a:pt x="0" y="6288"/>
                  </a:lnTo>
                  <a:lnTo>
                    <a:pt x="18890" y="34438"/>
                  </a:lnTo>
                  <a:lnTo>
                    <a:pt x="27476" y="66938"/>
                  </a:lnTo>
                  <a:lnTo>
                    <a:pt x="39043" y="102407"/>
                  </a:lnTo>
                  <a:lnTo>
                    <a:pt x="45356" y="138787"/>
                  </a:lnTo>
                  <a:lnTo>
                    <a:pt x="50618" y="174644"/>
                  </a:lnTo>
                  <a:lnTo>
                    <a:pt x="51124" y="204476"/>
                  </a:lnTo>
                  <a:lnTo>
                    <a:pt x="51936" y="192832"/>
                  </a:lnTo>
                  <a:lnTo>
                    <a:pt x="60141" y="160564"/>
                  </a:lnTo>
                  <a:lnTo>
                    <a:pt x="70825" y="130486"/>
                  </a:lnTo>
                  <a:lnTo>
                    <a:pt x="82803" y="94817"/>
                  </a:lnTo>
                  <a:lnTo>
                    <a:pt x="93328" y="71537"/>
                  </a:lnTo>
                  <a:lnTo>
                    <a:pt x="110973" y="50255"/>
                  </a:lnTo>
                  <a:lnTo>
                    <a:pt x="122866" y="41850"/>
                  </a:lnTo>
                  <a:lnTo>
                    <a:pt x="132793" y="38097"/>
                  </a:lnTo>
                  <a:lnTo>
                    <a:pt x="160677" y="365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50" name="SMARTInkShape-1991"/>
            <p:cNvSpPr/>
            <p:nvPr>
              <p:custDataLst>
                <p:tags r:id="rId182"/>
              </p:custDataLst>
            </p:nvPr>
          </p:nvSpPr>
          <p:spPr>
            <a:xfrm>
              <a:off x="5276583" y="5543523"/>
              <a:ext cx="106108" cy="202861"/>
            </a:xfrm>
            <a:custGeom>
              <a:avLst/>
              <a:gdLst/>
              <a:ahLst/>
              <a:cxnLst/>
              <a:rect l="0" t="0" r="0" b="0"/>
              <a:pathLst>
                <a:path w="106108" h="202861">
                  <a:moveTo>
                    <a:pt x="11161" y="29059"/>
                  </a:moveTo>
                  <a:lnTo>
                    <a:pt x="11161" y="29059"/>
                  </a:lnTo>
                  <a:lnTo>
                    <a:pt x="11161" y="32935"/>
                  </a:lnTo>
                  <a:lnTo>
                    <a:pt x="13326" y="37003"/>
                  </a:lnTo>
                  <a:lnTo>
                    <a:pt x="16181" y="41516"/>
                  </a:lnTo>
                  <a:lnTo>
                    <a:pt x="18600" y="48619"/>
                  </a:lnTo>
                  <a:lnTo>
                    <a:pt x="38819" y="75467"/>
                  </a:lnTo>
                  <a:lnTo>
                    <a:pt x="50284" y="83565"/>
                  </a:lnTo>
                  <a:lnTo>
                    <a:pt x="59180" y="86324"/>
                  </a:lnTo>
                  <a:lnTo>
                    <a:pt x="64422" y="86970"/>
                  </a:lnTo>
                  <a:lnTo>
                    <a:pt x="69457" y="85093"/>
                  </a:lnTo>
                  <a:lnTo>
                    <a:pt x="79301" y="77277"/>
                  </a:lnTo>
                  <a:lnTo>
                    <a:pt x="82021" y="72670"/>
                  </a:lnTo>
                  <a:lnTo>
                    <a:pt x="90737" y="45958"/>
                  </a:lnTo>
                  <a:lnTo>
                    <a:pt x="91470" y="15769"/>
                  </a:lnTo>
                  <a:lnTo>
                    <a:pt x="89323" y="8816"/>
                  </a:lnTo>
                  <a:lnTo>
                    <a:pt x="87614" y="5825"/>
                  </a:lnTo>
                  <a:lnTo>
                    <a:pt x="85663" y="3831"/>
                  </a:lnTo>
                  <a:lnTo>
                    <a:pt x="81332" y="1616"/>
                  </a:lnTo>
                  <a:lnTo>
                    <a:pt x="60829" y="0"/>
                  </a:lnTo>
                  <a:lnTo>
                    <a:pt x="55416" y="2077"/>
                  </a:lnTo>
                  <a:lnTo>
                    <a:pt x="41453" y="13901"/>
                  </a:lnTo>
                  <a:lnTo>
                    <a:pt x="19765" y="47685"/>
                  </a:lnTo>
                  <a:lnTo>
                    <a:pt x="9833" y="66766"/>
                  </a:lnTo>
                  <a:lnTo>
                    <a:pt x="4226" y="100044"/>
                  </a:lnTo>
                  <a:lnTo>
                    <a:pt x="0" y="123397"/>
                  </a:lnTo>
                  <a:lnTo>
                    <a:pt x="3189" y="156565"/>
                  </a:lnTo>
                  <a:lnTo>
                    <a:pt x="7537" y="172243"/>
                  </a:lnTo>
                  <a:lnTo>
                    <a:pt x="13879" y="180068"/>
                  </a:lnTo>
                  <a:lnTo>
                    <a:pt x="38573" y="201004"/>
                  </a:lnTo>
                  <a:lnTo>
                    <a:pt x="46608" y="202860"/>
                  </a:lnTo>
                  <a:lnTo>
                    <a:pt x="53423" y="201519"/>
                  </a:lnTo>
                  <a:lnTo>
                    <a:pt x="68290" y="194047"/>
                  </a:lnTo>
                  <a:lnTo>
                    <a:pt x="75233" y="187324"/>
                  </a:lnTo>
                  <a:lnTo>
                    <a:pt x="81836" y="179737"/>
                  </a:lnTo>
                  <a:lnTo>
                    <a:pt x="96248" y="169554"/>
                  </a:lnTo>
                  <a:lnTo>
                    <a:pt x="106107" y="1459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51" name="SMARTInkShape-1992"/>
            <p:cNvSpPr/>
            <p:nvPr>
              <p:custDataLst>
                <p:tags r:id="rId183"/>
              </p:custDataLst>
            </p:nvPr>
          </p:nvSpPr>
          <p:spPr>
            <a:xfrm>
              <a:off x="5128538" y="5514153"/>
              <a:ext cx="86037" cy="270183"/>
            </a:xfrm>
            <a:custGeom>
              <a:avLst/>
              <a:gdLst/>
              <a:ahLst/>
              <a:cxnLst/>
              <a:rect l="0" t="0" r="0" b="0"/>
              <a:pathLst>
                <a:path w="86037" h="270183">
                  <a:moveTo>
                    <a:pt x="78868" y="0"/>
                  </a:moveTo>
                  <a:lnTo>
                    <a:pt x="78868" y="0"/>
                  </a:lnTo>
                  <a:lnTo>
                    <a:pt x="78868" y="6288"/>
                  </a:lnTo>
                  <a:lnTo>
                    <a:pt x="78057" y="6627"/>
                  </a:lnTo>
                  <a:lnTo>
                    <a:pt x="68702" y="7215"/>
                  </a:lnTo>
                  <a:lnTo>
                    <a:pt x="67222" y="8056"/>
                  </a:lnTo>
                  <a:lnTo>
                    <a:pt x="66235" y="9428"/>
                  </a:lnTo>
                  <a:lnTo>
                    <a:pt x="64326" y="13117"/>
                  </a:lnTo>
                  <a:lnTo>
                    <a:pt x="60774" y="17461"/>
                  </a:lnTo>
                  <a:lnTo>
                    <a:pt x="43734" y="31433"/>
                  </a:lnTo>
                  <a:lnTo>
                    <a:pt x="22084" y="64404"/>
                  </a:lnTo>
                  <a:lnTo>
                    <a:pt x="3494" y="99738"/>
                  </a:lnTo>
                  <a:lnTo>
                    <a:pt x="0" y="110522"/>
                  </a:lnTo>
                  <a:lnTo>
                    <a:pt x="321" y="113445"/>
                  </a:lnTo>
                  <a:lnTo>
                    <a:pt x="2842" y="118857"/>
                  </a:lnTo>
                  <a:lnTo>
                    <a:pt x="12701" y="126466"/>
                  </a:lnTo>
                  <a:lnTo>
                    <a:pt x="48098" y="146203"/>
                  </a:lnTo>
                  <a:lnTo>
                    <a:pt x="80973" y="170418"/>
                  </a:lnTo>
                  <a:lnTo>
                    <a:pt x="83861" y="177450"/>
                  </a:lnTo>
                  <a:lnTo>
                    <a:pt x="86036" y="203206"/>
                  </a:lnTo>
                  <a:lnTo>
                    <a:pt x="83947" y="210146"/>
                  </a:lnTo>
                  <a:lnTo>
                    <a:pt x="81125" y="216747"/>
                  </a:lnTo>
                  <a:lnTo>
                    <a:pt x="73235" y="243671"/>
                  </a:lnTo>
                  <a:lnTo>
                    <a:pt x="64344" y="266042"/>
                  </a:lnTo>
                  <a:lnTo>
                    <a:pt x="62693" y="267438"/>
                  </a:lnTo>
                  <a:lnTo>
                    <a:pt x="57056" y="270182"/>
                  </a:lnTo>
                  <a:lnTo>
                    <a:pt x="56957" y="26292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52" name="SMARTInkShape-1993"/>
            <p:cNvSpPr/>
            <p:nvPr>
              <p:custDataLst>
                <p:tags r:id="rId184"/>
              </p:custDataLst>
            </p:nvPr>
          </p:nvSpPr>
          <p:spPr>
            <a:xfrm>
              <a:off x="4922569" y="5389993"/>
              <a:ext cx="160312" cy="393863"/>
            </a:xfrm>
            <a:custGeom>
              <a:avLst/>
              <a:gdLst/>
              <a:ahLst/>
              <a:cxnLst/>
              <a:rect l="0" t="0" r="0" b="0"/>
              <a:pathLst>
                <a:path w="160312" h="393863">
                  <a:moveTo>
                    <a:pt x="0" y="0"/>
                  </a:moveTo>
                  <a:lnTo>
                    <a:pt x="0" y="0"/>
                  </a:lnTo>
                  <a:lnTo>
                    <a:pt x="3877" y="3879"/>
                  </a:lnTo>
                  <a:lnTo>
                    <a:pt x="5780" y="7945"/>
                  </a:lnTo>
                  <a:lnTo>
                    <a:pt x="13503" y="38426"/>
                  </a:lnTo>
                  <a:lnTo>
                    <a:pt x="19408" y="66920"/>
                  </a:lnTo>
                  <a:lnTo>
                    <a:pt x="23579" y="102966"/>
                  </a:lnTo>
                  <a:lnTo>
                    <a:pt x="27544" y="133840"/>
                  </a:lnTo>
                  <a:lnTo>
                    <a:pt x="28719" y="166521"/>
                  </a:lnTo>
                  <a:lnTo>
                    <a:pt x="29067" y="196763"/>
                  </a:lnTo>
                  <a:lnTo>
                    <a:pt x="29170" y="226281"/>
                  </a:lnTo>
                  <a:lnTo>
                    <a:pt x="29205" y="261459"/>
                  </a:lnTo>
                  <a:lnTo>
                    <a:pt x="29213" y="295677"/>
                  </a:lnTo>
                  <a:lnTo>
                    <a:pt x="29214" y="306607"/>
                  </a:lnTo>
                  <a:lnTo>
                    <a:pt x="48774" y="274251"/>
                  </a:lnTo>
                  <a:lnTo>
                    <a:pt x="67900" y="240967"/>
                  </a:lnTo>
                  <a:lnTo>
                    <a:pt x="80981" y="228559"/>
                  </a:lnTo>
                  <a:lnTo>
                    <a:pt x="99941" y="217096"/>
                  </a:lnTo>
                  <a:lnTo>
                    <a:pt x="118504" y="212848"/>
                  </a:lnTo>
                  <a:lnTo>
                    <a:pt x="125162" y="212267"/>
                  </a:lnTo>
                  <a:lnTo>
                    <a:pt x="130826" y="214173"/>
                  </a:lnTo>
                  <a:lnTo>
                    <a:pt x="144953" y="225886"/>
                  </a:lnTo>
                  <a:lnTo>
                    <a:pt x="149631" y="232398"/>
                  </a:lnTo>
                  <a:lnTo>
                    <a:pt x="158825" y="256149"/>
                  </a:lnTo>
                  <a:lnTo>
                    <a:pt x="160311" y="279081"/>
                  </a:lnTo>
                  <a:lnTo>
                    <a:pt x="154357" y="311325"/>
                  </a:lnTo>
                  <a:lnTo>
                    <a:pt x="149788" y="326138"/>
                  </a:lnTo>
                  <a:lnTo>
                    <a:pt x="126392" y="359490"/>
                  </a:lnTo>
                  <a:lnTo>
                    <a:pt x="111196" y="374002"/>
                  </a:lnTo>
                  <a:lnTo>
                    <a:pt x="104602" y="382083"/>
                  </a:lnTo>
                  <a:lnTo>
                    <a:pt x="92577" y="390383"/>
                  </a:lnTo>
                  <a:lnTo>
                    <a:pt x="83514" y="393203"/>
                  </a:lnTo>
                  <a:lnTo>
                    <a:pt x="78234" y="393862"/>
                  </a:lnTo>
                  <a:lnTo>
                    <a:pt x="73181" y="391992"/>
                  </a:lnTo>
                  <a:lnTo>
                    <a:pt x="63326" y="384179"/>
                  </a:lnTo>
                  <a:lnTo>
                    <a:pt x="60605" y="379573"/>
                  </a:lnTo>
                  <a:lnTo>
                    <a:pt x="59073" y="370253"/>
                  </a:lnTo>
                  <a:lnTo>
                    <a:pt x="58428" y="34326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53" name="SMARTInkShape-1994"/>
            <p:cNvSpPr/>
            <p:nvPr>
              <p:custDataLst>
                <p:tags r:id="rId185"/>
              </p:custDataLst>
            </p:nvPr>
          </p:nvSpPr>
          <p:spPr>
            <a:xfrm>
              <a:off x="4718160" y="5546929"/>
              <a:ext cx="109427" cy="155219"/>
            </a:xfrm>
            <a:custGeom>
              <a:avLst/>
              <a:gdLst/>
              <a:ahLst/>
              <a:cxnLst/>
              <a:rect l="0" t="0" r="0" b="0"/>
              <a:pathLst>
                <a:path w="109427" h="155219">
                  <a:moveTo>
                    <a:pt x="80249" y="32956"/>
                  </a:moveTo>
                  <a:lnTo>
                    <a:pt x="80249" y="32956"/>
                  </a:lnTo>
                  <a:lnTo>
                    <a:pt x="80249" y="26667"/>
                  </a:lnTo>
                  <a:lnTo>
                    <a:pt x="76372" y="22076"/>
                  </a:lnTo>
                  <a:lnTo>
                    <a:pt x="74468" y="15677"/>
                  </a:lnTo>
                  <a:lnTo>
                    <a:pt x="73961" y="11698"/>
                  </a:lnTo>
                  <a:lnTo>
                    <a:pt x="72811" y="9047"/>
                  </a:lnTo>
                  <a:lnTo>
                    <a:pt x="71233" y="7278"/>
                  </a:lnTo>
                  <a:lnTo>
                    <a:pt x="58992" y="563"/>
                  </a:lnTo>
                  <a:lnTo>
                    <a:pt x="54717" y="0"/>
                  </a:lnTo>
                  <a:lnTo>
                    <a:pt x="45638" y="1538"/>
                  </a:lnTo>
                  <a:lnTo>
                    <a:pt x="23194" y="13714"/>
                  </a:lnTo>
                  <a:lnTo>
                    <a:pt x="16210" y="20616"/>
                  </a:lnTo>
                  <a:lnTo>
                    <a:pt x="5113" y="38273"/>
                  </a:lnTo>
                  <a:lnTo>
                    <a:pt x="938" y="62409"/>
                  </a:lnTo>
                  <a:lnTo>
                    <a:pt x="0" y="94437"/>
                  </a:lnTo>
                  <a:lnTo>
                    <a:pt x="748" y="113388"/>
                  </a:lnTo>
                  <a:lnTo>
                    <a:pt x="10079" y="139767"/>
                  </a:lnTo>
                  <a:lnTo>
                    <a:pt x="16873" y="147511"/>
                  </a:lnTo>
                  <a:lnTo>
                    <a:pt x="24491" y="152847"/>
                  </a:lnTo>
                  <a:lnTo>
                    <a:pt x="30582" y="155218"/>
                  </a:lnTo>
                  <a:lnTo>
                    <a:pt x="38157" y="154108"/>
                  </a:lnTo>
                  <a:lnTo>
                    <a:pt x="46123" y="150910"/>
                  </a:lnTo>
                  <a:lnTo>
                    <a:pt x="68009" y="136711"/>
                  </a:lnTo>
                  <a:lnTo>
                    <a:pt x="84898" y="110564"/>
                  </a:lnTo>
                  <a:lnTo>
                    <a:pt x="99706" y="76601"/>
                  </a:lnTo>
                  <a:lnTo>
                    <a:pt x="108018" y="54172"/>
                  </a:lnTo>
                  <a:lnTo>
                    <a:pt x="109426" y="30567"/>
                  </a:lnTo>
                  <a:lnTo>
                    <a:pt x="108626" y="28928"/>
                  </a:lnTo>
                  <a:lnTo>
                    <a:pt x="107282" y="27837"/>
                  </a:lnTo>
                  <a:lnTo>
                    <a:pt x="103172" y="26084"/>
                  </a:lnTo>
                  <a:lnTo>
                    <a:pt x="102609" y="23681"/>
                  </a:lnTo>
                  <a:lnTo>
                    <a:pt x="102159" y="1104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57" name="SMARTInkShape-Group378"/>
          <p:cNvGrpSpPr/>
          <p:nvPr/>
        </p:nvGrpSpPr>
        <p:grpSpPr>
          <a:xfrm>
            <a:off x="4046147" y="5603287"/>
            <a:ext cx="365076" cy="205820"/>
            <a:chOff x="4046147" y="5603287"/>
            <a:chExt cx="365076" cy="205820"/>
          </a:xfrm>
        </p:grpSpPr>
        <p:sp>
          <p:nvSpPr>
            <p:cNvPr id="8455" name="SMARTInkShape-1995"/>
            <p:cNvSpPr/>
            <p:nvPr>
              <p:custDataLst>
                <p:tags r:id="rId173"/>
              </p:custDataLst>
            </p:nvPr>
          </p:nvSpPr>
          <p:spPr>
            <a:xfrm>
              <a:off x="4310111" y="5623706"/>
              <a:ext cx="101112" cy="185401"/>
            </a:xfrm>
            <a:custGeom>
              <a:avLst/>
              <a:gdLst/>
              <a:ahLst/>
              <a:cxnLst/>
              <a:rect l="0" t="0" r="0" b="0"/>
              <a:pathLst>
                <a:path w="101112" h="185401">
                  <a:moveTo>
                    <a:pt x="50087" y="7303"/>
                  </a:moveTo>
                  <a:lnTo>
                    <a:pt x="50087" y="7303"/>
                  </a:lnTo>
                  <a:lnTo>
                    <a:pt x="32707" y="7303"/>
                  </a:lnTo>
                  <a:lnTo>
                    <a:pt x="28026" y="9467"/>
                  </a:lnTo>
                  <a:lnTo>
                    <a:pt x="18409" y="17469"/>
                  </a:lnTo>
                  <a:lnTo>
                    <a:pt x="11126" y="28349"/>
                  </a:lnTo>
                  <a:lnTo>
                    <a:pt x="4742" y="59276"/>
                  </a:lnTo>
                  <a:lnTo>
                    <a:pt x="104" y="91686"/>
                  </a:lnTo>
                  <a:lnTo>
                    <a:pt x="0" y="124328"/>
                  </a:lnTo>
                  <a:lnTo>
                    <a:pt x="6952" y="156863"/>
                  </a:lnTo>
                  <a:lnTo>
                    <a:pt x="13773" y="171990"/>
                  </a:lnTo>
                  <a:lnTo>
                    <a:pt x="23348" y="184371"/>
                  </a:lnTo>
                  <a:lnTo>
                    <a:pt x="26580" y="185400"/>
                  </a:lnTo>
                  <a:lnTo>
                    <a:pt x="34500" y="184379"/>
                  </a:lnTo>
                  <a:lnTo>
                    <a:pt x="44206" y="179241"/>
                  </a:lnTo>
                  <a:lnTo>
                    <a:pt x="63614" y="161589"/>
                  </a:lnTo>
                  <a:lnTo>
                    <a:pt x="83964" y="128939"/>
                  </a:lnTo>
                  <a:lnTo>
                    <a:pt x="90601" y="114396"/>
                  </a:lnTo>
                  <a:lnTo>
                    <a:pt x="99495" y="80337"/>
                  </a:lnTo>
                  <a:lnTo>
                    <a:pt x="101111" y="56421"/>
                  </a:lnTo>
                  <a:lnTo>
                    <a:pt x="99003" y="51314"/>
                  </a:lnTo>
                  <a:lnTo>
                    <a:pt x="89088" y="38283"/>
                  </a:lnTo>
                  <a:lnTo>
                    <a:pt x="86931" y="30569"/>
                  </a:lnTo>
                  <a:lnTo>
                    <a:pt x="86613" y="8956"/>
                  </a:lnTo>
                  <a:lnTo>
                    <a:pt x="9390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56" name="SMARTInkShape-1996"/>
            <p:cNvSpPr/>
            <p:nvPr>
              <p:custDataLst>
                <p:tags r:id="rId174"/>
              </p:custDataLst>
            </p:nvPr>
          </p:nvSpPr>
          <p:spPr>
            <a:xfrm>
              <a:off x="4046147" y="5603287"/>
              <a:ext cx="219106" cy="188401"/>
            </a:xfrm>
            <a:custGeom>
              <a:avLst/>
              <a:gdLst/>
              <a:ahLst/>
              <a:cxnLst/>
              <a:rect l="0" t="0" r="0" b="0"/>
              <a:pathLst>
                <a:path w="219106" h="188401">
                  <a:moveTo>
                    <a:pt x="0" y="13116"/>
                  </a:moveTo>
                  <a:lnTo>
                    <a:pt x="0" y="13116"/>
                  </a:lnTo>
                  <a:lnTo>
                    <a:pt x="0" y="16992"/>
                  </a:lnTo>
                  <a:lnTo>
                    <a:pt x="2164" y="21060"/>
                  </a:lnTo>
                  <a:lnTo>
                    <a:pt x="10165" y="30284"/>
                  </a:lnTo>
                  <a:lnTo>
                    <a:pt x="12633" y="37246"/>
                  </a:lnTo>
                  <a:lnTo>
                    <a:pt x="18368" y="73116"/>
                  </a:lnTo>
                  <a:lnTo>
                    <a:pt x="21444" y="106104"/>
                  </a:lnTo>
                  <a:lnTo>
                    <a:pt x="19608" y="124253"/>
                  </a:lnTo>
                  <a:lnTo>
                    <a:pt x="14900" y="159843"/>
                  </a:lnTo>
                  <a:lnTo>
                    <a:pt x="14615" y="173319"/>
                  </a:lnTo>
                  <a:lnTo>
                    <a:pt x="14609" y="169775"/>
                  </a:lnTo>
                  <a:lnTo>
                    <a:pt x="16772" y="165785"/>
                  </a:lnTo>
                  <a:lnTo>
                    <a:pt x="24773" y="152735"/>
                  </a:lnTo>
                  <a:lnTo>
                    <a:pt x="32701" y="118675"/>
                  </a:lnTo>
                  <a:lnTo>
                    <a:pt x="45802" y="87646"/>
                  </a:lnTo>
                  <a:lnTo>
                    <a:pt x="54401" y="57231"/>
                  </a:lnTo>
                  <a:lnTo>
                    <a:pt x="71248" y="31658"/>
                  </a:lnTo>
                  <a:lnTo>
                    <a:pt x="93076" y="8619"/>
                  </a:lnTo>
                  <a:lnTo>
                    <a:pt x="104761" y="1865"/>
                  </a:lnTo>
                  <a:lnTo>
                    <a:pt x="110940" y="0"/>
                  </a:lnTo>
                  <a:lnTo>
                    <a:pt x="118555" y="1335"/>
                  </a:lnTo>
                  <a:lnTo>
                    <a:pt x="129802" y="6650"/>
                  </a:lnTo>
                  <a:lnTo>
                    <a:pt x="135594" y="11864"/>
                  </a:lnTo>
                  <a:lnTo>
                    <a:pt x="150874" y="38590"/>
                  </a:lnTo>
                  <a:lnTo>
                    <a:pt x="163103" y="72013"/>
                  </a:lnTo>
                  <a:lnTo>
                    <a:pt x="175283" y="108123"/>
                  </a:lnTo>
                  <a:lnTo>
                    <a:pt x="189891" y="143943"/>
                  </a:lnTo>
                  <a:lnTo>
                    <a:pt x="193949" y="154034"/>
                  </a:lnTo>
                  <a:lnTo>
                    <a:pt x="197044" y="168029"/>
                  </a:lnTo>
                  <a:lnTo>
                    <a:pt x="202741" y="177675"/>
                  </a:lnTo>
                  <a:lnTo>
                    <a:pt x="210448" y="186827"/>
                  </a:lnTo>
                  <a:lnTo>
                    <a:pt x="213364" y="187701"/>
                  </a:lnTo>
                  <a:lnTo>
                    <a:pt x="219105" y="18840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61" name="SMARTInkShape-Group379"/>
          <p:cNvGrpSpPr/>
          <p:nvPr/>
        </p:nvGrpSpPr>
        <p:grpSpPr>
          <a:xfrm>
            <a:off x="3644454" y="5521457"/>
            <a:ext cx="193642" cy="312208"/>
            <a:chOff x="3644454" y="5521457"/>
            <a:chExt cx="193642" cy="312208"/>
          </a:xfrm>
        </p:grpSpPr>
        <p:sp>
          <p:nvSpPr>
            <p:cNvPr id="8458" name="SMARTInkShape-1997"/>
            <p:cNvSpPr/>
            <p:nvPr>
              <p:custDataLst>
                <p:tags r:id="rId170"/>
              </p:custDataLst>
            </p:nvPr>
          </p:nvSpPr>
          <p:spPr>
            <a:xfrm>
              <a:off x="3754405" y="5579885"/>
              <a:ext cx="83691" cy="253780"/>
            </a:xfrm>
            <a:custGeom>
              <a:avLst/>
              <a:gdLst/>
              <a:ahLst/>
              <a:cxnLst/>
              <a:rect l="0" t="0" r="0" b="0"/>
              <a:pathLst>
                <a:path w="83691" h="253780">
                  <a:moveTo>
                    <a:pt x="36119" y="0"/>
                  </a:moveTo>
                  <a:lnTo>
                    <a:pt x="36119" y="0"/>
                  </a:lnTo>
                  <a:lnTo>
                    <a:pt x="29831" y="0"/>
                  </a:lnTo>
                  <a:lnTo>
                    <a:pt x="25239" y="3877"/>
                  </a:lnTo>
                  <a:lnTo>
                    <a:pt x="23168" y="7944"/>
                  </a:lnTo>
                  <a:lnTo>
                    <a:pt x="12539" y="44028"/>
                  </a:lnTo>
                  <a:lnTo>
                    <a:pt x="1618" y="75217"/>
                  </a:lnTo>
                  <a:lnTo>
                    <a:pt x="0" y="98802"/>
                  </a:lnTo>
                  <a:lnTo>
                    <a:pt x="1942" y="106939"/>
                  </a:lnTo>
                  <a:lnTo>
                    <a:pt x="12082" y="125589"/>
                  </a:lnTo>
                  <a:lnTo>
                    <a:pt x="26408" y="135967"/>
                  </a:lnTo>
                  <a:lnTo>
                    <a:pt x="31262" y="137523"/>
                  </a:lnTo>
                  <a:lnTo>
                    <a:pt x="67679" y="138757"/>
                  </a:lnTo>
                  <a:lnTo>
                    <a:pt x="72597" y="140925"/>
                  </a:lnTo>
                  <a:lnTo>
                    <a:pt x="78490" y="145054"/>
                  </a:lnTo>
                  <a:lnTo>
                    <a:pt x="79295" y="147783"/>
                  </a:lnTo>
                  <a:lnTo>
                    <a:pt x="80465" y="152512"/>
                  </a:lnTo>
                  <a:lnTo>
                    <a:pt x="83690" y="160024"/>
                  </a:lnTo>
                  <a:lnTo>
                    <a:pt x="83500" y="168772"/>
                  </a:lnTo>
                  <a:lnTo>
                    <a:pt x="73860" y="202110"/>
                  </a:lnTo>
                  <a:lnTo>
                    <a:pt x="71017" y="209659"/>
                  </a:lnTo>
                  <a:lnTo>
                    <a:pt x="67859" y="216530"/>
                  </a:lnTo>
                  <a:lnTo>
                    <a:pt x="58524" y="252857"/>
                  </a:lnTo>
                  <a:lnTo>
                    <a:pt x="58359" y="253779"/>
                  </a:lnTo>
                  <a:lnTo>
                    <a:pt x="59061" y="253582"/>
                  </a:lnTo>
                  <a:lnTo>
                    <a:pt x="62005" y="251199"/>
                  </a:lnTo>
                  <a:lnTo>
                    <a:pt x="63853" y="247435"/>
                  </a:lnTo>
                  <a:lnTo>
                    <a:pt x="65041" y="242284"/>
                  </a:lnTo>
                  <a:lnTo>
                    <a:pt x="79940" y="2337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59" name="SMARTInkShape-1998"/>
            <p:cNvSpPr/>
            <p:nvPr>
              <p:custDataLst>
                <p:tags r:id="rId171"/>
              </p:custDataLst>
            </p:nvPr>
          </p:nvSpPr>
          <p:spPr>
            <a:xfrm>
              <a:off x="3666364" y="5521457"/>
              <a:ext cx="21912" cy="14608"/>
            </a:xfrm>
            <a:custGeom>
              <a:avLst/>
              <a:gdLst/>
              <a:ahLst/>
              <a:cxnLst/>
              <a:rect l="0" t="0" r="0" b="0"/>
              <a:pathLst>
                <a:path w="21912" h="14608">
                  <a:moveTo>
                    <a:pt x="0" y="0"/>
                  </a:moveTo>
                  <a:lnTo>
                    <a:pt x="0" y="0"/>
                  </a:lnTo>
                  <a:lnTo>
                    <a:pt x="13503" y="13503"/>
                  </a:lnTo>
                  <a:lnTo>
                    <a:pt x="21911"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60" name="SMARTInkShape-1999"/>
            <p:cNvSpPr/>
            <p:nvPr>
              <p:custDataLst>
                <p:tags r:id="rId172"/>
              </p:custDataLst>
            </p:nvPr>
          </p:nvSpPr>
          <p:spPr>
            <a:xfrm>
              <a:off x="3644454" y="5667527"/>
              <a:ext cx="21903" cy="149008"/>
            </a:xfrm>
            <a:custGeom>
              <a:avLst/>
              <a:gdLst/>
              <a:ahLst/>
              <a:cxnLst/>
              <a:rect l="0" t="0" r="0" b="0"/>
              <a:pathLst>
                <a:path w="21903" h="149008">
                  <a:moveTo>
                    <a:pt x="0" y="0"/>
                  </a:moveTo>
                  <a:lnTo>
                    <a:pt x="0" y="0"/>
                  </a:lnTo>
                  <a:lnTo>
                    <a:pt x="0" y="6288"/>
                  </a:lnTo>
                  <a:lnTo>
                    <a:pt x="3877" y="10880"/>
                  </a:lnTo>
                  <a:lnTo>
                    <a:pt x="5781" y="17278"/>
                  </a:lnTo>
                  <a:lnTo>
                    <a:pt x="9016" y="30005"/>
                  </a:lnTo>
                  <a:lnTo>
                    <a:pt x="12122" y="40115"/>
                  </a:lnTo>
                  <a:lnTo>
                    <a:pt x="14279" y="73509"/>
                  </a:lnTo>
                  <a:lnTo>
                    <a:pt x="16728" y="107452"/>
                  </a:lnTo>
                  <a:lnTo>
                    <a:pt x="21228" y="132810"/>
                  </a:lnTo>
                  <a:lnTo>
                    <a:pt x="21851" y="149007"/>
                  </a:lnTo>
                  <a:lnTo>
                    <a:pt x="21902" y="146617"/>
                  </a:lnTo>
                  <a:lnTo>
                    <a:pt x="14607" y="1387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64" name="SMARTInkShape-Group380"/>
          <p:cNvGrpSpPr/>
          <p:nvPr/>
        </p:nvGrpSpPr>
        <p:grpSpPr>
          <a:xfrm>
            <a:off x="2680720" y="5508428"/>
            <a:ext cx="795754" cy="436185"/>
            <a:chOff x="2680720" y="5508428"/>
            <a:chExt cx="795754" cy="436185"/>
          </a:xfrm>
        </p:grpSpPr>
        <p:sp>
          <p:nvSpPr>
            <p:cNvPr id="8462" name="SMARTInkShape-2000"/>
            <p:cNvSpPr/>
            <p:nvPr>
              <p:custDataLst>
                <p:tags r:id="rId168"/>
              </p:custDataLst>
            </p:nvPr>
          </p:nvSpPr>
          <p:spPr>
            <a:xfrm>
              <a:off x="3236473" y="5652920"/>
              <a:ext cx="240001" cy="211803"/>
            </a:xfrm>
            <a:custGeom>
              <a:avLst/>
              <a:gdLst/>
              <a:ahLst/>
              <a:cxnLst/>
              <a:rect l="0" t="0" r="0" b="0"/>
              <a:pathLst>
                <a:path w="240001" h="211803">
                  <a:moveTo>
                    <a:pt x="20894" y="0"/>
                  </a:moveTo>
                  <a:lnTo>
                    <a:pt x="20894" y="0"/>
                  </a:lnTo>
                  <a:lnTo>
                    <a:pt x="20894" y="3877"/>
                  </a:lnTo>
                  <a:lnTo>
                    <a:pt x="20083" y="5019"/>
                  </a:lnTo>
                  <a:lnTo>
                    <a:pt x="18731" y="5780"/>
                  </a:lnTo>
                  <a:lnTo>
                    <a:pt x="14606" y="7003"/>
                  </a:lnTo>
                  <a:lnTo>
                    <a:pt x="14042" y="9334"/>
                  </a:lnTo>
                  <a:lnTo>
                    <a:pt x="13608" y="45147"/>
                  </a:lnTo>
                  <a:lnTo>
                    <a:pt x="13595" y="75461"/>
                  </a:lnTo>
                  <a:lnTo>
                    <a:pt x="13592" y="102967"/>
                  </a:lnTo>
                  <a:lnTo>
                    <a:pt x="13591" y="137466"/>
                  </a:lnTo>
                  <a:lnTo>
                    <a:pt x="13591" y="172949"/>
                  </a:lnTo>
                  <a:lnTo>
                    <a:pt x="12779" y="183984"/>
                  </a:lnTo>
                  <a:lnTo>
                    <a:pt x="6376" y="210521"/>
                  </a:lnTo>
                  <a:lnTo>
                    <a:pt x="5481" y="198458"/>
                  </a:lnTo>
                  <a:lnTo>
                    <a:pt x="0" y="181121"/>
                  </a:lnTo>
                  <a:lnTo>
                    <a:pt x="5362" y="145301"/>
                  </a:lnTo>
                  <a:lnTo>
                    <a:pt x="12494" y="112347"/>
                  </a:lnTo>
                  <a:lnTo>
                    <a:pt x="17143" y="97487"/>
                  </a:lnTo>
                  <a:lnTo>
                    <a:pt x="23555" y="89853"/>
                  </a:lnTo>
                  <a:lnTo>
                    <a:pt x="31815" y="84568"/>
                  </a:lnTo>
                  <a:lnTo>
                    <a:pt x="50342" y="81173"/>
                  </a:lnTo>
                  <a:lnTo>
                    <a:pt x="59951" y="81521"/>
                  </a:lnTo>
                  <a:lnTo>
                    <a:pt x="69631" y="84381"/>
                  </a:lnTo>
                  <a:lnTo>
                    <a:pt x="91772" y="100938"/>
                  </a:lnTo>
                  <a:lnTo>
                    <a:pt x="99463" y="106535"/>
                  </a:lnTo>
                  <a:lnTo>
                    <a:pt x="115856" y="115060"/>
                  </a:lnTo>
                  <a:lnTo>
                    <a:pt x="127386" y="125882"/>
                  </a:lnTo>
                  <a:lnTo>
                    <a:pt x="139909" y="129810"/>
                  </a:lnTo>
                  <a:lnTo>
                    <a:pt x="158312" y="131246"/>
                  </a:lnTo>
                  <a:lnTo>
                    <a:pt x="161197" y="130507"/>
                  </a:lnTo>
                  <a:lnTo>
                    <a:pt x="163119" y="129202"/>
                  </a:lnTo>
                  <a:lnTo>
                    <a:pt x="185669" y="104658"/>
                  </a:lnTo>
                  <a:lnTo>
                    <a:pt x="187925" y="97372"/>
                  </a:lnTo>
                  <a:lnTo>
                    <a:pt x="188453" y="92508"/>
                  </a:lnTo>
                  <a:lnTo>
                    <a:pt x="181412" y="68843"/>
                  </a:lnTo>
                  <a:lnTo>
                    <a:pt x="177984" y="63598"/>
                  </a:lnTo>
                  <a:lnTo>
                    <a:pt x="173756" y="60726"/>
                  </a:lnTo>
                  <a:lnTo>
                    <a:pt x="167048" y="58731"/>
                  </a:lnTo>
                  <a:lnTo>
                    <a:pt x="163485" y="58563"/>
                  </a:lnTo>
                  <a:lnTo>
                    <a:pt x="159197" y="60651"/>
                  </a:lnTo>
                  <a:lnTo>
                    <a:pt x="156917" y="62345"/>
                  </a:lnTo>
                  <a:lnTo>
                    <a:pt x="154384" y="66391"/>
                  </a:lnTo>
                  <a:lnTo>
                    <a:pt x="152447" y="70893"/>
                  </a:lnTo>
                  <a:lnTo>
                    <a:pt x="148881" y="75600"/>
                  </a:lnTo>
                  <a:lnTo>
                    <a:pt x="146755" y="82560"/>
                  </a:lnTo>
                  <a:lnTo>
                    <a:pt x="146188" y="86689"/>
                  </a:lnTo>
                  <a:lnTo>
                    <a:pt x="151442" y="118429"/>
                  </a:lnTo>
                  <a:lnTo>
                    <a:pt x="162443" y="154527"/>
                  </a:lnTo>
                  <a:lnTo>
                    <a:pt x="173379" y="171749"/>
                  </a:lnTo>
                  <a:lnTo>
                    <a:pt x="208426" y="205246"/>
                  </a:lnTo>
                  <a:lnTo>
                    <a:pt x="229019" y="210938"/>
                  </a:lnTo>
                  <a:lnTo>
                    <a:pt x="240000" y="21180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63" name="SMARTInkShape-2001"/>
            <p:cNvSpPr/>
            <p:nvPr>
              <p:custDataLst>
                <p:tags r:id="rId169"/>
              </p:custDataLst>
            </p:nvPr>
          </p:nvSpPr>
          <p:spPr>
            <a:xfrm>
              <a:off x="2680720" y="5508428"/>
              <a:ext cx="467096" cy="436185"/>
            </a:xfrm>
            <a:custGeom>
              <a:avLst/>
              <a:gdLst/>
              <a:ahLst/>
              <a:cxnLst/>
              <a:rect l="0" t="0" r="0" b="0"/>
              <a:pathLst>
                <a:path w="467096" h="436185">
                  <a:moveTo>
                    <a:pt x="14277" y="86064"/>
                  </a:moveTo>
                  <a:lnTo>
                    <a:pt x="14277" y="86064"/>
                  </a:lnTo>
                  <a:lnTo>
                    <a:pt x="14277" y="79776"/>
                  </a:lnTo>
                  <a:lnTo>
                    <a:pt x="21491" y="71553"/>
                  </a:lnTo>
                  <a:lnTo>
                    <a:pt x="22387" y="84731"/>
                  </a:lnTo>
                  <a:lnTo>
                    <a:pt x="27360" y="103533"/>
                  </a:lnTo>
                  <a:lnTo>
                    <a:pt x="29495" y="139189"/>
                  </a:lnTo>
                  <a:lnTo>
                    <a:pt x="33844" y="170061"/>
                  </a:lnTo>
                  <a:lnTo>
                    <a:pt x="36304" y="201750"/>
                  </a:lnTo>
                  <a:lnTo>
                    <a:pt x="39756" y="227558"/>
                  </a:lnTo>
                  <a:lnTo>
                    <a:pt x="41831" y="253092"/>
                  </a:lnTo>
                  <a:lnTo>
                    <a:pt x="45163" y="288116"/>
                  </a:lnTo>
                  <a:lnTo>
                    <a:pt x="49126" y="319052"/>
                  </a:lnTo>
                  <a:lnTo>
                    <a:pt x="50300" y="348776"/>
                  </a:lnTo>
                  <a:lnTo>
                    <a:pt x="50697" y="380146"/>
                  </a:lnTo>
                  <a:lnTo>
                    <a:pt x="50786" y="414441"/>
                  </a:lnTo>
                  <a:lnTo>
                    <a:pt x="48627" y="420819"/>
                  </a:lnTo>
                  <a:lnTo>
                    <a:pt x="45773" y="426358"/>
                  </a:lnTo>
                  <a:lnTo>
                    <a:pt x="44506" y="431525"/>
                  </a:lnTo>
                  <a:lnTo>
                    <a:pt x="43356" y="433228"/>
                  </a:lnTo>
                  <a:lnTo>
                    <a:pt x="41778" y="434364"/>
                  </a:lnTo>
                  <a:lnTo>
                    <a:pt x="37292" y="436184"/>
                  </a:lnTo>
                  <a:lnTo>
                    <a:pt x="32637" y="432623"/>
                  </a:lnTo>
                  <a:lnTo>
                    <a:pt x="23795" y="423337"/>
                  </a:lnTo>
                  <a:lnTo>
                    <a:pt x="17458" y="411233"/>
                  </a:lnTo>
                  <a:lnTo>
                    <a:pt x="8683" y="378142"/>
                  </a:lnTo>
                  <a:lnTo>
                    <a:pt x="2179" y="348020"/>
                  </a:lnTo>
                  <a:lnTo>
                    <a:pt x="0" y="316222"/>
                  </a:lnTo>
                  <a:lnTo>
                    <a:pt x="1981" y="307918"/>
                  </a:lnTo>
                  <a:lnTo>
                    <a:pt x="12316" y="285023"/>
                  </a:lnTo>
                  <a:lnTo>
                    <a:pt x="14217" y="279174"/>
                  </a:lnTo>
                  <a:lnTo>
                    <a:pt x="24327" y="266321"/>
                  </a:lnTo>
                  <a:lnTo>
                    <a:pt x="42009" y="251894"/>
                  </a:lnTo>
                  <a:lnTo>
                    <a:pt x="48513" y="244162"/>
                  </a:lnTo>
                  <a:lnTo>
                    <a:pt x="65913" y="228258"/>
                  </a:lnTo>
                  <a:lnTo>
                    <a:pt x="88880" y="193753"/>
                  </a:lnTo>
                  <a:lnTo>
                    <a:pt x="106844" y="158853"/>
                  </a:lnTo>
                  <a:lnTo>
                    <a:pt x="125149" y="122548"/>
                  </a:lnTo>
                  <a:lnTo>
                    <a:pt x="134970" y="89153"/>
                  </a:lnTo>
                  <a:lnTo>
                    <a:pt x="141857" y="56135"/>
                  </a:lnTo>
                  <a:lnTo>
                    <a:pt x="145399" y="23131"/>
                  </a:lnTo>
                  <a:lnTo>
                    <a:pt x="145639" y="12145"/>
                  </a:lnTo>
                  <a:lnTo>
                    <a:pt x="147859" y="6414"/>
                  </a:lnTo>
                  <a:lnTo>
                    <a:pt x="152019" y="0"/>
                  </a:lnTo>
                  <a:lnTo>
                    <a:pt x="152361" y="286"/>
                  </a:lnTo>
                  <a:lnTo>
                    <a:pt x="153036" y="32982"/>
                  </a:lnTo>
                  <a:lnTo>
                    <a:pt x="153042" y="63737"/>
                  </a:lnTo>
                  <a:lnTo>
                    <a:pt x="153043" y="92343"/>
                  </a:lnTo>
                  <a:lnTo>
                    <a:pt x="153855" y="126155"/>
                  </a:lnTo>
                  <a:lnTo>
                    <a:pt x="156921" y="149867"/>
                  </a:lnTo>
                  <a:lnTo>
                    <a:pt x="158824" y="176096"/>
                  </a:lnTo>
                  <a:lnTo>
                    <a:pt x="159670" y="203171"/>
                  </a:lnTo>
                  <a:lnTo>
                    <a:pt x="160046" y="228730"/>
                  </a:lnTo>
                  <a:lnTo>
                    <a:pt x="164135" y="262052"/>
                  </a:lnTo>
                  <a:lnTo>
                    <a:pt x="166609" y="292484"/>
                  </a:lnTo>
                  <a:lnTo>
                    <a:pt x="167342" y="322059"/>
                  </a:lnTo>
                  <a:lnTo>
                    <a:pt x="167610" y="354992"/>
                  </a:lnTo>
                  <a:lnTo>
                    <a:pt x="167650" y="383916"/>
                  </a:lnTo>
                  <a:lnTo>
                    <a:pt x="168462" y="384446"/>
                  </a:lnTo>
                  <a:lnTo>
                    <a:pt x="171528" y="385037"/>
                  </a:lnTo>
                  <a:lnTo>
                    <a:pt x="172670" y="384382"/>
                  </a:lnTo>
                  <a:lnTo>
                    <a:pt x="173431" y="383134"/>
                  </a:lnTo>
                  <a:lnTo>
                    <a:pt x="174503" y="377501"/>
                  </a:lnTo>
                  <a:lnTo>
                    <a:pt x="175706" y="360108"/>
                  </a:lnTo>
                  <a:lnTo>
                    <a:pt x="187406" y="326025"/>
                  </a:lnTo>
                  <a:lnTo>
                    <a:pt x="195325" y="305668"/>
                  </a:lnTo>
                  <a:lnTo>
                    <a:pt x="216483" y="274590"/>
                  </a:lnTo>
                  <a:lnTo>
                    <a:pt x="224789" y="267774"/>
                  </a:lnTo>
                  <a:lnTo>
                    <a:pt x="233891" y="264205"/>
                  </a:lnTo>
                  <a:lnTo>
                    <a:pt x="249082" y="261912"/>
                  </a:lnTo>
                  <a:lnTo>
                    <a:pt x="261207" y="265392"/>
                  </a:lnTo>
                  <a:lnTo>
                    <a:pt x="271201" y="271563"/>
                  </a:lnTo>
                  <a:lnTo>
                    <a:pt x="306563" y="299597"/>
                  </a:lnTo>
                  <a:lnTo>
                    <a:pt x="334221" y="321885"/>
                  </a:lnTo>
                  <a:lnTo>
                    <a:pt x="344230" y="325540"/>
                  </a:lnTo>
                  <a:lnTo>
                    <a:pt x="355999" y="326944"/>
                  </a:lnTo>
                  <a:lnTo>
                    <a:pt x="363068" y="321222"/>
                  </a:lnTo>
                  <a:lnTo>
                    <a:pt x="374670" y="309908"/>
                  </a:lnTo>
                  <a:lnTo>
                    <a:pt x="377327" y="302948"/>
                  </a:lnTo>
                  <a:lnTo>
                    <a:pt x="379328" y="270956"/>
                  </a:lnTo>
                  <a:lnTo>
                    <a:pt x="379441" y="235573"/>
                  </a:lnTo>
                  <a:lnTo>
                    <a:pt x="379452" y="209320"/>
                  </a:lnTo>
                  <a:lnTo>
                    <a:pt x="377288" y="203601"/>
                  </a:lnTo>
                  <a:lnTo>
                    <a:pt x="373164" y="197194"/>
                  </a:lnTo>
                  <a:lnTo>
                    <a:pt x="372014" y="197480"/>
                  </a:lnTo>
                  <a:lnTo>
                    <a:pt x="368573" y="199962"/>
                  </a:lnTo>
                  <a:lnTo>
                    <a:pt x="366502" y="205933"/>
                  </a:lnTo>
                  <a:lnTo>
                    <a:pt x="363172" y="218420"/>
                  </a:lnTo>
                  <a:lnTo>
                    <a:pt x="359210" y="232399"/>
                  </a:lnTo>
                  <a:lnTo>
                    <a:pt x="357762" y="267364"/>
                  </a:lnTo>
                  <a:lnTo>
                    <a:pt x="357586" y="297611"/>
                  </a:lnTo>
                  <a:lnTo>
                    <a:pt x="358359" y="333538"/>
                  </a:lnTo>
                  <a:lnTo>
                    <a:pt x="363374" y="349642"/>
                  </a:lnTo>
                  <a:lnTo>
                    <a:pt x="374710" y="365475"/>
                  </a:lnTo>
                  <a:lnTo>
                    <a:pt x="385802" y="373170"/>
                  </a:lnTo>
                  <a:lnTo>
                    <a:pt x="395490" y="376714"/>
                  </a:lnTo>
                  <a:lnTo>
                    <a:pt x="407377" y="377763"/>
                  </a:lnTo>
                  <a:lnTo>
                    <a:pt x="421178" y="374196"/>
                  </a:lnTo>
                  <a:lnTo>
                    <a:pt x="440382" y="364910"/>
                  </a:lnTo>
                  <a:lnTo>
                    <a:pt x="456915" y="351407"/>
                  </a:lnTo>
                  <a:lnTo>
                    <a:pt x="467095" y="3343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69" name="SMARTInkShape-Group381"/>
          <p:cNvGrpSpPr/>
          <p:nvPr/>
        </p:nvGrpSpPr>
        <p:grpSpPr>
          <a:xfrm>
            <a:off x="1964672" y="5609099"/>
            <a:ext cx="533131" cy="459992"/>
            <a:chOff x="1964672" y="5609099"/>
            <a:chExt cx="533131" cy="459992"/>
          </a:xfrm>
        </p:grpSpPr>
        <p:sp>
          <p:nvSpPr>
            <p:cNvPr id="8465" name="SMARTInkShape-2002"/>
            <p:cNvSpPr/>
            <p:nvPr>
              <p:custDataLst>
                <p:tags r:id="rId164"/>
              </p:custDataLst>
            </p:nvPr>
          </p:nvSpPr>
          <p:spPr>
            <a:xfrm>
              <a:off x="2351732" y="5747865"/>
              <a:ext cx="146071" cy="29216"/>
            </a:xfrm>
            <a:custGeom>
              <a:avLst/>
              <a:gdLst/>
              <a:ahLst/>
              <a:cxnLst/>
              <a:rect l="0" t="0" r="0" b="0"/>
              <a:pathLst>
                <a:path w="146071" h="29216">
                  <a:moveTo>
                    <a:pt x="0" y="0"/>
                  </a:moveTo>
                  <a:lnTo>
                    <a:pt x="0" y="0"/>
                  </a:lnTo>
                  <a:lnTo>
                    <a:pt x="32635" y="0"/>
                  </a:lnTo>
                  <a:lnTo>
                    <a:pt x="60137" y="812"/>
                  </a:lnTo>
                  <a:lnTo>
                    <a:pt x="74575" y="5781"/>
                  </a:lnTo>
                  <a:lnTo>
                    <a:pt x="88098" y="9017"/>
                  </a:lnTo>
                  <a:lnTo>
                    <a:pt x="119985" y="20220"/>
                  </a:lnTo>
                  <a:lnTo>
                    <a:pt x="137715" y="28318"/>
                  </a:lnTo>
                  <a:lnTo>
                    <a:pt x="146070" y="292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66" name="SMARTInkShape-2003"/>
            <p:cNvSpPr/>
            <p:nvPr>
              <p:custDataLst>
                <p:tags r:id="rId165"/>
              </p:custDataLst>
            </p:nvPr>
          </p:nvSpPr>
          <p:spPr>
            <a:xfrm>
              <a:off x="2344428" y="5667527"/>
              <a:ext cx="36511" cy="255156"/>
            </a:xfrm>
            <a:custGeom>
              <a:avLst/>
              <a:gdLst/>
              <a:ahLst/>
              <a:cxnLst/>
              <a:rect l="0" t="0" r="0" b="0"/>
              <a:pathLst>
                <a:path w="36511" h="255156">
                  <a:moveTo>
                    <a:pt x="0" y="0"/>
                  </a:moveTo>
                  <a:lnTo>
                    <a:pt x="0" y="0"/>
                  </a:lnTo>
                  <a:lnTo>
                    <a:pt x="0" y="10165"/>
                  </a:lnTo>
                  <a:lnTo>
                    <a:pt x="7439" y="44281"/>
                  </a:lnTo>
                  <a:lnTo>
                    <a:pt x="13503" y="78095"/>
                  </a:lnTo>
                  <a:lnTo>
                    <a:pt x="19408" y="109921"/>
                  </a:lnTo>
                  <a:lnTo>
                    <a:pt x="23581" y="144460"/>
                  </a:lnTo>
                  <a:lnTo>
                    <a:pt x="28101" y="174966"/>
                  </a:lnTo>
                  <a:lnTo>
                    <a:pt x="29068" y="209596"/>
                  </a:lnTo>
                  <a:lnTo>
                    <a:pt x="29961" y="220559"/>
                  </a:lnTo>
                  <a:lnTo>
                    <a:pt x="36491" y="255155"/>
                  </a:lnTo>
                  <a:lnTo>
                    <a:pt x="36510" y="251607"/>
                  </a:lnTo>
                  <a:lnTo>
                    <a:pt x="34350" y="247617"/>
                  </a:lnTo>
                  <a:lnTo>
                    <a:pt x="30229" y="242320"/>
                  </a:lnTo>
                  <a:lnTo>
                    <a:pt x="29214" y="2337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67" name="SMARTInkShape-2004"/>
            <p:cNvSpPr/>
            <p:nvPr>
              <p:custDataLst>
                <p:tags r:id="rId166"/>
              </p:custDataLst>
            </p:nvPr>
          </p:nvSpPr>
          <p:spPr>
            <a:xfrm>
              <a:off x="2161840" y="5842812"/>
              <a:ext cx="94947" cy="131238"/>
            </a:xfrm>
            <a:custGeom>
              <a:avLst/>
              <a:gdLst/>
              <a:ahLst/>
              <a:cxnLst/>
              <a:rect l="0" t="0" r="0" b="0"/>
              <a:pathLst>
                <a:path w="94947" h="131238">
                  <a:moveTo>
                    <a:pt x="0" y="51124"/>
                  </a:moveTo>
                  <a:lnTo>
                    <a:pt x="0" y="51124"/>
                  </a:lnTo>
                  <a:lnTo>
                    <a:pt x="0" y="65166"/>
                  </a:lnTo>
                  <a:lnTo>
                    <a:pt x="2164" y="71701"/>
                  </a:lnTo>
                  <a:lnTo>
                    <a:pt x="3877" y="74580"/>
                  </a:lnTo>
                  <a:lnTo>
                    <a:pt x="12934" y="104105"/>
                  </a:lnTo>
                  <a:lnTo>
                    <a:pt x="26847" y="125668"/>
                  </a:lnTo>
                  <a:lnTo>
                    <a:pt x="31679" y="128887"/>
                  </a:lnTo>
                  <a:lnTo>
                    <a:pt x="38961" y="130699"/>
                  </a:lnTo>
                  <a:lnTo>
                    <a:pt x="46259" y="131237"/>
                  </a:lnTo>
                  <a:lnTo>
                    <a:pt x="51126" y="129198"/>
                  </a:lnTo>
                  <a:lnTo>
                    <a:pt x="60863" y="121277"/>
                  </a:lnTo>
                  <a:lnTo>
                    <a:pt x="63568" y="116658"/>
                  </a:lnTo>
                  <a:lnTo>
                    <a:pt x="69182" y="103201"/>
                  </a:lnTo>
                  <a:lnTo>
                    <a:pt x="77293" y="89934"/>
                  </a:lnTo>
                  <a:lnTo>
                    <a:pt x="86508" y="53458"/>
                  </a:lnTo>
                  <a:lnTo>
                    <a:pt x="89302" y="45939"/>
                  </a:lnTo>
                  <a:lnTo>
                    <a:pt x="92438" y="39893"/>
                  </a:lnTo>
                  <a:lnTo>
                    <a:pt x="94451" y="29399"/>
                  </a:lnTo>
                  <a:lnTo>
                    <a:pt x="94946"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68" name="SMARTInkShape-2005"/>
            <p:cNvSpPr/>
            <p:nvPr>
              <p:custDataLst>
                <p:tags r:id="rId167"/>
              </p:custDataLst>
            </p:nvPr>
          </p:nvSpPr>
          <p:spPr>
            <a:xfrm>
              <a:off x="1964672" y="5609099"/>
              <a:ext cx="131351" cy="459992"/>
            </a:xfrm>
            <a:custGeom>
              <a:avLst/>
              <a:gdLst/>
              <a:ahLst/>
              <a:cxnLst/>
              <a:rect l="0" t="0" r="0" b="0"/>
              <a:pathLst>
                <a:path w="131351" h="459992">
                  <a:moveTo>
                    <a:pt x="7277" y="0"/>
                  </a:moveTo>
                  <a:lnTo>
                    <a:pt x="7277" y="0"/>
                  </a:lnTo>
                  <a:lnTo>
                    <a:pt x="274" y="0"/>
                  </a:lnTo>
                  <a:lnTo>
                    <a:pt x="0" y="6288"/>
                  </a:lnTo>
                  <a:lnTo>
                    <a:pt x="4998" y="12933"/>
                  </a:lnTo>
                  <a:lnTo>
                    <a:pt x="6264" y="17380"/>
                  </a:lnTo>
                  <a:lnTo>
                    <a:pt x="12237" y="52391"/>
                  </a:lnTo>
                  <a:lnTo>
                    <a:pt x="14117" y="82753"/>
                  </a:lnTo>
                  <a:lnTo>
                    <a:pt x="16607" y="110267"/>
                  </a:lnTo>
                  <a:lnTo>
                    <a:pt x="20320" y="138979"/>
                  </a:lnTo>
                  <a:lnTo>
                    <a:pt x="23585" y="170208"/>
                  </a:lnTo>
                  <a:lnTo>
                    <a:pt x="27528" y="202994"/>
                  </a:lnTo>
                  <a:lnTo>
                    <a:pt x="28695" y="233266"/>
                  </a:lnTo>
                  <a:lnTo>
                    <a:pt x="29042" y="262795"/>
                  </a:lnTo>
                  <a:lnTo>
                    <a:pt x="29159" y="297975"/>
                  </a:lnTo>
                  <a:lnTo>
                    <a:pt x="23403" y="333605"/>
                  </a:lnTo>
                  <a:lnTo>
                    <a:pt x="21132" y="368991"/>
                  </a:lnTo>
                  <a:lnTo>
                    <a:pt x="14670" y="379644"/>
                  </a:lnTo>
                  <a:lnTo>
                    <a:pt x="14583" y="362611"/>
                  </a:lnTo>
                  <a:lnTo>
                    <a:pt x="23597" y="328463"/>
                  </a:lnTo>
                  <a:lnTo>
                    <a:pt x="35094" y="304287"/>
                  </a:lnTo>
                  <a:lnTo>
                    <a:pt x="56122" y="276720"/>
                  </a:lnTo>
                  <a:lnTo>
                    <a:pt x="77955" y="265780"/>
                  </a:lnTo>
                  <a:lnTo>
                    <a:pt x="86297" y="264195"/>
                  </a:lnTo>
                  <a:lnTo>
                    <a:pt x="95415" y="265654"/>
                  </a:lnTo>
                  <a:lnTo>
                    <a:pt x="107509" y="271038"/>
                  </a:lnTo>
                  <a:lnTo>
                    <a:pt x="118866" y="280128"/>
                  </a:lnTo>
                  <a:lnTo>
                    <a:pt x="126450" y="291196"/>
                  </a:lnTo>
                  <a:lnTo>
                    <a:pt x="129959" y="304755"/>
                  </a:lnTo>
                  <a:lnTo>
                    <a:pt x="131350" y="338422"/>
                  </a:lnTo>
                  <a:lnTo>
                    <a:pt x="129256" y="360041"/>
                  </a:lnTo>
                  <a:lnTo>
                    <a:pt x="122419" y="393938"/>
                  </a:lnTo>
                  <a:lnTo>
                    <a:pt x="106991" y="428446"/>
                  </a:lnTo>
                  <a:lnTo>
                    <a:pt x="100014" y="436035"/>
                  </a:lnTo>
                  <a:lnTo>
                    <a:pt x="75642" y="456790"/>
                  </a:lnTo>
                  <a:lnTo>
                    <a:pt x="68198" y="459134"/>
                  </a:lnTo>
                  <a:lnTo>
                    <a:pt x="55975" y="459991"/>
                  </a:lnTo>
                  <a:lnTo>
                    <a:pt x="54349" y="459223"/>
                  </a:lnTo>
                  <a:lnTo>
                    <a:pt x="53265" y="457899"/>
                  </a:lnTo>
                  <a:lnTo>
                    <a:pt x="51526" y="453822"/>
                  </a:lnTo>
                  <a:lnTo>
                    <a:pt x="47348" y="449238"/>
                  </a:lnTo>
                  <a:lnTo>
                    <a:pt x="45374" y="442842"/>
                  </a:lnTo>
                  <a:lnTo>
                    <a:pt x="43795" y="40899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74" name="SMARTInkShape-Group382"/>
          <p:cNvGrpSpPr/>
          <p:nvPr/>
        </p:nvGrpSpPr>
        <p:grpSpPr>
          <a:xfrm>
            <a:off x="5864722" y="4889591"/>
            <a:ext cx="1110135" cy="466738"/>
            <a:chOff x="5864722" y="4889591"/>
            <a:chExt cx="1110135" cy="466738"/>
          </a:xfrm>
        </p:grpSpPr>
        <p:sp>
          <p:nvSpPr>
            <p:cNvPr id="8470" name="SMARTInkShape-2006"/>
            <p:cNvSpPr/>
            <p:nvPr>
              <p:custDataLst>
                <p:tags r:id="rId160"/>
              </p:custDataLst>
            </p:nvPr>
          </p:nvSpPr>
          <p:spPr>
            <a:xfrm>
              <a:off x="6967553" y="5338869"/>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71" name="SMARTInkShape-2007"/>
            <p:cNvSpPr/>
            <p:nvPr>
              <p:custDataLst>
                <p:tags r:id="rId161"/>
              </p:custDataLst>
            </p:nvPr>
          </p:nvSpPr>
          <p:spPr>
            <a:xfrm>
              <a:off x="6672476" y="4889591"/>
              <a:ext cx="185525" cy="434672"/>
            </a:xfrm>
            <a:custGeom>
              <a:avLst/>
              <a:gdLst/>
              <a:ahLst/>
              <a:cxnLst/>
              <a:rect l="0" t="0" r="0" b="0"/>
              <a:pathLst>
                <a:path w="185525" h="434672">
                  <a:moveTo>
                    <a:pt x="10239" y="303208"/>
                  </a:moveTo>
                  <a:lnTo>
                    <a:pt x="10239" y="303208"/>
                  </a:lnTo>
                  <a:lnTo>
                    <a:pt x="25037" y="269286"/>
                  </a:lnTo>
                  <a:lnTo>
                    <a:pt x="32206" y="241220"/>
                  </a:lnTo>
                  <a:lnTo>
                    <a:pt x="41634" y="207206"/>
                  </a:lnTo>
                  <a:lnTo>
                    <a:pt x="52543" y="171432"/>
                  </a:lnTo>
                  <a:lnTo>
                    <a:pt x="58750" y="137298"/>
                  </a:lnTo>
                  <a:lnTo>
                    <a:pt x="62753" y="106627"/>
                  </a:lnTo>
                  <a:lnTo>
                    <a:pt x="66916" y="76979"/>
                  </a:lnTo>
                  <a:lnTo>
                    <a:pt x="68322" y="45637"/>
                  </a:lnTo>
                  <a:lnTo>
                    <a:pt x="68637" y="11346"/>
                  </a:lnTo>
                  <a:lnTo>
                    <a:pt x="67837" y="8819"/>
                  </a:lnTo>
                  <a:lnTo>
                    <a:pt x="66490" y="7134"/>
                  </a:lnTo>
                  <a:lnTo>
                    <a:pt x="64781" y="6010"/>
                  </a:lnTo>
                  <a:lnTo>
                    <a:pt x="63642" y="4450"/>
                  </a:lnTo>
                  <a:lnTo>
                    <a:pt x="62376" y="552"/>
                  </a:lnTo>
                  <a:lnTo>
                    <a:pt x="61228" y="0"/>
                  </a:lnTo>
                  <a:lnTo>
                    <a:pt x="59650" y="442"/>
                  </a:lnTo>
                  <a:lnTo>
                    <a:pt x="51287" y="6985"/>
                  </a:lnTo>
                  <a:lnTo>
                    <a:pt x="36990" y="41205"/>
                  </a:lnTo>
                  <a:lnTo>
                    <a:pt x="25830" y="70219"/>
                  </a:lnTo>
                  <a:lnTo>
                    <a:pt x="16122" y="104514"/>
                  </a:lnTo>
                  <a:lnTo>
                    <a:pt x="10690" y="130503"/>
                  </a:lnTo>
                  <a:lnTo>
                    <a:pt x="5571" y="159095"/>
                  </a:lnTo>
                  <a:lnTo>
                    <a:pt x="590" y="190738"/>
                  </a:lnTo>
                  <a:lnTo>
                    <a:pt x="0" y="221573"/>
                  </a:lnTo>
                  <a:lnTo>
                    <a:pt x="2443" y="250694"/>
                  </a:lnTo>
                  <a:lnTo>
                    <a:pt x="6233" y="277164"/>
                  </a:lnTo>
                  <a:lnTo>
                    <a:pt x="12930" y="311000"/>
                  </a:lnTo>
                  <a:lnTo>
                    <a:pt x="20053" y="341583"/>
                  </a:lnTo>
                  <a:lnTo>
                    <a:pt x="34750" y="374356"/>
                  </a:lnTo>
                  <a:lnTo>
                    <a:pt x="44461" y="391192"/>
                  </a:lnTo>
                  <a:lnTo>
                    <a:pt x="70342" y="412495"/>
                  </a:lnTo>
                  <a:lnTo>
                    <a:pt x="88475" y="422446"/>
                  </a:lnTo>
                  <a:lnTo>
                    <a:pt x="116149" y="426719"/>
                  </a:lnTo>
                  <a:lnTo>
                    <a:pt x="149198" y="427329"/>
                  </a:lnTo>
                  <a:lnTo>
                    <a:pt x="176418" y="427367"/>
                  </a:lnTo>
                  <a:lnTo>
                    <a:pt x="185524" y="43467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72" name="SMARTInkShape-2008"/>
            <p:cNvSpPr/>
            <p:nvPr>
              <p:custDataLst>
                <p:tags r:id="rId162"/>
              </p:custDataLst>
            </p:nvPr>
          </p:nvSpPr>
          <p:spPr>
            <a:xfrm>
              <a:off x="5864722" y="5164032"/>
              <a:ext cx="795744" cy="192297"/>
            </a:xfrm>
            <a:custGeom>
              <a:avLst/>
              <a:gdLst/>
              <a:ahLst/>
              <a:cxnLst/>
              <a:rect l="0" t="0" r="0" b="0"/>
              <a:pathLst>
                <a:path w="795744" h="192297">
                  <a:moveTo>
                    <a:pt x="0" y="6856"/>
                  </a:moveTo>
                  <a:lnTo>
                    <a:pt x="0" y="6856"/>
                  </a:lnTo>
                  <a:lnTo>
                    <a:pt x="34548" y="6856"/>
                  </a:lnTo>
                  <a:lnTo>
                    <a:pt x="53651" y="7667"/>
                  </a:lnTo>
                  <a:lnTo>
                    <a:pt x="85483" y="15874"/>
                  </a:lnTo>
                  <a:lnTo>
                    <a:pt x="92362" y="18978"/>
                  </a:lnTo>
                  <a:lnTo>
                    <a:pt x="127626" y="21420"/>
                  </a:lnTo>
                  <a:lnTo>
                    <a:pt x="143815" y="21462"/>
                  </a:lnTo>
                  <a:lnTo>
                    <a:pt x="149280" y="25340"/>
                  </a:lnTo>
                  <a:lnTo>
                    <a:pt x="151554" y="29408"/>
                  </a:lnTo>
                  <a:lnTo>
                    <a:pt x="160741" y="61537"/>
                  </a:lnTo>
                  <a:lnTo>
                    <a:pt x="166867" y="94967"/>
                  </a:lnTo>
                  <a:lnTo>
                    <a:pt x="167834" y="128914"/>
                  </a:lnTo>
                  <a:lnTo>
                    <a:pt x="167972" y="164976"/>
                  </a:lnTo>
                  <a:lnTo>
                    <a:pt x="167981" y="180868"/>
                  </a:lnTo>
                  <a:lnTo>
                    <a:pt x="167981" y="147526"/>
                  </a:lnTo>
                  <a:lnTo>
                    <a:pt x="175926" y="115698"/>
                  </a:lnTo>
                  <a:lnTo>
                    <a:pt x="185149" y="90931"/>
                  </a:lnTo>
                  <a:lnTo>
                    <a:pt x="209510" y="56434"/>
                  </a:lnTo>
                  <a:lnTo>
                    <a:pt x="221492" y="47604"/>
                  </a:lnTo>
                  <a:lnTo>
                    <a:pt x="227740" y="45254"/>
                  </a:lnTo>
                  <a:lnTo>
                    <a:pt x="230542" y="45438"/>
                  </a:lnTo>
                  <a:lnTo>
                    <a:pt x="265627" y="62967"/>
                  </a:lnTo>
                  <a:lnTo>
                    <a:pt x="294599" y="76655"/>
                  </a:lnTo>
                  <a:lnTo>
                    <a:pt x="323362" y="79765"/>
                  </a:lnTo>
                  <a:lnTo>
                    <a:pt x="334843" y="75977"/>
                  </a:lnTo>
                  <a:lnTo>
                    <a:pt x="344647" y="69715"/>
                  </a:lnTo>
                  <a:lnTo>
                    <a:pt x="347937" y="65089"/>
                  </a:lnTo>
                  <a:lnTo>
                    <a:pt x="357093" y="39174"/>
                  </a:lnTo>
                  <a:lnTo>
                    <a:pt x="357842" y="12767"/>
                  </a:lnTo>
                  <a:lnTo>
                    <a:pt x="357041" y="10796"/>
                  </a:lnTo>
                  <a:lnTo>
                    <a:pt x="355695" y="9482"/>
                  </a:lnTo>
                  <a:lnTo>
                    <a:pt x="349923" y="5470"/>
                  </a:lnTo>
                  <a:lnTo>
                    <a:pt x="345413" y="2183"/>
                  </a:lnTo>
                  <a:lnTo>
                    <a:pt x="340703" y="721"/>
                  </a:lnTo>
                  <a:lnTo>
                    <a:pt x="333741" y="2236"/>
                  </a:lnTo>
                  <a:lnTo>
                    <a:pt x="322862" y="7651"/>
                  </a:lnTo>
                  <a:lnTo>
                    <a:pt x="319925" y="9821"/>
                  </a:lnTo>
                  <a:lnTo>
                    <a:pt x="311914" y="24506"/>
                  </a:lnTo>
                  <a:lnTo>
                    <a:pt x="299483" y="60545"/>
                  </a:lnTo>
                  <a:lnTo>
                    <a:pt x="294317" y="87954"/>
                  </a:lnTo>
                  <a:lnTo>
                    <a:pt x="292785" y="116634"/>
                  </a:lnTo>
                  <a:lnTo>
                    <a:pt x="294496" y="143525"/>
                  </a:lnTo>
                  <a:lnTo>
                    <a:pt x="298868" y="158486"/>
                  </a:lnTo>
                  <a:lnTo>
                    <a:pt x="314128" y="185681"/>
                  </a:lnTo>
                  <a:lnTo>
                    <a:pt x="321118" y="191288"/>
                  </a:lnTo>
                  <a:lnTo>
                    <a:pt x="324443" y="192296"/>
                  </a:lnTo>
                  <a:lnTo>
                    <a:pt x="327471" y="192157"/>
                  </a:lnTo>
                  <a:lnTo>
                    <a:pt x="333000" y="189838"/>
                  </a:lnTo>
                  <a:lnTo>
                    <a:pt x="338161" y="186103"/>
                  </a:lnTo>
                  <a:lnTo>
                    <a:pt x="363644" y="152701"/>
                  </a:lnTo>
                  <a:lnTo>
                    <a:pt x="382166" y="122721"/>
                  </a:lnTo>
                  <a:lnTo>
                    <a:pt x="400374" y="87065"/>
                  </a:lnTo>
                  <a:lnTo>
                    <a:pt x="417970" y="50660"/>
                  </a:lnTo>
                  <a:lnTo>
                    <a:pt x="437717" y="16963"/>
                  </a:lnTo>
                  <a:lnTo>
                    <a:pt x="440316" y="13595"/>
                  </a:lnTo>
                  <a:lnTo>
                    <a:pt x="447531" y="9851"/>
                  </a:lnTo>
                  <a:lnTo>
                    <a:pt x="451728" y="8853"/>
                  </a:lnTo>
                  <a:lnTo>
                    <a:pt x="454526" y="9000"/>
                  </a:lnTo>
                  <a:lnTo>
                    <a:pt x="456391" y="9907"/>
                  </a:lnTo>
                  <a:lnTo>
                    <a:pt x="463262" y="21074"/>
                  </a:lnTo>
                  <a:lnTo>
                    <a:pt x="471622" y="39720"/>
                  </a:lnTo>
                  <a:lnTo>
                    <a:pt x="476279" y="68169"/>
                  </a:lnTo>
                  <a:lnTo>
                    <a:pt x="484773" y="100929"/>
                  </a:lnTo>
                  <a:lnTo>
                    <a:pt x="489245" y="130844"/>
                  </a:lnTo>
                  <a:lnTo>
                    <a:pt x="496135" y="166241"/>
                  </a:lnTo>
                  <a:lnTo>
                    <a:pt x="496635" y="174793"/>
                  </a:lnTo>
                  <a:lnTo>
                    <a:pt x="500515" y="174824"/>
                  </a:lnTo>
                  <a:lnTo>
                    <a:pt x="501658" y="174017"/>
                  </a:lnTo>
                  <a:lnTo>
                    <a:pt x="502420" y="172667"/>
                  </a:lnTo>
                  <a:lnTo>
                    <a:pt x="514019" y="147503"/>
                  </a:lnTo>
                  <a:lnTo>
                    <a:pt x="534605" y="114917"/>
                  </a:lnTo>
                  <a:lnTo>
                    <a:pt x="555578" y="81859"/>
                  </a:lnTo>
                  <a:lnTo>
                    <a:pt x="569826" y="68031"/>
                  </a:lnTo>
                  <a:lnTo>
                    <a:pt x="574644" y="64681"/>
                  </a:lnTo>
                  <a:lnTo>
                    <a:pt x="586490" y="60959"/>
                  </a:lnTo>
                  <a:lnTo>
                    <a:pt x="599059" y="60116"/>
                  </a:lnTo>
                  <a:lnTo>
                    <a:pt x="610054" y="62446"/>
                  </a:lnTo>
                  <a:lnTo>
                    <a:pt x="625369" y="72196"/>
                  </a:lnTo>
                  <a:lnTo>
                    <a:pt x="649973" y="96932"/>
                  </a:lnTo>
                  <a:lnTo>
                    <a:pt x="677059" y="132752"/>
                  </a:lnTo>
                  <a:lnTo>
                    <a:pt x="680216" y="139477"/>
                  </a:lnTo>
                  <a:lnTo>
                    <a:pt x="690216" y="149113"/>
                  </a:lnTo>
                  <a:lnTo>
                    <a:pt x="712683" y="163785"/>
                  </a:lnTo>
                  <a:lnTo>
                    <a:pt x="730709" y="166793"/>
                  </a:lnTo>
                  <a:lnTo>
                    <a:pt x="739436" y="166393"/>
                  </a:lnTo>
                  <a:lnTo>
                    <a:pt x="746021" y="163509"/>
                  </a:lnTo>
                  <a:lnTo>
                    <a:pt x="769374" y="147152"/>
                  </a:lnTo>
                  <a:lnTo>
                    <a:pt x="783599" y="125707"/>
                  </a:lnTo>
                  <a:lnTo>
                    <a:pt x="792202" y="90606"/>
                  </a:lnTo>
                  <a:lnTo>
                    <a:pt x="795743" y="54213"/>
                  </a:lnTo>
                  <a:lnTo>
                    <a:pt x="795204" y="29645"/>
                  </a:lnTo>
                  <a:lnTo>
                    <a:pt x="792176" y="21583"/>
                  </a:lnTo>
                  <a:lnTo>
                    <a:pt x="778912" y="4646"/>
                  </a:lnTo>
                  <a:lnTo>
                    <a:pt x="774115" y="1816"/>
                  </a:lnTo>
                  <a:lnTo>
                    <a:pt x="764423" y="0"/>
                  </a:lnTo>
                  <a:lnTo>
                    <a:pt x="761992" y="1474"/>
                  </a:lnTo>
                  <a:lnTo>
                    <a:pt x="742373" y="25306"/>
                  </a:lnTo>
                  <a:lnTo>
                    <a:pt x="734274" y="44512"/>
                  </a:lnTo>
                  <a:lnTo>
                    <a:pt x="730868" y="80041"/>
                  </a:lnTo>
                  <a:lnTo>
                    <a:pt x="734381" y="97969"/>
                  </a:lnTo>
                  <a:lnTo>
                    <a:pt x="740562" y="113560"/>
                  </a:lnTo>
                  <a:lnTo>
                    <a:pt x="745169" y="119200"/>
                  </a:lnTo>
                  <a:lnTo>
                    <a:pt x="749921" y="121707"/>
                  </a:lnTo>
                  <a:lnTo>
                    <a:pt x="754738" y="122821"/>
                  </a:lnTo>
                  <a:lnTo>
                    <a:pt x="757159" y="122307"/>
                  </a:lnTo>
                  <a:lnTo>
                    <a:pt x="765430" y="117346"/>
                  </a:lnTo>
                  <a:lnTo>
                    <a:pt x="781475" y="10180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73" name="SMARTInkShape-2009"/>
            <p:cNvSpPr/>
            <p:nvPr>
              <p:custDataLst>
                <p:tags r:id="rId163"/>
              </p:custDataLst>
            </p:nvPr>
          </p:nvSpPr>
          <p:spPr>
            <a:xfrm>
              <a:off x="5864722" y="5032122"/>
              <a:ext cx="36520" cy="313912"/>
            </a:xfrm>
            <a:custGeom>
              <a:avLst/>
              <a:gdLst/>
              <a:ahLst/>
              <a:cxnLst/>
              <a:rect l="0" t="0" r="0" b="0"/>
              <a:pathLst>
                <a:path w="36520" h="313912">
                  <a:moveTo>
                    <a:pt x="0" y="0"/>
                  </a:moveTo>
                  <a:lnTo>
                    <a:pt x="0" y="0"/>
                  </a:lnTo>
                  <a:lnTo>
                    <a:pt x="6288" y="0"/>
                  </a:lnTo>
                  <a:lnTo>
                    <a:pt x="6627" y="811"/>
                  </a:lnTo>
                  <a:lnTo>
                    <a:pt x="11153" y="31210"/>
                  </a:lnTo>
                  <a:lnTo>
                    <a:pt x="13925" y="64652"/>
                  </a:lnTo>
                  <a:lnTo>
                    <a:pt x="14404" y="93724"/>
                  </a:lnTo>
                  <a:lnTo>
                    <a:pt x="14547" y="128485"/>
                  </a:lnTo>
                  <a:lnTo>
                    <a:pt x="14580" y="155295"/>
                  </a:lnTo>
                  <a:lnTo>
                    <a:pt x="14595" y="181278"/>
                  </a:lnTo>
                  <a:lnTo>
                    <a:pt x="16767" y="214389"/>
                  </a:lnTo>
                  <a:lnTo>
                    <a:pt x="20387" y="241782"/>
                  </a:lnTo>
                  <a:lnTo>
                    <a:pt x="22522" y="278145"/>
                  </a:lnTo>
                  <a:lnTo>
                    <a:pt x="29331" y="303191"/>
                  </a:lnTo>
                  <a:lnTo>
                    <a:pt x="36420" y="313911"/>
                  </a:lnTo>
                  <a:lnTo>
                    <a:pt x="36519" y="3067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81" name="SMARTInkShape-Group383"/>
          <p:cNvGrpSpPr/>
          <p:nvPr/>
        </p:nvGrpSpPr>
        <p:grpSpPr>
          <a:xfrm>
            <a:off x="4389412" y="5119905"/>
            <a:ext cx="1278116" cy="488718"/>
            <a:chOff x="4389412" y="5119905"/>
            <a:chExt cx="1278116" cy="488718"/>
          </a:xfrm>
        </p:grpSpPr>
        <p:sp>
          <p:nvSpPr>
            <p:cNvPr id="8475" name="SMARTInkShape-2010"/>
            <p:cNvSpPr/>
            <p:nvPr>
              <p:custDataLst>
                <p:tags r:id="rId154"/>
              </p:custDataLst>
            </p:nvPr>
          </p:nvSpPr>
          <p:spPr>
            <a:xfrm>
              <a:off x="5501342" y="5119905"/>
              <a:ext cx="166186" cy="250458"/>
            </a:xfrm>
            <a:custGeom>
              <a:avLst/>
              <a:gdLst/>
              <a:ahLst/>
              <a:cxnLst/>
              <a:rect l="0" t="0" r="0" b="0"/>
              <a:pathLst>
                <a:path w="166186" h="250458">
                  <a:moveTo>
                    <a:pt x="100453" y="124018"/>
                  </a:moveTo>
                  <a:lnTo>
                    <a:pt x="100453" y="124018"/>
                  </a:lnTo>
                  <a:lnTo>
                    <a:pt x="94165" y="117730"/>
                  </a:lnTo>
                  <a:lnTo>
                    <a:pt x="93451" y="113138"/>
                  </a:lnTo>
                  <a:lnTo>
                    <a:pt x="93239" y="106638"/>
                  </a:lnTo>
                  <a:lnTo>
                    <a:pt x="92398" y="105128"/>
                  </a:lnTo>
                  <a:lnTo>
                    <a:pt x="91026" y="104121"/>
                  </a:lnTo>
                  <a:lnTo>
                    <a:pt x="87337" y="103003"/>
                  </a:lnTo>
                  <a:lnTo>
                    <a:pt x="82993" y="102505"/>
                  </a:lnTo>
                  <a:lnTo>
                    <a:pt x="78356" y="100121"/>
                  </a:lnTo>
                  <a:lnTo>
                    <a:pt x="75984" y="98349"/>
                  </a:lnTo>
                  <a:lnTo>
                    <a:pt x="72779" y="97978"/>
                  </a:lnTo>
                  <a:lnTo>
                    <a:pt x="64891" y="99731"/>
                  </a:lnTo>
                  <a:lnTo>
                    <a:pt x="38828" y="115237"/>
                  </a:lnTo>
                  <a:lnTo>
                    <a:pt x="29513" y="123090"/>
                  </a:lnTo>
                  <a:lnTo>
                    <a:pt x="19023" y="140515"/>
                  </a:lnTo>
                  <a:lnTo>
                    <a:pt x="5685" y="175392"/>
                  </a:lnTo>
                  <a:lnTo>
                    <a:pt x="421" y="197127"/>
                  </a:lnTo>
                  <a:lnTo>
                    <a:pt x="0" y="210882"/>
                  </a:lnTo>
                  <a:lnTo>
                    <a:pt x="6344" y="232936"/>
                  </a:lnTo>
                  <a:lnTo>
                    <a:pt x="13059" y="245826"/>
                  </a:lnTo>
                  <a:lnTo>
                    <a:pt x="15411" y="249045"/>
                  </a:lnTo>
                  <a:lnTo>
                    <a:pt x="17790" y="250379"/>
                  </a:lnTo>
                  <a:lnTo>
                    <a:pt x="20188" y="250457"/>
                  </a:lnTo>
                  <a:lnTo>
                    <a:pt x="25017" y="248379"/>
                  </a:lnTo>
                  <a:lnTo>
                    <a:pt x="44613" y="234998"/>
                  </a:lnTo>
                  <a:lnTo>
                    <a:pt x="53522" y="222001"/>
                  </a:lnTo>
                  <a:lnTo>
                    <a:pt x="66282" y="189188"/>
                  </a:lnTo>
                  <a:lnTo>
                    <a:pt x="81110" y="159613"/>
                  </a:lnTo>
                  <a:lnTo>
                    <a:pt x="92695" y="125519"/>
                  </a:lnTo>
                  <a:lnTo>
                    <a:pt x="102798" y="91223"/>
                  </a:lnTo>
                  <a:lnTo>
                    <a:pt x="107589" y="59022"/>
                  </a:lnTo>
                  <a:lnTo>
                    <a:pt x="113916" y="25743"/>
                  </a:lnTo>
                  <a:lnTo>
                    <a:pt x="115058" y="0"/>
                  </a:lnTo>
                  <a:lnTo>
                    <a:pt x="115061" y="31083"/>
                  </a:lnTo>
                  <a:lnTo>
                    <a:pt x="115061" y="60848"/>
                  </a:lnTo>
                  <a:lnTo>
                    <a:pt x="115061" y="88260"/>
                  </a:lnTo>
                  <a:lnTo>
                    <a:pt x="115061" y="119104"/>
                  </a:lnTo>
                  <a:lnTo>
                    <a:pt x="117224" y="151776"/>
                  </a:lnTo>
                  <a:lnTo>
                    <a:pt x="123005" y="182015"/>
                  </a:lnTo>
                  <a:lnTo>
                    <a:pt x="132229" y="213559"/>
                  </a:lnTo>
                  <a:lnTo>
                    <a:pt x="139443" y="226379"/>
                  </a:lnTo>
                  <a:lnTo>
                    <a:pt x="142677" y="228776"/>
                  </a:lnTo>
                  <a:lnTo>
                    <a:pt x="156427" y="232940"/>
                  </a:lnTo>
                  <a:lnTo>
                    <a:pt x="166185" y="23357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76" name="SMARTInkShape-2011"/>
            <p:cNvSpPr/>
            <p:nvPr>
              <p:custDataLst>
                <p:tags r:id="rId155"/>
              </p:custDataLst>
            </p:nvPr>
          </p:nvSpPr>
          <p:spPr>
            <a:xfrm>
              <a:off x="5338869" y="5200579"/>
              <a:ext cx="131464" cy="196543"/>
            </a:xfrm>
            <a:custGeom>
              <a:avLst/>
              <a:gdLst/>
              <a:ahLst/>
              <a:cxnLst/>
              <a:rect l="0" t="0" r="0" b="0"/>
              <a:pathLst>
                <a:path w="131464" h="196543">
                  <a:moveTo>
                    <a:pt x="0" y="14130"/>
                  </a:moveTo>
                  <a:lnTo>
                    <a:pt x="0" y="14130"/>
                  </a:lnTo>
                  <a:lnTo>
                    <a:pt x="0" y="24296"/>
                  </a:lnTo>
                  <a:lnTo>
                    <a:pt x="2164" y="28927"/>
                  </a:lnTo>
                  <a:lnTo>
                    <a:pt x="3877" y="31298"/>
                  </a:lnTo>
                  <a:lnTo>
                    <a:pt x="10880" y="62243"/>
                  </a:lnTo>
                  <a:lnTo>
                    <a:pt x="13871" y="93844"/>
                  </a:lnTo>
                  <a:lnTo>
                    <a:pt x="14462" y="129180"/>
                  </a:lnTo>
                  <a:lnTo>
                    <a:pt x="14578" y="159843"/>
                  </a:lnTo>
                  <a:lnTo>
                    <a:pt x="13790" y="182702"/>
                  </a:lnTo>
                  <a:lnTo>
                    <a:pt x="7604" y="196123"/>
                  </a:lnTo>
                  <a:lnTo>
                    <a:pt x="3515" y="196542"/>
                  </a:lnTo>
                  <a:lnTo>
                    <a:pt x="2343" y="195789"/>
                  </a:lnTo>
                  <a:lnTo>
                    <a:pt x="1562" y="194475"/>
                  </a:lnTo>
                  <a:lnTo>
                    <a:pt x="462" y="188750"/>
                  </a:lnTo>
                  <a:lnTo>
                    <a:pt x="309" y="186537"/>
                  </a:lnTo>
                  <a:lnTo>
                    <a:pt x="7457" y="151624"/>
                  </a:lnTo>
                  <a:lnTo>
                    <a:pt x="13505" y="116212"/>
                  </a:lnTo>
                  <a:lnTo>
                    <a:pt x="20220" y="82113"/>
                  </a:lnTo>
                  <a:lnTo>
                    <a:pt x="29361" y="51092"/>
                  </a:lnTo>
                  <a:lnTo>
                    <a:pt x="34960" y="37049"/>
                  </a:lnTo>
                  <a:lnTo>
                    <a:pt x="52552" y="13592"/>
                  </a:lnTo>
                  <a:lnTo>
                    <a:pt x="64441" y="4954"/>
                  </a:lnTo>
                  <a:lnTo>
                    <a:pt x="74366" y="1133"/>
                  </a:lnTo>
                  <a:lnTo>
                    <a:pt x="86323" y="0"/>
                  </a:lnTo>
                  <a:lnTo>
                    <a:pt x="100145" y="3542"/>
                  </a:lnTo>
                  <a:lnTo>
                    <a:pt x="107535" y="9695"/>
                  </a:lnTo>
                  <a:lnTo>
                    <a:pt x="115015" y="19115"/>
                  </a:lnTo>
                  <a:lnTo>
                    <a:pt x="131463" y="2873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77" name="SMARTInkShape-2012"/>
            <p:cNvSpPr/>
            <p:nvPr>
              <p:custDataLst>
                <p:tags r:id="rId156"/>
              </p:custDataLst>
            </p:nvPr>
          </p:nvSpPr>
          <p:spPr>
            <a:xfrm>
              <a:off x="5149112" y="5210519"/>
              <a:ext cx="116723" cy="186779"/>
            </a:xfrm>
            <a:custGeom>
              <a:avLst/>
              <a:gdLst/>
              <a:ahLst/>
              <a:cxnLst/>
              <a:rect l="0" t="0" r="0" b="0"/>
              <a:pathLst>
                <a:path w="116723" h="186779">
                  <a:moveTo>
                    <a:pt x="72901" y="11494"/>
                  </a:moveTo>
                  <a:lnTo>
                    <a:pt x="72901" y="11494"/>
                  </a:lnTo>
                  <a:lnTo>
                    <a:pt x="72901" y="7617"/>
                  </a:lnTo>
                  <a:lnTo>
                    <a:pt x="72089" y="6474"/>
                  </a:lnTo>
                  <a:lnTo>
                    <a:pt x="70737" y="5713"/>
                  </a:lnTo>
                  <a:lnTo>
                    <a:pt x="65898" y="4279"/>
                  </a:lnTo>
                  <a:lnTo>
                    <a:pt x="61809" y="340"/>
                  </a:lnTo>
                  <a:lnTo>
                    <a:pt x="59826" y="0"/>
                  </a:lnTo>
                  <a:lnTo>
                    <a:pt x="57692" y="585"/>
                  </a:lnTo>
                  <a:lnTo>
                    <a:pt x="48437" y="7356"/>
                  </a:lnTo>
                  <a:lnTo>
                    <a:pt x="41217" y="14145"/>
                  </a:lnTo>
                  <a:lnTo>
                    <a:pt x="26911" y="44183"/>
                  </a:lnTo>
                  <a:lnTo>
                    <a:pt x="13053" y="80346"/>
                  </a:lnTo>
                  <a:lnTo>
                    <a:pt x="3312" y="112917"/>
                  </a:lnTo>
                  <a:lnTo>
                    <a:pt x="319" y="146274"/>
                  </a:lnTo>
                  <a:lnTo>
                    <a:pt x="0" y="158096"/>
                  </a:lnTo>
                  <a:lnTo>
                    <a:pt x="767" y="160353"/>
                  </a:lnTo>
                  <a:lnTo>
                    <a:pt x="2089" y="161859"/>
                  </a:lnTo>
                  <a:lnTo>
                    <a:pt x="3784" y="162861"/>
                  </a:lnTo>
                  <a:lnTo>
                    <a:pt x="4911" y="162718"/>
                  </a:lnTo>
                  <a:lnTo>
                    <a:pt x="5664" y="161812"/>
                  </a:lnTo>
                  <a:lnTo>
                    <a:pt x="6166" y="160396"/>
                  </a:lnTo>
                  <a:lnTo>
                    <a:pt x="17009" y="151481"/>
                  </a:lnTo>
                  <a:lnTo>
                    <a:pt x="29442" y="122997"/>
                  </a:lnTo>
                  <a:lnTo>
                    <a:pt x="34110" y="115421"/>
                  </a:lnTo>
                  <a:lnTo>
                    <a:pt x="48570" y="82562"/>
                  </a:lnTo>
                  <a:lnTo>
                    <a:pt x="68032" y="47038"/>
                  </a:lnTo>
                  <a:lnTo>
                    <a:pt x="76959" y="36127"/>
                  </a:lnTo>
                  <a:lnTo>
                    <a:pt x="79777" y="27581"/>
                  </a:lnTo>
                  <a:lnTo>
                    <a:pt x="79919" y="27899"/>
                  </a:lnTo>
                  <a:lnTo>
                    <a:pt x="80077" y="30416"/>
                  </a:lnTo>
                  <a:lnTo>
                    <a:pt x="82312" y="34241"/>
                  </a:lnTo>
                  <a:lnTo>
                    <a:pt x="84044" y="36396"/>
                  </a:lnTo>
                  <a:lnTo>
                    <a:pt x="85968" y="43120"/>
                  </a:lnTo>
                  <a:lnTo>
                    <a:pt x="89536" y="78078"/>
                  </a:lnTo>
                  <a:lnTo>
                    <a:pt x="93770" y="110485"/>
                  </a:lnTo>
                  <a:lnTo>
                    <a:pt x="99625" y="142314"/>
                  </a:lnTo>
                  <a:lnTo>
                    <a:pt x="103787" y="167716"/>
                  </a:lnTo>
                  <a:lnTo>
                    <a:pt x="116722" y="18677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78" name="SMARTInkShape-2013"/>
            <p:cNvSpPr/>
            <p:nvPr>
              <p:custDataLst>
                <p:tags r:id="rId157"/>
              </p:custDataLst>
            </p:nvPr>
          </p:nvSpPr>
          <p:spPr>
            <a:xfrm>
              <a:off x="4871444" y="5193099"/>
              <a:ext cx="241017" cy="174815"/>
            </a:xfrm>
            <a:custGeom>
              <a:avLst/>
              <a:gdLst/>
              <a:ahLst/>
              <a:cxnLst/>
              <a:rect l="0" t="0" r="0" b="0"/>
              <a:pathLst>
                <a:path w="241017" h="174815">
                  <a:moveTo>
                    <a:pt x="0" y="7003"/>
                  </a:moveTo>
                  <a:lnTo>
                    <a:pt x="0" y="7003"/>
                  </a:lnTo>
                  <a:lnTo>
                    <a:pt x="0" y="0"/>
                  </a:lnTo>
                  <a:lnTo>
                    <a:pt x="0" y="3666"/>
                  </a:lnTo>
                  <a:lnTo>
                    <a:pt x="2164" y="7684"/>
                  </a:lnTo>
                  <a:lnTo>
                    <a:pt x="10166" y="16875"/>
                  </a:lnTo>
                  <a:lnTo>
                    <a:pt x="12633" y="23835"/>
                  </a:lnTo>
                  <a:lnTo>
                    <a:pt x="22379" y="58964"/>
                  </a:lnTo>
                  <a:lnTo>
                    <a:pt x="27189" y="82450"/>
                  </a:lnTo>
                  <a:lnTo>
                    <a:pt x="30778" y="109967"/>
                  </a:lnTo>
                  <a:lnTo>
                    <a:pt x="35762" y="146375"/>
                  </a:lnTo>
                  <a:lnTo>
                    <a:pt x="36515" y="174814"/>
                  </a:lnTo>
                  <a:lnTo>
                    <a:pt x="36518" y="164803"/>
                  </a:lnTo>
                  <a:lnTo>
                    <a:pt x="43370" y="130956"/>
                  </a:lnTo>
                  <a:lnTo>
                    <a:pt x="45852" y="114331"/>
                  </a:lnTo>
                  <a:lnTo>
                    <a:pt x="58605" y="78320"/>
                  </a:lnTo>
                  <a:lnTo>
                    <a:pt x="73051" y="44011"/>
                  </a:lnTo>
                  <a:lnTo>
                    <a:pt x="82776" y="28019"/>
                  </a:lnTo>
                  <a:lnTo>
                    <a:pt x="93954" y="19632"/>
                  </a:lnTo>
                  <a:lnTo>
                    <a:pt x="103669" y="15884"/>
                  </a:lnTo>
                  <a:lnTo>
                    <a:pt x="111266" y="17172"/>
                  </a:lnTo>
                  <a:lnTo>
                    <a:pt x="115564" y="18651"/>
                  </a:lnTo>
                  <a:lnTo>
                    <a:pt x="122504" y="24623"/>
                  </a:lnTo>
                  <a:lnTo>
                    <a:pt x="133570" y="41681"/>
                  </a:lnTo>
                  <a:lnTo>
                    <a:pt x="144383" y="71530"/>
                  </a:lnTo>
                  <a:lnTo>
                    <a:pt x="159142" y="103875"/>
                  </a:lnTo>
                  <a:lnTo>
                    <a:pt x="170112" y="137404"/>
                  </a:lnTo>
                  <a:lnTo>
                    <a:pt x="176768" y="158955"/>
                  </a:lnTo>
                  <a:lnTo>
                    <a:pt x="180001" y="164614"/>
                  </a:lnTo>
                  <a:lnTo>
                    <a:pt x="182487" y="174532"/>
                  </a:lnTo>
                  <a:lnTo>
                    <a:pt x="182579" y="168656"/>
                  </a:lnTo>
                  <a:lnTo>
                    <a:pt x="188876" y="151312"/>
                  </a:lnTo>
                  <a:lnTo>
                    <a:pt x="193679" y="115760"/>
                  </a:lnTo>
                  <a:lnTo>
                    <a:pt x="198896" y="85714"/>
                  </a:lnTo>
                  <a:lnTo>
                    <a:pt x="209788" y="51322"/>
                  </a:lnTo>
                  <a:lnTo>
                    <a:pt x="211719" y="42119"/>
                  </a:lnTo>
                  <a:lnTo>
                    <a:pt x="217367" y="32376"/>
                  </a:lnTo>
                  <a:lnTo>
                    <a:pt x="221851" y="26936"/>
                  </a:lnTo>
                  <a:lnTo>
                    <a:pt x="226546" y="23977"/>
                  </a:lnTo>
                  <a:lnTo>
                    <a:pt x="233580" y="21921"/>
                  </a:lnTo>
                  <a:lnTo>
                    <a:pt x="241016" y="216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79" name="SMARTInkShape-2014"/>
            <p:cNvSpPr/>
            <p:nvPr>
              <p:custDataLst>
                <p:tags r:id="rId158"/>
              </p:custDataLst>
            </p:nvPr>
          </p:nvSpPr>
          <p:spPr>
            <a:xfrm>
              <a:off x="4608518" y="5229582"/>
              <a:ext cx="145942" cy="379041"/>
            </a:xfrm>
            <a:custGeom>
              <a:avLst/>
              <a:gdLst/>
              <a:ahLst/>
              <a:cxnLst/>
              <a:rect l="0" t="0" r="0" b="0"/>
              <a:pathLst>
                <a:path w="145942" h="379041">
                  <a:moveTo>
                    <a:pt x="0" y="58162"/>
                  </a:moveTo>
                  <a:lnTo>
                    <a:pt x="0" y="58162"/>
                  </a:lnTo>
                  <a:lnTo>
                    <a:pt x="2163" y="89920"/>
                  </a:lnTo>
                  <a:lnTo>
                    <a:pt x="10165" y="120970"/>
                  </a:lnTo>
                  <a:lnTo>
                    <a:pt x="17168" y="152693"/>
                  </a:lnTo>
                  <a:lnTo>
                    <a:pt x="20505" y="187789"/>
                  </a:lnTo>
                  <a:lnTo>
                    <a:pt x="25371" y="220009"/>
                  </a:lnTo>
                  <a:lnTo>
                    <a:pt x="28075" y="253989"/>
                  </a:lnTo>
                  <a:lnTo>
                    <a:pt x="28876" y="285880"/>
                  </a:lnTo>
                  <a:lnTo>
                    <a:pt x="29147" y="319904"/>
                  </a:lnTo>
                  <a:lnTo>
                    <a:pt x="29205" y="353573"/>
                  </a:lnTo>
                  <a:lnTo>
                    <a:pt x="27046" y="362035"/>
                  </a:lnTo>
                  <a:lnTo>
                    <a:pt x="23431" y="371361"/>
                  </a:lnTo>
                  <a:lnTo>
                    <a:pt x="21999" y="379040"/>
                  </a:lnTo>
                  <a:lnTo>
                    <a:pt x="18059" y="375498"/>
                  </a:lnTo>
                  <a:lnTo>
                    <a:pt x="16141" y="369345"/>
                  </a:lnTo>
                  <a:lnTo>
                    <a:pt x="12897" y="356757"/>
                  </a:lnTo>
                  <a:lnTo>
                    <a:pt x="9789" y="346679"/>
                  </a:lnTo>
                  <a:lnTo>
                    <a:pt x="3753" y="313308"/>
                  </a:lnTo>
                  <a:lnTo>
                    <a:pt x="741" y="277835"/>
                  </a:lnTo>
                  <a:lnTo>
                    <a:pt x="1030" y="245156"/>
                  </a:lnTo>
                  <a:lnTo>
                    <a:pt x="5084" y="213743"/>
                  </a:lnTo>
                  <a:lnTo>
                    <a:pt x="7457" y="179910"/>
                  </a:lnTo>
                  <a:lnTo>
                    <a:pt x="12939" y="148156"/>
                  </a:lnTo>
                  <a:lnTo>
                    <a:pt x="20514" y="114221"/>
                  </a:lnTo>
                  <a:lnTo>
                    <a:pt x="31866" y="84060"/>
                  </a:lnTo>
                  <a:lnTo>
                    <a:pt x="45547" y="51646"/>
                  </a:lnTo>
                  <a:lnTo>
                    <a:pt x="68393" y="20275"/>
                  </a:lnTo>
                  <a:lnTo>
                    <a:pt x="82840" y="6542"/>
                  </a:lnTo>
                  <a:lnTo>
                    <a:pt x="96588" y="1751"/>
                  </a:lnTo>
                  <a:lnTo>
                    <a:pt x="115439" y="0"/>
                  </a:lnTo>
                  <a:lnTo>
                    <a:pt x="122447" y="2016"/>
                  </a:lnTo>
                  <a:lnTo>
                    <a:pt x="138616" y="12377"/>
                  </a:lnTo>
                  <a:lnTo>
                    <a:pt x="141101" y="13032"/>
                  </a:lnTo>
                  <a:lnTo>
                    <a:pt x="142757" y="14280"/>
                  </a:lnTo>
                  <a:lnTo>
                    <a:pt x="144597" y="17829"/>
                  </a:lnTo>
                  <a:lnTo>
                    <a:pt x="145941" y="35352"/>
                  </a:lnTo>
                  <a:lnTo>
                    <a:pt x="143849" y="42074"/>
                  </a:lnTo>
                  <a:lnTo>
                    <a:pt x="133605" y="55533"/>
                  </a:lnTo>
                  <a:lnTo>
                    <a:pt x="111168" y="77633"/>
                  </a:lnTo>
                  <a:lnTo>
                    <a:pt x="99662" y="84129"/>
                  </a:lnTo>
                  <a:lnTo>
                    <a:pt x="88092" y="86735"/>
                  </a:lnTo>
                  <a:lnTo>
                    <a:pt x="74504" y="87339"/>
                  </a:lnTo>
                  <a:lnTo>
                    <a:pt x="74014" y="86540"/>
                  </a:lnTo>
                  <a:lnTo>
                    <a:pt x="73073" y="74084"/>
                  </a:lnTo>
                  <a:lnTo>
                    <a:pt x="73035" y="6546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80" name="SMARTInkShape-2015"/>
            <p:cNvSpPr/>
            <p:nvPr>
              <p:custDataLst>
                <p:tags r:id="rId159"/>
              </p:custDataLst>
            </p:nvPr>
          </p:nvSpPr>
          <p:spPr>
            <a:xfrm>
              <a:off x="4389412" y="5222013"/>
              <a:ext cx="146071" cy="173553"/>
            </a:xfrm>
            <a:custGeom>
              <a:avLst/>
              <a:gdLst/>
              <a:ahLst/>
              <a:cxnLst/>
              <a:rect l="0" t="0" r="0" b="0"/>
              <a:pathLst>
                <a:path w="146071" h="173553">
                  <a:moveTo>
                    <a:pt x="0" y="0"/>
                  </a:moveTo>
                  <a:lnTo>
                    <a:pt x="0" y="0"/>
                  </a:lnTo>
                  <a:lnTo>
                    <a:pt x="0" y="32076"/>
                  </a:lnTo>
                  <a:lnTo>
                    <a:pt x="3877" y="62870"/>
                  </a:lnTo>
                  <a:lnTo>
                    <a:pt x="10166" y="90671"/>
                  </a:lnTo>
                  <a:lnTo>
                    <a:pt x="21046" y="119467"/>
                  </a:lnTo>
                  <a:lnTo>
                    <a:pt x="34243" y="150823"/>
                  </a:lnTo>
                  <a:lnTo>
                    <a:pt x="47025" y="163348"/>
                  </a:lnTo>
                  <a:lnTo>
                    <a:pt x="60279" y="171387"/>
                  </a:lnTo>
                  <a:lnTo>
                    <a:pt x="66825" y="173552"/>
                  </a:lnTo>
                  <a:lnTo>
                    <a:pt x="70518" y="172506"/>
                  </a:lnTo>
                  <a:lnTo>
                    <a:pt x="88944" y="158678"/>
                  </a:lnTo>
                  <a:lnTo>
                    <a:pt x="97045" y="147191"/>
                  </a:lnTo>
                  <a:lnTo>
                    <a:pt x="111958" y="112887"/>
                  </a:lnTo>
                  <a:lnTo>
                    <a:pt x="129027" y="77145"/>
                  </a:lnTo>
                  <a:lnTo>
                    <a:pt x="136603" y="52657"/>
                  </a:lnTo>
                  <a:lnTo>
                    <a:pt x="138617" y="42879"/>
                  </a:lnTo>
                  <a:lnTo>
                    <a:pt x="146070" y="21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89" name="SMARTInkShape-Group384"/>
          <p:cNvGrpSpPr/>
          <p:nvPr/>
        </p:nvGrpSpPr>
        <p:grpSpPr>
          <a:xfrm>
            <a:off x="2463063" y="5061334"/>
            <a:ext cx="1641513" cy="372302"/>
            <a:chOff x="2463063" y="5061334"/>
            <a:chExt cx="1641513" cy="372302"/>
          </a:xfrm>
        </p:grpSpPr>
        <p:sp>
          <p:nvSpPr>
            <p:cNvPr id="8482" name="SMARTInkShape-2016"/>
            <p:cNvSpPr/>
            <p:nvPr>
              <p:custDataLst>
                <p:tags r:id="rId147"/>
              </p:custDataLst>
            </p:nvPr>
          </p:nvSpPr>
          <p:spPr>
            <a:xfrm>
              <a:off x="3725283" y="5083502"/>
              <a:ext cx="379293" cy="350134"/>
            </a:xfrm>
            <a:custGeom>
              <a:avLst/>
              <a:gdLst/>
              <a:ahLst/>
              <a:cxnLst/>
              <a:rect l="0" t="0" r="0" b="0"/>
              <a:pathLst>
                <a:path w="379293" h="350134">
                  <a:moveTo>
                    <a:pt x="6813" y="43565"/>
                  </a:moveTo>
                  <a:lnTo>
                    <a:pt x="6813" y="43565"/>
                  </a:lnTo>
                  <a:lnTo>
                    <a:pt x="6813" y="75640"/>
                  </a:lnTo>
                  <a:lnTo>
                    <a:pt x="6813" y="106435"/>
                  </a:lnTo>
                  <a:lnTo>
                    <a:pt x="6813" y="138113"/>
                  </a:lnTo>
                  <a:lnTo>
                    <a:pt x="6813" y="173197"/>
                  </a:lnTo>
                  <a:lnTo>
                    <a:pt x="6813" y="199371"/>
                  </a:lnTo>
                  <a:lnTo>
                    <a:pt x="7624" y="226422"/>
                  </a:lnTo>
                  <a:lnTo>
                    <a:pt x="10690" y="251970"/>
                  </a:lnTo>
                  <a:lnTo>
                    <a:pt x="13101" y="285288"/>
                  </a:lnTo>
                  <a:lnTo>
                    <a:pt x="13916" y="318984"/>
                  </a:lnTo>
                  <a:lnTo>
                    <a:pt x="14115" y="350133"/>
                  </a:lnTo>
                  <a:lnTo>
                    <a:pt x="10239" y="346382"/>
                  </a:lnTo>
                  <a:lnTo>
                    <a:pt x="8336" y="342344"/>
                  </a:lnTo>
                  <a:lnTo>
                    <a:pt x="0" y="306284"/>
                  </a:lnTo>
                  <a:lnTo>
                    <a:pt x="539" y="297473"/>
                  </a:lnTo>
                  <a:lnTo>
                    <a:pt x="16686" y="264801"/>
                  </a:lnTo>
                  <a:lnTo>
                    <a:pt x="41335" y="229576"/>
                  </a:lnTo>
                  <a:lnTo>
                    <a:pt x="65299" y="196428"/>
                  </a:lnTo>
                  <a:lnTo>
                    <a:pt x="83763" y="160354"/>
                  </a:lnTo>
                  <a:lnTo>
                    <a:pt x="100641" y="123895"/>
                  </a:lnTo>
                  <a:lnTo>
                    <a:pt x="112418" y="94688"/>
                  </a:lnTo>
                  <a:lnTo>
                    <a:pt x="119723" y="58172"/>
                  </a:lnTo>
                  <a:lnTo>
                    <a:pt x="129611" y="24516"/>
                  </a:lnTo>
                  <a:lnTo>
                    <a:pt x="138177" y="0"/>
                  </a:lnTo>
                  <a:lnTo>
                    <a:pt x="138272" y="31512"/>
                  </a:lnTo>
                  <a:lnTo>
                    <a:pt x="142152" y="66431"/>
                  </a:lnTo>
                  <a:lnTo>
                    <a:pt x="144564" y="96686"/>
                  </a:lnTo>
                  <a:lnTo>
                    <a:pt x="145279" y="130086"/>
                  </a:lnTo>
                  <a:lnTo>
                    <a:pt x="145491" y="165679"/>
                  </a:lnTo>
                  <a:lnTo>
                    <a:pt x="145553" y="198046"/>
                  </a:lnTo>
                  <a:lnTo>
                    <a:pt x="150594" y="232232"/>
                  </a:lnTo>
                  <a:lnTo>
                    <a:pt x="152582" y="265935"/>
                  </a:lnTo>
                  <a:lnTo>
                    <a:pt x="152883" y="291871"/>
                  </a:lnTo>
                  <a:lnTo>
                    <a:pt x="152883" y="277841"/>
                  </a:lnTo>
                  <a:lnTo>
                    <a:pt x="155047" y="271306"/>
                  </a:lnTo>
                  <a:lnTo>
                    <a:pt x="181702" y="235465"/>
                  </a:lnTo>
                  <a:lnTo>
                    <a:pt x="184268" y="232361"/>
                  </a:lnTo>
                  <a:lnTo>
                    <a:pt x="191448" y="228912"/>
                  </a:lnTo>
                  <a:lnTo>
                    <a:pt x="209281" y="226698"/>
                  </a:lnTo>
                  <a:lnTo>
                    <a:pt x="216631" y="228559"/>
                  </a:lnTo>
                  <a:lnTo>
                    <a:pt x="223414" y="231280"/>
                  </a:lnTo>
                  <a:lnTo>
                    <a:pt x="245706" y="237046"/>
                  </a:lnTo>
                  <a:lnTo>
                    <a:pt x="259913" y="245046"/>
                  </a:lnTo>
                  <a:lnTo>
                    <a:pt x="278344" y="247666"/>
                  </a:lnTo>
                  <a:lnTo>
                    <a:pt x="290322" y="244068"/>
                  </a:lnTo>
                  <a:lnTo>
                    <a:pt x="303079" y="235583"/>
                  </a:lnTo>
                  <a:lnTo>
                    <a:pt x="310906" y="227684"/>
                  </a:lnTo>
                  <a:lnTo>
                    <a:pt x="317553" y="216237"/>
                  </a:lnTo>
                  <a:lnTo>
                    <a:pt x="320694" y="207346"/>
                  </a:lnTo>
                  <a:lnTo>
                    <a:pt x="325593" y="198760"/>
                  </a:lnTo>
                  <a:lnTo>
                    <a:pt x="327023" y="190715"/>
                  </a:lnTo>
                  <a:lnTo>
                    <a:pt x="325495" y="183894"/>
                  </a:lnTo>
                  <a:lnTo>
                    <a:pt x="321778" y="176778"/>
                  </a:lnTo>
                  <a:lnTo>
                    <a:pt x="320662" y="176196"/>
                  </a:lnTo>
                  <a:lnTo>
                    <a:pt x="310779" y="175182"/>
                  </a:lnTo>
                  <a:lnTo>
                    <a:pt x="306103" y="177261"/>
                  </a:lnTo>
                  <a:lnTo>
                    <a:pt x="303720" y="178950"/>
                  </a:lnTo>
                  <a:lnTo>
                    <a:pt x="291636" y="197776"/>
                  </a:lnTo>
                  <a:lnTo>
                    <a:pt x="287586" y="207860"/>
                  </a:lnTo>
                  <a:lnTo>
                    <a:pt x="280896" y="241237"/>
                  </a:lnTo>
                  <a:lnTo>
                    <a:pt x="278185" y="258934"/>
                  </a:lnTo>
                  <a:lnTo>
                    <a:pt x="283099" y="284474"/>
                  </a:lnTo>
                  <a:lnTo>
                    <a:pt x="287309" y="295624"/>
                  </a:lnTo>
                  <a:lnTo>
                    <a:pt x="294048" y="303826"/>
                  </a:lnTo>
                  <a:lnTo>
                    <a:pt x="319585" y="323376"/>
                  </a:lnTo>
                  <a:lnTo>
                    <a:pt x="329502" y="326913"/>
                  </a:lnTo>
                  <a:lnTo>
                    <a:pt x="364450" y="328376"/>
                  </a:lnTo>
                  <a:lnTo>
                    <a:pt x="379292" y="32840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83" name="SMARTInkShape-2017"/>
            <p:cNvSpPr/>
            <p:nvPr>
              <p:custDataLst>
                <p:tags r:id="rId148"/>
              </p:custDataLst>
            </p:nvPr>
          </p:nvSpPr>
          <p:spPr>
            <a:xfrm>
              <a:off x="3286582" y="5200102"/>
              <a:ext cx="284837" cy="195225"/>
            </a:xfrm>
            <a:custGeom>
              <a:avLst/>
              <a:gdLst/>
              <a:ahLst/>
              <a:cxnLst/>
              <a:rect l="0" t="0" r="0" b="0"/>
              <a:pathLst>
                <a:path w="284837" h="195225">
                  <a:moveTo>
                    <a:pt x="0" y="0"/>
                  </a:moveTo>
                  <a:lnTo>
                    <a:pt x="0" y="0"/>
                  </a:lnTo>
                  <a:lnTo>
                    <a:pt x="0" y="7003"/>
                  </a:lnTo>
                  <a:lnTo>
                    <a:pt x="3876" y="11092"/>
                  </a:lnTo>
                  <a:lnTo>
                    <a:pt x="5781" y="17373"/>
                  </a:lnTo>
                  <a:lnTo>
                    <a:pt x="9016" y="30033"/>
                  </a:lnTo>
                  <a:lnTo>
                    <a:pt x="18889" y="60309"/>
                  </a:lnTo>
                  <a:lnTo>
                    <a:pt x="23478" y="93634"/>
                  </a:lnTo>
                  <a:lnTo>
                    <a:pt x="28080" y="123901"/>
                  </a:lnTo>
                  <a:lnTo>
                    <a:pt x="29064" y="158479"/>
                  </a:lnTo>
                  <a:lnTo>
                    <a:pt x="29205" y="180589"/>
                  </a:lnTo>
                  <a:lnTo>
                    <a:pt x="30019" y="181256"/>
                  </a:lnTo>
                  <a:lnTo>
                    <a:pt x="36216" y="182536"/>
                  </a:lnTo>
                  <a:lnTo>
                    <a:pt x="41477" y="171727"/>
                  </a:lnTo>
                  <a:lnTo>
                    <a:pt x="43358" y="158772"/>
                  </a:lnTo>
                  <a:lnTo>
                    <a:pt x="44426" y="150093"/>
                  </a:lnTo>
                  <a:lnTo>
                    <a:pt x="51241" y="116632"/>
                  </a:lnTo>
                  <a:lnTo>
                    <a:pt x="61198" y="90368"/>
                  </a:lnTo>
                  <a:lnTo>
                    <a:pt x="64332" y="87025"/>
                  </a:lnTo>
                  <a:lnTo>
                    <a:pt x="85361" y="75906"/>
                  </a:lnTo>
                  <a:lnTo>
                    <a:pt x="93661" y="74312"/>
                  </a:lnTo>
                  <a:lnTo>
                    <a:pt x="100596" y="75767"/>
                  </a:lnTo>
                  <a:lnTo>
                    <a:pt x="107195" y="78307"/>
                  </a:lnTo>
                  <a:lnTo>
                    <a:pt x="143550" y="86912"/>
                  </a:lnTo>
                  <a:lnTo>
                    <a:pt x="156504" y="86614"/>
                  </a:lnTo>
                  <a:lnTo>
                    <a:pt x="179252" y="80185"/>
                  </a:lnTo>
                  <a:lnTo>
                    <a:pt x="184622" y="76754"/>
                  </a:lnTo>
                  <a:lnTo>
                    <a:pt x="201228" y="54169"/>
                  </a:lnTo>
                  <a:lnTo>
                    <a:pt x="203529" y="46436"/>
                  </a:lnTo>
                  <a:lnTo>
                    <a:pt x="204487" y="19478"/>
                  </a:lnTo>
                  <a:lnTo>
                    <a:pt x="203679" y="17855"/>
                  </a:lnTo>
                  <a:lnTo>
                    <a:pt x="202329" y="16772"/>
                  </a:lnTo>
                  <a:lnTo>
                    <a:pt x="198665" y="15569"/>
                  </a:lnTo>
                  <a:lnTo>
                    <a:pt x="191206" y="14734"/>
                  </a:lnTo>
                  <a:lnTo>
                    <a:pt x="186404" y="18522"/>
                  </a:lnTo>
                  <a:lnTo>
                    <a:pt x="172757" y="41944"/>
                  </a:lnTo>
                  <a:lnTo>
                    <a:pt x="163904" y="66804"/>
                  </a:lnTo>
                  <a:lnTo>
                    <a:pt x="161102" y="102391"/>
                  </a:lnTo>
                  <a:lnTo>
                    <a:pt x="160803" y="124202"/>
                  </a:lnTo>
                  <a:lnTo>
                    <a:pt x="165061" y="136622"/>
                  </a:lnTo>
                  <a:lnTo>
                    <a:pt x="180580" y="167849"/>
                  </a:lnTo>
                  <a:lnTo>
                    <a:pt x="188728" y="179013"/>
                  </a:lnTo>
                  <a:lnTo>
                    <a:pt x="206318" y="190545"/>
                  </a:lnTo>
                  <a:lnTo>
                    <a:pt x="223070" y="195224"/>
                  </a:lnTo>
                  <a:lnTo>
                    <a:pt x="242190" y="192734"/>
                  </a:lnTo>
                  <a:lnTo>
                    <a:pt x="267020" y="177564"/>
                  </a:lnTo>
                  <a:lnTo>
                    <a:pt x="284836" y="1606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84" name="SMARTInkShape-2018"/>
            <p:cNvSpPr/>
            <p:nvPr>
              <p:custDataLst>
                <p:tags r:id="rId149"/>
              </p:custDataLst>
            </p:nvPr>
          </p:nvSpPr>
          <p:spPr>
            <a:xfrm>
              <a:off x="3111297" y="5178192"/>
              <a:ext cx="146071" cy="166801"/>
            </a:xfrm>
            <a:custGeom>
              <a:avLst/>
              <a:gdLst/>
              <a:ahLst/>
              <a:cxnLst/>
              <a:rect l="0" t="0" r="0" b="0"/>
              <a:pathLst>
                <a:path w="146071" h="166801">
                  <a:moveTo>
                    <a:pt x="0" y="0"/>
                  </a:moveTo>
                  <a:lnTo>
                    <a:pt x="0" y="0"/>
                  </a:lnTo>
                  <a:lnTo>
                    <a:pt x="0" y="7002"/>
                  </a:lnTo>
                  <a:lnTo>
                    <a:pt x="3877" y="11090"/>
                  </a:lnTo>
                  <a:lnTo>
                    <a:pt x="5781" y="17371"/>
                  </a:lnTo>
                  <a:lnTo>
                    <a:pt x="9016" y="30033"/>
                  </a:lnTo>
                  <a:lnTo>
                    <a:pt x="22061" y="66444"/>
                  </a:lnTo>
                  <a:lnTo>
                    <a:pt x="33292" y="101531"/>
                  </a:lnTo>
                  <a:lnTo>
                    <a:pt x="36235" y="133620"/>
                  </a:lnTo>
                  <a:lnTo>
                    <a:pt x="36517" y="166800"/>
                  </a:lnTo>
                  <a:lnTo>
                    <a:pt x="36517" y="163753"/>
                  </a:lnTo>
                  <a:lnTo>
                    <a:pt x="37329" y="162728"/>
                  </a:lnTo>
                  <a:lnTo>
                    <a:pt x="40395" y="161588"/>
                  </a:lnTo>
                  <a:lnTo>
                    <a:pt x="41537" y="159662"/>
                  </a:lnTo>
                  <a:lnTo>
                    <a:pt x="47609" y="128776"/>
                  </a:lnTo>
                  <a:lnTo>
                    <a:pt x="58607" y="94592"/>
                  </a:lnTo>
                  <a:lnTo>
                    <a:pt x="73051" y="59038"/>
                  </a:lnTo>
                  <a:lnTo>
                    <a:pt x="82776" y="42949"/>
                  </a:lnTo>
                  <a:lnTo>
                    <a:pt x="97531" y="27749"/>
                  </a:lnTo>
                  <a:lnTo>
                    <a:pt x="115033" y="17403"/>
                  </a:lnTo>
                  <a:lnTo>
                    <a:pt x="123079" y="15850"/>
                  </a:lnTo>
                  <a:lnTo>
                    <a:pt x="129901" y="17323"/>
                  </a:lnTo>
                  <a:lnTo>
                    <a:pt x="137016" y="21004"/>
                  </a:lnTo>
                  <a:lnTo>
                    <a:pt x="146070" y="21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85" name="SMARTInkShape-2019"/>
            <p:cNvSpPr/>
            <p:nvPr>
              <p:custDataLst>
                <p:tags r:id="rId150"/>
              </p:custDataLst>
            </p:nvPr>
          </p:nvSpPr>
          <p:spPr>
            <a:xfrm>
              <a:off x="2972531" y="5186945"/>
              <a:ext cx="94946" cy="176990"/>
            </a:xfrm>
            <a:custGeom>
              <a:avLst/>
              <a:gdLst/>
              <a:ahLst/>
              <a:cxnLst/>
              <a:rect l="0" t="0" r="0" b="0"/>
              <a:pathLst>
                <a:path w="94946" h="176990">
                  <a:moveTo>
                    <a:pt x="0" y="13157"/>
                  </a:moveTo>
                  <a:lnTo>
                    <a:pt x="0" y="13157"/>
                  </a:lnTo>
                  <a:lnTo>
                    <a:pt x="0" y="17034"/>
                  </a:lnTo>
                  <a:lnTo>
                    <a:pt x="811" y="18176"/>
                  </a:lnTo>
                  <a:lnTo>
                    <a:pt x="2164" y="18938"/>
                  </a:lnTo>
                  <a:lnTo>
                    <a:pt x="3876" y="19445"/>
                  </a:lnTo>
                  <a:lnTo>
                    <a:pt x="5019" y="20595"/>
                  </a:lnTo>
                  <a:lnTo>
                    <a:pt x="24445" y="55715"/>
                  </a:lnTo>
                  <a:lnTo>
                    <a:pt x="46258" y="81227"/>
                  </a:lnTo>
                  <a:lnTo>
                    <a:pt x="51125" y="83986"/>
                  </a:lnTo>
                  <a:lnTo>
                    <a:pt x="53559" y="84721"/>
                  </a:lnTo>
                  <a:lnTo>
                    <a:pt x="55993" y="84400"/>
                  </a:lnTo>
                  <a:lnTo>
                    <a:pt x="64289" y="79775"/>
                  </a:lnTo>
                  <a:lnTo>
                    <a:pt x="69181" y="75274"/>
                  </a:lnTo>
                  <a:lnTo>
                    <a:pt x="84455" y="52717"/>
                  </a:lnTo>
                  <a:lnTo>
                    <a:pt x="86225" y="47511"/>
                  </a:lnTo>
                  <a:lnTo>
                    <a:pt x="87517" y="26369"/>
                  </a:lnTo>
                  <a:lnTo>
                    <a:pt x="85422" y="20922"/>
                  </a:lnTo>
                  <a:lnTo>
                    <a:pt x="70470" y="3446"/>
                  </a:lnTo>
                  <a:lnTo>
                    <a:pt x="65673" y="726"/>
                  </a:lnTo>
                  <a:lnTo>
                    <a:pt x="63258" y="0"/>
                  </a:lnTo>
                  <a:lnTo>
                    <a:pt x="60837" y="328"/>
                  </a:lnTo>
                  <a:lnTo>
                    <a:pt x="41233" y="11092"/>
                  </a:lnTo>
                  <a:lnTo>
                    <a:pt x="23202" y="26821"/>
                  </a:lnTo>
                  <a:lnTo>
                    <a:pt x="13276" y="44255"/>
                  </a:lnTo>
                  <a:lnTo>
                    <a:pt x="3950" y="76192"/>
                  </a:lnTo>
                  <a:lnTo>
                    <a:pt x="3919" y="88239"/>
                  </a:lnTo>
                  <a:lnTo>
                    <a:pt x="7669" y="122168"/>
                  </a:lnTo>
                  <a:lnTo>
                    <a:pt x="17410" y="149098"/>
                  </a:lnTo>
                  <a:lnTo>
                    <a:pt x="29262" y="165838"/>
                  </a:lnTo>
                  <a:lnTo>
                    <a:pt x="34916" y="171092"/>
                  </a:lnTo>
                  <a:lnTo>
                    <a:pt x="42838" y="176132"/>
                  </a:lnTo>
                  <a:lnTo>
                    <a:pt x="46412" y="176989"/>
                  </a:lnTo>
                  <a:lnTo>
                    <a:pt x="49605" y="176749"/>
                  </a:lnTo>
                  <a:lnTo>
                    <a:pt x="71954" y="170128"/>
                  </a:lnTo>
                  <a:lnTo>
                    <a:pt x="78776" y="163802"/>
                  </a:lnTo>
                  <a:lnTo>
                    <a:pt x="94945" y="1373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86" name="SMARTInkShape-2020"/>
            <p:cNvSpPr/>
            <p:nvPr>
              <p:custDataLst>
                <p:tags r:id="rId151"/>
              </p:custDataLst>
            </p:nvPr>
          </p:nvSpPr>
          <p:spPr>
            <a:xfrm>
              <a:off x="2826798" y="5185495"/>
              <a:ext cx="61953" cy="211647"/>
            </a:xfrm>
            <a:custGeom>
              <a:avLst/>
              <a:gdLst/>
              <a:ahLst/>
              <a:cxnLst/>
              <a:rect l="0" t="0" r="0" b="0"/>
              <a:pathLst>
                <a:path w="61953" h="211647">
                  <a:moveTo>
                    <a:pt x="36180" y="0"/>
                  </a:moveTo>
                  <a:lnTo>
                    <a:pt x="36180" y="0"/>
                  </a:lnTo>
                  <a:lnTo>
                    <a:pt x="36180" y="3877"/>
                  </a:lnTo>
                  <a:lnTo>
                    <a:pt x="35368" y="5020"/>
                  </a:lnTo>
                  <a:lnTo>
                    <a:pt x="34016" y="5780"/>
                  </a:lnTo>
                  <a:lnTo>
                    <a:pt x="29891" y="7003"/>
                  </a:lnTo>
                  <a:lnTo>
                    <a:pt x="18800" y="17442"/>
                  </a:lnTo>
                  <a:lnTo>
                    <a:pt x="10145" y="31878"/>
                  </a:lnTo>
                  <a:lnTo>
                    <a:pt x="801" y="63639"/>
                  </a:lnTo>
                  <a:lnTo>
                    <a:pt x="0" y="74128"/>
                  </a:lnTo>
                  <a:lnTo>
                    <a:pt x="1976" y="79743"/>
                  </a:lnTo>
                  <a:lnTo>
                    <a:pt x="3639" y="82376"/>
                  </a:lnTo>
                  <a:lnTo>
                    <a:pt x="38228" y="116401"/>
                  </a:lnTo>
                  <a:lnTo>
                    <a:pt x="52183" y="126504"/>
                  </a:lnTo>
                  <a:lnTo>
                    <a:pt x="55465" y="131423"/>
                  </a:lnTo>
                  <a:lnTo>
                    <a:pt x="57735" y="136314"/>
                  </a:lnTo>
                  <a:lnTo>
                    <a:pt x="61449" y="141193"/>
                  </a:lnTo>
                  <a:lnTo>
                    <a:pt x="61952" y="143630"/>
                  </a:lnTo>
                  <a:lnTo>
                    <a:pt x="61476" y="146067"/>
                  </a:lnTo>
                  <a:lnTo>
                    <a:pt x="59595" y="151749"/>
                  </a:lnTo>
                  <a:lnTo>
                    <a:pt x="56223" y="168622"/>
                  </a:lnTo>
                  <a:lnTo>
                    <a:pt x="45147" y="202802"/>
                  </a:lnTo>
                  <a:lnTo>
                    <a:pt x="44593" y="205802"/>
                  </a:lnTo>
                  <a:lnTo>
                    <a:pt x="43411" y="207802"/>
                  </a:lnTo>
                  <a:lnTo>
                    <a:pt x="41812" y="209135"/>
                  </a:lnTo>
                  <a:lnTo>
                    <a:pt x="36509" y="211646"/>
                  </a:lnTo>
                  <a:lnTo>
                    <a:pt x="36180" y="20449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87" name="SMARTInkShape-2021"/>
            <p:cNvSpPr/>
            <p:nvPr>
              <p:custDataLst>
                <p:tags r:id="rId152"/>
              </p:custDataLst>
            </p:nvPr>
          </p:nvSpPr>
          <p:spPr>
            <a:xfrm>
              <a:off x="2614658" y="5061334"/>
              <a:ext cx="124034" cy="299408"/>
            </a:xfrm>
            <a:custGeom>
              <a:avLst/>
              <a:gdLst/>
              <a:ahLst/>
              <a:cxnLst/>
              <a:rect l="0" t="0" r="0" b="0"/>
              <a:pathLst>
                <a:path w="124034" h="299408">
                  <a:moveTo>
                    <a:pt x="0" y="0"/>
                  </a:moveTo>
                  <a:lnTo>
                    <a:pt x="0" y="0"/>
                  </a:lnTo>
                  <a:lnTo>
                    <a:pt x="7003" y="0"/>
                  </a:lnTo>
                  <a:lnTo>
                    <a:pt x="12264" y="11663"/>
                  </a:lnTo>
                  <a:lnTo>
                    <a:pt x="20251" y="46099"/>
                  </a:lnTo>
                  <a:lnTo>
                    <a:pt x="21583" y="77363"/>
                  </a:lnTo>
                  <a:lnTo>
                    <a:pt x="21814" y="105246"/>
                  </a:lnTo>
                  <a:lnTo>
                    <a:pt x="21882" y="134065"/>
                  </a:lnTo>
                  <a:lnTo>
                    <a:pt x="21902" y="163162"/>
                  </a:lnTo>
                  <a:lnTo>
                    <a:pt x="21909" y="195433"/>
                  </a:lnTo>
                  <a:lnTo>
                    <a:pt x="22722" y="212182"/>
                  </a:lnTo>
                  <a:lnTo>
                    <a:pt x="28199" y="224376"/>
                  </a:lnTo>
                  <a:lnTo>
                    <a:pt x="29349" y="225054"/>
                  </a:lnTo>
                  <a:lnTo>
                    <a:pt x="37025" y="226142"/>
                  </a:lnTo>
                  <a:lnTo>
                    <a:pt x="39290" y="226232"/>
                  </a:lnTo>
                  <a:lnTo>
                    <a:pt x="43972" y="224167"/>
                  </a:lnTo>
                  <a:lnTo>
                    <a:pt x="78716" y="192319"/>
                  </a:lnTo>
                  <a:lnTo>
                    <a:pt x="90227" y="185833"/>
                  </a:lnTo>
                  <a:lnTo>
                    <a:pt x="96365" y="184031"/>
                  </a:lnTo>
                  <a:lnTo>
                    <a:pt x="99138" y="184361"/>
                  </a:lnTo>
                  <a:lnTo>
                    <a:pt x="104383" y="186893"/>
                  </a:lnTo>
                  <a:lnTo>
                    <a:pt x="119265" y="199795"/>
                  </a:lnTo>
                  <a:lnTo>
                    <a:pt x="121984" y="204572"/>
                  </a:lnTo>
                  <a:lnTo>
                    <a:pt x="123730" y="214252"/>
                  </a:lnTo>
                  <a:lnTo>
                    <a:pt x="124033" y="221545"/>
                  </a:lnTo>
                  <a:lnTo>
                    <a:pt x="109358" y="255815"/>
                  </a:lnTo>
                  <a:lnTo>
                    <a:pt x="91493" y="287150"/>
                  </a:lnTo>
                  <a:lnTo>
                    <a:pt x="81692" y="297992"/>
                  </a:lnTo>
                  <a:lnTo>
                    <a:pt x="78776" y="298799"/>
                  </a:lnTo>
                  <a:lnTo>
                    <a:pt x="73371" y="299407"/>
                  </a:lnTo>
                  <a:lnTo>
                    <a:pt x="73035" y="29214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88" name="SMARTInkShape-2022"/>
            <p:cNvSpPr/>
            <p:nvPr>
              <p:custDataLst>
                <p:tags r:id="rId153"/>
              </p:custDataLst>
            </p:nvPr>
          </p:nvSpPr>
          <p:spPr>
            <a:xfrm>
              <a:off x="2463063" y="5193911"/>
              <a:ext cx="98899" cy="198960"/>
            </a:xfrm>
            <a:custGeom>
              <a:avLst/>
              <a:gdLst/>
              <a:ahLst/>
              <a:cxnLst/>
              <a:rect l="0" t="0" r="0" b="0"/>
              <a:pathLst>
                <a:path w="98899" h="198960">
                  <a:moveTo>
                    <a:pt x="85864" y="20798"/>
                  </a:moveTo>
                  <a:lnTo>
                    <a:pt x="85864" y="20798"/>
                  </a:lnTo>
                  <a:lnTo>
                    <a:pt x="85864" y="16921"/>
                  </a:lnTo>
                  <a:lnTo>
                    <a:pt x="85052" y="15779"/>
                  </a:lnTo>
                  <a:lnTo>
                    <a:pt x="83700" y="15018"/>
                  </a:lnTo>
                  <a:lnTo>
                    <a:pt x="81986" y="14510"/>
                  </a:lnTo>
                  <a:lnTo>
                    <a:pt x="80844" y="13360"/>
                  </a:lnTo>
                  <a:lnTo>
                    <a:pt x="79575" y="9918"/>
                  </a:lnTo>
                  <a:lnTo>
                    <a:pt x="78425" y="8675"/>
                  </a:lnTo>
                  <a:lnTo>
                    <a:pt x="63803" y="556"/>
                  </a:lnTo>
                  <a:lnTo>
                    <a:pt x="61418" y="0"/>
                  </a:lnTo>
                  <a:lnTo>
                    <a:pt x="59017" y="441"/>
                  </a:lnTo>
                  <a:lnTo>
                    <a:pt x="51761" y="4938"/>
                  </a:lnTo>
                  <a:lnTo>
                    <a:pt x="32153" y="24298"/>
                  </a:lnTo>
                  <a:lnTo>
                    <a:pt x="20583" y="45083"/>
                  </a:lnTo>
                  <a:lnTo>
                    <a:pt x="8019" y="79538"/>
                  </a:lnTo>
                  <a:lnTo>
                    <a:pt x="397" y="108502"/>
                  </a:lnTo>
                  <a:lnTo>
                    <a:pt x="0" y="123075"/>
                  </a:lnTo>
                  <a:lnTo>
                    <a:pt x="8514" y="159568"/>
                  </a:lnTo>
                  <a:lnTo>
                    <a:pt x="22826" y="182138"/>
                  </a:lnTo>
                  <a:lnTo>
                    <a:pt x="32471" y="192401"/>
                  </a:lnTo>
                  <a:lnTo>
                    <a:pt x="40764" y="197963"/>
                  </a:lnTo>
                  <a:lnTo>
                    <a:pt x="44436" y="198959"/>
                  </a:lnTo>
                  <a:lnTo>
                    <a:pt x="47696" y="198812"/>
                  </a:lnTo>
                  <a:lnTo>
                    <a:pt x="50680" y="197903"/>
                  </a:lnTo>
                  <a:lnTo>
                    <a:pt x="56161" y="192563"/>
                  </a:lnTo>
                  <a:lnTo>
                    <a:pt x="76106" y="158601"/>
                  </a:lnTo>
                  <a:lnTo>
                    <a:pt x="89920" y="123026"/>
                  </a:lnTo>
                  <a:lnTo>
                    <a:pt x="98758" y="86671"/>
                  </a:lnTo>
                  <a:lnTo>
                    <a:pt x="98898" y="77666"/>
                  </a:lnTo>
                  <a:lnTo>
                    <a:pt x="93438" y="58888"/>
                  </a:lnTo>
                  <a:lnTo>
                    <a:pt x="93248" y="53904"/>
                  </a:lnTo>
                  <a:lnTo>
                    <a:pt x="92409" y="52607"/>
                  </a:lnTo>
                  <a:lnTo>
                    <a:pt x="91039" y="51742"/>
                  </a:lnTo>
                  <a:lnTo>
                    <a:pt x="85890" y="50021"/>
                  </a:lnTo>
                  <a:lnTo>
                    <a:pt x="85864" y="427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93" name="SMARTInkShape-Group385"/>
          <p:cNvGrpSpPr/>
          <p:nvPr/>
        </p:nvGrpSpPr>
        <p:grpSpPr>
          <a:xfrm>
            <a:off x="1621380" y="5243923"/>
            <a:ext cx="540461" cy="733219"/>
            <a:chOff x="1621380" y="5243923"/>
            <a:chExt cx="540461" cy="733219"/>
          </a:xfrm>
        </p:grpSpPr>
        <p:sp>
          <p:nvSpPr>
            <p:cNvPr id="8490" name="SMARTInkShape-2023"/>
            <p:cNvSpPr/>
            <p:nvPr>
              <p:custDataLst>
                <p:tags r:id="rId144"/>
              </p:custDataLst>
            </p:nvPr>
          </p:nvSpPr>
          <p:spPr>
            <a:xfrm>
              <a:off x="2045043" y="5243923"/>
              <a:ext cx="116798" cy="202801"/>
            </a:xfrm>
            <a:custGeom>
              <a:avLst/>
              <a:gdLst/>
              <a:ahLst/>
              <a:cxnLst/>
              <a:rect l="0" t="0" r="0" b="0"/>
              <a:pathLst>
                <a:path w="116798" h="202801">
                  <a:moveTo>
                    <a:pt x="7245" y="29214"/>
                  </a:moveTo>
                  <a:lnTo>
                    <a:pt x="7245" y="29214"/>
                  </a:lnTo>
                  <a:lnTo>
                    <a:pt x="3367" y="33091"/>
                  </a:lnTo>
                  <a:lnTo>
                    <a:pt x="1464" y="37159"/>
                  </a:lnTo>
                  <a:lnTo>
                    <a:pt x="0" y="67681"/>
                  </a:lnTo>
                  <a:lnTo>
                    <a:pt x="2117" y="97495"/>
                  </a:lnTo>
                  <a:lnTo>
                    <a:pt x="6232" y="130525"/>
                  </a:lnTo>
                  <a:lnTo>
                    <a:pt x="12875" y="160492"/>
                  </a:lnTo>
                  <a:lnTo>
                    <a:pt x="22002" y="185527"/>
                  </a:lnTo>
                  <a:lnTo>
                    <a:pt x="31619" y="198767"/>
                  </a:lnTo>
                  <a:lnTo>
                    <a:pt x="36472" y="201952"/>
                  </a:lnTo>
                  <a:lnTo>
                    <a:pt x="38902" y="202800"/>
                  </a:lnTo>
                  <a:lnTo>
                    <a:pt x="41334" y="202555"/>
                  </a:lnTo>
                  <a:lnTo>
                    <a:pt x="46199" y="200118"/>
                  </a:lnTo>
                  <a:lnTo>
                    <a:pt x="71454" y="167715"/>
                  </a:lnTo>
                  <a:lnTo>
                    <a:pt x="76357" y="157314"/>
                  </a:lnTo>
                  <a:lnTo>
                    <a:pt x="83640" y="123717"/>
                  </a:lnTo>
                  <a:lnTo>
                    <a:pt x="95009" y="89748"/>
                  </a:lnTo>
                  <a:lnTo>
                    <a:pt x="98999" y="78029"/>
                  </a:lnTo>
                  <a:lnTo>
                    <a:pt x="106929" y="42146"/>
                  </a:lnTo>
                  <a:lnTo>
                    <a:pt x="110080" y="18071"/>
                  </a:lnTo>
                  <a:lnTo>
                    <a:pt x="116488" y="7771"/>
                  </a:lnTo>
                  <a:lnTo>
                    <a:pt x="11679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91" name="SMARTInkShape-2024"/>
            <p:cNvSpPr/>
            <p:nvPr>
              <p:custDataLst>
                <p:tags r:id="rId145"/>
              </p:custDataLst>
            </p:nvPr>
          </p:nvSpPr>
          <p:spPr>
            <a:xfrm>
              <a:off x="1870842" y="5280530"/>
              <a:ext cx="93805" cy="199764"/>
            </a:xfrm>
            <a:custGeom>
              <a:avLst/>
              <a:gdLst/>
              <a:ahLst/>
              <a:cxnLst/>
              <a:rect l="0" t="0" r="0" b="0"/>
              <a:pathLst>
                <a:path w="93805" h="199764">
                  <a:moveTo>
                    <a:pt x="57286" y="7214"/>
                  </a:moveTo>
                  <a:lnTo>
                    <a:pt x="57286" y="7214"/>
                  </a:lnTo>
                  <a:lnTo>
                    <a:pt x="50997" y="926"/>
                  </a:lnTo>
                  <a:lnTo>
                    <a:pt x="46406" y="212"/>
                  </a:lnTo>
                  <a:lnTo>
                    <a:pt x="39906" y="0"/>
                  </a:lnTo>
                  <a:lnTo>
                    <a:pt x="35225" y="2114"/>
                  </a:lnTo>
                  <a:lnTo>
                    <a:pt x="25608" y="10084"/>
                  </a:lnTo>
                  <a:lnTo>
                    <a:pt x="11028" y="34460"/>
                  </a:lnTo>
                  <a:lnTo>
                    <a:pt x="4638" y="68509"/>
                  </a:lnTo>
                  <a:lnTo>
                    <a:pt x="0" y="101283"/>
                  </a:lnTo>
                  <a:lnTo>
                    <a:pt x="4102" y="136220"/>
                  </a:lnTo>
                  <a:lnTo>
                    <a:pt x="7919" y="167406"/>
                  </a:lnTo>
                  <a:lnTo>
                    <a:pt x="13985" y="185330"/>
                  </a:lnTo>
                  <a:lnTo>
                    <a:pt x="19377" y="192684"/>
                  </a:lnTo>
                  <a:lnTo>
                    <a:pt x="27183" y="198656"/>
                  </a:lnTo>
                  <a:lnTo>
                    <a:pt x="29914" y="199763"/>
                  </a:lnTo>
                  <a:lnTo>
                    <a:pt x="31734" y="199689"/>
                  </a:lnTo>
                  <a:lnTo>
                    <a:pt x="51616" y="187091"/>
                  </a:lnTo>
                  <a:lnTo>
                    <a:pt x="59483" y="176105"/>
                  </a:lnTo>
                  <a:lnTo>
                    <a:pt x="71862" y="145139"/>
                  </a:lnTo>
                  <a:lnTo>
                    <a:pt x="83250" y="110163"/>
                  </a:lnTo>
                  <a:lnTo>
                    <a:pt x="89949" y="79220"/>
                  </a:lnTo>
                  <a:lnTo>
                    <a:pt x="93465" y="46504"/>
                  </a:lnTo>
                  <a:lnTo>
                    <a:pt x="93804" y="2182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92" name="SMARTInkShape-2025"/>
            <p:cNvSpPr/>
            <p:nvPr>
              <p:custDataLst>
                <p:tags r:id="rId146"/>
              </p:custDataLst>
            </p:nvPr>
          </p:nvSpPr>
          <p:spPr>
            <a:xfrm>
              <a:off x="1621380" y="5309793"/>
              <a:ext cx="153375" cy="667349"/>
            </a:xfrm>
            <a:custGeom>
              <a:avLst/>
              <a:gdLst/>
              <a:ahLst/>
              <a:cxnLst/>
              <a:rect l="0" t="0" r="0" b="0"/>
              <a:pathLst>
                <a:path w="153375" h="667349">
                  <a:moveTo>
                    <a:pt x="0" y="36380"/>
                  </a:moveTo>
                  <a:lnTo>
                    <a:pt x="0" y="36380"/>
                  </a:lnTo>
                  <a:lnTo>
                    <a:pt x="0" y="47259"/>
                  </a:lnTo>
                  <a:lnTo>
                    <a:pt x="6627" y="76495"/>
                  </a:lnTo>
                  <a:lnTo>
                    <a:pt x="9334" y="100657"/>
                  </a:lnTo>
                  <a:lnTo>
                    <a:pt x="16308" y="133362"/>
                  </a:lnTo>
                  <a:lnTo>
                    <a:pt x="23583" y="159435"/>
                  </a:lnTo>
                  <a:lnTo>
                    <a:pt x="26712" y="164918"/>
                  </a:lnTo>
                  <a:lnTo>
                    <a:pt x="28102" y="170059"/>
                  </a:lnTo>
                  <a:lnTo>
                    <a:pt x="29284" y="171755"/>
                  </a:lnTo>
                  <a:lnTo>
                    <a:pt x="30884" y="172885"/>
                  </a:lnTo>
                  <a:lnTo>
                    <a:pt x="32762" y="173639"/>
                  </a:lnTo>
                  <a:lnTo>
                    <a:pt x="34825" y="173330"/>
                  </a:lnTo>
                  <a:lnTo>
                    <a:pt x="43968" y="169167"/>
                  </a:lnTo>
                  <a:lnTo>
                    <a:pt x="46354" y="168725"/>
                  </a:lnTo>
                  <a:lnTo>
                    <a:pt x="51168" y="163907"/>
                  </a:lnTo>
                  <a:lnTo>
                    <a:pt x="70603" y="128737"/>
                  </a:lnTo>
                  <a:lnTo>
                    <a:pt x="82774" y="100648"/>
                  </a:lnTo>
                  <a:lnTo>
                    <a:pt x="89165" y="65401"/>
                  </a:lnTo>
                  <a:lnTo>
                    <a:pt x="100219" y="29700"/>
                  </a:lnTo>
                  <a:lnTo>
                    <a:pt x="102131" y="5195"/>
                  </a:lnTo>
                  <a:lnTo>
                    <a:pt x="102982" y="3417"/>
                  </a:lnTo>
                  <a:lnTo>
                    <a:pt x="104361" y="2232"/>
                  </a:lnTo>
                  <a:lnTo>
                    <a:pt x="109249" y="0"/>
                  </a:lnTo>
                  <a:lnTo>
                    <a:pt x="113340" y="3780"/>
                  </a:lnTo>
                  <a:lnTo>
                    <a:pt x="115294" y="9988"/>
                  </a:lnTo>
                  <a:lnTo>
                    <a:pt x="118557" y="22609"/>
                  </a:lnTo>
                  <a:lnTo>
                    <a:pt x="121670" y="33505"/>
                  </a:lnTo>
                  <a:lnTo>
                    <a:pt x="125832" y="66949"/>
                  </a:lnTo>
                  <a:lnTo>
                    <a:pt x="131959" y="95209"/>
                  </a:lnTo>
                  <a:lnTo>
                    <a:pt x="136750" y="128469"/>
                  </a:lnTo>
                  <a:lnTo>
                    <a:pt x="138682" y="155212"/>
                  </a:lnTo>
                  <a:lnTo>
                    <a:pt x="142246" y="183328"/>
                  </a:lnTo>
                  <a:lnTo>
                    <a:pt x="144371" y="209890"/>
                  </a:lnTo>
                  <a:lnTo>
                    <a:pt x="146126" y="236032"/>
                  </a:lnTo>
                  <a:lnTo>
                    <a:pt x="149612" y="263882"/>
                  </a:lnTo>
                  <a:lnTo>
                    <a:pt x="151702" y="290324"/>
                  </a:lnTo>
                  <a:lnTo>
                    <a:pt x="152631" y="315602"/>
                  </a:lnTo>
                  <a:lnTo>
                    <a:pt x="152342" y="351832"/>
                  </a:lnTo>
                  <a:lnTo>
                    <a:pt x="147478" y="384298"/>
                  </a:lnTo>
                  <a:lnTo>
                    <a:pt x="141709" y="418442"/>
                  </a:lnTo>
                  <a:lnTo>
                    <a:pt x="138827" y="450290"/>
                  </a:lnTo>
                  <a:lnTo>
                    <a:pt x="132383" y="485063"/>
                  </a:lnTo>
                  <a:lnTo>
                    <a:pt x="121367" y="521063"/>
                  </a:lnTo>
                  <a:lnTo>
                    <a:pt x="112603" y="556616"/>
                  </a:lnTo>
                  <a:lnTo>
                    <a:pt x="104055" y="587258"/>
                  </a:lnTo>
                  <a:lnTo>
                    <a:pt x="87037" y="619833"/>
                  </a:lnTo>
                  <a:lnTo>
                    <a:pt x="68237" y="650427"/>
                  </a:lnTo>
                  <a:lnTo>
                    <a:pt x="50658" y="663629"/>
                  </a:lnTo>
                  <a:lnTo>
                    <a:pt x="45945" y="666348"/>
                  </a:lnTo>
                  <a:lnTo>
                    <a:pt x="41991" y="667348"/>
                  </a:lnTo>
                  <a:lnTo>
                    <a:pt x="38543" y="667204"/>
                  </a:lnTo>
                  <a:lnTo>
                    <a:pt x="35434" y="666297"/>
                  </a:lnTo>
                  <a:lnTo>
                    <a:pt x="29814" y="660960"/>
                  </a:lnTo>
                  <a:lnTo>
                    <a:pt x="17121" y="638861"/>
                  </a:lnTo>
                  <a:lnTo>
                    <a:pt x="10573" y="619561"/>
                  </a:lnTo>
                  <a:lnTo>
                    <a:pt x="5786" y="589066"/>
                  </a:lnTo>
                  <a:lnTo>
                    <a:pt x="3383" y="570912"/>
                  </a:lnTo>
                  <a:lnTo>
                    <a:pt x="6593" y="542443"/>
                  </a:lnTo>
                  <a:lnTo>
                    <a:pt x="12683" y="514261"/>
                  </a:lnTo>
                  <a:lnTo>
                    <a:pt x="22012" y="482517"/>
                  </a:lnTo>
                  <a:lnTo>
                    <a:pt x="34908" y="446270"/>
                  </a:lnTo>
                  <a:lnTo>
                    <a:pt x="56423" y="419035"/>
                  </a:lnTo>
                  <a:lnTo>
                    <a:pt x="70728" y="407996"/>
                  </a:lnTo>
                  <a:lnTo>
                    <a:pt x="106114" y="398243"/>
                  </a:lnTo>
                  <a:lnTo>
                    <a:pt x="141322" y="392243"/>
                  </a:lnTo>
                  <a:lnTo>
                    <a:pt x="153374" y="38694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01" name="SMARTInkShape-Group386"/>
          <p:cNvGrpSpPr/>
          <p:nvPr/>
        </p:nvGrpSpPr>
        <p:grpSpPr>
          <a:xfrm>
            <a:off x="2461284" y="4455233"/>
            <a:ext cx="682687" cy="598800"/>
            <a:chOff x="2461284" y="4455233"/>
            <a:chExt cx="682687" cy="598800"/>
          </a:xfrm>
        </p:grpSpPr>
        <p:sp>
          <p:nvSpPr>
            <p:cNvPr id="8494" name="SMARTInkShape-2026"/>
            <p:cNvSpPr/>
            <p:nvPr>
              <p:custDataLst>
                <p:tags r:id="rId137"/>
              </p:custDataLst>
            </p:nvPr>
          </p:nvSpPr>
          <p:spPr>
            <a:xfrm>
              <a:off x="3111297" y="4776498"/>
              <a:ext cx="32674" cy="277535"/>
            </a:xfrm>
            <a:custGeom>
              <a:avLst/>
              <a:gdLst/>
              <a:ahLst/>
              <a:cxnLst/>
              <a:rect l="0" t="0" r="0" b="0"/>
              <a:pathLst>
                <a:path w="32674" h="277535">
                  <a:moveTo>
                    <a:pt x="0" y="0"/>
                  </a:moveTo>
                  <a:lnTo>
                    <a:pt x="0" y="0"/>
                  </a:lnTo>
                  <a:lnTo>
                    <a:pt x="6289" y="0"/>
                  </a:lnTo>
                  <a:lnTo>
                    <a:pt x="10880" y="3877"/>
                  </a:lnTo>
                  <a:lnTo>
                    <a:pt x="24446" y="27334"/>
                  </a:lnTo>
                  <a:lnTo>
                    <a:pt x="32673" y="59920"/>
                  </a:lnTo>
                  <a:lnTo>
                    <a:pt x="30739" y="94579"/>
                  </a:lnTo>
                  <a:lnTo>
                    <a:pt x="28855" y="128741"/>
                  </a:lnTo>
                  <a:lnTo>
                    <a:pt x="25538" y="155409"/>
                  </a:lnTo>
                  <a:lnTo>
                    <a:pt x="21359" y="185656"/>
                  </a:lnTo>
                  <a:lnTo>
                    <a:pt x="16608" y="219475"/>
                  </a:lnTo>
                  <a:lnTo>
                    <a:pt x="11125" y="254163"/>
                  </a:lnTo>
                  <a:lnTo>
                    <a:pt x="7304" y="27753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95" name="SMARTInkShape-2027"/>
            <p:cNvSpPr/>
            <p:nvPr>
              <p:custDataLst>
                <p:tags r:id="rId138"/>
              </p:custDataLst>
            </p:nvPr>
          </p:nvSpPr>
          <p:spPr>
            <a:xfrm>
              <a:off x="2892192" y="4587034"/>
              <a:ext cx="102250" cy="50699"/>
            </a:xfrm>
            <a:custGeom>
              <a:avLst/>
              <a:gdLst/>
              <a:ahLst/>
              <a:cxnLst/>
              <a:rect l="0" t="0" r="0" b="0"/>
              <a:pathLst>
                <a:path w="102250" h="50699">
                  <a:moveTo>
                    <a:pt x="0" y="50698"/>
                  </a:moveTo>
                  <a:lnTo>
                    <a:pt x="0" y="50698"/>
                  </a:lnTo>
                  <a:lnTo>
                    <a:pt x="0" y="44409"/>
                  </a:lnTo>
                  <a:lnTo>
                    <a:pt x="5019" y="37764"/>
                  </a:lnTo>
                  <a:lnTo>
                    <a:pt x="7438" y="30996"/>
                  </a:lnTo>
                  <a:lnTo>
                    <a:pt x="10880" y="26252"/>
                  </a:lnTo>
                  <a:lnTo>
                    <a:pt x="39303" y="9305"/>
                  </a:lnTo>
                  <a:lnTo>
                    <a:pt x="53663" y="2817"/>
                  </a:lnTo>
                  <a:lnTo>
                    <a:pt x="74040" y="0"/>
                  </a:lnTo>
                  <a:lnTo>
                    <a:pt x="102249" y="687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96" name="SMARTInkShape-2028"/>
            <p:cNvSpPr/>
            <p:nvPr>
              <p:custDataLst>
                <p:tags r:id="rId139"/>
              </p:custDataLst>
            </p:nvPr>
          </p:nvSpPr>
          <p:spPr>
            <a:xfrm>
              <a:off x="2892192" y="4455233"/>
              <a:ext cx="14608" cy="321266"/>
            </a:xfrm>
            <a:custGeom>
              <a:avLst/>
              <a:gdLst/>
              <a:ahLst/>
              <a:cxnLst/>
              <a:rect l="0" t="0" r="0" b="0"/>
              <a:pathLst>
                <a:path w="14608" h="321266">
                  <a:moveTo>
                    <a:pt x="0" y="7214"/>
                  </a:moveTo>
                  <a:lnTo>
                    <a:pt x="0" y="7214"/>
                  </a:lnTo>
                  <a:lnTo>
                    <a:pt x="0" y="0"/>
                  </a:lnTo>
                  <a:lnTo>
                    <a:pt x="0" y="10084"/>
                  </a:lnTo>
                  <a:lnTo>
                    <a:pt x="6626" y="40796"/>
                  </a:lnTo>
                  <a:lnTo>
                    <a:pt x="7169" y="74289"/>
                  </a:lnTo>
                  <a:lnTo>
                    <a:pt x="7264" y="102558"/>
                  </a:lnTo>
                  <a:lnTo>
                    <a:pt x="7291" y="133656"/>
                  </a:lnTo>
                  <a:lnTo>
                    <a:pt x="7300" y="168567"/>
                  </a:lnTo>
                  <a:lnTo>
                    <a:pt x="7302" y="202445"/>
                  </a:lnTo>
                  <a:lnTo>
                    <a:pt x="7303" y="233041"/>
                  </a:lnTo>
                  <a:lnTo>
                    <a:pt x="11180" y="268583"/>
                  </a:lnTo>
                  <a:lnTo>
                    <a:pt x="14306" y="303659"/>
                  </a:lnTo>
                  <a:lnTo>
                    <a:pt x="14607" y="3212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97" name="SMARTInkShape-2029"/>
            <p:cNvSpPr/>
            <p:nvPr>
              <p:custDataLst>
                <p:tags r:id="rId140"/>
              </p:custDataLst>
            </p:nvPr>
          </p:nvSpPr>
          <p:spPr>
            <a:xfrm>
              <a:off x="2747907" y="4638747"/>
              <a:ext cx="63947" cy="195304"/>
            </a:xfrm>
            <a:custGeom>
              <a:avLst/>
              <a:gdLst/>
              <a:ahLst/>
              <a:cxnLst/>
              <a:rect l="0" t="0" r="0" b="0"/>
              <a:pathLst>
                <a:path w="63947" h="195304">
                  <a:moveTo>
                    <a:pt x="63946" y="6288"/>
                  </a:moveTo>
                  <a:lnTo>
                    <a:pt x="63946" y="6288"/>
                  </a:lnTo>
                  <a:lnTo>
                    <a:pt x="57658" y="6288"/>
                  </a:lnTo>
                  <a:lnTo>
                    <a:pt x="57319" y="5476"/>
                  </a:lnTo>
                  <a:lnTo>
                    <a:pt x="56943" y="2411"/>
                  </a:lnTo>
                  <a:lnTo>
                    <a:pt x="56032" y="1269"/>
                  </a:lnTo>
                  <a:lnTo>
                    <a:pt x="52855" y="0"/>
                  </a:lnTo>
                  <a:lnTo>
                    <a:pt x="51683" y="473"/>
                  </a:lnTo>
                  <a:lnTo>
                    <a:pt x="50902" y="1600"/>
                  </a:lnTo>
                  <a:lnTo>
                    <a:pt x="50381" y="3162"/>
                  </a:lnTo>
                  <a:lnTo>
                    <a:pt x="49222" y="4204"/>
                  </a:lnTo>
                  <a:lnTo>
                    <a:pt x="41531" y="8041"/>
                  </a:lnTo>
                  <a:lnTo>
                    <a:pt x="39265" y="9891"/>
                  </a:lnTo>
                  <a:lnTo>
                    <a:pt x="36747" y="16275"/>
                  </a:lnTo>
                  <a:lnTo>
                    <a:pt x="36075" y="20249"/>
                  </a:lnTo>
                  <a:lnTo>
                    <a:pt x="18396" y="51709"/>
                  </a:lnTo>
                  <a:lnTo>
                    <a:pt x="8092" y="85470"/>
                  </a:lnTo>
                  <a:lnTo>
                    <a:pt x="1502" y="113785"/>
                  </a:lnTo>
                  <a:lnTo>
                    <a:pt x="0" y="141109"/>
                  </a:lnTo>
                  <a:lnTo>
                    <a:pt x="5738" y="176144"/>
                  </a:lnTo>
                  <a:lnTo>
                    <a:pt x="9132" y="186193"/>
                  </a:lnTo>
                  <a:lnTo>
                    <a:pt x="11173" y="189521"/>
                  </a:lnTo>
                  <a:lnTo>
                    <a:pt x="15606" y="193220"/>
                  </a:lnTo>
                  <a:lnTo>
                    <a:pt x="22663" y="195303"/>
                  </a:lnTo>
                  <a:lnTo>
                    <a:pt x="25063" y="193972"/>
                  </a:lnTo>
                  <a:lnTo>
                    <a:pt x="42040" y="172332"/>
                  </a:lnTo>
                  <a:lnTo>
                    <a:pt x="53397" y="149669"/>
                  </a:lnTo>
                  <a:lnTo>
                    <a:pt x="62233" y="115826"/>
                  </a:lnTo>
                  <a:lnTo>
                    <a:pt x="63846" y="85634"/>
                  </a:lnTo>
                  <a:lnTo>
                    <a:pt x="61737" y="79964"/>
                  </a:lnTo>
                  <a:lnTo>
                    <a:pt x="56941" y="72485"/>
                  </a:lnTo>
                  <a:lnTo>
                    <a:pt x="50380" y="72060"/>
                  </a:lnTo>
                  <a:lnTo>
                    <a:pt x="50033" y="71235"/>
                  </a:lnTo>
                  <a:lnTo>
                    <a:pt x="49339" y="647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98" name="SMARTInkShape-2030"/>
            <p:cNvSpPr/>
            <p:nvPr>
              <p:custDataLst>
                <p:tags r:id="rId141"/>
              </p:custDataLst>
            </p:nvPr>
          </p:nvSpPr>
          <p:spPr>
            <a:xfrm>
              <a:off x="2665783" y="4506268"/>
              <a:ext cx="36519" cy="292142"/>
            </a:xfrm>
            <a:custGeom>
              <a:avLst/>
              <a:gdLst/>
              <a:ahLst/>
              <a:cxnLst/>
              <a:rect l="0" t="0" r="0" b="0"/>
              <a:pathLst>
                <a:path w="36519" h="292142">
                  <a:moveTo>
                    <a:pt x="0" y="0"/>
                  </a:moveTo>
                  <a:lnTo>
                    <a:pt x="0" y="0"/>
                  </a:lnTo>
                  <a:lnTo>
                    <a:pt x="3877" y="3877"/>
                  </a:lnTo>
                  <a:lnTo>
                    <a:pt x="5781" y="10109"/>
                  </a:lnTo>
                  <a:lnTo>
                    <a:pt x="9016" y="22742"/>
                  </a:lnTo>
                  <a:lnTo>
                    <a:pt x="12122" y="32830"/>
                  </a:lnTo>
                  <a:lnTo>
                    <a:pt x="14280" y="66208"/>
                  </a:lnTo>
                  <a:lnTo>
                    <a:pt x="18387" y="95538"/>
                  </a:lnTo>
                  <a:lnTo>
                    <a:pt x="20866" y="126048"/>
                  </a:lnTo>
                  <a:lnTo>
                    <a:pt x="21601" y="155647"/>
                  </a:lnTo>
                  <a:lnTo>
                    <a:pt x="21819" y="184975"/>
                  </a:lnTo>
                  <a:lnTo>
                    <a:pt x="21883" y="214222"/>
                  </a:lnTo>
                  <a:lnTo>
                    <a:pt x="21907" y="247036"/>
                  </a:lnTo>
                  <a:lnTo>
                    <a:pt x="22720" y="257487"/>
                  </a:lnTo>
                  <a:lnTo>
                    <a:pt x="28913" y="282945"/>
                  </a:lnTo>
                  <a:lnTo>
                    <a:pt x="36518" y="29214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99" name="SMARTInkShape-2031"/>
            <p:cNvSpPr/>
            <p:nvPr>
              <p:custDataLst>
                <p:tags r:id="rId142"/>
              </p:custDataLst>
            </p:nvPr>
          </p:nvSpPr>
          <p:spPr>
            <a:xfrm>
              <a:off x="2461284" y="4689372"/>
              <a:ext cx="102115" cy="152821"/>
            </a:xfrm>
            <a:custGeom>
              <a:avLst/>
              <a:gdLst/>
              <a:ahLst/>
              <a:cxnLst/>
              <a:rect l="0" t="0" r="0" b="0"/>
              <a:pathLst>
                <a:path w="102115" h="152821">
                  <a:moveTo>
                    <a:pt x="0" y="50609"/>
                  </a:moveTo>
                  <a:lnTo>
                    <a:pt x="0" y="50609"/>
                  </a:lnTo>
                  <a:lnTo>
                    <a:pt x="0" y="33441"/>
                  </a:lnTo>
                  <a:lnTo>
                    <a:pt x="2164" y="28642"/>
                  </a:lnTo>
                  <a:lnTo>
                    <a:pt x="17169" y="5365"/>
                  </a:lnTo>
                  <a:lnTo>
                    <a:pt x="24131" y="2098"/>
                  </a:lnTo>
                  <a:lnTo>
                    <a:pt x="41826" y="0"/>
                  </a:lnTo>
                  <a:lnTo>
                    <a:pt x="56124" y="3514"/>
                  </a:lnTo>
                  <a:lnTo>
                    <a:pt x="66762" y="9695"/>
                  </a:lnTo>
                  <a:lnTo>
                    <a:pt x="78931" y="20543"/>
                  </a:lnTo>
                  <a:lnTo>
                    <a:pt x="97043" y="54602"/>
                  </a:lnTo>
                  <a:lnTo>
                    <a:pt x="101221" y="73969"/>
                  </a:lnTo>
                  <a:lnTo>
                    <a:pt x="102114" y="92988"/>
                  </a:lnTo>
                  <a:lnTo>
                    <a:pt x="100026" y="100010"/>
                  </a:lnTo>
                  <a:lnTo>
                    <a:pt x="80281" y="130451"/>
                  </a:lnTo>
                  <a:lnTo>
                    <a:pt x="74633" y="135596"/>
                  </a:lnTo>
                  <a:lnTo>
                    <a:pt x="51575" y="150681"/>
                  </a:lnTo>
                  <a:lnTo>
                    <a:pt x="39012" y="152571"/>
                  </a:lnTo>
                  <a:lnTo>
                    <a:pt x="30665" y="152820"/>
                  </a:lnTo>
                  <a:lnTo>
                    <a:pt x="29859" y="148513"/>
                  </a:lnTo>
                  <a:lnTo>
                    <a:pt x="29215" y="1382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00" name="SMARTInkShape-2032"/>
            <p:cNvSpPr/>
            <p:nvPr>
              <p:custDataLst>
                <p:tags r:id="rId143"/>
              </p:custDataLst>
            </p:nvPr>
          </p:nvSpPr>
          <p:spPr>
            <a:xfrm>
              <a:off x="2468588" y="4710767"/>
              <a:ext cx="29215" cy="335962"/>
            </a:xfrm>
            <a:custGeom>
              <a:avLst/>
              <a:gdLst/>
              <a:ahLst/>
              <a:cxnLst/>
              <a:rect l="0" t="0" r="0" b="0"/>
              <a:pathLst>
                <a:path w="29215" h="335962">
                  <a:moveTo>
                    <a:pt x="0" y="0"/>
                  </a:moveTo>
                  <a:lnTo>
                    <a:pt x="0" y="0"/>
                  </a:lnTo>
                  <a:lnTo>
                    <a:pt x="3877" y="3877"/>
                  </a:lnTo>
                  <a:lnTo>
                    <a:pt x="5781" y="7944"/>
                  </a:lnTo>
                  <a:lnTo>
                    <a:pt x="9334" y="37856"/>
                  </a:lnTo>
                  <a:lnTo>
                    <a:pt x="13566" y="69873"/>
                  </a:lnTo>
                  <a:lnTo>
                    <a:pt x="18176" y="101763"/>
                  </a:lnTo>
                  <a:lnTo>
                    <a:pt x="20804" y="136909"/>
                  </a:lnTo>
                  <a:lnTo>
                    <a:pt x="21582" y="173020"/>
                  </a:lnTo>
                  <a:lnTo>
                    <a:pt x="21813" y="205541"/>
                  </a:lnTo>
                  <a:lnTo>
                    <a:pt x="25759" y="235734"/>
                  </a:lnTo>
                  <a:lnTo>
                    <a:pt x="28190" y="265239"/>
                  </a:lnTo>
                  <a:lnTo>
                    <a:pt x="29011" y="297647"/>
                  </a:lnTo>
                  <a:lnTo>
                    <a:pt x="29214" y="3359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11" name="SMARTInkShape-Group387"/>
          <p:cNvGrpSpPr/>
          <p:nvPr/>
        </p:nvGrpSpPr>
        <p:grpSpPr>
          <a:xfrm>
            <a:off x="1007885" y="4581185"/>
            <a:ext cx="1270472" cy="553186"/>
            <a:chOff x="1007885" y="4581185"/>
            <a:chExt cx="1270472" cy="553186"/>
          </a:xfrm>
        </p:grpSpPr>
        <p:sp>
          <p:nvSpPr>
            <p:cNvPr id="8502" name="SMARTInkShape-2033"/>
            <p:cNvSpPr/>
            <p:nvPr>
              <p:custDataLst>
                <p:tags r:id="rId128"/>
              </p:custDataLst>
            </p:nvPr>
          </p:nvSpPr>
          <p:spPr>
            <a:xfrm>
              <a:off x="2235021" y="4682568"/>
              <a:ext cx="43336" cy="196181"/>
            </a:xfrm>
            <a:custGeom>
              <a:avLst/>
              <a:gdLst/>
              <a:ahLst/>
              <a:cxnLst/>
              <a:rect l="0" t="0" r="0" b="0"/>
              <a:pathLst>
                <a:path w="43336" h="196181">
                  <a:moveTo>
                    <a:pt x="21765" y="6288"/>
                  </a:moveTo>
                  <a:lnTo>
                    <a:pt x="21765" y="6288"/>
                  </a:lnTo>
                  <a:lnTo>
                    <a:pt x="17888" y="6288"/>
                  </a:lnTo>
                  <a:lnTo>
                    <a:pt x="16746" y="5477"/>
                  </a:lnTo>
                  <a:lnTo>
                    <a:pt x="15984" y="4124"/>
                  </a:lnTo>
                  <a:lnTo>
                    <a:pt x="14762" y="0"/>
                  </a:lnTo>
                  <a:lnTo>
                    <a:pt x="12431" y="1600"/>
                  </a:lnTo>
                  <a:lnTo>
                    <a:pt x="10674" y="3163"/>
                  </a:lnTo>
                  <a:lnTo>
                    <a:pt x="8720" y="7063"/>
                  </a:lnTo>
                  <a:lnTo>
                    <a:pt x="8200" y="9239"/>
                  </a:lnTo>
                  <a:lnTo>
                    <a:pt x="2344" y="19374"/>
                  </a:lnTo>
                  <a:lnTo>
                    <a:pt x="0" y="52469"/>
                  </a:lnTo>
                  <a:lnTo>
                    <a:pt x="672" y="88734"/>
                  </a:lnTo>
                  <a:lnTo>
                    <a:pt x="3734" y="95137"/>
                  </a:lnTo>
                  <a:lnTo>
                    <a:pt x="32951" y="120688"/>
                  </a:lnTo>
                  <a:lnTo>
                    <a:pt x="34851" y="125570"/>
                  </a:lnTo>
                  <a:lnTo>
                    <a:pt x="36170" y="127195"/>
                  </a:lnTo>
                  <a:lnTo>
                    <a:pt x="41091" y="130296"/>
                  </a:lnTo>
                  <a:lnTo>
                    <a:pt x="42527" y="133897"/>
                  </a:lnTo>
                  <a:lnTo>
                    <a:pt x="43335" y="140486"/>
                  </a:lnTo>
                  <a:lnTo>
                    <a:pt x="41360" y="145188"/>
                  </a:lnTo>
                  <a:lnTo>
                    <a:pt x="38589" y="149983"/>
                  </a:lnTo>
                  <a:lnTo>
                    <a:pt x="36217" y="157245"/>
                  </a:lnTo>
                  <a:lnTo>
                    <a:pt x="14880" y="188359"/>
                  </a:lnTo>
                  <a:lnTo>
                    <a:pt x="14461" y="1961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03" name="SMARTInkShape-2034"/>
            <p:cNvSpPr/>
            <p:nvPr>
              <p:custDataLst>
                <p:tags r:id="rId129"/>
              </p:custDataLst>
            </p:nvPr>
          </p:nvSpPr>
          <p:spPr>
            <a:xfrm>
              <a:off x="2154537" y="4601515"/>
              <a:ext cx="21911" cy="28914"/>
            </a:xfrm>
            <a:custGeom>
              <a:avLst/>
              <a:gdLst/>
              <a:ahLst/>
              <a:cxnLst/>
              <a:rect l="0" t="0" r="0" b="0"/>
              <a:pathLst>
                <a:path w="21911" h="28914">
                  <a:moveTo>
                    <a:pt x="0" y="7003"/>
                  </a:moveTo>
                  <a:lnTo>
                    <a:pt x="0" y="7003"/>
                  </a:lnTo>
                  <a:lnTo>
                    <a:pt x="0" y="0"/>
                  </a:lnTo>
                  <a:lnTo>
                    <a:pt x="0" y="3665"/>
                  </a:lnTo>
                  <a:lnTo>
                    <a:pt x="811" y="4777"/>
                  </a:lnTo>
                  <a:lnTo>
                    <a:pt x="13291" y="13204"/>
                  </a:lnTo>
                  <a:lnTo>
                    <a:pt x="21910" y="289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04" name="SMARTInkShape-2035"/>
            <p:cNvSpPr/>
            <p:nvPr>
              <p:custDataLst>
                <p:tags r:id="rId130"/>
              </p:custDataLst>
            </p:nvPr>
          </p:nvSpPr>
          <p:spPr>
            <a:xfrm>
              <a:off x="2154537" y="4718070"/>
              <a:ext cx="21911" cy="153375"/>
            </a:xfrm>
            <a:custGeom>
              <a:avLst/>
              <a:gdLst/>
              <a:ahLst/>
              <a:cxnLst/>
              <a:rect l="0" t="0" r="0" b="0"/>
              <a:pathLst>
                <a:path w="21911" h="153375">
                  <a:moveTo>
                    <a:pt x="0" y="0"/>
                  </a:moveTo>
                  <a:lnTo>
                    <a:pt x="0" y="0"/>
                  </a:lnTo>
                  <a:lnTo>
                    <a:pt x="811" y="18288"/>
                  </a:lnTo>
                  <a:lnTo>
                    <a:pt x="6288" y="45428"/>
                  </a:lnTo>
                  <a:lnTo>
                    <a:pt x="7914" y="74164"/>
                  </a:lnTo>
                  <a:lnTo>
                    <a:pt x="15208" y="108093"/>
                  </a:lnTo>
                  <a:lnTo>
                    <a:pt x="21518" y="142672"/>
                  </a:lnTo>
                  <a:lnTo>
                    <a:pt x="21910" y="1533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05" name="SMARTInkShape-2036"/>
            <p:cNvSpPr/>
            <p:nvPr>
              <p:custDataLst>
                <p:tags r:id="rId131"/>
              </p:custDataLst>
            </p:nvPr>
          </p:nvSpPr>
          <p:spPr>
            <a:xfrm>
              <a:off x="1840486" y="4581185"/>
              <a:ext cx="255624" cy="370428"/>
            </a:xfrm>
            <a:custGeom>
              <a:avLst/>
              <a:gdLst/>
              <a:ahLst/>
              <a:cxnLst/>
              <a:rect l="0" t="0" r="0" b="0"/>
              <a:pathLst>
                <a:path w="255624" h="370428">
                  <a:moveTo>
                    <a:pt x="0" y="41939"/>
                  </a:moveTo>
                  <a:lnTo>
                    <a:pt x="0" y="41939"/>
                  </a:lnTo>
                  <a:lnTo>
                    <a:pt x="3877" y="41939"/>
                  </a:lnTo>
                  <a:lnTo>
                    <a:pt x="5019" y="42751"/>
                  </a:lnTo>
                  <a:lnTo>
                    <a:pt x="5781" y="44103"/>
                  </a:lnTo>
                  <a:lnTo>
                    <a:pt x="17442" y="80365"/>
                  </a:lnTo>
                  <a:lnTo>
                    <a:pt x="26047" y="114690"/>
                  </a:lnTo>
                  <a:lnTo>
                    <a:pt x="29087" y="147981"/>
                  </a:lnTo>
                  <a:lnTo>
                    <a:pt x="34767" y="184355"/>
                  </a:lnTo>
                  <a:lnTo>
                    <a:pt x="39256" y="211542"/>
                  </a:lnTo>
                  <a:lnTo>
                    <a:pt x="41792" y="237691"/>
                  </a:lnTo>
                  <a:lnTo>
                    <a:pt x="43220" y="273060"/>
                  </a:lnTo>
                  <a:lnTo>
                    <a:pt x="43643" y="304097"/>
                  </a:lnTo>
                  <a:lnTo>
                    <a:pt x="43786" y="335912"/>
                  </a:lnTo>
                  <a:lnTo>
                    <a:pt x="43002" y="357014"/>
                  </a:lnTo>
                  <a:lnTo>
                    <a:pt x="39940" y="364019"/>
                  </a:lnTo>
                  <a:lnTo>
                    <a:pt x="37988" y="366212"/>
                  </a:lnTo>
                  <a:lnTo>
                    <a:pt x="30530" y="370021"/>
                  </a:lnTo>
                  <a:lnTo>
                    <a:pt x="25726" y="370427"/>
                  </a:lnTo>
                  <a:lnTo>
                    <a:pt x="24454" y="369672"/>
                  </a:lnTo>
                  <a:lnTo>
                    <a:pt x="23606" y="368358"/>
                  </a:lnTo>
                  <a:lnTo>
                    <a:pt x="15721" y="343260"/>
                  </a:lnTo>
                  <a:lnTo>
                    <a:pt x="14937" y="332923"/>
                  </a:lnTo>
                  <a:lnTo>
                    <a:pt x="22595" y="305916"/>
                  </a:lnTo>
                  <a:lnTo>
                    <a:pt x="34984" y="280659"/>
                  </a:lnTo>
                  <a:lnTo>
                    <a:pt x="60344" y="245489"/>
                  </a:lnTo>
                  <a:lnTo>
                    <a:pt x="78958" y="209795"/>
                  </a:lnTo>
                  <a:lnTo>
                    <a:pt x="96777" y="175663"/>
                  </a:lnTo>
                  <a:lnTo>
                    <a:pt x="108952" y="142471"/>
                  </a:lnTo>
                  <a:lnTo>
                    <a:pt x="119172" y="108774"/>
                  </a:lnTo>
                  <a:lnTo>
                    <a:pt x="128193" y="78675"/>
                  </a:lnTo>
                  <a:lnTo>
                    <a:pt x="134910" y="45845"/>
                  </a:lnTo>
                  <a:lnTo>
                    <a:pt x="138541" y="11189"/>
                  </a:lnTo>
                  <a:lnTo>
                    <a:pt x="138737" y="0"/>
                  </a:lnTo>
                  <a:lnTo>
                    <a:pt x="138758" y="2553"/>
                  </a:lnTo>
                  <a:lnTo>
                    <a:pt x="136598" y="6311"/>
                  </a:lnTo>
                  <a:lnTo>
                    <a:pt x="134887" y="8449"/>
                  </a:lnTo>
                  <a:lnTo>
                    <a:pt x="132477" y="23090"/>
                  </a:lnTo>
                  <a:lnTo>
                    <a:pt x="131663" y="51471"/>
                  </a:lnTo>
                  <a:lnTo>
                    <a:pt x="131522" y="82994"/>
                  </a:lnTo>
                  <a:lnTo>
                    <a:pt x="131480" y="118032"/>
                  </a:lnTo>
                  <a:lnTo>
                    <a:pt x="132280" y="154111"/>
                  </a:lnTo>
                  <a:lnTo>
                    <a:pt x="136484" y="190499"/>
                  </a:lnTo>
                  <a:lnTo>
                    <a:pt x="138902" y="226167"/>
                  </a:lnTo>
                  <a:lnTo>
                    <a:pt x="143585" y="256031"/>
                  </a:lnTo>
                  <a:lnTo>
                    <a:pt x="147743" y="281484"/>
                  </a:lnTo>
                  <a:lnTo>
                    <a:pt x="152632" y="301276"/>
                  </a:lnTo>
                  <a:lnTo>
                    <a:pt x="153044" y="306787"/>
                  </a:lnTo>
                  <a:lnTo>
                    <a:pt x="153965" y="308581"/>
                  </a:lnTo>
                  <a:lnTo>
                    <a:pt x="155391" y="309778"/>
                  </a:lnTo>
                  <a:lnTo>
                    <a:pt x="160368" y="312030"/>
                  </a:lnTo>
                  <a:lnTo>
                    <a:pt x="160585" y="308251"/>
                  </a:lnTo>
                  <a:lnTo>
                    <a:pt x="154045" y="279338"/>
                  </a:lnTo>
                  <a:lnTo>
                    <a:pt x="155670" y="253027"/>
                  </a:lnTo>
                  <a:lnTo>
                    <a:pt x="168182" y="217802"/>
                  </a:lnTo>
                  <a:lnTo>
                    <a:pt x="177758" y="201739"/>
                  </a:lnTo>
                  <a:lnTo>
                    <a:pt x="185034" y="193340"/>
                  </a:lnTo>
                  <a:lnTo>
                    <a:pt x="189896" y="190379"/>
                  </a:lnTo>
                  <a:lnTo>
                    <a:pt x="192329" y="189589"/>
                  </a:lnTo>
                  <a:lnTo>
                    <a:pt x="194762" y="189874"/>
                  </a:lnTo>
                  <a:lnTo>
                    <a:pt x="199630" y="192355"/>
                  </a:lnTo>
                  <a:lnTo>
                    <a:pt x="206933" y="198314"/>
                  </a:lnTo>
                  <a:lnTo>
                    <a:pt x="221540" y="222570"/>
                  </a:lnTo>
                  <a:lnTo>
                    <a:pt x="233712" y="254445"/>
                  </a:lnTo>
                  <a:lnTo>
                    <a:pt x="245073" y="290352"/>
                  </a:lnTo>
                  <a:lnTo>
                    <a:pt x="247892" y="315157"/>
                  </a:lnTo>
                  <a:lnTo>
                    <a:pt x="250293" y="319719"/>
                  </a:lnTo>
                  <a:lnTo>
                    <a:pt x="255623" y="3267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06" name="SMARTInkShape-2037"/>
            <p:cNvSpPr/>
            <p:nvPr>
              <p:custDataLst>
                <p:tags r:id="rId132"/>
              </p:custDataLst>
            </p:nvPr>
          </p:nvSpPr>
          <p:spPr>
            <a:xfrm>
              <a:off x="1366402" y="4805812"/>
              <a:ext cx="320711" cy="181924"/>
            </a:xfrm>
            <a:custGeom>
              <a:avLst/>
              <a:gdLst/>
              <a:ahLst/>
              <a:cxnLst/>
              <a:rect l="0" t="0" r="0" b="0"/>
              <a:pathLst>
                <a:path w="320711" h="181924">
                  <a:moveTo>
                    <a:pt x="65087" y="29115"/>
                  </a:moveTo>
                  <a:lnTo>
                    <a:pt x="65087" y="29115"/>
                  </a:lnTo>
                  <a:lnTo>
                    <a:pt x="65087" y="11734"/>
                  </a:lnTo>
                  <a:lnTo>
                    <a:pt x="64275" y="10224"/>
                  </a:lnTo>
                  <a:lnTo>
                    <a:pt x="62923" y="9218"/>
                  </a:lnTo>
                  <a:lnTo>
                    <a:pt x="61210" y="8546"/>
                  </a:lnTo>
                  <a:lnTo>
                    <a:pt x="60068" y="7287"/>
                  </a:lnTo>
                  <a:lnTo>
                    <a:pt x="58799" y="3724"/>
                  </a:lnTo>
                  <a:lnTo>
                    <a:pt x="57649" y="2450"/>
                  </a:lnTo>
                  <a:lnTo>
                    <a:pt x="54207" y="1033"/>
                  </a:lnTo>
                  <a:lnTo>
                    <a:pt x="36764" y="0"/>
                  </a:lnTo>
                  <a:lnTo>
                    <a:pt x="33221" y="1590"/>
                  </a:lnTo>
                  <a:lnTo>
                    <a:pt x="27120" y="7684"/>
                  </a:lnTo>
                  <a:lnTo>
                    <a:pt x="11614" y="34239"/>
                  </a:lnTo>
                  <a:lnTo>
                    <a:pt x="2618" y="64360"/>
                  </a:lnTo>
                  <a:lnTo>
                    <a:pt x="0" y="94595"/>
                  </a:lnTo>
                  <a:lnTo>
                    <a:pt x="1710" y="116682"/>
                  </a:lnTo>
                  <a:lnTo>
                    <a:pt x="14169" y="152626"/>
                  </a:lnTo>
                  <a:lnTo>
                    <a:pt x="18923" y="161101"/>
                  </a:lnTo>
                  <a:lnTo>
                    <a:pt x="23741" y="164868"/>
                  </a:lnTo>
                  <a:lnTo>
                    <a:pt x="34893" y="166988"/>
                  </a:lnTo>
                  <a:lnTo>
                    <a:pt x="41659" y="165320"/>
                  </a:lnTo>
                  <a:lnTo>
                    <a:pt x="52615" y="157637"/>
                  </a:lnTo>
                  <a:lnTo>
                    <a:pt x="60129" y="150690"/>
                  </a:lnTo>
                  <a:lnTo>
                    <a:pt x="62883" y="143740"/>
                  </a:lnTo>
                  <a:lnTo>
                    <a:pt x="67057" y="110780"/>
                  </a:lnTo>
                  <a:lnTo>
                    <a:pt x="71337" y="90239"/>
                  </a:lnTo>
                  <a:lnTo>
                    <a:pt x="72298" y="56909"/>
                  </a:lnTo>
                  <a:lnTo>
                    <a:pt x="72387" y="20423"/>
                  </a:lnTo>
                  <a:lnTo>
                    <a:pt x="72390" y="5938"/>
                  </a:lnTo>
                  <a:lnTo>
                    <a:pt x="73201" y="3925"/>
                  </a:lnTo>
                  <a:lnTo>
                    <a:pt x="74554" y="2584"/>
                  </a:lnTo>
                  <a:lnTo>
                    <a:pt x="78221" y="1093"/>
                  </a:lnTo>
                  <a:lnTo>
                    <a:pt x="82556" y="430"/>
                  </a:lnTo>
                  <a:lnTo>
                    <a:pt x="87187" y="2300"/>
                  </a:lnTo>
                  <a:lnTo>
                    <a:pt x="91951" y="5024"/>
                  </a:lnTo>
                  <a:lnTo>
                    <a:pt x="96773" y="6235"/>
                  </a:lnTo>
                  <a:lnTo>
                    <a:pt x="101621" y="11101"/>
                  </a:lnTo>
                  <a:lnTo>
                    <a:pt x="122524" y="45392"/>
                  </a:lnTo>
                  <a:lnTo>
                    <a:pt x="137671" y="80459"/>
                  </a:lnTo>
                  <a:lnTo>
                    <a:pt x="143128" y="102215"/>
                  </a:lnTo>
                  <a:lnTo>
                    <a:pt x="150142" y="137864"/>
                  </a:lnTo>
                  <a:lnTo>
                    <a:pt x="152578" y="172831"/>
                  </a:lnTo>
                  <a:lnTo>
                    <a:pt x="152720" y="181923"/>
                  </a:lnTo>
                  <a:lnTo>
                    <a:pt x="152729" y="149649"/>
                  </a:lnTo>
                  <a:lnTo>
                    <a:pt x="154893" y="121180"/>
                  </a:lnTo>
                  <a:lnTo>
                    <a:pt x="158510" y="93993"/>
                  </a:lnTo>
                  <a:lnTo>
                    <a:pt x="163609" y="59602"/>
                  </a:lnTo>
                  <a:lnTo>
                    <a:pt x="177174" y="24785"/>
                  </a:lnTo>
                  <a:lnTo>
                    <a:pt x="180387" y="21359"/>
                  </a:lnTo>
                  <a:lnTo>
                    <a:pt x="188284" y="17553"/>
                  </a:lnTo>
                  <a:lnTo>
                    <a:pt x="197978" y="15409"/>
                  </a:lnTo>
                  <a:lnTo>
                    <a:pt x="200748" y="15920"/>
                  </a:lnTo>
                  <a:lnTo>
                    <a:pt x="205990" y="18652"/>
                  </a:lnTo>
                  <a:lnTo>
                    <a:pt x="213503" y="28629"/>
                  </a:lnTo>
                  <a:lnTo>
                    <a:pt x="222501" y="46541"/>
                  </a:lnTo>
                  <a:lnTo>
                    <a:pt x="231308" y="81235"/>
                  </a:lnTo>
                  <a:lnTo>
                    <a:pt x="239018" y="113010"/>
                  </a:lnTo>
                  <a:lnTo>
                    <a:pt x="240292" y="147517"/>
                  </a:lnTo>
                  <a:lnTo>
                    <a:pt x="240368" y="160021"/>
                  </a:lnTo>
                  <a:lnTo>
                    <a:pt x="244248" y="156535"/>
                  </a:lnTo>
                  <a:lnTo>
                    <a:pt x="246152" y="152561"/>
                  </a:lnTo>
                  <a:lnTo>
                    <a:pt x="247586" y="122148"/>
                  </a:lnTo>
                  <a:lnTo>
                    <a:pt x="255608" y="87290"/>
                  </a:lnTo>
                  <a:lnTo>
                    <a:pt x="263860" y="51644"/>
                  </a:lnTo>
                  <a:lnTo>
                    <a:pt x="267852" y="43185"/>
                  </a:lnTo>
                  <a:lnTo>
                    <a:pt x="275539" y="37309"/>
                  </a:lnTo>
                  <a:lnTo>
                    <a:pt x="278453" y="38978"/>
                  </a:lnTo>
                  <a:lnTo>
                    <a:pt x="280366" y="40559"/>
                  </a:lnTo>
                  <a:lnTo>
                    <a:pt x="282492" y="44480"/>
                  </a:lnTo>
                  <a:lnTo>
                    <a:pt x="283059" y="46662"/>
                  </a:lnTo>
                  <a:lnTo>
                    <a:pt x="298945" y="79377"/>
                  </a:lnTo>
                  <a:lnTo>
                    <a:pt x="302922" y="90405"/>
                  </a:lnTo>
                  <a:lnTo>
                    <a:pt x="306783" y="110301"/>
                  </a:lnTo>
                  <a:lnTo>
                    <a:pt x="319752" y="138957"/>
                  </a:lnTo>
                  <a:lnTo>
                    <a:pt x="320710" y="14597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07" name="SMARTInkShape-2038"/>
            <p:cNvSpPr/>
            <p:nvPr>
              <p:custDataLst>
                <p:tags r:id="rId133"/>
              </p:custDataLst>
            </p:nvPr>
          </p:nvSpPr>
          <p:spPr>
            <a:xfrm>
              <a:off x="1241598" y="4791105"/>
              <a:ext cx="167981" cy="218627"/>
            </a:xfrm>
            <a:custGeom>
              <a:avLst/>
              <a:gdLst/>
              <a:ahLst/>
              <a:cxnLst/>
              <a:rect l="0" t="0" r="0" b="0"/>
              <a:pathLst>
                <a:path w="167981" h="218627">
                  <a:moveTo>
                    <a:pt x="0" y="0"/>
                  </a:moveTo>
                  <a:lnTo>
                    <a:pt x="0" y="0"/>
                  </a:lnTo>
                  <a:lnTo>
                    <a:pt x="3877" y="3878"/>
                  </a:lnTo>
                  <a:lnTo>
                    <a:pt x="5780" y="7945"/>
                  </a:lnTo>
                  <a:lnTo>
                    <a:pt x="11091" y="38425"/>
                  </a:lnTo>
                  <a:lnTo>
                    <a:pt x="18931" y="67732"/>
                  </a:lnTo>
                  <a:lnTo>
                    <a:pt x="21839" y="98604"/>
                  </a:lnTo>
                  <a:lnTo>
                    <a:pt x="26668" y="128670"/>
                  </a:lnTo>
                  <a:lnTo>
                    <a:pt x="29271" y="157326"/>
                  </a:lnTo>
                  <a:lnTo>
                    <a:pt x="35403" y="192877"/>
                  </a:lnTo>
                  <a:lnTo>
                    <a:pt x="36509" y="218626"/>
                  </a:lnTo>
                  <a:lnTo>
                    <a:pt x="36517" y="187024"/>
                  </a:lnTo>
                  <a:lnTo>
                    <a:pt x="37329" y="152997"/>
                  </a:lnTo>
                  <a:lnTo>
                    <a:pt x="42298" y="121922"/>
                  </a:lnTo>
                  <a:lnTo>
                    <a:pt x="47397" y="88643"/>
                  </a:lnTo>
                  <a:lnTo>
                    <a:pt x="60962" y="54075"/>
                  </a:lnTo>
                  <a:lnTo>
                    <a:pt x="67940" y="46214"/>
                  </a:lnTo>
                  <a:lnTo>
                    <a:pt x="85348" y="32775"/>
                  </a:lnTo>
                  <a:lnTo>
                    <a:pt x="102757" y="29918"/>
                  </a:lnTo>
                  <a:lnTo>
                    <a:pt x="126661" y="30119"/>
                  </a:lnTo>
                  <a:lnTo>
                    <a:pt x="157794" y="42509"/>
                  </a:lnTo>
                  <a:lnTo>
                    <a:pt x="167980" y="5112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08" name="SMARTInkShape-2039"/>
            <p:cNvSpPr/>
            <p:nvPr>
              <p:custDataLst>
                <p:tags r:id="rId134"/>
              </p:custDataLst>
            </p:nvPr>
          </p:nvSpPr>
          <p:spPr>
            <a:xfrm>
              <a:off x="1073617" y="4827660"/>
              <a:ext cx="116857" cy="29178"/>
            </a:xfrm>
            <a:custGeom>
              <a:avLst/>
              <a:gdLst/>
              <a:ahLst/>
              <a:cxnLst/>
              <a:rect l="0" t="0" r="0" b="0"/>
              <a:pathLst>
                <a:path w="116857" h="29178">
                  <a:moveTo>
                    <a:pt x="0" y="29177"/>
                  </a:moveTo>
                  <a:lnTo>
                    <a:pt x="0" y="29177"/>
                  </a:lnTo>
                  <a:lnTo>
                    <a:pt x="3877" y="29177"/>
                  </a:lnTo>
                  <a:lnTo>
                    <a:pt x="5019" y="28365"/>
                  </a:lnTo>
                  <a:lnTo>
                    <a:pt x="5780" y="27013"/>
                  </a:lnTo>
                  <a:lnTo>
                    <a:pt x="6288" y="25300"/>
                  </a:lnTo>
                  <a:lnTo>
                    <a:pt x="7438" y="24158"/>
                  </a:lnTo>
                  <a:lnTo>
                    <a:pt x="39304" y="9475"/>
                  </a:lnTo>
                  <a:lnTo>
                    <a:pt x="53663" y="3142"/>
                  </a:lnTo>
                  <a:lnTo>
                    <a:pt x="87801" y="242"/>
                  </a:lnTo>
                  <a:lnTo>
                    <a:pt x="106368" y="0"/>
                  </a:lnTo>
                  <a:lnTo>
                    <a:pt x="110301" y="2144"/>
                  </a:lnTo>
                  <a:lnTo>
                    <a:pt x="116856" y="72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09" name="SMARTInkShape-2040"/>
            <p:cNvSpPr/>
            <p:nvPr>
              <p:custDataLst>
                <p:tags r:id="rId135"/>
              </p:custDataLst>
            </p:nvPr>
          </p:nvSpPr>
          <p:spPr>
            <a:xfrm>
              <a:off x="1007885" y="4674249"/>
              <a:ext cx="197196" cy="7305"/>
            </a:xfrm>
            <a:custGeom>
              <a:avLst/>
              <a:gdLst/>
              <a:ahLst/>
              <a:cxnLst/>
              <a:rect l="0" t="0" r="0" b="0"/>
              <a:pathLst>
                <a:path w="197196" h="7305">
                  <a:moveTo>
                    <a:pt x="0" y="7304"/>
                  </a:moveTo>
                  <a:lnTo>
                    <a:pt x="0" y="7304"/>
                  </a:lnTo>
                  <a:lnTo>
                    <a:pt x="33447" y="7304"/>
                  </a:lnTo>
                  <a:lnTo>
                    <a:pt x="51567" y="6492"/>
                  </a:lnTo>
                  <a:lnTo>
                    <a:pt x="81519" y="1015"/>
                  </a:lnTo>
                  <a:lnTo>
                    <a:pt x="114848" y="134"/>
                  </a:lnTo>
                  <a:lnTo>
                    <a:pt x="145956" y="18"/>
                  </a:lnTo>
                  <a:lnTo>
                    <a:pt x="181069" y="1"/>
                  </a:lnTo>
                  <a:lnTo>
                    <a:pt x="187277" y="0"/>
                  </a:lnTo>
                  <a:lnTo>
                    <a:pt x="190894" y="2164"/>
                  </a:lnTo>
                  <a:lnTo>
                    <a:pt x="197195"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10" name="SMARTInkShape-2041"/>
            <p:cNvSpPr/>
            <p:nvPr>
              <p:custDataLst>
                <p:tags r:id="rId136"/>
              </p:custDataLst>
            </p:nvPr>
          </p:nvSpPr>
          <p:spPr>
            <a:xfrm>
              <a:off x="1007885" y="4725374"/>
              <a:ext cx="14608" cy="408997"/>
            </a:xfrm>
            <a:custGeom>
              <a:avLst/>
              <a:gdLst/>
              <a:ahLst/>
              <a:cxnLst/>
              <a:rect l="0" t="0" r="0" b="0"/>
              <a:pathLst>
                <a:path w="14608" h="408997">
                  <a:moveTo>
                    <a:pt x="7304" y="0"/>
                  </a:moveTo>
                  <a:lnTo>
                    <a:pt x="7304" y="0"/>
                  </a:lnTo>
                  <a:lnTo>
                    <a:pt x="89" y="0"/>
                  </a:lnTo>
                  <a:lnTo>
                    <a:pt x="0" y="33241"/>
                  </a:lnTo>
                  <a:lnTo>
                    <a:pt x="0" y="67607"/>
                  </a:lnTo>
                  <a:lnTo>
                    <a:pt x="0" y="99193"/>
                  </a:lnTo>
                  <a:lnTo>
                    <a:pt x="3877" y="127131"/>
                  </a:lnTo>
                  <a:lnTo>
                    <a:pt x="6288" y="155967"/>
                  </a:lnTo>
                  <a:lnTo>
                    <a:pt x="7003" y="185069"/>
                  </a:lnTo>
                  <a:lnTo>
                    <a:pt x="11092" y="214250"/>
                  </a:lnTo>
                  <a:lnTo>
                    <a:pt x="13566" y="243454"/>
                  </a:lnTo>
                  <a:lnTo>
                    <a:pt x="14299" y="272666"/>
                  </a:lnTo>
                  <a:lnTo>
                    <a:pt x="14546" y="306597"/>
                  </a:lnTo>
                  <a:lnTo>
                    <a:pt x="14595" y="341552"/>
                  </a:lnTo>
                  <a:lnTo>
                    <a:pt x="14606" y="373726"/>
                  </a:lnTo>
                  <a:lnTo>
                    <a:pt x="14607" y="395225"/>
                  </a:lnTo>
                  <a:lnTo>
                    <a:pt x="13795" y="397382"/>
                  </a:lnTo>
                  <a:lnTo>
                    <a:pt x="12443" y="398819"/>
                  </a:lnTo>
                  <a:lnTo>
                    <a:pt x="8319" y="401125"/>
                  </a:lnTo>
                  <a:lnTo>
                    <a:pt x="7755" y="403604"/>
                  </a:lnTo>
                  <a:lnTo>
                    <a:pt x="7304" y="40899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28" name="SMARTInkShape-Group388"/>
          <p:cNvGrpSpPr/>
          <p:nvPr/>
        </p:nvGrpSpPr>
        <p:grpSpPr>
          <a:xfrm>
            <a:off x="5664415" y="2227572"/>
            <a:ext cx="2581253" cy="428493"/>
            <a:chOff x="5664415" y="2227572"/>
            <a:chExt cx="2581253" cy="428493"/>
          </a:xfrm>
        </p:grpSpPr>
        <p:sp>
          <p:nvSpPr>
            <p:cNvPr id="8512" name="SMARTInkShape-2042"/>
            <p:cNvSpPr/>
            <p:nvPr>
              <p:custDataLst>
                <p:tags r:id="rId112"/>
              </p:custDataLst>
            </p:nvPr>
          </p:nvSpPr>
          <p:spPr>
            <a:xfrm>
              <a:off x="7379991" y="2395581"/>
              <a:ext cx="113415" cy="153346"/>
            </a:xfrm>
            <a:custGeom>
              <a:avLst/>
              <a:gdLst/>
              <a:ahLst/>
              <a:cxnLst/>
              <a:rect l="0" t="0" r="0" b="0"/>
              <a:pathLst>
                <a:path w="113415" h="153346">
                  <a:moveTo>
                    <a:pt x="98808" y="14579"/>
                  </a:moveTo>
                  <a:lnTo>
                    <a:pt x="98808" y="14579"/>
                  </a:lnTo>
                  <a:lnTo>
                    <a:pt x="87928" y="3699"/>
                  </a:lnTo>
                  <a:lnTo>
                    <a:pt x="83694" y="1628"/>
                  </a:lnTo>
                  <a:lnTo>
                    <a:pt x="67130" y="69"/>
                  </a:lnTo>
                  <a:lnTo>
                    <a:pt x="59846" y="0"/>
                  </a:lnTo>
                  <a:lnTo>
                    <a:pt x="48672" y="3857"/>
                  </a:lnTo>
                  <a:lnTo>
                    <a:pt x="41902" y="10084"/>
                  </a:lnTo>
                  <a:lnTo>
                    <a:pt x="19550" y="41523"/>
                  </a:lnTo>
                  <a:lnTo>
                    <a:pt x="9773" y="59891"/>
                  </a:lnTo>
                  <a:lnTo>
                    <a:pt x="2476" y="95114"/>
                  </a:lnTo>
                  <a:lnTo>
                    <a:pt x="0" y="108800"/>
                  </a:lnTo>
                  <a:lnTo>
                    <a:pt x="3193" y="132011"/>
                  </a:lnTo>
                  <a:lnTo>
                    <a:pt x="4227" y="134253"/>
                  </a:lnTo>
                  <a:lnTo>
                    <a:pt x="5729" y="135749"/>
                  </a:lnTo>
                  <a:lnTo>
                    <a:pt x="9561" y="137409"/>
                  </a:lnTo>
                  <a:lnTo>
                    <a:pt x="21013" y="138564"/>
                  </a:lnTo>
                  <a:lnTo>
                    <a:pt x="25821" y="136497"/>
                  </a:lnTo>
                  <a:lnTo>
                    <a:pt x="28239" y="134809"/>
                  </a:lnTo>
                  <a:lnTo>
                    <a:pt x="42548" y="118154"/>
                  </a:lnTo>
                  <a:lnTo>
                    <a:pt x="50269" y="111736"/>
                  </a:lnTo>
                  <a:lnTo>
                    <a:pt x="71939" y="75338"/>
                  </a:lnTo>
                  <a:lnTo>
                    <a:pt x="81626" y="39745"/>
                  </a:lnTo>
                  <a:lnTo>
                    <a:pt x="84192" y="14737"/>
                  </a:lnTo>
                  <a:lnTo>
                    <a:pt x="88076" y="18503"/>
                  </a:lnTo>
                  <a:lnTo>
                    <a:pt x="89980" y="22544"/>
                  </a:lnTo>
                  <a:lnTo>
                    <a:pt x="91415" y="53005"/>
                  </a:lnTo>
                  <a:lnTo>
                    <a:pt x="97317" y="81499"/>
                  </a:lnTo>
                  <a:lnTo>
                    <a:pt x="104134" y="115379"/>
                  </a:lnTo>
                  <a:lnTo>
                    <a:pt x="106662" y="137285"/>
                  </a:lnTo>
                  <a:lnTo>
                    <a:pt x="113414" y="15334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13" name="SMARTInkShape-2043"/>
            <p:cNvSpPr/>
            <p:nvPr>
              <p:custDataLst>
                <p:tags r:id="rId113"/>
              </p:custDataLst>
            </p:nvPr>
          </p:nvSpPr>
          <p:spPr>
            <a:xfrm>
              <a:off x="7566441" y="2388249"/>
              <a:ext cx="146071" cy="197196"/>
            </a:xfrm>
            <a:custGeom>
              <a:avLst/>
              <a:gdLst/>
              <a:ahLst/>
              <a:cxnLst/>
              <a:rect l="0" t="0" r="0" b="0"/>
              <a:pathLst>
                <a:path w="146071" h="197196">
                  <a:moveTo>
                    <a:pt x="0" y="0"/>
                  </a:moveTo>
                  <a:lnTo>
                    <a:pt x="0" y="0"/>
                  </a:lnTo>
                  <a:lnTo>
                    <a:pt x="0" y="3877"/>
                  </a:lnTo>
                  <a:lnTo>
                    <a:pt x="811" y="5019"/>
                  </a:lnTo>
                  <a:lnTo>
                    <a:pt x="2164" y="5781"/>
                  </a:lnTo>
                  <a:lnTo>
                    <a:pt x="3877" y="6288"/>
                  </a:lnTo>
                  <a:lnTo>
                    <a:pt x="5019" y="7438"/>
                  </a:lnTo>
                  <a:lnTo>
                    <a:pt x="6289" y="10880"/>
                  </a:lnTo>
                  <a:lnTo>
                    <a:pt x="7263" y="46220"/>
                  </a:lnTo>
                  <a:lnTo>
                    <a:pt x="7298" y="81466"/>
                  </a:lnTo>
                  <a:lnTo>
                    <a:pt x="7303" y="113232"/>
                  </a:lnTo>
                  <a:lnTo>
                    <a:pt x="9467" y="132554"/>
                  </a:lnTo>
                  <a:lnTo>
                    <a:pt x="14306" y="168609"/>
                  </a:lnTo>
                  <a:lnTo>
                    <a:pt x="14605" y="182448"/>
                  </a:lnTo>
                  <a:lnTo>
                    <a:pt x="15419" y="163821"/>
                  </a:lnTo>
                  <a:lnTo>
                    <a:pt x="20387" y="143566"/>
                  </a:lnTo>
                  <a:lnTo>
                    <a:pt x="27540" y="109223"/>
                  </a:lnTo>
                  <a:lnTo>
                    <a:pt x="35175" y="72992"/>
                  </a:lnTo>
                  <a:lnTo>
                    <a:pt x="40248" y="60573"/>
                  </a:lnTo>
                  <a:lnTo>
                    <a:pt x="63475" y="24772"/>
                  </a:lnTo>
                  <a:lnTo>
                    <a:pt x="64227" y="23818"/>
                  </a:lnTo>
                  <a:lnTo>
                    <a:pt x="67226" y="22758"/>
                  </a:lnTo>
                  <a:lnTo>
                    <a:pt x="69163" y="22476"/>
                  </a:lnTo>
                  <a:lnTo>
                    <a:pt x="70453" y="23099"/>
                  </a:lnTo>
                  <a:lnTo>
                    <a:pt x="71314" y="24326"/>
                  </a:lnTo>
                  <a:lnTo>
                    <a:pt x="85623" y="58681"/>
                  </a:lnTo>
                  <a:lnTo>
                    <a:pt x="91121" y="81831"/>
                  </a:lnTo>
                  <a:lnTo>
                    <a:pt x="106003" y="117053"/>
                  </a:lnTo>
                  <a:lnTo>
                    <a:pt x="112828" y="140989"/>
                  </a:lnTo>
                  <a:lnTo>
                    <a:pt x="128945" y="177173"/>
                  </a:lnTo>
                  <a:lnTo>
                    <a:pt x="131967" y="181804"/>
                  </a:lnTo>
                  <a:lnTo>
                    <a:pt x="146070" y="1971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14" name="SMARTInkShape-2044"/>
            <p:cNvSpPr/>
            <p:nvPr>
              <p:custDataLst>
                <p:tags r:id="rId114"/>
              </p:custDataLst>
            </p:nvPr>
          </p:nvSpPr>
          <p:spPr>
            <a:xfrm>
              <a:off x="8223757" y="2570837"/>
              <a:ext cx="21911" cy="1"/>
            </a:xfrm>
            <a:custGeom>
              <a:avLst/>
              <a:gdLst/>
              <a:ahLst/>
              <a:cxnLst/>
              <a:rect l="0" t="0" r="0" b="0"/>
              <a:pathLst>
                <a:path w="21911" h="1">
                  <a:moveTo>
                    <a:pt x="0" y="0"/>
                  </a:moveTo>
                  <a:lnTo>
                    <a:pt x="0" y="0"/>
                  </a:lnTo>
                  <a:lnTo>
                    <a:pt x="2191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15" name="SMARTInkShape-2045"/>
            <p:cNvSpPr/>
            <p:nvPr>
              <p:custDataLst>
                <p:tags r:id="rId115"/>
              </p:custDataLst>
            </p:nvPr>
          </p:nvSpPr>
          <p:spPr>
            <a:xfrm>
              <a:off x="7245086" y="2234875"/>
              <a:ext cx="21912" cy="324509"/>
            </a:xfrm>
            <a:custGeom>
              <a:avLst/>
              <a:gdLst/>
              <a:ahLst/>
              <a:cxnLst/>
              <a:rect l="0" t="0" r="0" b="0"/>
              <a:pathLst>
                <a:path w="21912" h="324509">
                  <a:moveTo>
                    <a:pt x="0" y="0"/>
                  </a:moveTo>
                  <a:lnTo>
                    <a:pt x="0" y="0"/>
                  </a:lnTo>
                  <a:lnTo>
                    <a:pt x="3878" y="3877"/>
                  </a:lnTo>
                  <a:lnTo>
                    <a:pt x="5781" y="7945"/>
                  </a:lnTo>
                  <a:lnTo>
                    <a:pt x="9428" y="39340"/>
                  </a:lnTo>
                  <a:lnTo>
                    <a:pt x="13584" y="70166"/>
                  </a:lnTo>
                  <a:lnTo>
                    <a:pt x="19425" y="103306"/>
                  </a:lnTo>
                  <a:lnTo>
                    <a:pt x="21174" y="134842"/>
                  </a:lnTo>
                  <a:lnTo>
                    <a:pt x="21692" y="165105"/>
                  </a:lnTo>
                  <a:lnTo>
                    <a:pt x="21846" y="194630"/>
                  </a:lnTo>
                  <a:lnTo>
                    <a:pt x="21891" y="223124"/>
                  </a:lnTo>
                  <a:lnTo>
                    <a:pt x="21906" y="254975"/>
                  </a:lnTo>
                  <a:lnTo>
                    <a:pt x="21911" y="291443"/>
                  </a:lnTo>
                  <a:lnTo>
                    <a:pt x="21911" y="324508"/>
                  </a:lnTo>
                  <a:lnTo>
                    <a:pt x="21911" y="32135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16" name="SMARTInkShape-2046"/>
            <p:cNvSpPr/>
            <p:nvPr>
              <p:custDataLst>
                <p:tags r:id="rId116"/>
              </p:custDataLst>
            </p:nvPr>
          </p:nvSpPr>
          <p:spPr>
            <a:xfrm>
              <a:off x="7069802" y="2344430"/>
              <a:ext cx="58295" cy="233712"/>
            </a:xfrm>
            <a:custGeom>
              <a:avLst/>
              <a:gdLst/>
              <a:ahLst/>
              <a:cxnLst/>
              <a:rect l="0" t="0" r="0" b="0"/>
              <a:pathLst>
                <a:path w="58295" h="233712">
                  <a:moveTo>
                    <a:pt x="43821" y="7302"/>
                  </a:moveTo>
                  <a:lnTo>
                    <a:pt x="43821" y="7302"/>
                  </a:lnTo>
                  <a:lnTo>
                    <a:pt x="51116" y="6"/>
                  </a:lnTo>
                  <a:lnTo>
                    <a:pt x="47245" y="0"/>
                  </a:lnTo>
                  <a:lnTo>
                    <a:pt x="46104" y="811"/>
                  </a:lnTo>
                  <a:lnTo>
                    <a:pt x="45343" y="2163"/>
                  </a:lnTo>
                  <a:lnTo>
                    <a:pt x="44835" y="3876"/>
                  </a:lnTo>
                  <a:lnTo>
                    <a:pt x="36009" y="14795"/>
                  </a:lnTo>
                  <a:lnTo>
                    <a:pt x="29064" y="24129"/>
                  </a:lnTo>
                  <a:lnTo>
                    <a:pt x="10543" y="55928"/>
                  </a:lnTo>
                  <a:lnTo>
                    <a:pt x="8744" y="64349"/>
                  </a:lnTo>
                  <a:lnTo>
                    <a:pt x="10107" y="73501"/>
                  </a:lnTo>
                  <a:lnTo>
                    <a:pt x="16376" y="94344"/>
                  </a:lnTo>
                  <a:lnTo>
                    <a:pt x="45271" y="125567"/>
                  </a:lnTo>
                  <a:lnTo>
                    <a:pt x="50687" y="128842"/>
                  </a:lnTo>
                  <a:lnTo>
                    <a:pt x="53267" y="129715"/>
                  </a:lnTo>
                  <a:lnTo>
                    <a:pt x="54988" y="131108"/>
                  </a:lnTo>
                  <a:lnTo>
                    <a:pt x="56899" y="134821"/>
                  </a:lnTo>
                  <a:lnTo>
                    <a:pt x="58294" y="152461"/>
                  </a:lnTo>
                  <a:lnTo>
                    <a:pt x="56204" y="159189"/>
                  </a:lnTo>
                  <a:lnTo>
                    <a:pt x="36460" y="191563"/>
                  </a:lnTo>
                  <a:lnTo>
                    <a:pt x="24337" y="208624"/>
                  </a:lnTo>
                  <a:lnTo>
                    <a:pt x="0" y="2337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17" name="SMARTInkShape-2047"/>
            <p:cNvSpPr/>
            <p:nvPr>
              <p:custDataLst>
                <p:tags r:id="rId117"/>
              </p:custDataLst>
            </p:nvPr>
          </p:nvSpPr>
          <p:spPr>
            <a:xfrm>
              <a:off x="7252390" y="2388258"/>
              <a:ext cx="146071" cy="21903"/>
            </a:xfrm>
            <a:custGeom>
              <a:avLst/>
              <a:gdLst/>
              <a:ahLst/>
              <a:cxnLst/>
              <a:rect l="0" t="0" r="0" b="0"/>
              <a:pathLst>
                <a:path w="146071" h="21903">
                  <a:moveTo>
                    <a:pt x="0" y="21902"/>
                  </a:moveTo>
                  <a:lnTo>
                    <a:pt x="0" y="21902"/>
                  </a:lnTo>
                  <a:lnTo>
                    <a:pt x="0" y="18025"/>
                  </a:lnTo>
                  <a:lnTo>
                    <a:pt x="811" y="16882"/>
                  </a:lnTo>
                  <a:lnTo>
                    <a:pt x="2164" y="16121"/>
                  </a:lnTo>
                  <a:lnTo>
                    <a:pt x="12457" y="13987"/>
                  </a:lnTo>
                  <a:lnTo>
                    <a:pt x="20372" y="9638"/>
                  </a:lnTo>
                  <a:lnTo>
                    <a:pt x="56124" y="1098"/>
                  </a:lnTo>
                  <a:lnTo>
                    <a:pt x="88300" y="137"/>
                  </a:lnTo>
                  <a:lnTo>
                    <a:pt x="121812" y="10"/>
                  </a:lnTo>
                  <a:lnTo>
                    <a:pt x="127174" y="0"/>
                  </a:lnTo>
                  <a:lnTo>
                    <a:pt x="146070" y="72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18" name="SMARTInkShape-2048"/>
            <p:cNvSpPr/>
            <p:nvPr>
              <p:custDataLst>
                <p:tags r:id="rId118"/>
              </p:custDataLst>
            </p:nvPr>
          </p:nvSpPr>
          <p:spPr>
            <a:xfrm>
              <a:off x="7816533" y="2389822"/>
              <a:ext cx="261155" cy="217165"/>
            </a:xfrm>
            <a:custGeom>
              <a:avLst/>
              <a:gdLst/>
              <a:ahLst/>
              <a:cxnLst/>
              <a:rect l="0" t="0" r="0" b="0"/>
              <a:pathLst>
                <a:path w="261155" h="217165">
                  <a:moveTo>
                    <a:pt x="49352" y="42248"/>
                  </a:moveTo>
                  <a:lnTo>
                    <a:pt x="49352" y="42248"/>
                  </a:lnTo>
                  <a:lnTo>
                    <a:pt x="49352" y="38371"/>
                  </a:lnTo>
                  <a:lnTo>
                    <a:pt x="47188" y="34304"/>
                  </a:lnTo>
                  <a:lnTo>
                    <a:pt x="42074" y="27675"/>
                  </a:lnTo>
                  <a:lnTo>
                    <a:pt x="29592" y="40912"/>
                  </a:lnTo>
                  <a:lnTo>
                    <a:pt x="12818" y="73833"/>
                  </a:lnTo>
                  <a:lnTo>
                    <a:pt x="1471" y="108292"/>
                  </a:lnTo>
                  <a:lnTo>
                    <a:pt x="0" y="129983"/>
                  </a:lnTo>
                  <a:lnTo>
                    <a:pt x="6362" y="156959"/>
                  </a:lnTo>
                  <a:lnTo>
                    <a:pt x="11581" y="167889"/>
                  </a:lnTo>
                  <a:lnTo>
                    <a:pt x="23643" y="182355"/>
                  </a:lnTo>
                  <a:lnTo>
                    <a:pt x="32786" y="189185"/>
                  </a:lnTo>
                  <a:lnTo>
                    <a:pt x="44424" y="192761"/>
                  </a:lnTo>
                  <a:lnTo>
                    <a:pt x="57711" y="193539"/>
                  </a:lnTo>
                  <a:lnTo>
                    <a:pt x="93312" y="185289"/>
                  </a:lnTo>
                  <a:lnTo>
                    <a:pt x="126841" y="171225"/>
                  </a:lnTo>
                  <a:lnTo>
                    <a:pt x="141740" y="160081"/>
                  </a:lnTo>
                  <a:lnTo>
                    <a:pt x="164778" y="128320"/>
                  </a:lnTo>
                  <a:lnTo>
                    <a:pt x="182911" y="92220"/>
                  </a:lnTo>
                  <a:lnTo>
                    <a:pt x="193214" y="58867"/>
                  </a:lnTo>
                  <a:lnTo>
                    <a:pt x="195293" y="22890"/>
                  </a:lnTo>
                  <a:lnTo>
                    <a:pt x="195384" y="12077"/>
                  </a:lnTo>
                  <a:lnTo>
                    <a:pt x="193242" y="6387"/>
                  </a:lnTo>
                  <a:lnTo>
                    <a:pt x="191534" y="3734"/>
                  </a:lnTo>
                  <a:lnTo>
                    <a:pt x="189585" y="1965"/>
                  </a:lnTo>
                  <a:lnTo>
                    <a:pt x="185254" y="0"/>
                  </a:lnTo>
                  <a:lnTo>
                    <a:pt x="182962" y="287"/>
                  </a:lnTo>
                  <a:lnTo>
                    <a:pt x="162787" y="11788"/>
                  </a:lnTo>
                  <a:lnTo>
                    <a:pt x="149686" y="23846"/>
                  </a:lnTo>
                  <a:lnTo>
                    <a:pt x="124083" y="59082"/>
                  </a:lnTo>
                  <a:lnTo>
                    <a:pt x="119083" y="73263"/>
                  </a:lnTo>
                  <a:lnTo>
                    <a:pt x="115874" y="106652"/>
                  </a:lnTo>
                  <a:lnTo>
                    <a:pt x="117482" y="129497"/>
                  </a:lnTo>
                  <a:lnTo>
                    <a:pt x="125295" y="159027"/>
                  </a:lnTo>
                  <a:lnTo>
                    <a:pt x="136143" y="177115"/>
                  </a:lnTo>
                  <a:lnTo>
                    <a:pt x="167790" y="201378"/>
                  </a:lnTo>
                  <a:lnTo>
                    <a:pt x="181518" y="206295"/>
                  </a:lnTo>
                  <a:lnTo>
                    <a:pt x="217425" y="214730"/>
                  </a:lnTo>
                  <a:lnTo>
                    <a:pt x="242231" y="217164"/>
                  </a:lnTo>
                  <a:lnTo>
                    <a:pt x="261154" y="21022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19" name="SMARTInkShape-2049"/>
            <p:cNvSpPr/>
            <p:nvPr>
              <p:custDataLst>
                <p:tags r:id="rId119"/>
              </p:custDataLst>
            </p:nvPr>
          </p:nvSpPr>
          <p:spPr>
            <a:xfrm>
              <a:off x="6996767" y="2300607"/>
              <a:ext cx="43821" cy="21912"/>
            </a:xfrm>
            <a:custGeom>
              <a:avLst/>
              <a:gdLst/>
              <a:ahLst/>
              <a:cxnLst/>
              <a:rect l="0" t="0" r="0" b="0"/>
              <a:pathLst>
                <a:path w="43821" h="21912">
                  <a:moveTo>
                    <a:pt x="0" y="0"/>
                  </a:moveTo>
                  <a:lnTo>
                    <a:pt x="0" y="0"/>
                  </a:lnTo>
                  <a:lnTo>
                    <a:pt x="3877" y="0"/>
                  </a:lnTo>
                  <a:lnTo>
                    <a:pt x="7944" y="2164"/>
                  </a:lnTo>
                  <a:lnTo>
                    <a:pt x="12457" y="5019"/>
                  </a:lnTo>
                  <a:lnTo>
                    <a:pt x="19561" y="7438"/>
                  </a:lnTo>
                  <a:lnTo>
                    <a:pt x="43820"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20" name="SMARTInkShape-2050"/>
            <p:cNvSpPr/>
            <p:nvPr>
              <p:custDataLst>
                <p:tags r:id="rId120"/>
              </p:custDataLst>
            </p:nvPr>
          </p:nvSpPr>
          <p:spPr>
            <a:xfrm>
              <a:off x="6953960" y="2395553"/>
              <a:ext cx="20897" cy="167416"/>
            </a:xfrm>
            <a:custGeom>
              <a:avLst/>
              <a:gdLst/>
              <a:ahLst/>
              <a:cxnLst/>
              <a:rect l="0" t="0" r="0" b="0"/>
              <a:pathLst>
                <a:path w="20897" h="167416">
                  <a:moveTo>
                    <a:pt x="6289" y="0"/>
                  </a:moveTo>
                  <a:lnTo>
                    <a:pt x="6289" y="0"/>
                  </a:lnTo>
                  <a:lnTo>
                    <a:pt x="0" y="6288"/>
                  </a:lnTo>
                  <a:lnTo>
                    <a:pt x="474" y="7438"/>
                  </a:lnTo>
                  <a:lnTo>
                    <a:pt x="3163" y="10880"/>
                  </a:lnTo>
                  <a:lnTo>
                    <a:pt x="4901" y="17278"/>
                  </a:lnTo>
                  <a:lnTo>
                    <a:pt x="6207" y="52723"/>
                  </a:lnTo>
                  <a:lnTo>
                    <a:pt x="8442" y="87852"/>
                  </a:lnTo>
                  <a:lnTo>
                    <a:pt x="12914" y="123375"/>
                  </a:lnTo>
                  <a:lnTo>
                    <a:pt x="13553" y="158324"/>
                  </a:lnTo>
                  <a:lnTo>
                    <a:pt x="13567" y="161543"/>
                  </a:lnTo>
                  <a:lnTo>
                    <a:pt x="14387" y="163689"/>
                  </a:lnTo>
                  <a:lnTo>
                    <a:pt x="15745" y="165119"/>
                  </a:lnTo>
                  <a:lnTo>
                    <a:pt x="19879" y="167415"/>
                  </a:lnTo>
                  <a:lnTo>
                    <a:pt x="20217" y="166792"/>
                  </a:lnTo>
                  <a:lnTo>
                    <a:pt x="20896" y="1606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21" name="SMARTInkShape-2051"/>
            <p:cNvSpPr/>
            <p:nvPr>
              <p:custDataLst>
                <p:tags r:id="rId121"/>
              </p:custDataLst>
            </p:nvPr>
          </p:nvSpPr>
          <p:spPr>
            <a:xfrm>
              <a:off x="6470951" y="2395579"/>
              <a:ext cx="69553" cy="240882"/>
            </a:xfrm>
            <a:custGeom>
              <a:avLst/>
              <a:gdLst/>
              <a:ahLst/>
              <a:cxnLst/>
              <a:rect l="0" t="0" r="0" b="0"/>
              <a:pathLst>
                <a:path w="69553" h="240882">
                  <a:moveTo>
                    <a:pt x="58391" y="7277"/>
                  </a:moveTo>
                  <a:lnTo>
                    <a:pt x="58391" y="7277"/>
                  </a:lnTo>
                  <a:lnTo>
                    <a:pt x="52103" y="989"/>
                  </a:lnTo>
                  <a:lnTo>
                    <a:pt x="44888" y="63"/>
                  </a:lnTo>
                  <a:lnTo>
                    <a:pt x="40234" y="0"/>
                  </a:lnTo>
                  <a:lnTo>
                    <a:pt x="35984" y="2149"/>
                  </a:lnTo>
                  <a:lnTo>
                    <a:pt x="19410" y="17143"/>
                  </a:lnTo>
                  <a:lnTo>
                    <a:pt x="4829" y="41799"/>
                  </a:lnTo>
                  <a:lnTo>
                    <a:pt x="1404" y="52220"/>
                  </a:lnTo>
                  <a:lnTo>
                    <a:pt x="0" y="88700"/>
                  </a:lnTo>
                  <a:lnTo>
                    <a:pt x="4306" y="96483"/>
                  </a:lnTo>
                  <a:lnTo>
                    <a:pt x="19861" y="113640"/>
                  </a:lnTo>
                  <a:lnTo>
                    <a:pt x="53462" y="141306"/>
                  </a:lnTo>
                  <a:lnTo>
                    <a:pt x="61709" y="150230"/>
                  </a:lnTo>
                  <a:lnTo>
                    <a:pt x="69047" y="166873"/>
                  </a:lnTo>
                  <a:lnTo>
                    <a:pt x="69552" y="170479"/>
                  </a:lnTo>
                  <a:lnTo>
                    <a:pt x="65328" y="192244"/>
                  </a:lnTo>
                  <a:lnTo>
                    <a:pt x="59996" y="201300"/>
                  </a:lnTo>
                  <a:lnTo>
                    <a:pt x="38893" y="228137"/>
                  </a:lnTo>
                  <a:lnTo>
                    <a:pt x="32416" y="232853"/>
                  </a:lnTo>
                  <a:lnTo>
                    <a:pt x="29214" y="240881"/>
                  </a:lnTo>
                  <a:lnTo>
                    <a:pt x="36480" y="23368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22" name="SMARTInkShape-2052"/>
            <p:cNvSpPr/>
            <p:nvPr>
              <p:custDataLst>
                <p:tags r:id="rId122"/>
              </p:custDataLst>
            </p:nvPr>
          </p:nvSpPr>
          <p:spPr>
            <a:xfrm>
              <a:off x="5664415" y="2260166"/>
              <a:ext cx="185701" cy="389429"/>
            </a:xfrm>
            <a:custGeom>
              <a:avLst/>
              <a:gdLst/>
              <a:ahLst/>
              <a:cxnLst/>
              <a:rect l="0" t="0" r="0" b="0"/>
              <a:pathLst>
                <a:path w="185701" h="389429">
                  <a:moveTo>
                    <a:pt x="134574" y="40441"/>
                  </a:moveTo>
                  <a:lnTo>
                    <a:pt x="134574" y="40441"/>
                  </a:lnTo>
                  <a:lnTo>
                    <a:pt x="122929" y="27983"/>
                  </a:lnTo>
                  <a:lnTo>
                    <a:pt x="118389" y="18474"/>
                  </a:lnTo>
                  <a:lnTo>
                    <a:pt x="115209" y="13636"/>
                  </a:lnTo>
                  <a:lnTo>
                    <a:pt x="113796" y="8781"/>
                  </a:lnTo>
                  <a:lnTo>
                    <a:pt x="112608" y="7162"/>
                  </a:lnTo>
                  <a:lnTo>
                    <a:pt x="111003" y="6082"/>
                  </a:lnTo>
                  <a:lnTo>
                    <a:pt x="109123" y="5363"/>
                  </a:lnTo>
                  <a:lnTo>
                    <a:pt x="107869" y="4072"/>
                  </a:lnTo>
                  <a:lnTo>
                    <a:pt x="106476" y="473"/>
                  </a:lnTo>
                  <a:lnTo>
                    <a:pt x="105293" y="0"/>
                  </a:lnTo>
                  <a:lnTo>
                    <a:pt x="103693" y="496"/>
                  </a:lnTo>
                  <a:lnTo>
                    <a:pt x="99751" y="2400"/>
                  </a:lnTo>
                  <a:lnTo>
                    <a:pt x="92969" y="4284"/>
                  </a:lnTo>
                  <a:lnTo>
                    <a:pt x="77110" y="17907"/>
                  </a:lnTo>
                  <a:lnTo>
                    <a:pt x="54043" y="48624"/>
                  </a:lnTo>
                  <a:lnTo>
                    <a:pt x="34722" y="81009"/>
                  </a:lnTo>
                  <a:lnTo>
                    <a:pt x="24019" y="109086"/>
                  </a:lnTo>
                  <a:lnTo>
                    <a:pt x="11832" y="137963"/>
                  </a:lnTo>
                  <a:lnTo>
                    <a:pt x="5696" y="170954"/>
                  </a:lnTo>
                  <a:lnTo>
                    <a:pt x="0" y="202550"/>
                  </a:lnTo>
                  <a:lnTo>
                    <a:pt x="928" y="232470"/>
                  </a:lnTo>
                  <a:lnTo>
                    <a:pt x="3492" y="266641"/>
                  </a:lnTo>
                  <a:lnTo>
                    <a:pt x="9626" y="293477"/>
                  </a:lnTo>
                  <a:lnTo>
                    <a:pt x="25828" y="324767"/>
                  </a:lnTo>
                  <a:lnTo>
                    <a:pt x="54307" y="361109"/>
                  </a:lnTo>
                  <a:lnTo>
                    <a:pt x="68865" y="374035"/>
                  </a:lnTo>
                  <a:lnTo>
                    <a:pt x="88324" y="385673"/>
                  </a:lnTo>
                  <a:lnTo>
                    <a:pt x="102928" y="389428"/>
                  </a:lnTo>
                  <a:lnTo>
                    <a:pt x="112666" y="388143"/>
                  </a:lnTo>
                  <a:lnTo>
                    <a:pt x="122403" y="384055"/>
                  </a:lnTo>
                  <a:lnTo>
                    <a:pt x="156486" y="354228"/>
                  </a:lnTo>
                  <a:lnTo>
                    <a:pt x="176527" y="328148"/>
                  </a:lnTo>
                  <a:lnTo>
                    <a:pt x="185700" y="31067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23" name="SMARTInkShape-2053"/>
            <p:cNvSpPr/>
            <p:nvPr>
              <p:custDataLst>
                <p:tags r:id="rId123"/>
              </p:custDataLst>
            </p:nvPr>
          </p:nvSpPr>
          <p:spPr>
            <a:xfrm>
              <a:off x="6684573" y="2249962"/>
              <a:ext cx="188035" cy="342310"/>
            </a:xfrm>
            <a:custGeom>
              <a:avLst/>
              <a:gdLst/>
              <a:ahLst/>
              <a:cxnLst/>
              <a:rect l="0" t="0" r="0" b="0"/>
              <a:pathLst>
                <a:path w="188035" h="342310">
                  <a:moveTo>
                    <a:pt x="107695" y="196715"/>
                  </a:moveTo>
                  <a:lnTo>
                    <a:pt x="107695" y="196715"/>
                  </a:lnTo>
                  <a:lnTo>
                    <a:pt x="107695" y="175935"/>
                  </a:lnTo>
                  <a:lnTo>
                    <a:pt x="103818" y="171263"/>
                  </a:lnTo>
                  <a:lnTo>
                    <a:pt x="99751" y="169173"/>
                  </a:lnTo>
                  <a:lnTo>
                    <a:pt x="97530" y="168616"/>
                  </a:lnTo>
                  <a:lnTo>
                    <a:pt x="95238" y="169056"/>
                  </a:lnTo>
                  <a:lnTo>
                    <a:pt x="87323" y="172741"/>
                  </a:lnTo>
                  <a:lnTo>
                    <a:pt x="79436" y="173887"/>
                  </a:lnTo>
                  <a:lnTo>
                    <a:pt x="70520" y="178725"/>
                  </a:lnTo>
                  <a:lnTo>
                    <a:pt x="46746" y="200477"/>
                  </a:lnTo>
                  <a:lnTo>
                    <a:pt x="22476" y="233728"/>
                  </a:lnTo>
                  <a:lnTo>
                    <a:pt x="6085" y="269816"/>
                  </a:lnTo>
                  <a:lnTo>
                    <a:pt x="496" y="291680"/>
                  </a:lnTo>
                  <a:lnTo>
                    <a:pt x="0" y="305465"/>
                  </a:lnTo>
                  <a:lnTo>
                    <a:pt x="4569" y="328744"/>
                  </a:lnTo>
                  <a:lnTo>
                    <a:pt x="6484" y="331801"/>
                  </a:lnTo>
                  <a:lnTo>
                    <a:pt x="12941" y="337363"/>
                  </a:lnTo>
                  <a:lnTo>
                    <a:pt x="21219" y="340376"/>
                  </a:lnTo>
                  <a:lnTo>
                    <a:pt x="35882" y="342309"/>
                  </a:lnTo>
                  <a:lnTo>
                    <a:pt x="47916" y="338767"/>
                  </a:lnTo>
                  <a:lnTo>
                    <a:pt x="54888" y="332614"/>
                  </a:lnTo>
                  <a:lnTo>
                    <a:pt x="76811" y="300235"/>
                  </a:lnTo>
                  <a:lnTo>
                    <a:pt x="90434" y="263936"/>
                  </a:lnTo>
                  <a:lnTo>
                    <a:pt x="100349" y="231363"/>
                  </a:lnTo>
                  <a:lnTo>
                    <a:pt x="107683" y="203465"/>
                  </a:lnTo>
                  <a:lnTo>
                    <a:pt x="114995" y="172477"/>
                  </a:lnTo>
                  <a:lnTo>
                    <a:pt x="122301" y="139761"/>
                  </a:lnTo>
                  <a:lnTo>
                    <a:pt x="129606" y="109510"/>
                  </a:lnTo>
                  <a:lnTo>
                    <a:pt x="136910" y="79988"/>
                  </a:lnTo>
                  <a:lnTo>
                    <a:pt x="142770" y="44810"/>
                  </a:lnTo>
                  <a:lnTo>
                    <a:pt x="150756" y="10591"/>
                  </a:lnTo>
                  <a:lnTo>
                    <a:pt x="151179" y="4982"/>
                  </a:lnTo>
                  <a:lnTo>
                    <a:pt x="150480" y="3161"/>
                  </a:lnTo>
                  <a:lnTo>
                    <a:pt x="149202" y="1947"/>
                  </a:lnTo>
                  <a:lnTo>
                    <a:pt x="145198" y="0"/>
                  </a:lnTo>
                  <a:lnTo>
                    <a:pt x="144870" y="651"/>
                  </a:lnTo>
                  <a:lnTo>
                    <a:pt x="144221" y="34072"/>
                  </a:lnTo>
                  <a:lnTo>
                    <a:pt x="144213" y="68119"/>
                  </a:lnTo>
                  <a:lnTo>
                    <a:pt x="146377" y="95316"/>
                  </a:lnTo>
                  <a:lnTo>
                    <a:pt x="150501" y="129709"/>
                  </a:lnTo>
                  <a:lnTo>
                    <a:pt x="151216" y="160271"/>
                  </a:lnTo>
                  <a:lnTo>
                    <a:pt x="155304" y="191147"/>
                  </a:lnTo>
                  <a:lnTo>
                    <a:pt x="157778" y="220853"/>
                  </a:lnTo>
                  <a:lnTo>
                    <a:pt x="164445" y="254141"/>
                  </a:lnTo>
                  <a:lnTo>
                    <a:pt x="173576" y="284159"/>
                  </a:lnTo>
                  <a:lnTo>
                    <a:pt x="187078" y="320282"/>
                  </a:lnTo>
                  <a:lnTo>
                    <a:pt x="188034" y="33548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24" name="SMARTInkShape-2054"/>
            <p:cNvSpPr/>
            <p:nvPr>
              <p:custDataLst>
                <p:tags r:id="rId124"/>
              </p:custDataLst>
            </p:nvPr>
          </p:nvSpPr>
          <p:spPr>
            <a:xfrm>
              <a:off x="6383279" y="2315222"/>
              <a:ext cx="28790" cy="124153"/>
            </a:xfrm>
            <a:custGeom>
              <a:avLst/>
              <a:gdLst/>
              <a:ahLst/>
              <a:cxnLst/>
              <a:rect l="0" t="0" r="0" b="0"/>
              <a:pathLst>
                <a:path w="28790" h="124153">
                  <a:moveTo>
                    <a:pt x="7296" y="14599"/>
                  </a:moveTo>
                  <a:lnTo>
                    <a:pt x="7296" y="14599"/>
                  </a:lnTo>
                  <a:lnTo>
                    <a:pt x="3419" y="14599"/>
                  </a:lnTo>
                  <a:lnTo>
                    <a:pt x="2277" y="13788"/>
                  </a:lnTo>
                  <a:lnTo>
                    <a:pt x="1515" y="12435"/>
                  </a:lnTo>
                  <a:lnTo>
                    <a:pt x="193" y="7161"/>
                  </a:lnTo>
                  <a:lnTo>
                    <a:pt x="0" y="319"/>
                  </a:lnTo>
                  <a:lnTo>
                    <a:pt x="10873" y="0"/>
                  </a:lnTo>
                  <a:lnTo>
                    <a:pt x="15106" y="4324"/>
                  </a:lnTo>
                  <a:lnTo>
                    <a:pt x="26027" y="19888"/>
                  </a:lnTo>
                  <a:lnTo>
                    <a:pt x="28789" y="41754"/>
                  </a:lnTo>
                  <a:lnTo>
                    <a:pt x="22882" y="74503"/>
                  </a:lnTo>
                  <a:lnTo>
                    <a:pt x="15334" y="108369"/>
                  </a:lnTo>
                  <a:lnTo>
                    <a:pt x="14599" y="12415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25" name="SMARTInkShape-2055"/>
            <p:cNvSpPr/>
            <p:nvPr>
              <p:custDataLst>
                <p:tags r:id="rId125"/>
              </p:custDataLst>
            </p:nvPr>
          </p:nvSpPr>
          <p:spPr>
            <a:xfrm>
              <a:off x="5858378" y="2420826"/>
              <a:ext cx="108594" cy="200137"/>
            </a:xfrm>
            <a:custGeom>
              <a:avLst/>
              <a:gdLst/>
              <a:ahLst/>
              <a:cxnLst/>
              <a:rect l="0" t="0" r="0" b="0"/>
              <a:pathLst>
                <a:path w="108594" h="200137">
                  <a:moveTo>
                    <a:pt x="35558" y="62369"/>
                  </a:moveTo>
                  <a:lnTo>
                    <a:pt x="35558" y="62369"/>
                  </a:lnTo>
                  <a:lnTo>
                    <a:pt x="35558" y="58492"/>
                  </a:lnTo>
                  <a:lnTo>
                    <a:pt x="37722" y="54424"/>
                  </a:lnTo>
                  <a:lnTo>
                    <a:pt x="47204" y="42808"/>
                  </a:lnTo>
                  <a:lnTo>
                    <a:pt x="51744" y="33138"/>
                  </a:lnTo>
                  <a:lnTo>
                    <a:pt x="54925" y="28278"/>
                  </a:lnTo>
                  <a:lnTo>
                    <a:pt x="56338" y="23414"/>
                  </a:lnTo>
                  <a:lnTo>
                    <a:pt x="55904" y="21792"/>
                  </a:lnTo>
                  <a:lnTo>
                    <a:pt x="54802" y="20710"/>
                  </a:lnTo>
                  <a:lnTo>
                    <a:pt x="53257" y="19989"/>
                  </a:lnTo>
                  <a:lnTo>
                    <a:pt x="52226" y="18697"/>
                  </a:lnTo>
                  <a:lnTo>
                    <a:pt x="51081" y="15098"/>
                  </a:lnTo>
                  <a:lnTo>
                    <a:pt x="50437" y="8509"/>
                  </a:lnTo>
                  <a:lnTo>
                    <a:pt x="49535" y="6986"/>
                  </a:lnTo>
                  <a:lnTo>
                    <a:pt x="48122" y="5971"/>
                  </a:lnTo>
                  <a:lnTo>
                    <a:pt x="46369" y="5294"/>
                  </a:lnTo>
                  <a:lnTo>
                    <a:pt x="45200" y="4031"/>
                  </a:lnTo>
                  <a:lnTo>
                    <a:pt x="43900" y="465"/>
                  </a:lnTo>
                  <a:lnTo>
                    <a:pt x="42742" y="0"/>
                  </a:lnTo>
                  <a:lnTo>
                    <a:pt x="41160" y="502"/>
                  </a:lnTo>
                  <a:lnTo>
                    <a:pt x="36664" y="3262"/>
                  </a:lnTo>
                  <a:lnTo>
                    <a:pt x="20804" y="35672"/>
                  </a:lnTo>
                  <a:lnTo>
                    <a:pt x="8758" y="70815"/>
                  </a:lnTo>
                  <a:lnTo>
                    <a:pt x="2281" y="98323"/>
                  </a:lnTo>
                  <a:lnTo>
                    <a:pt x="0" y="130188"/>
                  </a:lnTo>
                  <a:lnTo>
                    <a:pt x="1394" y="163588"/>
                  </a:lnTo>
                  <a:lnTo>
                    <a:pt x="9244" y="189751"/>
                  </a:lnTo>
                  <a:lnTo>
                    <a:pt x="13853" y="196076"/>
                  </a:lnTo>
                  <a:lnTo>
                    <a:pt x="16220" y="197762"/>
                  </a:lnTo>
                  <a:lnTo>
                    <a:pt x="27303" y="200136"/>
                  </a:lnTo>
                  <a:lnTo>
                    <a:pt x="38381" y="196363"/>
                  </a:lnTo>
                  <a:lnTo>
                    <a:pt x="61453" y="180717"/>
                  </a:lnTo>
                  <a:lnTo>
                    <a:pt x="84402" y="157190"/>
                  </a:lnTo>
                  <a:lnTo>
                    <a:pt x="103591" y="123224"/>
                  </a:lnTo>
                  <a:lnTo>
                    <a:pt x="107111" y="108622"/>
                  </a:lnTo>
                  <a:lnTo>
                    <a:pt x="108507" y="75353"/>
                  </a:lnTo>
                  <a:lnTo>
                    <a:pt x="108593" y="44541"/>
                  </a:lnTo>
                  <a:lnTo>
                    <a:pt x="108593" y="47589"/>
                  </a:lnTo>
                  <a:lnTo>
                    <a:pt x="101290" y="550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26" name="SMARTInkShape-2056"/>
            <p:cNvSpPr/>
            <p:nvPr>
              <p:custDataLst>
                <p:tags r:id="rId126"/>
              </p:custDataLst>
            </p:nvPr>
          </p:nvSpPr>
          <p:spPr>
            <a:xfrm>
              <a:off x="6135043" y="2227572"/>
              <a:ext cx="182498" cy="408556"/>
            </a:xfrm>
            <a:custGeom>
              <a:avLst/>
              <a:gdLst/>
              <a:ahLst/>
              <a:cxnLst/>
              <a:rect l="0" t="0" r="0" b="0"/>
              <a:pathLst>
                <a:path w="182498" h="408556">
                  <a:moveTo>
                    <a:pt x="21820" y="0"/>
                  </a:moveTo>
                  <a:lnTo>
                    <a:pt x="21820" y="0"/>
                  </a:lnTo>
                  <a:lnTo>
                    <a:pt x="15531" y="6288"/>
                  </a:lnTo>
                  <a:lnTo>
                    <a:pt x="13905" y="12933"/>
                  </a:lnTo>
                  <a:lnTo>
                    <a:pt x="8254" y="20568"/>
                  </a:lnTo>
                  <a:lnTo>
                    <a:pt x="6607" y="27476"/>
                  </a:lnTo>
                  <a:lnTo>
                    <a:pt x="2254" y="35101"/>
                  </a:lnTo>
                  <a:lnTo>
                    <a:pt x="0" y="70735"/>
                  </a:lnTo>
                  <a:lnTo>
                    <a:pt x="5702" y="102908"/>
                  </a:lnTo>
                  <a:lnTo>
                    <a:pt x="7825" y="138853"/>
                  </a:lnTo>
                  <a:lnTo>
                    <a:pt x="13475" y="175296"/>
                  </a:lnTo>
                  <a:lnTo>
                    <a:pt x="19329" y="210331"/>
                  </a:lnTo>
                  <a:lnTo>
                    <a:pt x="21894" y="238867"/>
                  </a:lnTo>
                  <a:lnTo>
                    <a:pt x="26620" y="267068"/>
                  </a:lnTo>
                  <a:lnTo>
                    <a:pt x="28628" y="300984"/>
                  </a:lnTo>
                  <a:lnTo>
                    <a:pt x="29026" y="334823"/>
                  </a:lnTo>
                  <a:lnTo>
                    <a:pt x="29110" y="370165"/>
                  </a:lnTo>
                  <a:lnTo>
                    <a:pt x="29123" y="405639"/>
                  </a:lnTo>
                  <a:lnTo>
                    <a:pt x="29123" y="407504"/>
                  </a:lnTo>
                  <a:lnTo>
                    <a:pt x="29935" y="408002"/>
                  </a:lnTo>
                  <a:lnTo>
                    <a:pt x="33000" y="408555"/>
                  </a:lnTo>
                  <a:lnTo>
                    <a:pt x="34142" y="407890"/>
                  </a:lnTo>
                  <a:lnTo>
                    <a:pt x="34904" y="406636"/>
                  </a:lnTo>
                  <a:lnTo>
                    <a:pt x="35975" y="400994"/>
                  </a:lnTo>
                  <a:lnTo>
                    <a:pt x="38457" y="389854"/>
                  </a:lnTo>
                  <a:lnTo>
                    <a:pt x="48866" y="356463"/>
                  </a:lnTo>
                  <a:lnTo>
                    <a:pt x="60554" y="320595"/>
                  </a:lnTo>
                  <a:lnTo>
                    <a:pt x="73601" y="291915"/>
                  </a:lnTo>
                  <a:lnTo>
                    <a:pt x="92550" y="257021"/>
                  </a:lnTo>
                  <a:lnTo>
                    <a:pt x="114619" y="223617"/>
                  </a:lnTo>
                  <a:lnTo>
                    <a:pt x="138638" y="189939"/>
                  </a:lnTo>
                  <a:lnTo>
                    <a:pt x="123877" y="206854"/>
                  </a:lnTo>
                  <a:lnTo>
                    <a:pt x="104585" y="241935"/>
                  </a:lnTo>
                  <a:lnTo>
                    <a:pt x="87551" y="277444"/>
                  </a:lnTo>
                  <a:lnTo>
                    <a:pt x="82412" y="289950"/>
                  </a:lnTo>
                  <a:lnTo>
                    <a:pt x="81690" y="293115"/>
                  </a:lnTo>
                  <a:lnTo>
                    <a:pt x="82021" y="296036"/>
                  </a:lnTo>
                  <a:lnTo>
                    <a:pt x="84553" y="301446"/>
                  </a:lnTo>
                  <a:lnTo>
                    <a:pt x="90541" y="309054"/>
                  </a:lnTo>
                  <a:lnTo>
                    <a:pt x="95101" y="311830"/>
                  </a:lnTo>
                  <a:lnTo>
                    <a:pt x="99833" y="313876"/>
                  </a:lnTo>
                  <a:lnTo>
                    <a:pt x="107060" y="318778"/>
                  </a:lnTo>
                  <a:lnTo>
                    <a:pt x="114341" y="321402"/>
                  </a:lnTo>
                  <a:lnTo>
                    <a:pt x="150649" y="348153"/>
                  </a:lnTo>
                  <a:lnTo>
                    <a:pt x="158093" y="354632"/>
                  </a:lnTo>
                  <a:lnTo>
                    <a:pt x="167878" y="359396"/>
                  </a:lnTo>
                  <a:lnTo>
                    <a:pt x="173749" y="364034"/>
                  </a:lnTo>
                  <a:lnTo>
                    <a:pt x="182497" y="36517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27" name="SMARTInkShape-2057"/>
            <p:cNvSpPr/>
            <p:nvPr>
              <p:custDataLst>
                <p:tags r:id="rId127"/>
              </p:custDataLst>
            </p:nvPr>
          </p:nvSpPr>
          <p:spPr>
            <a:xfrm>
              <a:off x="5989668" y="2271393"/>
              <a:ext cx="116071" cy="384672"/>
            </a:xfrm>
            <a:custGeom>
              <a:avLst/>
              <a:gdLst/>
              <a:ahLst/>
              <a:cxnLst/>
              <a:rect l="0" t="0" r="0" b="0"/>
              <a:pathLst>
                <a:path w="116071" h="384672">
                  <a:moveTo>
                    <a:pt x="101463" y="167981"/>
                  </a:moveTo>
                  <a:lnTo>
                    <a:pt x="101463" y="167981"/>
                  </a:lnTo>
                  <a:lnTo>
                    <a:pt x="69639" y="168792"/>
                  </a:lnTo>
                  <a:lnTo>
                    <a:pt x="63515" y="171858"/>
                  </a:lnTo>
                  <a:lnTo>
                    <a:pt x="55505" y="182023"/>
                  </a:lnTo>
                  <a:lnTo>
                    <a:pt x="36749" y="213409"/>
                  </a:lnTo>
                  <a:lnTo>
                    <a:pt x="23429" y="242145"/>
                  </a:lnTo>
                  <a:lnTo>
                    <a:pt x="8174" y="276073"/>
                  </a:lnTo>
                  <a:lnTo>
                    <a:pt x="1869" y="301175"/>
                  </a:lnTo>
                  <a:lnTo>
                    <a:pt x="0" y="329171"/>
                  </a:lnTo>
                  <a:lnTo>
                    <a:pt x="1610" y="355860"/>
                  </a:lnTo>
                  <a:lnTo>
                    <a:pt x="5548" y="378934"/>
                  </a:lnTo>
                  <a:lnTo>
                    <a:pt x="7494" y="381651"/>
                  </a:lnTo>
                  <a:lnTo>
                    <a:pt x="10415" y="383463"/>
                  </a:lnTo>
                  <a:lnTo>
                    <a:pt x="13985" y="384671"/>
                  </a:lnTo>
                  <a:lnTo>
                    <a:pt x="22279" y="383849"/>
                  </a:lnTo>
                  <a:lnTo>
                    <a:pt x="30564" y="380778"/>
                  </a:lnTo>
                  <a:lnTo>
                    <a:pt x="36951" y="376709"/>
                  </a:lnTo>
                  <a:lnTo>
                    <a:pt x="66782" y="340374"/>
                  </a:lnTo>
                  <a:lnTo>
                    <a:pt x="81588" y="306367"/>
                  </a:lnTo>
                  <a:lnTo>
                    <a:pt x="91943" y="270180"/>
                  </a:lnTo>
                  <a:lnTo>
                    <a:pt x="98887" y="233706"/>
                  </a:lnTo>
                  <a:lnTo>
                    <a:pt x="103117" y="202333"/>
                  </a:lnTo>
                  <a:lnTo>
                    <a:pt x="107651" y="168996"/>
                  </a:lnTo>
                  <a:lnTo>
                    <a:pt x="113565" y="138967"/>
                  </a:lnTo>
                  <a:lnTo>
                    <a:pt x="115575" y="109592"/>
                  </a:lnTo>
                  <a:lnTo>
                    <a:pt x="116026" y="75844"/>
                  </a:lnTo>
                  <a:lnTo>
                    <a:pt x="115252" y="56213"/>
                  </a:lnTo>
                  <a:lnTo>
                    <a:pt x="108631" y="39997"/>
                  </a:lnTo>
                  <a:lnTo>
                    <a:pt x="107053" y="38837"/>
                  </a:lnTo>
                  <a:lnTo>
                    <a:pt x="102567" y="36976"/>
                  </a:lnTo>
                  <a:lnTo>
                    <a:pt x="101954" y="34557"/>
                  </a:lnTo>
                  <a:lnTo>
                    <a:pt x="101492" y="29527"/>
                  </a:lnTo>
                  <a:lnTo>
                    <a:pt x="95178" y="22953"/>
                  </a:lnTo>
                  <a:lnTo>
                    <a:pt x="94185" y="14935"/>
                  </a:lnTo>
                  <a:lnTo>
                    <a:pt x="94162" y="4470"/>
                  </a:lnTo>
                  <a:lnTo>
                    <a:pt x="93350" y="2980"/>
                  </a:lnTo>
                  <a:lnTo>
                    <a:pt x="91996" y="1987"/>
                  </a:lnTo>
                  <a:lnTo>
                    <a:pt x="86864" y="3"/>
                  </a:lnTo>
                  <a:lnTo>
                    <a:pt x="93145" y="0"/>
                  </a:lnTo>
                  <a:lnTo>
                    <a:pt x="93483" y="812"/>
                  </a:lnTo>
                  <a:lnTo>
                    <a:pt x="93859" y="3877"/>
                  </a:lnTo>
                  <a:lnTo>
                    <a:pt x="94771" y="5019"/>
                  </a:lnTo>
                  <a:lnTo>
                    <a:pt x="100422" y="7003"/>
                  </a:lnTo>
                  <a:lnTo>
                    <a:pt x="101001" y="9334"/>
                  </a:lnTo>
                  <a:lnTo>
                    <a:pt x="101436" y="14298"/>
                  </a:lnTo>
                  <a:lnTo>
                    <a:pt x="108465" y="14599"/>
                  </a:lnTo>
                  <a:lnTo>
                    <a:pt x="108764" y="28110"/>
                  </a:lnTo>
                  <a:lnTo>
                    <a:pt x="116070" y="365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33" name="SMARTInkShape-Group389"/>
          <p:cNvGrpSpPr/>
          <p:nvPr/>
        </p:nvGrpSpPr>
        <p:grpSpPr>
          <a:xfrm>
            <a:off x="7420370" y="1796965"/>
            <a:ext cx="715717" cy="495862"/>
            <a:chOff x="7420370" y="1796965"/>
            <a:chExt cx="715717" cy="495862"/>
          </a:xfrm>
        </p:grpSpPr>
        <p:sp>
          <p:nvSpPr>
            <p:cNvPr id="8529" name="SMARTInkShape-2058"/>
            <p:cNvSpPr/>
            <p:nvPr>
              <p:custDataLst>
                <p:tags r:id="rId108"/>
              </p:custDataLst>
            </p:nvPr>
          </p:nvSpPr>
          <p:spPr>
            <a:xfrm>
              <a:off x="7771069" y="1910208"/>
              <a:ext cx="365018" cy="382619"/>
            </a:xfrm>
            <a:custGeom>
              <a:avLst/>
              <a:gdLst/>
              <a:ahLst/>
              <a:cxnLst/>
              <a:rect l="0" t="0" r="0" b="0"/>
              <a:pathLst>
                <a:path w="365018" h="382619">
                  <a:moveTo>
                    <a:pt x="124030" y="25223"/>
                  </a:moveTo>
                  <a:lnTo>
                    <a:pt x="124030" y="25223"/>
                  </a:lnTo>
                  <a:lnTo>
                    <a:pt x="124030" y="21346"/>
                  </a:lnTo>
                  <a:lnTo>
                    <a:pt x="123218" y="20204"/>
                  </a:lnTo>
                  <a:lnTo>
                    <a:pt x="121866" y="19442"/>
                  </a:lnTo>
                  <a:lnTo>
                    <a:pt x="120153" y="18935"/>
                  </a:lnTo>
                  <a:lnTo>
                    <a:pt x="109233" y="10109"/>
                  </a:lnTo>
                  <a:lnTo>
                    <a:pt x="105281" y="5522"/>
                  </a:lnTo>
                  <a:lnTo>
                    <a:pt x="103525" y="778"/>
                  </a:lnTo>
                  <a:lnTo>
                    <a:pt x="102244" y="0"/>
                  </a:lnTo>
                  <a:lnTo>
                    <a:pt x="100579" y="292"/>
                  </a:lnTo>
                  <a:lnTo>
                    <a:pt x="94359" y="4582"/>
                  </a:lnTo>
                  <a:lnTo>
                    <a:pt x="59817" y="38317"/>
                  </a:lnTo>
                  <a:lnTo>
                    <a:pt x="56876" y="41256"/>
                  </a:lnTo>
                  <a:lnTo>
                    <a:pt x="53609" y="48850"/>
                  </a:lnTo>
                  <a:lnTo>
                    <a:pt x="51345" y="56823"/>
                  </a:lnTo>
                  <a:lnTo>
                    <a:pt x="45443" y="68554"/>
                  </a:lnTo>
                  <a:lnTo>
                    <a:pt x="44859" y="71152"/>
                  </a:lnTo>
                  <a:lnTo>
                    <a:pt x="45282" y="73695"/>
                  </a:lnTo>
                  <a:lnTo>
                    <a:pt x="50083" y="82180"/>
                  </a:lnTo>
                  <a:lnTo>
                    <a:pt x="52753" y="82997"/>
                  </a:lnTo>
                  <a:lnTo>
                    <a:pt x="54601" y="83215"/>
                  </a:lnTo>
                  <a:lnTo>
                    <a:pt x="55834" y="82549"/>
                  </a:lnTo>
                  <a:lnTo>
                    <a:pt x="56656" y="81294"/>
                  </a:lnTo>
                  <a:lnTo>
                    <a:pt x="57204" y="79645"/>
                  </a:lnTo>
                  <a:lnTo>
                    <a:pt x="61851" y="73448"/>
                  </a:lnTo>
                  <a:lnTo>
                    <a:pt x="66098" y="71001"/>
                  </a:lnTo>
                  <a:lnTo>
                    <a:pt x="70692" y="69103"/>
                  </a:lnTo>
                  <a:lnTo>
                    <a:pt x="75438" y="65554"/>
                  </a:lnTo>
                  <a:lnTo>
                    <a:pt x="87087" y="47834"/>
                  </a:lnTo>
                  <a:lnTo>
                    <a:pt x="87475" y="40907"/>
                  </a:lnTo>
                  <a:lnTo>
                    <a:pt x="87501" y="44027"/>
                  </a:lnTo>
                  <a:lnTo>
                    <a:pt x="88316" y="45062"/>
                  </a:lnTo>
                  <a:lnTo>
                    <a:pt x="91386" y="46213"/>
                  </a:lnTo>
                  <a:lnTo>
                    <a:pt x="92529" y="48143"/>
                  </a:lnTo>
                  <a:lnTo>
                    <a:pt x="94950" y="57802"/>
                  </a:lnTo>
                  <a:lnTo>
                    <a:pt x="106402" y="80424"/>
                  </a:lnTo>
                  <a:lnTo>
                    <a:pt x="114177" y="116319"/>
                  </a:lnTo>
                  <a:lnTo>
                    <a:pt x="116222" y="148382"/>
                  </a:lnTo>
                  <a:lnTo>
                    <a:pt x="116627" y="182276"/>
                  </a:lnTo>
                  <a:lnTo>
                    <a:pt x="112820" y="210614"/>
                  </a:lnTo>
                  <a:lnTo>
                    <a:pt x="104263" y="244251"/>
                  </a:lnTo>
                  <a:lnTo>
                    <a:pt x="97165" y="271807"/>
                  </a:lnTo>
                  <a:lnTo>
                    <a:pt x="85332" y="308034"/>
                  </a:lnTo>
                  <a:lnTo>
                    <a:pt x="67606" y="338874"/>
                  </a:lnTo>
                  <a:lnTo>
                    <a:pt x="53494" y="361767"/>
                  </a:lnTo>
                  <a:lnTo>
                    <a:pt x="35920" y="374945"/>
                  </a:lnTo>
                  <a:lnTo>
                    <a:pt x="23806" y="380680"/>
                  </a:lnTo>
                  <a:lnTo>
                    <a:pt x="12443" y="382618"/>
                  </a:lnTo>
                  <a:lnTo>
                    <a:pt x="7351" y="380719"/>
                  </a:lnTo>
                  <a:lnTo>
                    <a:pt x="4858" y="379077"/>
                  </a:lnTo>
                  <a:lnTo>
                    <a:pt x="3194" y="377170"/>
                  </a:lnTo>
                  <a:lnTo>
                    <a:pt x="1348" y="372888"/>
                  </a:lnTo>
                  <a:lnTo>
                    <a:pt x="0" y="348544"/>
                  </a:lnTo>
                  <a:lnTo>
                    <a:pt x="10048" y="315880"/>
                  </a:lnTo>
                  <a:lnTo>
                    <a:pt x="35565" y="280651"/>
                  </a:lnTo>
                  <a:lnTo>
                    <a:pt x="66456" y="245115"/>
                  </a:lnTo>
                  <a:lnTo>
                    <a:pt x="102232" y="217973"/>
                  </a:lnTo>
                  <a:lnTo>
                    <a:pt x="138652" y="193260"/>
                  </a:lnTo>
                  <a:lnTo>
                    <a:pt x="175156" y="163847"/>
                  </a:lnTo>
                  <a:lnTo>
                    <a:pt x="207795" y="137512"/>
                  </a:lnTo>
                  <a:lnTo>
                    <a:pt x="238324" y="104146"/>
                  </a:lnTo>
                  <a:lnTo>
                    <a:pt x="257489" y="71782"/>
                  </a:lnTo>
                  <a:lnTo>
                    <a:pt x="267505" y="38225"/>
                  </a:lnTo>
                  <a:lnTo>
                    <a:pt x="269999" y="19490"/>
                  </a:lnTo>
                  <a:lnTo>
                    <a:pt x="263803" y="11769"/>
                  </a:lnTo>
                  <a:lnTo>
                    <a:pt x="263468" y="12196"/>
                  </a:lnTo>
                  <a:lnTo>
                    <a:pt x="263095" y="14835"/>
                  </a:lnTo>
                  <a:lnTo>
                    <a:pt x="243241" y="50696"/>
                  </a:lnTo>
                  <a:lnTo>
                    <a:pt x="235731" y="77051"/>
                  </a:lnTo>
                  <a:lnTo>
                    <a:pt x="230129" y="109578"/>
                  </a:lnTo>
                  <a:lnTo>
                    <a:pt x="227420" y="137679"/>
                  </a:lnTo>
                  <a:lnTo>
                    <a:pt x="227316" y="170424"/>
                  </a:lnTo>
                  <a:lnTo>
                    <a:pt x="232177" y="191323"/>
                  </a:lnTo>
                  <a:lnTo>
                    <a:pt x="236474" y="199942"/>
                  </a:lnTo>
                  <a:lnTo>
                    <a:pt x="247333" y="209357"/>
                  </a:lnTo>
                  <a:lnTo>
                    <a:pt x="256195" y="212556"/>
                  </a:lnTo>
                  <a:lnTo>
                    <a:pt x="271231" y="214609"/>
                  </a:lnTo>
                  <a:lnTo>
                    <a:pt x="283329" y="211088"/>
                  </a:lnTo>
                  <a:lnTo>
                    <a:pt x="319102" y="193142"/>
                  </a:lnTo>
                  <a:lnTo>
                    <a:pt x="337326" y="181023"/>
                  </a:lnTo>
                  <a:lnTo>
                    <a:pt x="342225" y="174537"/>
                  </a:lnTo>
                  <a:lnTo>
                    <a:pt x="357632" y="164751"/>
                  </a:lnTo>
                  <a:lnTo>
                    <a:pt x="365017" y="163993"/>
                  </a:lnTo>
                  <a:lnTo>
                    <a:pt x="358043" y="163990"/>
                  </a:lnTo>
                  <a:lnTo>
                    <a:pt x="350438" y="1712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30" name="SMARTInkShape-2059"/>
            <p:cNvSpPr/>
            <p:nvPr>
              <p:custDataLst>
                <p:tags r:id="rId109"/>
              </p:custDataLst>
            </p:nvPr>
          </p:nvSpPr>
          <p:spPr>
            <a:xfrm>
              <a:off x="7756469" y="1928128"/>
              <a:ext cx="58292" cy="189421"/>
            </a:xfrm>
            <a:custGeom>
              <a:avLst/>
              <a:gdLst/>
              <a:ahLst/>
              <a:cxnLst/>
              <a:rect l="0" t="0" r="0" b="0"/>
              <a:pathLst>
                <a:path w="58292" h="189421">
                  <a:moveTo>
                    <a:pt x="43684" y="0"/>
                  </a:moveTo>
                  <a:lnTo>
                    <a:pt x="43684" y="0"/>
                  </a:lnTo>
                  <a:lnTo>
                    <a:pt x="43684" y="33241"/>
                  </a:lnTo>
                  <a:lnTo>
                    <a:pt x="42873" y="66262"/>
                  </a:lnTo>
                  <a:lnTo>
                    <a:pt x="33519" y="102319"/>
                  </a:lnTo>
                  <a:lnTo>
                    <a:pt x="29143" y="135685"/>
                  </a:lnTo>
                  <a:lnTo>
                    <a:pt x="21716" y="169119"/>
                  </a:lnTo>
                  <a:lnTo>
                    <a:pt x="14568" y="189420"/>
                  </a:lnTo>
                  <a:lnTo>
                    <a:pt x="10622" y="185875"/>
                  </a:lnTo>
                  <a:lnTo>
                    <a:pt x="8702" y="181884"/>
                  </a:lnTo>
                  <a:lnTo>
                    <a:pt x="3380" y="151462"/>
                  </a:lnTo>
                  <a:lnTo>
                    <a:pt x="558" y="118763"/>
                  </a:lnTo>
                  <a:lnTo>
                    <a:pt x="0" y="88019"/>
                  </a:lnTo>
                  <a:lnTo>
                    <a:pt x="2068" y="65843"/>
                  </a:lnTo>
                  <a:lnTo>
                    <a:pt x="8883" y="32029"/>
                  </a:lnTo>
                  <a:lnTo>
                    <a:pt x="12815" y="22744"/>
                  </a:lnTo>
                  <a:lnTo>
                    <a:pt x="13367" y="20032"/>
                  </a:lnTo>
                  <a:lnTo>
                    <a:pt x="14547" y="18224"/>
                  </a:lnTo>
                  <a:lnTo>
                    <a:pt x="16143" y="17018"/>
                  </a:lnTo>
                  <a:lnTo>
                    <a:pt x="20083" y="15678"/>
                  </a:lnTo>
                  <a:lnTo>
                    <a:pt x="31610" y="14748"/>
                  </a:lnTo>
                  <a:lnTo>
                    <a:pt x="58291" y="219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31" name="SMARTInkShape-2060"/>
            <p:cNvSpPr/>
            <p:nvPr>
              <p:custDataLst>
                <p:tags r:id="rId110"/>
              </p:custDataLst>
            </p:nvPr>
          </p:nvSpPr>
          <p:spPr>
            <a:xfrm>
              <a:off x="7589820" y="1928528"/>
              <a:ext cx="115388" cy="160278"/>
            </a:xfrm>
            <a:custGeom>
              <a:avLst/>
              <a:gdLst/>
              <a:ahLst/>
              <a:cxnLst/>
              <a:rect l="0" t="0" r="0" b="0"/>
              <a:pathLst>
                <a:path w="115388" h="160278">
                  <a:moveTo>
                    <a:pt x="86173" y="28814"/>
                  </a:moveTo>
                  <a:lnTo>
                    <a:pt x="86173" y="28814"/>
                  </a:lnTo>
                  <a:lnTo>
                    <a:pt x="82296" y="24937"/>
                  </a:lnTo>
                  <a:lnTo>
                    <a:pt x="80392" y="20869"/>
                  </a:lnTo>
                  <a:lnTo>
                    <a:pt x="79171" y="15523"/>
                  </a:lnTo>
                  <a:lnTo>
                    <a:pt x="73910" y="8636"/>
                  </a:lnTo>
                  <a:lnTo>
                    <a:pt x="72608" y="4157"/>
                  </a:lnTo>
                  <a:lnTo>
                    <a:pt x="71450" y="2638"/>
                  </a:lnTo>
                  <a:lnTo>
                    <a:pt x="67998" y="950"/>
                  </a:lnTo>
                  <a:lnTo>
                    <a:pt x="61493" y="0"/>
                  </a:lnTo>
                  <a:lnTo>
                    <a:pt x="56810" y="1942"/>
                  </a:lnTo>
                  <a:lnTo>
                    <a:pt x="47191" y="9800"/>
                  </a:lnTo>
                  <a:lnTo>
                    <a:pt x="21963" y="45793"/>
                  </a:lnTo>
                  <a:lnTo>
                    <a:pt x="8470" y="80251"/>
                  </a:lnTo>
                  <a:lnTo>
                    <a:pt x="0" y="112620"/>
                  </a:lnTo>
                  <a:lnTo>
                    <a:pt x="1348" y="123137"/>
                  </a:lnTo>
                  <a:lnTo>
                    <a:pt x="7605" y="144974"/>
                  </a:lnTo>
                  <a:lnTo>
                    <a:pt x="9449" y="147641"/>
                  </a:lnTo>
                  <a:lnTo>
                    <a:pt x="13663" y="150603"/>
                  </a:lnTo>
                  <a:lnTo>
                    <a:pt x="15923" y="151393"/>
                  </a:lnTo>
                  <a:lnTo>
                    <a:pt x="17429" y="151109"/>
                  </a:lnTo>
                  <a:lnTo>
                    <a:pt x="18433" y="150107"/>
                  </a:lnTo>
                  <a:lnTo>
                    <a:pt x="20360" y="146831"/>
                  </a:lnTo>
                  <a:lnTo>
                    <a:pt x="26820" y="140423"/>
                  </a:lnTo>
                  <a:lnTo>
                    <a:pt x="37840" y="132574"/>
                  </a:lnTo>
                  <a:lnTo>
                    <a:pt x="43864" y="124702"/>
                  </a:lnTo>
                  <a:lnTo>
                    <a:pt x="47081" y="115793"/>
                  </a:lnTo>
                  <a:lnTo>
                    <a:pt x="50135" y="105612"/>
                  </a:lnTo>
                  <a:lnTo>
                    <a:pt x="68640" y="70040"/>
                  </a:lnTo>
                  <a:lnTo>
                    <a:pt x="82885" y="34417"/>
                  </a:lnTo>
                  <a:lnTo>
                    <a:pt x="86011" y="20105"/>
                  </a:lnTo>
                  <a:lnTo>
                    <a:pt x="93138" y="7466"/>
                  </a:lnTo>
                  <a:lnTo>
                    <a:pt x="95596" y="17086"/>
                  </a:lnTo>
                  <a:lnTo>
                    <a:pt x="98477" y="26036"/>
                  </a:lnTo>
                  <a:lnTo>
                    <a:pt x="100477" y="58624"/>
                  </a:lnTo>
                  <a:lnTo>
                    <a:pt x="106521" y="94624"/>
                  </a:lnTo>
                  <a:lnTo>
                    <a:pt x="111653" y="127652"/>
                  </a:lnTo>
                  <a:lnTo>
                    <a:pt x="115387" y="1602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32" name="SMARTInkShape-2061"/>
            <p:cNvSpPr/>
            <p:nvPr>
              <p:custDataLst>
                <p:tags r:id="rId111"/>
              </p:custDataLst>
            </p:nvPr>
          </p:nvSpPr>
          <p:spPr>
            <a:xfrm>
              <a:off x="7420370" y="1796965"/>
              <a:ext cx="73036" cy="328359"/>
            </a:xfrm>
            <a:custGeom>
              <a:avLst/>
              <a:gdLst/>
              <a:ahLst/>
              <a:cxnLst/>
              <a:rect l="0" t="0" r="0" b="0"/>
              <a:pathLst>
                <a:path w="73036" h="328359">
                  <a:moveTo>
                    <a:pt x="0" y="7003"/>
                  </a:moveTo>
                  <a:lnTo>
                    <a:pt x="0" y="7003"/>
                  </a:lnTo>
                  <a:lnTo>
                    <a:pt x="0" y="0"/>
                  </a:lnTo>
                  <a:lnTo>
                    <a:pt x="3878" y="3666"/>
                  </a:lnTo>
                  <a:lnTo>
                    <a:pt x="5782" y="9848"/>
                  </a:lnTo>
                  <a:lnTo>
                    <a:pt x="9017" y="22453"/>
                  </a:lnTo>
                  <a:lnTo>
                    <a:pt x="12123" y="32534"/>
                  </a:lnTo>
                  <a:lnTo>
                    <a:pt x="18157" y="65908"/>
                  </a:lnTo>
                  <a:lnTo>
                    <a:pt x="21981" y="100570"/>
                  </a:lnTo>
                  <a:lnTo>
                    <a:pt x="27522" y="129041"/>
                  </a:lnTo>
                  <a:lnTo>
                    <a:pt x="33492" y="158035"/>
                  </a:lnTo>
                  <a:lnTo>
                    <a:pt x="36433" y="186372"/>
                  </a:lnTo>
                  <a:lnTo>
                    <a:pt x="42122" y="220333"/>
                  </a:lnTo>
                  <a:lnTo>
                    <a:pt x="47363" y="254182"/>
                  </a:lnTo>
                  <a:lnTo>
                    <a:pt x="54672" y="288878"/>
                  </a:lnTo>
                  <a:lnTo>
                    <a:pt x="63714" y="313681"/>
                  </a:lnTo>
                  <a:lnTo>
                    <a:pt x="64387" y="318573"/>
                  </a:lnTo>
                  <a:lnTo>
                    <a:pt x="65647" y="321835"/>
                  </a:lnTo>
                  <a:lnTo>
                    <a:pt x="67298" y="324009"/>
                  </a:lnTo>
                  <a:lnTo>
                    <a:pt x="73035" y="3283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38" name="SMARTInkShape-Group390"/>
          <p:cNvGrpSpPr/>
          <p:nvPr/>
        </p:nvGrpSpPr>
        <p:grpSpPr>
          <a:xfrm>
            <a:off x="6500128" y="1796664"/>
            <a:ext cx="686530" cy="343267"/>
            <a:chOff x="6500128" y="1796664"/>
            <a:chExt cx="686530" cy="343267"/>
          </a:xfrm>
        </p:grpSpPr>
        <p:sp>
          <p:nvSpPr>
            <p:cNvPr id="8534" name="SMARTInkShape-2062"/>
            <p:cNvSpPr/>
            <p:nvPr>
              <p:custDataLst>
                <p:tags r:id="rId104"/>
              </p:custDataLst>
            </p:nvPr>
          </p:nvSpPr>
          <p:spPr>
            <a:xfrm>
              <a:off x="7056973" y="1950140"/>
              <a:ext cx="129685" cy="189791"/>
            </a:xfrm>
            <a:custGeom>
              <a:avLst/>
              <a:gdLst/>
              <a:ahLst/>
              <a:cxnLst/>
              <a:rect l="0" t="0" r="0" b="0"/>
              <a:pathLst>
                <a:path w="129685" h="189791">
                  <a:moveTo>
                    <a:pt x="71257" y="43719"/>
                  </a:moveTo>
                  <a:lnTo>
                    <a:pt x="71257" y="43719"/>
                  </a:lnTo>
                  <a:lnTo>
                    <a:pt x="71257" y="33554"/>
                  </a:lnTo>
                  <a:lnTo>
                    <a:pt x="72069" y="32074"/>
                  </a:lnTo>
                  <a:lnTo>
                    <a:pt x="73421" y="31086"/>
                  </a:lnTo>
                  <a:lnTo>
                    <a:pt x="75134" y="30428"/>
                  </a:lnTo>
                  <a:lnTo>
                    <a:pt x="76277" y="28367"/>
                  </a:lnTo>
                  <a:lnTo>
                    <a:pt x="78260" y="12774"/>
                  </a:lnTo>
                  <a:lnTo>
                    <a:pt x="77548" y="10917"/>
                  </a:lnTo>
                  <a:lnTo>
                    <a:pt x="76263" y="9678"/>
                  </a:lnTo>
                  <a:lnTo>
                    <a:pt x="74595" y="8853"/>
                  </a:lnTo>
                  <a:lnTo>
                    <a:pt x="73482" y="7491"/>
                  </a:lnTo>
                  <a:lnTo>
                    <a:pt x="71550" y="1059"/>
                  </a:lnTo>
                  <a:lnTo>
                    <a:pt x="69223" y="414"/>
                  </a:lnTo>
                  <a:lnTo>
                    <a:pt x="61117" y="0"/>
                  </a:lnTo>
                  <a:lnTo>
                    <a:pt x="56472" y="2108"/>
                  </a:lnTo>
                  <a:lnTo>
                    <a:pt x="35720" y="20946"/>
                  </a:lnTo>
                  <a:lnTo>
                    <a:pt x="23242" y="39972"/>
                  </a:lnTo>
                  <a:lnTo>
                    <a:pt x="10482" y="73402"/>
                  </a:lnTo>
                  <a:lnTo>
                    <a:pt x="398" y="109513"/>
                  </a:lnTo>
                  <a:lnTo>
                    <a:pt x="0" y="123274"/>
                  </a:lnTo>
                  <a:lnTo>
                    <a:pt x="4637" y="150414"/>
                  </a:lnTo>
                  <a:lnTo>
                    <a:pt x="6556" y="153801"/>
                  </a:lnTo>
                  <a:lnTo>
                    <a:pt x="9458" y="156059"/>
                  </a:lnTo>
                  <a:lnTo>
                    <a:pt x="19134" y="161401"/>
                  </a:lnTo>
                  <a:lnTo>
                    <a:pt x="24558" y="165000"/>
                  </a:lnTo>
                  <a:lnTo>
                    <a:pt x="29674" y="166600"/>
                  </a:lnTo>
                  <a:lnTo>
                    <a:pt x="32173" y="166215"/>
                  </a:lnTo>
                  <a:lnTo>
                    <a:pt x="37116" y="163623"/>
                  </a:lnTo>
                  <a:lnTo>
                    <a:pt x="44460" y="157601"/>
                  </a:lnTo>
                  <a:lnTo>
                    <a:pt x="63953" y="123847"/>
                  </a:lnTo>
                  <a:lnTo>
                    <a:pt x="73691" y="100663"/>
                  </a:lnTo>
                  <a:lnTo>
                    <a:pt x="80083" y="65434"/>
                  </a:lnTo>
                  <a:lnTo>
                    <a:pt x="91137" y="29736"/>
                  </a:lnTo>
                  <a:lnTo>
                    <a:pt x="93132" y="1478"/>
                  </a:lnTo>
                  <a:lnTo>
                    <a:pt x="93956" y="1763"/>
                  </a:lnTo>
                  <a:lnTo>
                    <a:pt x="97035" y="4244"/>
                  </a:lnTo>
                  <a:lnTo>
                    <a:pt x="98944" y="8051"/>
                  </a:lnTo>
                  <a:lnTo>
                    <a:pt x="101223" y="39980"/>
                  </a:lnTo>
                  <a:lnTo>
                    <a:pt x="106752" y="73403"/>
                  </a:lnTo>
                  <a:lnTo>
                    <a:pt x="109804" y="109513"/>
                  </a:lnTo>
                  <a:lnTo>
                    <a:pt x="119403" y="145977"/>
                  </a:lnTo>
                  <a:lnTo>
                    <a:pt x="122931" y="173921"/>
                  </a:lnTo>
                  <a:lnTo>
                    <a:pt x="129684" y="18979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35" name="SMARTInkShape-2063"/>
            <p:cNvSpPr/>
            <p:nvPr>
              <p:custDataLst>
                <p:tags r:id="rId105"/>
              </p:custDataLst>
            </p:nvPr>
          </p:nvSpPr>
          <p:spPr>
            <a:xfrm>
              <a:off x="6697323" y="1906217"/>
              <a:ext cx="211803" cy="197196"/>
            </a:xfrm>
            <a:custGeom>
              <a:avLst/>
              <a:gdLst/>
              <a:ahLst/>
              <a:cxnLst/>
              <a:rect l="0" t="0" r="0" b="0"/>
              <a:pathLst>
                <a:path w="211803" h="197196">
                  <a:moveTo>
                    <a:pt x="0" y="0"/>
                  </a:moveTo>
                  <a:lnTo>
                    <a:pt x="0" y="0"/>
                  </a:lnTo>
                  <a:lnTo>
                    <a:pt x="3876" y="3877"/>
                  </a:lnTo>
                  <a:lnTo>
                    <a:pt x="5781" y="7945"/>
                  </a:lnTo>
                  <a:lnTo>
                    <a:pt x="7243" y="40074"/>
                  </a:lnTo>
                  <a:lnTo>
                    <a:pt x="7295" y="73504"/>
                  </a:lnTo>
                  <a:lnTo>
                    <a:pt x="7302" y="103834"/>
                  </a:lnTo>
                  <a:lnTo>
                    <a:pt x="7303" y="138265"/>
                  </a:lnTo>
                  <a:lnTo>
                    <a:pt x="7303" y="154267"/>
                  </a:lnTo>
                  <a:lnTo>
                    <a:pt x="9468" y="159992"/>
                  </a:lnTo>
                  <a:lnTo>
                    <a:pt x="12322" y="165242"/>
                  </a:lnTo>
                  <a:lnTo>
                    <a:pt x="14517" y="174845"/>
                  </a:lnTo>
                  <a:lnTo>
                    <a:pt x="14605" y="158105"/>
                  </a:lnTo>
                  <a:lnTo>
                    <a:pt x="16770" y="153313"/>
                  </a:lnTo>
                  <a:lnTo>
                    <a:pt x="18483" y="150899"/>
                  </a:lnTo>
                  <a:lnTo>
                    <a:pt x="29721" y="116665"/>
                  </a:lnTo>
                  <a:lnTo>
                    <a:pt x="39052" y="101220"/>
                  </a:lnTo>
                  <a:lnTo>
                    <a:pt x="43865" y="97734"/>
                  </a:lnTo>
                  <a:lnTo>
                    <a:pt x="51138" y="95772"/>
                  </a:lnTo>
                  <a:lnTo>
                    <a:pt x="53568" y="95497"/>
                  </a:lnTo>
                  <a:lnTo>
                    <a:pt x="58431" y="97355"/>
                  </a:lnTo>
                  <a:lnTo>
                    <a:pt x="73058" y="105840"/>
                  </a:lnTo>
                  <a:lnTo>
                    <a:pt x="103605" y="115745"/>
                  </a:lnTo>
                  <a:lnTo>
                    <a:pt x="115544" y="116527"/>
                  </a:lnTo>
                  <a:lnTo>
                    <a:pt x="129361" y="112881"/>
                  </a:lnTo>
                  <a:lnTo>
                    <a:pt x="150674" y="101498"/>
                  </a:lnTo>
                  <a:lnTo>
                    <a:pt x="164711" y="83242"/>
                  </a:lnTo>
                  <a:lnTo>
                    <a:pt x="167012" y="75609"/>
                  </a:lnTo>
                  <a:lnTo>
                    <a:pt x="167853" y="63315"/>
                  </a:lnTo>
                  <a:lnTo>
                    <a:pt x="165760" y="58437"/>
                  </a:lnTo>
                  <a:lnTo>
                    <a:pt x="160975" y="51553"/>
                  </a:lnTo>
                  <a:lnTo>
                    <a:pt x="156888" y="51252"/>
                  </a:lnTo>
                  <a:lnTo>
                    <a:pt x="152771" y="53345"/>
                  </a:lnTo>
                  <a:lnTo>
                    <a:pt x="150537" y="55040"/>
                  </a:lnTo>
                  <a:lnTo>
                    <a:pt x="148055" y="61250"/>
                  </a:lnTo>
                  <a:lnTo>
                    <a:pt x="138300" y="93671"/>
                  </a:lnTo>
                  <a:lnTo>
                    <a:pt x="134501" y="104929"/>
                  </a:lnTo>
                  <a:lnTo>
                    <a:pt x="131863" y="139120"/>
                  </a:lnTo>
                  <a:lnTo>
                    <a:pt x="135458" y="156905"/>
                  </a:lnTo>
                  <a:lnTo>
                    <a:pt x="141663" y="172453"/>
                  </a:lnTo>
                  <a:lnTo>
                    <a:pt x="148439" y="180248"/>
                  </a:lnTo>
                  <a:lnTo>
                    <a:pt x="166014" y="191864"/>
                  </a:lnTo>
                  <a:lnTo>
                    <a:pt x="187047" y="196727"/>
                  </a:lnTo>
                  <a:lnTo>
                    <a:pt x="211802" y="1971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36" name="SMARTInkShape-2064"/>
            <p:cNvSpPr/>
            <p:nvPr>
              <p:custDataLst>
                <p:tags r:id="rId106"/>
              </p:custDataLst>
            </p:nvPr>
          </p:nvSpPr>
          <p:spPr>
            <a:xfrm>
              <a:off x="6610851" y="1935869"/>
              <a:ext cx="101080" cy="116420"/>
            </a:xfrm>
            <a:custGeom>
              <a:avLst/>
              <a:gdLst/>
              <a:ahLst/>
              <a:cxnLst/>
              <a:rect l="0" t="0" r="0" b="0"/>
              <a:pathLst>
                <a:path w="101080" h="116420">
                  <a:moveTo>
                    <a:pt x="101079" y="14169"/>
                  </a:moveTo>
                  <a:lnTo>
                    <a:pt x="101079" y="14169"/>
                  </a:lnTo>
                  <a:lnTo>
                    <a:pt x="97202" y="10292"/>
                  </a:lnTo>
                  <a:lnTo>
                    <a:pt x="93134" y="8388"/>
                  </a:lnTo>
                  <a:lnTo>
                    <a:pt x="62124" y="6874"/>
                  </a:lnTo>
                  <a:lnTo>
                    <a:pt x="57256" y="9033"/>
                  </a:lnTo>
                  <a:lnTo>
                    <a:pt x="40066" y="20135"/>
                  </a:lnTo>
                  <a:lnTo>
                    <a:pt x="12106" y="55694"/>
                  </a:lnTo>
                  <a:lnTo>
                    <a:pt x="1463" y="88836"/>
                  </a:lnTo>
                  <a:lnTo>
                    <a:pt x="0" y="95503"/>
                  </a:lnTo>
                  <a:lnTo>
                    <a:pt x="421" y="97606"/>
                  </a:lnTo>
                  <a:lnTo>
                    <a:pt x="1514" y="99008"/>
                  </a:lnTo>
                  <a:lnTo>
                    <a:pt x="5221" y="101258"/>
                  </a:lnTo>
                  <a:lnTo>
                    <a:pt x="13957" y="95958"/>
                  </a:lnTo>
                  <a:lnTo>
                    <a:pt x="16218" y="95474"/>
                  </a:lnTo>
                  <a:lnTo>
                    <a:pt x="20895" y="90609"/>
                  </a:lnTo>
                  <a:lnTo>
                    <a:pt x="39411" y="62842"/>
                  </a:lnTo>
                  <a:lnTo>
                    <a:pt x="48812" y="30878"/>
                  </a:lnTo>
                  <a:lnTo>
                    <a:pt x="50699" y="9566"/>
                  </a:lnTo>
                  <a:lnTo>
                    <a:pt x="56954" y="0"/>
                  </a:lnTo>
                  <a:lnTo>
                    <a:pt x="57168" y="3569"/>
                  </a:lnTo>
                  <a:lnTo>
                    <a:pt x="55054" y="7565"/>
                  </a:lnTo>
                  <a:lnTo>
                    <a:pt x="53354" y="9766"/>
                  </a:lnTo>
                  <a:lnTo>
                    <a:pt x="51466" y="16540"/>
                  </a:lnTo>
                  <a:lnTo>
                    <a:pt x="50087" y="49372"/>
                  </a:lnTo>
                  <a:lnTo>
                    <a:pt x="47829" y="67068"/>
                  </a:lnTo>
                  <a:lnTo>
                    <a:pt x="42853" y="101295"/>
                  </a:lnTo>
                  <a:lnTo>
                    <a:pt x="42651" y="11641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37" name="SMARTInkShape-2065"/>
            <p:cNvSpPr/>
            <p:nvPr>
              <p:custDataLst>
                <p:tags r:id="rId107"/>
              </p:custDataLst>
            </p:nvPr>
          </p:nvSpPr>
          <p:spPr>
            <a:xfrm>
              <a:off x="6500128" y="1796664"/>
              <a:ext cx="102250" cy="247853"/>
            </a:xfrm>
            <a:custGeom>
              <a:avLst/>
              <a:gdLst/>
              <a:ahLst/>
              <a:cxnLst/>
              <a:rect l="0" t="0" r="0" b="0"/>
              <a:pathLst>
                <a:path w="102250" h="247853">
                  <a:moveTo>
                    <a:pt x="7303" y="0"/>
                  </a:moveTo>
                  <a:lnTo>
                    <a:pt x="7303" y="0"/>
                  </a:lnTo>
                  <a:lnTo>
                    <a:pt x="7303" y="33489"/>
                  </a:lnTo>
                  <a:lnTo>
                    <a:pt x="7303" y="66295"/>
                  </a:lnTo>
                  <a:lnTo>
                    <a:pt x="2284" y="95869"/>
                  </a:lnTo>
                  <a:lnTo>
                    <a:pt x="451" y="132127"/>
                  </a:lnTo>
                  <a:lnTo>
                    <a:pt x="88" y="166670"/>
                  </a:lnTo>
                  <a:lnTo>
                    <a:pt x="12" y="202162"/>
                  </a:lnTo>
                  <a:lnTo>
                    <a:pt x="0" y="237529"/>
                  </a:lnTo>
                  <a:lnTo>
                    <a:pt x="0" y="247852"/>
                  </a:lnTo>
                  <a:lnTo>
                    <a:pt x="0" y="244304"/>
                  </a:lnTo>
                  <a:lnTo>
                    <a:pt x="2163" y="240314"/>
                  </a:lnTo>
                  <a:lnTo>
                    <a:pt x="3877" y="238113"/>
                  </a:lnTo>
                  <a:lnTo>
                    <a:pt x="5780" y="231341"/>
                  </a:lnTo>
                  <a:lnTo>
                    <a:pt x="9334" y="204291"/>
                  </a:lnTo>
                  <a:lnTo>
                    <a:pt x="12263" y="193857"/>
                  </a:lnTo>
                  <a:lnTo>
                    <a:pt x="20231" y="158100"/>
                  </a:lnTo>
                  <a:lnTo>
                    <a:pt x="34149" y="123273"/>
                  </a:lnTo>
                  <a:lnTo>
                    <a:pt x="41670" y="110340"/>
                  </a:lnTo>
                  <a:lnTo>
                    <a:pt x="43695" y="102723"/>
                  </a:lnTo>
                  <a:lnTo>
                    <a:pt x="47661" y="102390"/>
                  </a:lnTo>
                  <a:lnTo>
                    <a:pt x="48815" y="103155"/>
                  </a:lnTo>
                  <a:lnTo>
                    <a:pt x="49585" y="104476"/>
                  </a:lnTo>
                  <a:lnTo>
                    <a:pt x="50098" y="106168"/>
                  </a:lnTo>
                  <a:lnTo>
                    <a:pt x="69855" y="136493"/>
                  </a:lnTo>
                  <a:lnTo>
                    <a:pt x="83076" y="172952"/>
                  </a:lnTo>
                  <a:lnTo>
                    <a:pt x="92394" y="206128"/>
                  </a:lnTo>
                  <a:lnTo>
                    <a:pt x="102249" y="2337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46" name="SMARTInkShape-Group391"/>
          <p:cNvGrpSpPr/>
          <p:nvPr/>
        </p:nvGrpSpPr>
        <p:grpSpPr>
          <a:xfrm>
            <a:off x="5499724" y="1818575"/>
            <a:ext cx="752085" cy="386610"/>
            <a:chOff x="5499724" y="1818575"/>
            <a:chExt cx="752085" cy="386610"/>
          </a:xfrm>
        </p:grpSpPr>
        <p:sp>
          <p:nvSpPr>
            <p:cNvPr id="8539" name="SMARTInkShape-2066"/>
            <p:cNvSpPr/>
            <p:nvPr>
              <p:custDataLst>
                <p:tags r:id="rId97"/>
              </p:custDataLst>
            </p:nvPr>
          </p:nvSpPr>
          <p:spPr>
            <a:xfrm>
              <a:off x="6142356" y="1942761"/>
              <a:ext cx="109453" cy="153348"/>
            </a:xfrm>
            <a:custGeom>
              <a:avLst/>
              <a:gdLst/>
              <a:ahLst/>
              <a:cxnLst/>
              <a:rect l="0" t="0" r="0" b="0"/>
              <a:pathLst>
                <a:path w="109453" h="153348">
                  <a:moveTo>
                    <a:pt x="109452" y="7277"/>
                  </a:moveTo>
                  <a:lnTo>
                    <a:pt x="109452" y="7277"/>
                  </a:lnTo>
                  <a:lnTo>
                    <a:pt x="109452" y="989"/>
                  </a:lnTo>
                  <a:lnTo>
                    <a:pt x="108641" y="651"/>
                  </a:lnTo>
                  <a:lnTo>
                    <a:pt x="85996" y="0"/>
                  </a:lnTo>
                  <a:lnTo>
                    <a:pt x="80633" y="2150"/>
                  </a:lnTo>
                  <a:lnTo>
                    <a:pt x="78067" y="3859"/>
                  </a:lnTo>
                  <a:lnTo>
                    <a:pt x="63099" y="8225"/>
                  </a:lnTo>
                  <a:lnTo>
                    <a:pt x="46360" y="27114"/>
                  </a:lnTo>
                  <a:lnTo>
                    <a:pt x="39724" y="38942"/>
                  </a:lnTo>
                  <a:lnTo>
                    <a:pt x="37070" y="50621"/>
                  </a:lnTo>
                  <a:lnTo>
                    <a:pt x="36454" y="74400"/>
                  </a:lnTo>
                  <a:lnTo>
                    <a:pt x="38598" y="79849"/>
                  </a:lnTo>
                  <a:lnTo>
                    <a:pt x="63484" y="109523"/>
                  </a:lnTo>
                  <a:lnTo>
                    <a:pt x="64199" y="111959"/>
                  </a:lnTo>
                  <a:lnTo>
                    <a:pt x="65488" y="113582"/>
                  </a:lnTo>
                  <a:lnTo>
                    <a:pt x="70368" y="116679"/>
                  </a:lnTo>
                  <a:lnTo>
                    <a:pt x="72596" y="122992"/>
                  </a:lnTo>
                  <a:lnTo>
                    <a:pt x="72905" y="130322"/>
                  </a:lnTo>
                  <a:lnTo>
                    <a:pt x="62054" y="142288"/>
                  </a:lnTo>
                  <a:lnTo>
                    <a:pt x="57820" y="144375"/>
                  </a:lnTo>
                  <a:lnTo>
                    <a:pt x="38832" y="146790"/>
                  </a:lnTo>
                  <a:lnTo>
                    <a:pt x="29110" y="151812"/>
                  </a:lnTo>
                  <a:lnTo>
                    <a:pt x="19375" y="153044"/>
                  </a:lnTo>
                  <a:lnTo>
                    <a:pt x="14506" y="151049"/>
                  </a:lnTo>
                  <a:lnTo>
                    <a:pt x="8646" y="147033"/>
                  </a:lnTo>
                  <a:lnTo>
                    <a:pt x="0" y="146052"/>
                  </a:lnTo>
                  <a:lnTo>
                    <a:pt x="6197" y="146045"/>
                  </a:lnTo>
                  <a:lnTo>
                    <a:pt x="6532" y="146856"/>
                  </a:lnTo>
                  <a:lnTo>
                    <a:pt x="6905" y="149921"/>
                  </a:lnTo>
                  <a:lnTo>
                    <a:pt x="7816" y="151064"/>
                  </a:lnTo>
                  <a:lnTo>
                    <a:pt x="13465" y="153047"/>
                  </a:lnTo>
                  <a:lnTo>
                    <a:pt x="21810" y="1533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40" name="SMARTInkShape-2067"/>
            <p:cNvSpPr/>
            <p:nvPr>
              <p:custDataLst>
                <p:tags r:id="rId98"/>
              </p:custDataLst>
            </p:nvPr>
          </p:nvSpPr>
          <p:spPr>
            <a:xfrm>
              <a:off x="6062218" y="1935439"/>
              <a:ext cx="94646" cy="36511"/>
            </a:xfrm>
            <a:custGeom>
              <a:avLst/>
              <a:gdLst/>
              <a:ahLst/>
              <a:cxnLst/>
              <a:rect l="0" t="0" r="0" b="0"/>
              <a:pathLst>
                <a:path w="94646" h="36511">
                  <a:moveTo>
                    <a:pt x="7001" y="7296"/>
                  </a:moveTo>
                  <a:lnTo>
                    <a:pt x="7001" y="7296"/>
                  </a:lnTo>
                  <a:lnTo>
                    <a:pt x="0" y="293"/>
                  </a:lnTo>
                  <a:lnTo>
                    <a:pt x="6708" y="0"/>
                  </a:lnTo>
                  <a:lnTo>
                    <a:pt x="18606" y="5013"/>
                  </a:lnTo>
                  <a:lnTo>
                    <a:pt x="31088" y="7431"/>
                  </a:lnTo>
                  <a:lnTo>
                    <a:pt x="64391" y="22053"/>
                  </a:lnTo>
                  <a:lnTo>
                    <a:pt x="94645" y="365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41" name="SMARTInkShape-2068"/>
            <p:cNvSpPr/>
            <p:nvPr>
              <p:custDataLst>
                <p:tags r:id="rId99"/>
              </p:custDataLst>
            </p:nvPr>
          </p:nvSpPr>
          <p:spPr>
            <a:xfrm>
              <a:off x="6113042" y="1818575"/>
              <a:ext cx="7303" cy="313248"/>
            </a:xfrm>
            <a:custGeom>
              <a:avLst/>
              <a:gdLst/>
              <a:ahLst/>
              <a:cxnLst/>
              <a:rect l="0" t="0" r="0" b="0"/>
              <a:pathLst>
                <a:path w="7303" h="313248">
                  <a:moveTo>
                    <a:pt x="0" y="0"/>
                  </a:moveTo>
                  <a:lnTo>
                    <a:pt x="0" y="0"/>
                  </a:lnTo>
                  <a:lnTo>
                    <a:pt x="0" y="3877"/>
                  </a:lnTo>
                  <a:lnTo>
                    <a:pt x="811" y="5019"/>
                  </a:lnTo>
                  <a:lnTo>
                    <a:pt x="2163" y="5781"/>
                  </a:lnTo>
                  <a:lnTo>
                    <a:pt x="3876" y="6288"/>
                  </a:lnTo>
                  <a:lnTo>
                    <a:pt x="5019" y="7438"/>
                  </a:lnTo>
                  <a:lnTo>
                    <a:pt x="6288" y="10880"/>
                  </a:lnTo>
                  <a:lnTo>
                    <a:pt x="7277" y="41844"/>
                  </a:lnTo>
                  <a:lnTo>
                    <a:pt x="7298" y="71803"/>
                  </a:lnTo>
                  <a:lnTo>
                    <a:pt x="7302" y="106334"/>
                  </a:lnTo>
                  <a:lnTo>
                    <a:pt x="5139" y="137813"/>
                  </a:lnTo>
                  <a:lnTo>
                    <a:pt x="1522" y="167698"/>
                  </a:lnTo>
                  <a:lnTo>
                    <a:pt x="451" y="197111"/>
                  </a:lnTo>
                  <a:lnTo>
                    <a:pt x="88" y="232253"/>
                  </a:lnTo>
                  <a:lnTo>
                    <a:pt x="5036" y="262638"/>
                  </a:lnTo>
                  <a:lnTo>
                    <a:pt x="7104" y="295872"/>
                  </a:lnTo>
                  <a:lnTo>
                    <a:pt x="7295" y="313247"/>
                  </a:lnTo>
                  <a:lnTo>
                    <a:pt x="7302" y="301404"/>
                  </a:lnTo>
                  <a:lnTo>
                    <a:pt x="0" y="29214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42" name="SMARTInkShape-2069"/>
            <p:cNvSpPr/>
            <p:nvPr>
              <p:custDataLst>
                <p:tags r:id="rId100"/>
              </p:custDataLst>
            </p:nvPr>
          </p:nvSpPr>
          <p:spPr>
            <a:xfrm>
              <a:off x="5886633" y="1833182"/>
              <a:ext cx="153348" cy="283020"/>
            </a:xfrm>
            <a:custGeom>
              <a:avLst/>
              <a:gdLst/>
              <a:ahLst/>
              <a:cxnLst/>
              <a:rect l="0" t="0" r="0" b="0"/>
              <a:pathLst>
                <a:path w="153348" h="283020">
                  <a:moveTo>
                    <a:pt x="0" y="0"/>
                  </a:moveTo>
                  <a:lnTo>
                    <a:pt x="0" y="0"/>
                  </a:lnTo>
                  <a:lnTo>
                    <a:pt x="0" y="3877"/>
                  </a:lnTo>
                  <a:lnTo>
                    <a:pt x="2163" y="7945"/>
                  </a:lnTo>
                  <a:lnTo>
                    <a:pt x="10164" y="17168"/>
                  </a:lnTo>
                  <a:lnTo>
                    <a:pt x="12632" y="24131"/>
                  </a:lnTo>
                  <a:lnTo>
                    <a:pt x="16187" y="37176"/>
                  </a:lnTo>
                  <a:lnTo>
                    <a:pt x="31741" y="70639"/>
                  </a:lnTo>
                  <a:lnTo>
                    <a:pt x="40593" y="95915"/>
                  </a:lnTo>
                  <a:lnTo>
                    <a:pt x="47273" y="131591"/>
                  </a:lnTo>
                  <a:lnTo>
                    <a:pt x="50617" y="167998"/>
                  </a:lnTo>
                  <a:lnTo>
                    <a:pt x="51057" y="204501"/>
                  </a:lnTo>
                  <a:lnTo>
                    <a:pt x="51115" y="237139"/>
                  </a:lnTo>
                  <a:lnTo>
                    <a:pt x="51124" y="269788"/>
                  </a:lnTo>
                  <a:lnTo>
                    <a:pt x="51124" y="266222"/>
                  </a:lnTo>
                  <a:lnTo>
                    <a:pt x="53288" y="262227"/>
                  </a:lnTo>
                  <a:lnTo>
                    <a:pt x="55001" y="260026"/>
                  </a:lnTo>
                  <a:lnTo>
                    <a:pt x="56905" y="253252"/>
                  </a:lnTo>
                  <a:lnTo>
                    <a:pt x="60140" y="240314"/>
                  </a:lnTo>
                  <a:lnTo>
                    <a:pt x="63246" y="230154"/>
                  </a:lnTo>
                  <a:lnTo>
                    <a:pt x="69281" y="196726"/>
                  </a:lnTo>
                  <a:lnTo>
                    <a:pt x="82649" y="160616"/>
                  </a:lnTo>
                  <a:lnTo>
                    <a:pt x="99157" y="125775"/>
                  </a:lnTo>
                  <a:lnTo>
                    <a:pt x="111900" y="107972"/>
                  </a:lnTo>
                  <a:lnTo>
                    <a:pt x="116818" y="104793"/>
                  </a:lnTo>
                  <a:lnTo>
                    <a:pt x="119265" y="103945"/>
                  </a:lnTo>
                  <a:lnTo>
                    <a:pt x="120896" y="104191"/>
                  </a:lnTo>
                  <a:lnTo>
                    <a:pt x="121984" y="105167"/>
                  </a:lnTo>
                  <a:lnTo>
                    <a:pt x="141291" y="141402"/>
                  </a:lnTo>
                  <a:lnTo>
                    <a:pt x="145441" y="173467"/>
                  </a:lnTo>
                  <a:lnTo>
                    <a:pt x="145987" y="205221"/>
                  </a:lnTo>
                  <a:lnTo>
                    <a:pt x="148216" y="233855"/>
                  </a:lnTo>
                  <a:lnTo>
                    <a:pt x="153072" y="268392"/>
                  </a:lnTo>
                  <a:lnTo>
                    <a:pt x="153347" y="283019"/>
                  </a:lnTo>
                  <a:lnTo>
                    <a:pt x="152544" y="282814"/>
                  </a:lnTo>
                  <a:lnTo>
                    <a:pt x="147082" y="278389"/>
                  </a:lnTo>
                  <a:lnTo>
                    <a:pt x="146070" y="2629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43" name="SMARTInkShape-2070"/>
            <p:cNvSpPr/>
            <p:nvPr>
              <p:custDataLst>
                <p:tags r:id="rId101"/>
              </p:custDataLst>
            </p:nvPr>
          </p:nvSpPr>
          <p:spPr>
            <a:xfrm>
              <a:off x="5835508" y="1928128"/>
              <a:ext cx="14608" cy="167981"/>
            </a:xfrm>
            <a:custGeom>
              <a:avLst/>
              <a:gdLst/>
              <a:ahLst/>
              <a:cxnLst/>
              <a:rect l="0" t="0" r="0" b="0"/>
              <a:pathLst>
                <a:path w="14608" h="167981">
                  <a:moveTo>
                    <a:pt x="0" y="0"/>
                  </a:moveTo>
                  <a:lnTo>
                    <a:pt x="0" y="0"/>
                  </a:lnTo>
                  <a:lnTo>
                    <a:pt x="0" y="3877"/>
                  </a:lnTo>
                  <a:lnTo>
                    <a:pt x="811" y="5019"/>
                  </a:lnTo>
                  <a:lnTo>
                    <a:pt x="2164" y="5781"/>
                  </a:lnTo>
                  <a:lnTo>
                    <a:pt x="3877" y="6288"/>
                  </a:lnTo>
                  <a:lnTo>
                    <a:pt x="5018" y="7438"/>
                  </a:lnTo>
                  <a:lnTo>
                    <a:pt x="7003" y="13503"/>
                  </a:lnTo>
                  <a:lnTo>
                    <a:pt x="8055" y="21031"/>
                  </a:lnTo>
                  <a:lnTo>
                    <a:pt x="13071" y="37305"/>
                  </a:lnTo>
                  <a:lnTo>
                    <a:pt x="14472" y="71581"/>
                  </a:lnTo>
                  <a:lnTo>
                    <a:pt x="14589" y="103019"/>
                  </a:lnTo>
                  <a:lnTo>
                    <a:pt x="14605" y="134991"/>
                  </a:lnTo>
                  <a:lnTo>
                    <a:pt x="14607" y="1679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44" name="SMARTInkShape-2071"/>
            <p:cNvSpPr/>
            <p:nvPr>
              <p:custDataLst>
                <p:tags r:id="rId102"/>
              </p:custDataLst>
            </p:nvPr>
          </p:nvSpPr>
          <p:spPr>
            <a:xfrm>
              <a:off x="5675593" y="1921249"/>
              <a:ext cx="108763" cy="152355"/>
            </a:xfrm>
            <a:custGeom>
              <a:avLst/>
              <a:gdLst/>
              <a:ahLst/>
              <a:cxnLst/>
              <a:rect l="0" t="0" r="0" b="0"/>
              <a:pathLst>
                <a:path w="108763" h="152355">
                  <a:moveTo>
                    <a:pt x="94184" y="36093"/>
                  </a:moveTo>
                  <a:lnTo>
                    <a:pt x="94184" y="36093"/>
                  </a:lnTo>
                  <a:lnTo>
                    <a:pt x="94184" y="25213"/>
                  </a:lnTo>
                  <a:lnTo>
                    <a:pt x="92019" y="20978"/>
                  </a:lnTo>
                  <a:lnTo>
                    <a:pt x="77015" y="4414"/>
                  </a:lnTo>
                  <a:lnTo>
                    <a:pt x="72217" y="1726"/>
                  </a:lnTo>
                  <a:lnTo>
                    <a:pt x="62523" y="0"/>
                  </a:lnTo>
                  <a:lnTo>
                    <a:pt x="57661" y="1928"/>
                  </a:lnTo>
                  <a:lnTo>
                    <a:pt x="30459" y="26920"/>
                  </a:lnTo>
                  <a:lnTo>
                    <a:pt x="12266" y="58719"/>
                  </a:lnTo>
                  <a:lnTo>
                    <a:pt x="5028" y="72929"/>
                  </a:lnTo>
                  <a:lnTo>
                    <a:pt x="0" y="109170"/>
                  </a:lnTo>
                  <a:lnTo>
                    <a:pt x="3341" y="127174"/>
                  </a:lnTo>
                  <a:lnTo>
                    <a:pt x="9470" y="142787"/>
                  </a:lnTo>
                  <a:lnTo>
                    <a:pt x="12551" y="146174"/>
                  </a:lnTo>
                  <a:lnTo>
                    <a:pt x="20303" y="149938"/>
                  </a:lnTo>
                  <a:lnTo>
                    <a:pt x="33484" y="152354"/>
                  </a:lnTo>
                  <a:lnTo>
                    <a:pt x="46263" y="151961"/>
                  </a:lnTo>
                  <a:lnTo>
                    <a:pt x="59517" y="147066"/>
                  </a:lnTo>
                  <a:lnTo>
                    <a:pt x="66062" y="142760"/>
                  </a:lnTo>
                  <a:lnTo>
                    <a:pt x="88575" y="113686"/>
                  </a:lnTo>
                  <a:lnTo>
                    <a:pt x="99636" y="79896"/>
                  </a:lnTo>
                  <a:lnTo>
                    <a:pt x="105256" y="45830"/>
                  </a:lnTo>
                  <a:lnTo>
                    <a:pt x="108325" y="29430"/>
                  </a:lnTo>
                  <a:lnTo>
                    <a:pt x="108762" y="21951"/>
                  </a:lnTo>
                  <a:lnTo>
                    <a:pt x="102500" y="21527"/>
                  </a:lnTo>
                  <a:lnTo>
                    <a:pt x="102162" y="22325"/>
                  </a:lnTo>
                  <a:lnTo>
                    <a:pt x="101487" y="2878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45" name="SMARTInkShape-2072"/>
            <p:cNvSpPr/>
            <p:nvPr>
              <p:custDataLst>
                <p:tags r:id="rId103"/>
              </p:custDataLst>
            </p:nvPr>
          </p:nvSpPr>
          <p:spPr>
            <a:xfrm>
              <a:off x="5499724" y="1899490"/>
              <a:ext cx="122627" cy="305695"/>
            </a:xfrm>
            <a:custGeom>
              <a:avLst/>
              <a:gdLst/>
              <a:ahLst/>
              <a:cxnLst/>
              <a:rect l="0" t="0" r="0" b="0"/>
              <a:pathLst>
                <a:path w="122627" h="305695">
                  <a:moveTo>
                    <a:pt x="36340" y="57852"/>
                  </a:moveTo>
                  <a:lnTo>
                    <a:pt x="36340" y="57852"/>
                  </a:lnTo>
                  <a:lnTo>
                    <a:pt x="36340" y="90681"/>
                  </a:lnTo>
                  <a:lnTo>
                    <a:pt x="36340" y="119158"/>
                  </a:lnTo>
                  <a:lnTo>
                    <a:pt x="34176" y="146347"/>
                  </a:lnTo>
                  <a:lnTo>
                    <a:pt x="30559" y="174961"/>
                  </a:lnTo>
                  <a:lnTo>
                    <a:pt x="29488" y="203997"/>
                  </a:lnTo>
                  <a:lnTo>
                    <a:pt x="29125" y="239012"/>
                  </a:lnTo>
                  <a:lnTo>
                    <a:pt x="29049" y="274605"/>
                  </a:lnTo>
                  <a:lnTo>
                    <a:pt x="29035" y="305694"/>
                  </a:lnTo>
                  <a:lnTo>
                    <a:pt x="25159" y="302153"/>
                  </a:lnTo>
                  <a:lnTo>
                    <a:pt x="23256" y="296000"/>
                  </a:lnTo>
                  <a:lnTo>
                    <a:pt x="20020" y="283411"/>
                  </a:lnTo>
                  <a:lnTo>
                    <a:pt x="16914" y="272522"/>
                  </a:lnTo>
                  <a:lnTo>
                    <a:pt x="12757" y="241247"/>
                  </a:lnTo>
                  <a:lnTo>
                    <a:pt x="6630" y="214440"/>
                  </a:lnTo>
                  <a:lnTo>
                    <a:pt x="1839" y="182964"/>
                  </a:lnTo>
                  <a:lnTo>
                    <a:pt x="420" y="153080"/>
                  </a:lnTo>
                  <a:lnTo>
                    <a:pt x="0" y="123667"/>
                  </a:lnTo>
                  <a:lnTo>
                    <a:pt x="2039" y="94394"/>
                  </a:lnTo>
                  <a:lnTo>
                    <a:pt x="7782" y="65163"/>
                  </a:lnTo>
                  <a:lnTo>
                    <a:pt x="16994" y="33959"/>
                  </a:lnTo>
                  <a:lnTo>
                    <a:pt x="34834" y="9271"/>
                  </a:lnTo>
                  <a:lnTo>
                    <a:pt x="37771" y="5989"/>
                  </a:lnTo>
                  <a:lnTo>
                    <a:pt x="45362" y="2341"/>
                  </a:lnTo>
                  <a:lnTo>
                    <a:pt x="59582" y="0"/>
                  </a:lnTo>
                  <a:lnTo>
                    <a:pt x="71539" y="3472"/>
                  </a:lnTo>
                  <a:lnTo>
                    <a:pt x="92751" y="14243"/>
                  </a:lnTo>
                  <a:lnTo>
                    <a:pt x="98740" y="19806"/>
                  </a:lnTo>
                  <a:lnTo>
                    <a:pt x="105863" y="31251"/>
                  </a:lnTo>
                  <a:lnTo>
                    <a:pt x="120930" y="67005"/>
                  </a:lnTo>
                  <a:lnTo>
                    <a:pt x="122626" y="73551"/>
                  </a:lnTo>
                  <a:lnTo>
                    <a:pt x="121215" y="81330"/>
                  </a:lnTo>
                  <a:lnTo>
                    <a:pt x="114913" y="101169"/>
                  </a:lnTo>
                  <a:lnTo>
                    <a:pt x="99533" y="118685"/>
                  </a:lnTo>
                  <a:lnTo>
                    <a:pt x="84860" y="127635"/>
                  </a:lnTo>
                  <a:lnTo>
                    <a:pt x="73305" y="130245"/>
                  </a:lnTo>
                  <a:lnTo>
                    <a:pt x="67085" y="130760"/>
                  </a:lnTo>
                  <a:lnTo>
                    <a:pt x="59400" y="124587"/>
                  </a:lnTo>
                  <a:lnTo>
                    <a:pt x="58761" y="121866"/>
                  </a:lnTo>
                  <a:lnTo>
                    <a:pt x="58591" y="120004"/>
                  </a:lnTo>
                  <a:lnTo>
                    <a:pt x="59289" y="118763"/>
                  </a:lnTo>
                  <a:lnTo>
                    <a:pt x="60566" y="117935"/>
                  </a:lnTo>
                  <a:lnTo>
                    <a:pt x="64568" y="116607"/>
                  </a:lnTo>
                  <a:lnTo>
                    <a:pt x="65116" y="114261"/>
                  </a:lnTo>
                  <a:lnTo>
                    <a:pt x="65554" y="10897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49" name="SMARTInkShape-Group392"/>
          <p:cNvGrpSpPr/>
          <p:nvPr/>
        </p:nvGrpSpPr>
        <p:grpSpPr>
          <a:xfrm>
            <a:off x="4900658" y="1775885"/>
            <a:ext cx="292142" cy="174154"/>
            <a:chOff x="4900658" y="1775885"/>
            <a:chExt cx="292142" cy="174154"/>
          </a:xfrm>
        </p:grpSpPr>
        <p:sp>
          <p:nvSpPr>
            <p:cNvPr id="8547" name="SMARTInkShape-2073"/>
            <p:cNvSpPr/>
            <p:nvPr>
              <p:custDataLst>
                <p:tags r:id="rId95"/>
              </p:custDataLst>
            </p:nvPr>
          </p:nvSpPr>
          <p:spPr>
            <a:xfrm>
              <a:off x="5105285" y="1775885"/>
              <a:ext cx="87515" cy="129803"/>
            </a:xfrm>
            <a:custGeom>
              <a:avLst/>
              <a:gdLst/>
              <a:ahLst/>
              <a:cxnLst/>
              <a:rect l="0" t="0" r="0" b="0"/>
              <a:pathLst>
                <a:path w="87515" h="129803">
                  <a:moveTo>
                    <a:pt x="87514" y="20779"/>
                  </a:moveTo>
                  <a:lnTo>
                    <a:pt x="87514" y="20779"/>
                  </a:lnTo>
                  <a:lnTo>
                    <a:pt x="87514" y="16902"/>
                  </a:lnTo>
                  <a:lnTo>
                    <a:pt x="85350" y="12835"/>
                  </a:lnTo>
                  <a:lnTo>
                    <a:pt x="74011" y="0"/>
                  </a:lnTo>
                  <a:lnTo>
                    <a:pt x="72831" y="434"/>
                  </a:lnTo>
                  <a:lnTo>
                    <a:pt x="67294" y="4112"/>
                  </a:lnTo>
                  <a:lnTo>
                    <a:pt x="62838" y="5256"/>
                  </a:lnTo>
                  <a:lnTo>
                    <a:pt x="51890" y="13655"/>
                  </a:lnTo>
                  <a:lnTo>
                    <a:pt x="23435" y="50096"/>
                  </a:lnTo>
                  <a:lnTo>
                    <a:pt x="7320" y="84997"/>
                  </a:lnTo>
                  <a:lnTo>
                    <a:pt x="1343" y="101811"/>
                  </a:lnTo>
                  <a:lnTo>
                    <a:pt x="0" y="124295"/>
                  </a:lnTo>
                  <a:lnTo>
                    <a:pt x="769" y="126307"/>
                  </a:lnTo>
                  <a:lnTo>
                    <a:pt x="2093" y="127649"/>
                  </a:lnTo>
                  <a:lnTo>
                    <a:pt x="5728" y="129140"/>
                  </a:lnTo>
                  <a:lnTo>
                    <a:pt x="10048" y="129802"/>
                  </a:lnTo>
                  <a:lnTo>
                    <a:pt x="11525" y="129167"/>
                  </a:lnTo>
                  <a:lnTo>
                    <a:pt x="12510" y="127933"/>
                  </a:lnTo>
                  <a:lnTo>
                    <a:pt x="14415" y="124397"/>
                  </a:lnTo>
                  <a:lnTo>
                    <a:pt x="17967" y="120120"/>
                  </a:lnTo>
                  <a:lnTo>
                    <a:pt x="35005" y="106195"/>
                  </a:lnTo>
                  <a:lnTo>
                    <a:pt x="47568" y="84595"/>
                  </a:lnTo>
                  <a:lnTo>
                    <a:pt x="57150" y="49705"/>
                  </a:lnTo>
                  <a:lnTo>
                    <a:pt x="58270" y="18702"/>
                  </a:lnTo>
                  <a:lnTo>
                    <a:pt x="56122" y="13634"/>
                  </a:lnTo>
                  <a:lnTo>
                    <a:pt x="51296" y="6609"/>
                  </a:lnTo>
                  <a:lnTo>
                    <a:pt x="47208" y="10179"/>
                  </a:lnTo>
                  <a:lnTo>
                    <a:pt x="45255" y="14175"/>
                  </a:lnTo>
                  <a:lnTo>
                    <a:pt x="44001" y="19475"/>
                  </a:lnTo>
                  <a:lnTo>
                    <a:pt x="43088" y="19910"/>
                  </a:lnTo>
                  <a:lnTo>
                    <a:pt x="36389" y="207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48" name="SMARTInkShape-2074"/>
            <p:cNvSpPr/>
            <p:nvPr>
              <p:custDataLst>
                <p:tags r:id="rId96"/>
              </p:custDataLst>
            </p:nvPr>
          </p:nvSpPr>
          <p:spPr>
            <a:xfrm>
              <a:off x="4900658" y="1804098"/>
              <a:ext cx="131465" cy="145941"/>
            </a:xfrm>
            <a:custGeom>
              <a:avLst/>
              <a:gdLst/>
              <a:ahLst/>
              <a:cxnLst/>
              <a:rect l="0" t="0" r="0" b="0"/>
              <a:pathLst>
                <a:path w="131465" h="145941">
                  <a:moveTo>
                    <a:pt x="0" y="21780"/>
                  </a:moveTo>
                  <a:lnTo>
                    <a:pt x="0" y="21780"/>
                  </a:lnTo>
                  <a:lnTo>
                    <a:pt x="3877" y="25658"/>
                  </a:lnTo>
                  <a:lnTo>
                    <a:pt x="5781" y="31889"/>
                  </a:lnTo>
                  <a:lnTo>
                    <a:pt x="9334" y="52764"/>
                  </a:lnTo>
                  <a:lnTo>
                    <a:pt x="13045" y="66126"/>
                  </a:lnTo>
                  <a:lnTo>
                    <a:pt x="14516" y="99715"/>
                  </a:lnTo>
                  <a:lnTo>
                    <a:pt x="21708" y="135918"/>
                  </a:lnTo>
                  <a:lnTo>
                    <a:pt x="21908" y="145810"/>
                  </a:lnTo>
                  <a:lnTo>
                    <a:pt x="21911" y="111391"/>
                  </a:lnTo>
                  <a:lnTo>
                    <a:pt x="22722" y="92289"/>
                  </a:lnTo>
                  <a:lnTo>
                    <a:pt x="29349" y="58140"/>
                  </a:lnTo>
                  <a:lnTo>
                    <a:pt x="39290" y="31818"/>
                  </a:lnTo>
                  <a:lnTo>
                    <a:pt x="51169" y="15158"/>
                  </a:lnTo>
                  <a:lnTo>
                    <a:pt x="60872" y="4873"/>
                  </a:lnTo>
                  <a:lnTo>
                    <a:pt x="65736" y="2094"/>
                  </a:lnTo>
                  <a:lnTo>
                    <a:pt x="75471" y="309"/>
                  </a:lnTo>
                  <a:lnTo>
                    <a:pt x="82773" y="0"/>
                  </a:lnTo>
                  <a:lnTo>
                    <a:pt x="87642" y="2092"/>
                  </a:lnTo>
                  <a:lnTo>
                    <a:pt x="97380" y="10047"/>
                  </a:lnTo>
                  <a:lnTo>
                    <a:pt x="100086" y="16836"/>
                  </a:lnTo>
                  <a:lnTo>
                    <a:pt x="102099" y="24452"/>
                  </a:lnTo>
                  <a:lnTo>
                    <a:pt x="106984" y="34113"/>
                  </a:lnTo>
                  <a:lnTo>
                    <a:pt x="113330" y="70572"/>
                  </a:lnTo>
                  <a:lnTo>
                    <a:pt x="117461" y="104560"/>
                  </a:lnTo>
                  <a:lnTo>
                    <a:pt x="130875" y="139518"/>
                  </a:lnTo>
                  <a:lnTo>
                    <a:pt x="131464" y="14594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58" name="SMARTInkShape-Group393"/>
          <p:cNvGrpSpPr/>
          <p:nvPr/>
        </p:nvGrpSpPr>
        <p:grpSpPr>
          <a:xfrm>
            <a:off x="3644648" y="1782058"/>
            <a:ext cx="1022299" cy="404568"/>
            <a:chOff x="3644648" y="1782058"/>
            <a:chExt cx="1022299" cy="404568"/>
          </a:xfrm>
        </p:grpSpPr>
        <p:sp>
          <p:nvSpPr>
            <p:cNvPr id="8550" name="SMARTInkShape-2075"/>
            <p:cNvSpPr/>
            <p:nvPr>
              <p:custDataLst>
                <p:tags r:id="rId87"/>
              </p:custDataLst>
            </p:nvPr>
          </p:nvSpPr>
          <p:spPr>
            <a:xfrm>
              <a:off x="4477143" y="1825878"/>
              <a:ext cx="189804" cy="7305"/>
            </a:xfrm>
            <a:custGeom>
              <a:avLst/>
              <a:gdLst/>
              <a:ahLst/>
              <a:cxnLst/>
              <a:rect l="0" t="0" r="0" b="0"/>
              <a:pathLst>
                <a:path w="189804" h="7305">
                  <a:moveTo>
                    <a:pt x="7215" y="7304"/>
                  </a:moveTo>
                  <a:lnTo>
                    <a:pt x="7215" y="7304"/>
                  </a:lnTo>
                  <a:lnTo>
                    <a:pt x="7215" y="3427"/>
                  </a:lnTo>
                  <a:lnTo>
                    <a:pt x="6403" y="2285"/>
                  </a:lnTo>
                  <a:lnTo>
                    <a:pt x="5051" y="1523"/>
                  </a:lnTo>
                  <a:lnTo>
                    <a:pt x="0" y="27"/>
                  </a:lnTo>
                  <a:lnTo>
                    <a:pt x="35448" y="0"/>
                  </a:lnTo>
                  <a:lnTo>
                    <a:pt x="68163" y="6627"/>
                  </a:lnTo>
                  <a:lnTo>
                    <a:pt x="102165" y="7264"/>
                  </a:lnTo>
                  <a:lnTo>
                    <a:pt x="137560" y="7304"/>
                  </a:lnTo>
                  <a:lnTo>
                    <a:pt x="172023" y="7304"/>
                  </a:lnTo>
                  <a:lnTo>
                    <a:pt x="189803"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51" name="SMARTInkShape-2076"/>
            <p:cNvSpPr/>
            <p:nvPr>
              <p:custDataLst>
                <p:tags r:id="rId88"/>
              </p:custDataLst>
            </p:nvPr>
          </p:nvSpPr>
          <p:spPr>
            <a:xfrm>
              <a:off x="4513572" y="1782058"/>
              <a:ext cx="21911" cy="255623"/>
            </a:xfrm>
            <a:custGeom>
              <a:avLst/>
              <a:gdLst/>
              <a:ahLst/>
              <a:cxnLst/>
              <a:rect l="0" t="0" r="0" b="0"/>
              <a:pathLst>
                <a:path w="21911" h="255623">
                  <a:moveTo>
                    <a:pt x="0" y="0"/>
                  </a:moveTo>
                  <a:lnTo>
                    <a:pt x="0" y="0"/>
                  </a:lnTo>
                  <a:lnTo>
                    <a:pt x="0" y="34547"/>
                  </a:lnTo>
                  <a:lnTo>
                    <a:pt x="5781" y="66433"/>
                  </a:lnTo>
                  <a:lnTo>
                    <a:pt x="7103" y="102341"/>
                  </a:lnTo>
                  <a:lnTo>
                    <a:pt x="7277" y="138778"/>
                  </a:lnTo>
                  <a:lnTo>
                    <a:pt x="9464" y="175285"/>
                  </a:lnTo>
                  <a:lnTo>
                    <a:pt x="14155" y="211160"/>
                  </a:lnTo>
                  <a:lnTo>
                    <a:pt x="14599" y="246438"/>
                  </a:lnTo>
                  <a:lnTo>
                    <a:pt x="14607" y="255622"/>
                  </a:lnTo>
                  <a:lnTo>
                    <a:pt x="18484" y="251745"/>
                  </a:lnTo>
                  <a:lnTo>
                    <a:pt x="20388" y="247678"/>
                  </a:lnTo>
                  <a:lnTo>
                    <a:pt x="21910" y="2337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52" name="SMARTInkShape-2077"/>
            <p:cNvSpPr/>
            <p:nvPr>
              <p:custDataLst>
                <p:tags r:id="rId89"/>
              </p:custDataLst>
            </p:nvPr>
          </p:nvSpPr>
          <p:spPr>
            <a:xfrm>
              <a:off x="4425968" y="1972072"/>
              <a:ext cx="87605" cy="124037"/>
            </a:xfrm>
            <a:custGeom>
              <a:avLst/>
              <a:gdLst/>
              <a:ahLst/>
              <a:cxnLst/>
              <a:rect l="0" t="0" r="0" b="0"/>
              <a:pathLst>
                <a:path w="87605" h="124037">
                  <a:moveTo>
                    <a:pt x="87604" y="21787"/>
                  </a:moveTo>
                  <a:lnTo>
                    <a:pt x="87604" y="21787"/>
                  </a:lnTo>
                  <a:lnTo>
                    <a:pt x="75958" y="9330"/>
                  </a:lnTo>
                  <a:lnTo>
                    <a:pt x="74313" y="4619"/>
                  </a:lnTo>
                  <a:lnTo>
                    <a:pt x="73063" y="3038"/>
                  </a:lnTo>
                  <a:lnTo>
                    <a:pt x="69510" y="1282"/>
                  </a:lnTo>
                  <a:lnTo>
                    <a:pt x="55863" y="0"/>
                  </a:lnTo>
                  <a:lnTo>
                    <a:pt x="51045" y="2095"/>
                  </a:lnTo>
                  <a:lnTo>
                    <a:pt x="30165" y="20925"/>
                  </a:lnTo>
                  <a:lnTo>
                    <a:pt x="9900" y="53528"/>
                  </a:lnTo>
                  <a:lnTo>
                    <a:pt x="3267" y="68070"/>
                  </a:lnTo>
                  <a:lnTo>
                    <a:pt x="0" y="104434"/>
                  </a:lnTo>
                  <a:lnTo>
                    <a:pt x="799" y="106099"/>
                  </a:lnTo>
                  <a:lnTo>
                    <a:pt x="2142" y="107209"/>
                  </a:lnTo>
                  <a:lnTo>
                    <a:pt x="3850" y="107949"/>
                  </a:lnTo>
                  <a:lnTo>
                    <a:pt x="4989" y="107631"/>
                  </a:lnTo>
                  <a:lnTo>
                    <a:pt x="5747" y="106608"/>
                  </a:lnTo>
                  <a:lnTo>
                    <a:pt x="6253" y="105114"/>
                  </a:lnTo>
                  <a:lnTo>
                    <a:pt x="7402" y="104118"/>
                  </a:lnTo>
                  <a:lnTo>
                    <a:pt x="10843" y="103011"/>
                  </a:lnTo>
                  <a:lnTo>
                    <a:pt x="12085" y="101093"/>
                  </a:lnTo>
                  <a:lnTo>
                    <a:pt x="16242" y="88517"/>
                  </a:lnTo>
                  <a:lnTo>
                    <a:pt x="18119" y="85750"/>
                  </a:lnTo>
                  <a:lnTo>
                    <a:pt x="28063" y="49900"/>
                  </a:lnTo>
                  <a:lnTo>
                    <a:pt x="29173" y="15655"/>
                  </a:lnTo>
                  <a:lnTo>
                    <a:pt x="28364" y="47125"/>
                  </a:lnTo>
                  <a:lnTo>
                    <a:pt x="22888" y="74485"/>
                  </a:lnTo>
                  <a:lnTo>
                    <a:pt x="21890" y="109749"/>
                  </a:lnTo>
                  <a:lnTo>
                    <a:pt x="21872" y="12403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53" name="SMARTInkShape-2078"/>
            <p:cNvSpPr/>
            <p:nvPr>
              <p:custDataLst>
                <p:tags r:id="rId90"/>
              </p:custDataLst>
            </p:nvPr>
          </p:nvSpPr>
          <p:spPr>
            <a:xfrm>
              <a:off x="4301770" y="1826303"/>
              <a:ext cx="87643" cy="320454"/>
            </a:xfrm>
            <a:custGeom>
              <a:avLst/>
              <a:gdLst/>
              <a:ahLst/>
              <a:cxnLst/>
              <a:rect l="0" t="0" r="0" b="0"/>
              <a:pathLst>
                <a:path w="87643" h="320454">
                  <a:moveTo>
                    <a:pt x="0" y="28790"/>
                  </a:moveTo>
                  <a:lnTo>
                    <a:pt x="0" y="28790"/>
                  </a:lnTo>
                  <a:lnTo>
                    <a:pt x="0" y="0"/>
                  </a:lnTo>
                  <a:lnTo>
                    <a:pt x="0" y="3578"/>
                  </a:lnTo>
                  <a:lnTo>
                    <a:pt x="7438" y="39039"/>
                  </a:lnTo>
                  <a:lnTo>
                    <a:pt x="12951" y="68053"/>
                  </a:lnTo>
                  <a:lnTo>
                    <a:pt x="14116" y="95335"/>
                  </a:lnTo>
                  <a:lnTo>
                    <a:pt x="14462" y="126140"/>
                  </a:lnTo>
                  <a:lnTo>
                    <a:pt x="14564" y="158801"/>
                  </a:lnTo>
                  <a:lnTo>
                    <a:pt x="14594" y="189037"/>
                  </a:lnTo>
                  <a:lnTo>
                    <a:pt x="14603" y="218554"/>
                  </a:lnTo>
                  <a:lnTo>
                    <a:pt x="14606" y="253731"/>
                  </a:lnTo>
                  <a:lnTo>
                    <a:pt x="20387" y="289359"/>
                  </a:lnTo>
                  <a:lnTo>
                    <a:pt x="21903" y="320453"/>
                  </a:lnTo>
                  <a:lnTo>
                    <a:pt x="21911" y="286685"/>
                  </a:lnTo>
                  <a:lnTo>
                    <a:pt x="21911" y="255647"/>
                  </a:lnTo>
                  <a:lnTo>
                    <a:pt x="22722" y="221054"/>
                  </a:lnTo>
                  <a:lnTo>
                    <a:pt x="27691" y="189936"/>
                  </a:lnTo>
                  <a:lnTo>
                    <a:pt x="30927" y="169859"/>
                  </a:lnTo>
                  <a:lnTo>
                    <a:pt x="36593" y="145138"/>
                  </a:lnTo>
                  <a:lnTo>
                    <a:pt x="38191" y="142873"/>
                  </a:lnTo>
                  <a:lnTo>
                    <a:pt x="42709" y="139237"/>
                  </a:lnTo>
                  <a:lnTo>
                    <a:pt x="45491" y="140904"/>
                  </a:lnTo>
                  <a:lnTo>
                    <a:pt x="47368" y="142485"/>
                  </a:lnTo>
                  <a:lnTo>
                    <a:pt x="49455" y="146405"/>
                  </a:lnTo>
                  <a:lnTo>
                    <a:pt x="50012" y="148586"/>
                  </a:lnTo>
                  <a:lnTo>
                    <a:pt x="55924" y="158730"/>
                  </a:lnTo>
                  <a:lnTo>
                    <a:pt x="64039" y="189911"/>
                  </a:lnTo>
                  <a:lnTo>
                    <a:pt x="71017" y="213148"/>
                  </a:lnTo>
                  <a:lnTo>
                    <a:pt x="77789" y="248128"/>
                  </a:lnTo>
                  <a:lnTo>
                    <a:pt x="85134" y="284283"/>
                  </a:lnTo>
                  <a:lnTo>
                    <a:pt x="86899" y="291137"/>
                  </a:lnTo>
                  <a:lnTo>
                    <a:pt x="87642" y="3063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54" name="SMARTInkShape-2079"/>
            <p:cNvSpPr/>
            <p:nvPr>
              <p:custDataLst>
                <p:tags r:id="rId91"/>
              </p:custDataLst>
            </p:nvPr>
          </p:nvSpPr>
          <p:spPr>
            <a:xfrm>
              <a:off x="4171409" y="1833182"/>
              <a:ext cx="108451" cy="353444"/>
            </a:xfrm>
            <a:custGeom>
              <a:avLst/>
              <a:gdLst/>
              <a:ahLst/>
              <a:cxnLst/>
              <a:rect l="0" t="0" r="0" b="0"/>
              <a:pathLst>
                <a:path w="108451" h="353444">
                  <a:moveTo>
                    <a:pt x="57326" y="0"/>
                  </a:moveTo>
                  <a:lnTo>
                    <a:pt x="57326" y="0"/>
                  </a:lnTo>
                  <a:lnTo>
                    <a:pt x="58137" y="26344"/>
                  </a:lnTo>
                  <a:lnTo>
                    <a:pt x="63614" y="59012"/>
                  </a:lnTo>
                  <a:lnTo>
                    <a:pt x="64429" y="94400"/>
                  </a:lnTo>
                  <a:lnTo>
                    <a:pt x="64570" y="127875"/>
                  </a:lnTo>
                  <a:lnTo>
                    <a:pt x="64612" y="162680"/>
                  </a:lnTo>
                  <a:lnTo>
                    <a:pt x="64624" y="193911"/>
                  </a:lnTo>
                  <a:lnTo>
                    <a:pt x="64628" y="223723"/>
                  </a:lnTo>
                  <a:lnTo>
                    <a:pt x="64629" y="252303"/>
                  </a:lnTo>
                  <a:lnTo>
                    <a:pt x="64629" y="284181"/>
                  </a:lnTo>
                  <a:lnTo>
                    <a:pt x="63818" y="320457"/>
                  </a:lnTo>
                  <a:lnTo>
                    <a:pt x="57191" y="346880"/>
                  </a:lnTo>
                  <a:lnTo>
                    <a:pt x="53749" y="352446"/>
                  </a:lnTo>
                  <a:lnTo>
                    <a:pt x="51695" y="353443"/>
                  </a:lnTo>
                  <a:lnTo>
                    <a:pt x="49515" y="353297"/>
                  </a:lnTo>
                  <a:lnTo>
                    <a:pt x="47249" y="352387"/>
                  </a:lnTo>
                  <a:lnTo>
                    <a:pt x="42568" y="347049"/>
                  </a:lnTo>
                  <a:lnTo>
                    <a:pt x="19380" y="312403"/>
                  </a:lnTo>
                  <a:lnTo>
                    <a:pt x="8835" y="279492"/>
                  </a:lnTo>
                  <a:lnTo>
                    <a:pt x="1101" y="248706"/>
                  </a:lnTo>
                  <a:lnTo>
                    <a:pt x="0" y="217684"/>
                  </a:lnTo>
                  <a:lnTo>
                    <a:pt x="2904" y="207383"/>
                  </a:lnTo>
                  <a:lnTo>
                    <a:pt x="4814" y="203987"/>
                  </a:lnTo>
                  <a:lnTo>
                    <a:pt x="6900" y="201723"/>
                  </a:lnTo>
                  <a:lnTo>
                    <a:pt x="19277" y="192772"/>
                  </a:lnTo>
                  <a:lnTo>
                    <a:pt x="45446" y="190144"/>
                  </a:lnTo>
                  <a:lnTo>
                    <a:pt x="79253" y="189906"/>
                  </a:lnTo>
                  <a:lnTo>
                    <a:pt x="90961" y="189894"/>
                  </a:lnTo>
                  <a:lnTo>
                    <a:pt x="108450" y="182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55" name="SMARTInkShape-2080"/>
            <p:cNvSpPr/>
            <p:nvPr>
              <p:custDataLst>
                <p:tags r:id="rId92"/>
              </p:custDataLst>
            </p:nvPr>
          </p:nvSpPr>
          <p:spPr>
            <a:xfrm>
              <a:off x="3951976" y="1855669"/>
              <a:ext cx="167207" cy="284262"/>
            </a:xfrm>
            <a:custGeom>
              <a:avLst/>
              <a:gdLst/>
              <a:ahLst/>
              <a:cxnLst/>
              <a:rect l="0" t="0" r="0" b="0"/>
              <a:pathLst>
                <a:path w="167207" h="284262">
                  <a:moveTo>
                    <a:pt x="79564" y="145494"/>
                  </a:moveTo>
                  <a:lnTo>
                    <a:pt x="79564" y="145494"/>
                  </a:lnTo>
                  <a:lnTo>
                    <a:pt x="79564" y="141617"/>
                  </a:lnTo>
                  <a:lnTo>
                    <a:pt x="77400" y="137549"/>
                  </a:lnTo>
                  <a:lnTo>
                    <a:pt x="68684" y="127400"/>
                  </a:lnTo>
                  <a:lnTo>
                    <a:pt x="64449" y="125279"/>
                  </a:lnTo>
                  <a:lnTo>
                    <a:pt x="55119" y="123919"/>
                  </a:lnTo>
                  <a:lnTo>
                    <a:pt x="50305" y="125896"/>
                  </a:lnTo>
                  <a:lnTo>
                    <a:pt x="40603" y="133778"/>
                  </a:lnTo>
                  <a:lnTo>
                    <a:pt x="22759" y="170285"/>
                  </a:lnTo>
                  <a:lnTo>
                    <a:pt x="5110" y="204301"/>
                  </a:lnTo>
                  <a:lnTo>
                    <a:pt x="0" y="240489"/>
                  </a:lnTo>
                  <a:lnTo>
                    <a:pt x="381" y="253446"/>
                  </a:lnTo>
                  <a:lnTo>
                    <a:pt x="3255" y="261909"/>
                  </a:lnTo>
                  <a:lnTo>
                    <a:pt x="5158" y="264491"/>
                  </a:lnTo>
                  <a:lnTo>
                    <a:pt x="9436" y="267359"/>
                  </a:lnTo>
                  <a:lnTo>
                    <a:pt x="20284" y="268974"/>
                  </a:lnTo>
                  <a:lnTo>
                    <a:pt x="26979" y="267187"/>
                  </a:lnTo>
                  <a:lnTo>
                    <a:pt x="29900" y="265575"/>
                  </a:lnTo>
                  <a:lnTo>
                    <a:pt x="37889" y="255551"/>
                  </a:lnTo>
                  <a:lnTo>
                    <a:pt x="56636" y="224221"/>
                  </a:lnTo>
                  <a:lnTo>
                    <a:pt x="69144" y="190469"/>
                  </a:lnTo>
                  <a:lnTo>
                    <a:pt x="76116" y="162156"/>
                  </a:lnTo>
                  <a:lnTo>
                    <a:pt x="79354" y="133209"/>
                  </a:lnTo>
                  <a:lnTo>
                    <a:pt x="85092" y="104074"/>
                  </a:lnTo>
                  <a:lnTo>
                    <a:pt x="91120" y="74883"/>
                  </a:lnTo>
                  <a:lnTo>
                    <a:pt x="95732" y="40267"/>
                  </a:lnTo>
                  <a:lnTo>
                    <a:pt x="100718" y="12977"/>
                  </a:lnTo>
                  <a:lnTo>
                    <a:pt x="101445" y="0"/>
                  </a:lnTo>
                  <a:lnTo>
                    <a:pt x="101473" y="30649"/>
                  </a:lnTo>
                  <a:lnTo>
                    <a:pt x="97857" y="65420"/>
                  </a:lnTo>
                  <a:lnTo>
                    <a:pt x="100403" y="91472"/>
                  </a:lnTo>
                  <a:lnTo>
                    <a:pt x="101157" y="122725"/>
                  </a:lnTo>
                  <a:lnTo>
                    <a:pt x="103545" y="152543"/>
                  </a:lnTo>
                  <a:lnTo>
                    <a:pt x="111621" y="187822"/>
                  </a:lnTo>
                  <a:lnTo>
                    <a:pt x="121843" y="223253"/>
                  </a:lnTo>
                  <a:lnTo>
                    <a:pt x="139422" y="258133"/>
                  </a:lnTo>
                  <a:lnTo>
                    <a:pt x="151068" y="274930"/>
                  </a:lnTo>
                  <a:lnTo>
                    <a:pt x="167206" y="2842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56" name="SMARTInkShape-2081"/>
            <p:cNvSpPr/>
            <p:nvPr>
              <p:custDataLst>
                <p:tags r:id="rId93"/>
              </p:custDataLst>
            </p:nvPr>
          </p:nvSpPr>
          <p:spPr>
            <a:xfrm>
              <a:off x="3797827" y="1950038"/>
              <a:ext cx="153375" cy="189893"/>
            </a:xfrm>
            <a:custGeom>
              <a:avLst/>
              <a:gdLst/>
              <a:ahLst/>
              <a:cxnLst/>
              <a:rect l="0" t="0" r="0" b="0"/>
              <a:pathLst>
                <a:path w="153375" h="189893">
                  <a:moveTo>
                    <a:pt x="0" y="0"/>
                  </a:moveTo>
                  <a:lnTo>
                    <a:pt x="0" y="0"/>
                  </a:lnTo>
                  <a:lnTo>
                    <a:pt x="3877" y="3877"/>
                  </a:lnTo>
                  <a:lnTo>
                    <a:pt x="5781" y="7945"/>
                  </a:lnTo>
                  <a:lnTo>
                    <a:pt x="7245" y="40885"/>
                  </a:lnTo>
                  <a:lnTo>
                    <a:pt x="7292" y="72215"/>
                  </a:lnTo>
                  <a:lnTo>
                    <a:pt x="7302" y="102088"/>
                  </a:lnTo>
                  <a:lnTo>
                    <a:pt x="3096" y="131431"/>
                  </a:lnTo>
                  <a:lnTo>
                    <a:pt x="6589" y="164100"/>
                  </a:lnTo>
                  <a:lnTo>
                    <a:pt x="7298" y="182413"/>
                  </a:lnTo>
                  <a:lnTo>
                    <a:pt x="7304" y="151373"/>
                  </a:lnTo>
                  <a:lnTo>
                    <a:pt x="13085" y="116593"/>
                  </a:lnTo>
                  <a:lnTo>
                    <a:pt x="18184" y="83713"/>
                  </a:lnTo>
                  <a:lnTo>
                    <a:pt x="27817" y="52603"/>
                  </a:lnTo>
                  <a:lnTo>
                    <a:pt x="43015" y="26462"/>
                  </a:lnTo>
                  <a:lnTo>
                    <a:pt x="46979" y="23934"/>
                  </a:lnTo>
                  <a:lnTo>
                    <a:pt x="53774" y="22510"/>
                  </a:lnTo>
                  <a:lnTo>
                    <a:pt x="55325" y="23122"/>
                  </a:lnTo>
                  <a:lnTo>
                    <a:pt x="56360" y="24341"/>
                  </a:lnTo>
                  <a:lnTo>
                    <a:pt x="73172" y="58682"/>
                  </a:lnTo>
                  <a:lnTo>
                    <a:pt x="77154" y="69090"/>
                  </a:lnTo>
                  <a:lnTo>
                    <a:pt x="83797" y="102692"/>
                  </a:lnTo>
                  <a:lnTo>
                    <a:pt x="97245" y="138825"/>
                  </a:lnTo>
                  <a:lnTo>
                    <a:pt x="114575" y="168650"/>
                  </a:lnTo>
                  <a:lnTo>
                    <a:pt x="131974" y="181758"/>
                  </a:lnTo>
                  <a:lnTo>
                    <a:pt x="143286" y="188285"/>
                  </a:lnTo>
                  <a:lnTo>
                    <a:pt x="153374" y="18989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57" name="SMARTInkShape-2082"/>
            <p:cNvSpPr/>
            <p:nvPr>
              <p:custDataLst>
                <p:tags r:id="rId94"/>
              </p:custDataLst>
            </p:nvPr>
          </p:nvSpPr>
          <p:spPr>
            <a:xfrm>
              <a:off x="3644648" y="1961563"/>
              <a:ext cx="123966" cy="178368"/>
            </a:xfrm>
            <a:custGeom>
              <a:avLst/>
              <a:gdLst/>
              <a:ahLst/>
              <a:cxnLst/>
              <a:rect l="0" t="0" r="0" b="0"/>
              <a:pathLst>
                <a:path w="123966" h="178368">
                  <a:moveTo>
                    <a:pt x="123965" y="54207"/>
                  </a:moveTo>
                  <a:lnTo>
                    <a:pt x="123965" y="54207"/>
                  </a:lnTo>
                  <a:lnTo>
                    <a:pt x="123965" y="37753"/>
                  </a:lnTo>
                  <a:lnTo>
                    <a:pt x="121802" y="32558"/>
                  </a:lnTo>
                  <a:lnTo>
                    <a:pt x="113800" y="22610"/>
                  </a:lnTo>
                  <a:lnTo>
                    <a:pt x="109169" y="19876"/>
                  </a:lnTo>
                  <a:lnTo>
                    <a:pt x="99583" y="18121"/>
                  </a:lnTo>
                  <a:lnTo>
                    <a:pt x="81133" y="17727"/>
                  </a:lnTo>
                  <a:lnTo>
                    <a:pt x="62817" y="23528"/>
                  </a:lnTo>
                  <a:lnTo>
                    <a:pt x="45734" y="32488"/>
                  </a:lnTo>
                  <a:lnTo>
                    <a:pt x="26712" y="50325"/>
                  </a:lnTo>
                  <a:lnTo>
                    <a:pt x="9768" y="79450"/>
                  </a:lnTo>
                  <a:lnTo>
                    <a:pt x="2014" y="103826"/>
                  </a:lnTo>
                  <a:lnTo>
                    <a:pt x="0" y="140194"/>
                  </a:lnTo>
                  <a:lnTo>
                    <a:pt x="703" y="150040"/>
                  </a:lnTo>
                  <a:lnTo>
                    <a:pt x="3721" y="157121"/>
                  </a:lnTo>
                  <a:lnTo>
                    <a:pt x="5662" y="159334"/>
                  </a:lnTo>
                  <a:lnTo>
                    <a:pt x="16977" y="167054"/>
                  </a:lnTo>
                  <a:lnTo>
                    <a:pt x="19369" y="167579"/>
                  </a:lnTo>
                  <a:lnTo>
                    <a:pt x="21774" y="167117"/>
                  </a:lnTo>
                  <a:lnTo>
                    <a:pt x="42109" y="156110"/>
                  </a:lnTo>
                  <a:lnTo>
                    <a:pt x="47821" y="150622"/>
                  </a:lnTo>
                  <a:lnTo>
                    <a:pt x="71278" y="117576"/>
                  </a:lnTo>
                  <a:lnTo>
                    <a:pt x="83996" y="83921"/>
                  </a:lnTo>
                  <a:lnTo>
                    <a:pt x="90870" y="53151"/>
                  </a:lnTo>
                  <a:lnTo>
                    <a:pt x="96404" y="21878"/>
                  </a:lnTo>
                  <a:lnTo>
                    <a:pt x="100381" y="11627"/>
                  </a:lnTo>
                  <a:lnTo>
                    <a:pt x="101834" y="0"/>
                  </a:lnTo>
                  <a:lnTo>
                    <a:pt x="101908" y="216"/>
                  </a:lnTo>
                  <a:lnTo>
                    <a:pt x="102053" y="29587"/>
                  </a:lnTo>
                  <a:lnTo>
                    <a:pt x="102054" y="60735"/>
                  </a:lnTo>
                  <a:lnTo>
                    <a:pt x="102055" y="94448"/>
                  </a:lnTo>
                  <a:lnTo>
                    <a:pt x="102055" y="126535"/>
                  </a:lnTo>
                  <a:lnTo>
                    <a:pt x="102055" y="160983"/>
                  </a:lnTo>
                  <a:lnTo>
                    <a:pt x="102055" y="1783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66" name="SMARTInkShape-Group394"/>
          <p:cNvGrpSpPr/>
          <p:nvPr/>
        </p:nvGrpSpPr>
        <p:grpSpPr>
          <a:xfrm>
            <a:off x="2191054" y="1811272"/>
            <a:ext cx="1219688" cy="401244"/>
            <a:chOff x="2191054" y="1811272"/>
            <a:chExt cx="1219688" cy="401244"/>
          </a:xfrm>
        </p:grpSpPr>
        <p:sp>
          <p:nvSpPr>
            <p:cNvPr id="8559" name="SMARTInkShape-2083"/>
            <p:cNvSpPr/>
            <p:nvPr>
              <p:custDataLst>
                <p:tags r:id="rId80"/>
              </p:custDataLst>
            </p:nvPr>
          </p:nvSpPr>
          <p:spPr>
            <a:xfrm>
              <a:off x="3103994" y="1869789"/>
              <a:ext cx="306748" cy="299351"/>
            </a:xfrm>
            <a:custGeom>
              <a:avLst/>
              <a:gdLst/>
              <a:ahLst/>
              <a:cxnLst/>
              <a:rect l="0" t="0" r="0" b="0"/>
              <a:pathLst>
                <a:path w="306748" h="299351">
                  <a:moveTo>
                    <a:pt x="0" y="7214"/>
                  </a:moveTo>
                  <a:lnTo>
                    <a:pt x="0" y="7214"/>
                  </a:lnTo>
                  <a:lnTo>
                    <a:pt x="0" y="0"/>
                  </a:lnTo>
                  <a:lnTo>
                    <a:pt x="10165" y="10084"/>
                  </a:lnTo>
                  <a:lnTo>
                    <a:pt x="12633" y="14711"/>
                  </a:lnTo>
                  <a:lnTo>
                    <a:pt x="13291" y="17081"/>
                  </a:lnTo>
                  <a:lnTo>
                    <a:pt x="18350" y="21878"/>
                  </a:lnTo>
                  <a:lnTo>
                    <a:pt x="21971" y="24294"/>
                  </a:lnTo>
                  <a:lnTo>
                    <a:pt x="24385" y="27527"/>
                  </a:lnTo>
                  <a:lnTo>
                    <a:pt x="36876" y="56366"/>
                  </a:lnTo>
                  <a:lnTo>
                    <a:pt x="39191" y="59458"/>
                  </a:lnTo>
                  <a:lnTo>
                    <a:pt x="41763" y="67222"/>
                  </a:lnTo>
                  <a:lnTo>
                    <a:pt x="45375" y="80717"/>
                  </a:lnTo>
                  <a:lnTo>
                    <a:pt x="49421" y="94995"/>
                  </a:lnTo>
                  <a:lnTo>
                    <a:pt x="56756" y="129863"/>
                  </a:lnTo>
                  <a:lnTo>
                    <a:pt x="58281" y="166236"/>
                  </a:lnTo>
                  <a:lnTo>
                    <a:pt x="58415" y="202741"/>
                  </a:lnTo>
                  <a:lnTo>
                    <a:pt x="58427" y="238395"/>
                  </a:lnTo>
                  <a:lnTo>
                    <a:pt x="58428" y="270092"/>
                  </a:lnTo>
                  <a:lnTo>
                    <a:pt x="59239" y="238122"/>
                  </a:lnTo>
                  <a:lnTo>
                    <a:pt x="67444" y="204387"/>
                  </a:lnTo>
                  <a:lnTo>
                    <a:pt x="78129" y="180873"/>
                  </a:lnTo>
                  <a:lnTo>
                    <a:pt x="90106" y="165884"/>
                  </a:lnTo>
                  <a:lnTo>
                    <a:pt x="94959" y="162942"/>
                  </a:lnTo>
                  <a:lnTo>
                    <a:pt x="104686" y="161053"/>
                  </a:lnTo>
                  <a:lnTo>
                    <a:pt x="109553" y="162959"/>
                  </a:lnTo>
                  <a:lnTo>
                    <a:pt x="111988" y="164603"/>
                  </a:lnTo>
                  <a:lnTo>
                    <a:pt x="121725" y="178903"/>
                  </a:lnTo>
                  <a:lnTo>
                    <a:pt x="140930" y="211787"/>
                  </a:lnTo>
                  <a:lnTo>
                    <a:pt x="162810" y="245800"/>
                  </a:lnTo>
                  <a:lnTo>
                    <a:pt x="170011" y="253372"/>
                  </a:lnTo>
                  <a:lnTo>
                    <a:pt x="177810" y="258630"/>
                  </a:lnTo>
                  <a:lnTo>
                    <a:pt x="183980" y="260967"/>
                  </a:lnTo>
                  <a:lnTo>
                    <a:pt x="209703" y="262673"/>
                  </a:lnTo>
                  <a:lnTo>
                    <a:pt x="217090" y="260600"/>
                  </a:lnTo>
                  <a:lnTo>
                    <a:pt x="220197" y="258911"/>
                  </a:lnTo>
                  <a:lnTo>
                    <a:pt x="238503" y="235836"/>
                  </a:lnTo>
                  <a:lnTo>
                    <a:pt x="252370" y="209045"/>
                  </a:lnTo>
                  <a:lnTo>
                    <a:pt x="261213" y="175181"/>
                  </a:lnTo>
                  <a:lnTo>
                    <a:pt x="262588" y="159593"/>
                  </a:lnTo>
                  <a:lnTo>
                    <a:pt x="260611" y="153924"/>
                  </a:lnTo>
                  <a:lnTo>
                    <a:pt x="257840" y="148700"/>
                  </a:lnTo>
                  <a:lnTo>
                    <a:pt x="256608" y="143673"/>
                  </a:lnTo>
                  <a:lnTo>
                    <a:pt x="255468" y="142008"/>
                  </a:lnTo>
                  <a:lnTo>
                    <a:pt x="253897" y="140898"/>
                  </a:lnTo>
                  <a:lnTo>
                    <a:pt x="252038" y="140158"/>
                  </a:lnTo>
                  <a:lnTo>
                    <a:pt x="249987" y="140476"/>
                  </a:lnTo>
                  <a:lnTo>
                    <a:pt x="234603" y="148973"/>
                  </a:lnTo>
                  <a:lnTo>
                    <a:pt x="227887" y="155696"/>
                  </a:lnTo>
                  <a:lnTo>
                    <a:pt x="199288" y="191386"/>
                  </a:lnTo>
                  <a:lnTo>
                    <a:pt x="185916" y="224348"/>
                  </a:lnTo>
                  <a:lnTo>
                    <a:pt x="177625" y="255144"/>
                  </a:lnTo>
                  <a:lnTo>
                    <a:pt x="177136" y="269156"/>
                  </a:lnTo>
                  <a:lnTo>
                    <a:pt x="181423" y="285358"/>
                  </a:lnTo>
                  <a:lnTo>
                    <a:pt x="185587" y="292593"/>
                  </a:lnTo>
                  <a:lnTo>
                    <a:pt x="188644" y="294847"/>
                  </a:lnTo>
                  <a:lnTo>
                    <a:pt x="196370" y="297351"/>
                  </a:lnTo>
                  <a:lnTo>
                    <a:pt x="229426" y="299091"/>
                  </a:lnTo>
                  <a:lnTo>
                    <a:pt x="264646" y="299320"/>
                  </a:lnTo>
                  <a:lnTo>
                    <a:pt x="291916" y="299350"/>
                  </a:lnTo>
                  <a:lnTo>
                    <a:pt x="298262" y="297189"/>
                  </a:lnTo>
                  <a:lnTo>
                    <a:pt x="306747" y="2920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60" name="SMARTInkShape-2084"/>
            <p:cNvSpPr/>
            <p:nvPr>
              <p:custDataLst>
                <p:tags r:id="rId81"/>
              </p:custDataLst>
            </p:nvPr>
          </p:nvSpPr>
          <p:spPr>
            <a:xfrm>
              <a:off x="3089387" y="1979252"/>
              <a:ext cx="7215" cy="175286"/>
            </a:xfrm>
            <a:custGeom>
              <a:avLst/>
              <a:gdLst/>
              <a:ahLst/>
              <a:cxnLst/>
              <a:rect l="0" t="0" r="0" b="0"/>
              <a:pathLst>
                <a:path w="7215" h="175286">
                  <a:moveTo>
                    <a:pt x="0" y="0"/>
                  </a:moveTo>
                  <a:lnTo>
                    <a:pt x="0" y="0"/>
                  </a:lnTo>
                  <a:lnTo>
                    <a:pt x="0" y="32159"/>
                  </a:lnTo>
                  <a:lnTo>
                    <a:pt x="0" y="66739"/>
                  </a:lnTo>
                  <a:lnTo>
                    <a:pt x="0" y="102382"/>
                  </a:lnTo>
                  <a:lnTo>
                    <a:pt x="2164" y="133004"/>
                  </a:lnTo>
                  <a:lnTo>
                    <a:pt x="7214" y="166312"/>
                  </a:lnTo>
                  <a:lnTo>
                    <a:pt x="0" y="17528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61" name="SMARTInkShape-2085"/>
            <p:cNvSpPr/>
            <p:nvPr>
              <p:custDataLst>
                <p:tags r:id="rId82"/>
              </p:custDataLst>
            </p:nvPr>
          </p:nvSpPr>
          <p:spPr>
            <a:xfrm>
              <a:off x="2987137" y="1811272"/>
              <a:ext cx="29215" cy="371816"/>
            </a:xfrm>
            <a:custGeom>
              <a:avLst/>
              <a:gdLst/>
              <a:ahLst/>
              <a:cxnLst/>
              <a:rect l="0" t="0" r="0" b="0"/>
              <a:pathLst>
                <a:path w="29215" h="371816">
                  <a:moveTo>
                    <a:pt x="0" y="0"/>
                  </a:moveTo>
                  <a:lnTo>
                    <a:pt x="0" y="0"/>
                  </a:lnTo>
                  <a:lnTo>
                    <a:pt x="812" y="32970"/>
                  </a:lnTo>
                  <a:lnTo>
                    <a:pt x="5781" y="61334"/>
                  </a:lnTo>
                  <a:lnTo>
                    <a:pt x="6853" y="88503"/>
                  </a:lnTo>
                  <a:lnTo>
                    <a:pt x="7170" y="117111"/>
                  </a:lnTo>
                  <a:lnTo>
                    <a:pt x="7264" y="146145"/>
                  </a:lnTo>
                  <a:lnTo>
                    <a:pt x="7292" y="177470"/>
                  </a:lnTo>
                  <a:lnTo>
                    <a:pt x="7301" y="210285"/>
                  </a:lnTo>
                  <a:lnTo>
                    <a:pt x="7303" y="242730"/>
                  </a:lnTo>
                  <a:lnTo>
                    <a:pt x="9468" y="273713"/>
                  </a:lnTo>
                  <a:lnTo>
                    <a:pt x="13592" y="309870"/>
                  </a:lnTo>
                  <a:lnTo>
                    <a:pt x="14474" y="344237"/>
                  </a:lnTo>
                  <a:lnTo>
                    <a:pt x="14605" y="371815"/>
                  </a:lnTo>
                  <a:lnTo>
                    <a:pt x="29214" y="35787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62" name="SMARTInkShape-2086"/>
            <p:cNvSpPr/>
            <p:nvPr>
              <p:custDataLst>
                <p:tags r:id="rId83"/>
              </p:custDataLst>
            </p:nvPr>
          </p:nvSpPr>
          <p:spPr>
            <a:xfrm>
              <a:off x="2710087" y="1966111"/>
              <a:ext cx="109071" cy="173129"/>
            </a:xfrm>
            <a:custGeom>
              <a:avLst/>
              <a:gdLst/>
              <a:ahLst/>
              <a:cxnLst/>
              <a:rect l="0" t="0" r="0" b="0"/>
              <a:pathLst>
                <a:path w="109071" h="173129">
                  <a:moveTo>
                    <a:pt x="109070" y="42355"/>
                  </a:moveTo>
                  <a:lnTo>
                    <a:pt x="109070" y="42355"/>
                  </a:lnTo>
                  <a:lnTo>
                    <a:pt x="105192" y="38478"/>
                  </a:lnTo>
                  <a:lnTo>
                    <a:pt x="103289" y="32247"/>
                  </a:lnTo>
                  <a:lnTo>
                    <a:pt x="101631" y="24879"/>
                  </a:lnTo>
                  <a:lnTo>
                    <a:pt x="96119" y="13536"/>
                  </a:lnTo>
                  <a:lnTo>
                    <a:pt x="95567" y="10970"/>
                  </a:lnTo>
                  <a:lnTo>
                    <a:pt x="90913" y="3481"/>
                  </a:lnTo>
                  <a:lnTo>
                    <a:pt x="86663" y="733"/>
                  </a:lnTo>
                  <a:lnTo>
                    <a:pt x="84394" y="0"/>
                  </a:lnTo>
                  <a:lnTo>
                    <a:pt x="82070" y="323"/>
                  </a:lnTo>
                  <a:lnTo>
                    <a:pt x="52640" y="15741"/>
                  </a:lnTo>
                  <a:lnTo>
                    <a:pt x="45308" y="24846"/>
                  </a:lnTo>
                  <a:lnTo>
                    <a:pt x="32290" y="43660"/>
                  </a:lnTo>
                  <a:lnTo>
                    <a:pt x="21386" y="58353"/>
                  </a:lnTo>
                  <a:lnTo>
                    <a:pt x="7774" y="94236"/>
                  </a:lnTo>
                  <a:lnTo>
                    <a:pt x="1148" y="128704"/>
                  </a:lnTo>
                  <a:lnTo>
                    <a:pt x="0" y="151525"/>
                  </a:lnTo>
                  <a:lnTo>
                    <a:pt x="1462" y="157333"/>
                  </a:lnTo>
                  <a:lnTo>
                    <a:pt x="7414" y="165951"/>
                  </a:lnTo>
                  <a:lnTo>
                    <a:pt x="13306" y="170322"/>
                  </a:lnTo>
                  <a:lnTo>
                    <a:pt x="19441" y="172264"/>
                  </a:lnTo>
                  <a:lnTo>
                    <a:pt x="27578" y="173128"/>
                  </a:lnTo>
                  <a:lnTo>
                    <a:pt x="41283" y="169737"/>
                  </a:lnTo>
                  <a:lnTo>
                    <a:pt x="51746" y="163593"/>
                  </a:lnTo>
                  <a:lnTo>
                    <a:pt x="67571" y="148415"/>
                  </a:lnTo>
                  <a:lnTo>
                    <a:pt x="84501" y="119355"/>
                  </a:lnTo>
                  <a:lnTo>
                    <a:pt x="92254" y="94985"/>
                  </a:lnTo>
                  <a:lnTo>
                    <a:pt x="100049" y="58617"/>
                  </a:lnTo>
                  <a:lnTo>
                    <a:pt x="101699" y="23906"/>
                  </a:lnTo>
                  <a:lnTo>
                    <a:pt x="101765" y="13280"/>
                  </a:lnTo>
                  <a:lnTo>
                    <a:pt x="109070" y="1314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63" name="SMARTInkShape-2087"/>
            <p:cNvSpPr/>
            <p:nvPr>
              <p:custDataLst>
                <p:tags r:id="rId84"/>
              </p:custDataLst>
            </p:nvPr>
          </p:nvSpPr>
          <p:spPr>
            <a:xfrm>
              <a:off x="2600051" y="1971949"/>
              <a:ext cx="153375" cy="181308"/>
            </a:xfrm>
            <a:custGeom>
              <a:avLst/>
              <a:gdLst/>
              <a:ahLst/>
              <a:cxnLst/>
              <a:rect l="0" t="0" r="0" b="0"/>
              <a:pathLst>
                <a:path w="153375" h="181308">
                  <a:moveTo>
                    <a:pt x="0" y="0"/>
                  </a:moveTo>
                  <a:lnTo>
                    <a:pt x="0" y="0"/>
                  </a:lnTo>
                  <a:lnTo>
                    <a:pt x="3877" y="3877"/>
                  </a:lnTo>
                  <a:lnTo>
                    <a:pt x="5781" y="7944"/>
                  </a:lnTo>
                  <a:lnTo>
                    <a:pt x="7915" y="19560"/>
                  </a:lnTo>
                  <a:lnTo>
                    <a:pt x="11092" y="24382"/>
                  </a:lnTo>
                  <a:lnTo>
                    <a:pt x="13566" y="39414"/>
                  </a:lnTo>
                  <a:lnTo>
                    <a:pt x="14470" y="75580"/>
                  </a:lnTo>
                  <a:lnTo>
                    <a:pt x="10703" y="108613"/>
                  </a:lnTo>
                  <a:lnTo>
                    <a:pt x="7751" y="143783"/>
                  </a:lnTo>
                  <a:lnTo>
                    <a:pt x="7309" y="179707"/>
                  </a:lnTo>
                  <a:lnTo>
                    <a:pt x="7306" y="181307"/>
                  </a:lnTo>
                  <a:lnTo>
                    <a:pt x="8115" y="152155"/>
                  </a:lnTo>
                  <a:lnTo>
                    <a:pt x="14742" y="116001"/>
                  </a:lnTo>
                  <a:lnTo>
                    <a:pt x="24582" y="85309"/>
                  </a:lnTo>
                  <a:lnTo>
                    <a:pt x="38037" y="52106"/>
                  </a:lnTo>
                  <a:lnTo>
                    <a:pt x="45985" y="33382"/>
                  </a:lnTo>
                  <a:lnTo>
                    <a:pt x="53168" y="24845"/>
                  </a:lnTo>
                  <a:lnTo>
                    <a:pt x="71005" y="12752"/>
                  </a:lnTo>
                  <a:lnTo>
                    <a:pt x="81450" y="8918"/>
                  </a:lnTo>
                  <a:lnTo>
                    <a:pt x="89218" y="10185"/>
                  </a:lnTo>
                  <a:lnTo>
                    <a:pt x="100552" y="15461"/>
                  </a:lnTo>
                  <a:lnTo>
                    <a:pt x="129357" y="41864"/>
                  </a:lnTo>
                  <a:lnTo>
                    <a:pt x="153374" y="730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64" name="SMARTInkShape-2088"/>
            <p:cNvSpPr/>
            <p:nvPr>
              <p:custDataLst>
                <p:tags r:id="rId85"/>
              </p:custDataLst>
            </p:nvPr>
          </p:nvSpPr>
          <p:spPr>
            <a:xfrm>
              <a:off x="2234876" y="1965075"/>
              <a:ext cx="321355" cy="196717"/>
            </a:xfrm>
            <a:custGeom>
              <a:avLst/>
              <a:gdLst/>
              <a:ahLst/>
              <a:cxnLst/>
              <a:rect l="0" t="0" r="0" b="0"/>
              <a:pathLst>
                <a:path w="321355" h="196717">
                  <a:moveTo>
                    <a:pt x="0" y="138337"/>
                  </a:moveTo>
                  <a:lnTo>
                    <a:pt x="0" y="138337"/>
                  </a:lnTo>
                  <a:lnTo>
                    <a:pt x="10165" y="138337"/>
                  </a:lnTo>
                  <a:lnTo>
                    <a:pt x="14797" y="136173"/>
                  </a:lnTo>
                  <a:lnTo>
                    <a:pt x="17168" y="134460"/>
                  </a:lnTo>
                  <a:lnTo>
                    <a:pt x="28259" y="132049"/>
                  </a:lnTo>
                  <a:lnTo>
                    <a:pt x="60000" y="131123"/>
                  </a:lnTo>
                  <a:lnTo>
                    <a:pt x="96098" y="131041"/>
                  </a:lnTo>
                  <a:lnTo>
                    <a:pt x="132579" y="131034"/>
                  </a:lnTo>
                  <a:lnTo>
                    <a:pt x="155051" y="131033"/>
                  </a:lnTo>
                  <a:lnTo>
                    <a:pt x="160340" y="128869"/>
                  </a:lnTo>
                  <a:lnTo>
                    <a:pt x="165396" y="126014"/>
                  </a:lnTo>
                  <a:lnTo>
                    <a:pt x="175254" y="124181"/>
                  </a:lnTo>
                  <a:lnTo>
                    <a:pt x="177699" y="124031"/>
                  </a:lnTo>
                  <a:lnTo>
                    <a:pt x="182579" y="121700"/>
                  </a:lnTo>
                  <a:lnTo>
                    <a:pt x="214520" y="104175"/>
                  </a:lnTo>
                  <a:lnTo>
                    <a:pt x="248494" y="84621"/>
                  </a:lnTo>
                  <a:lnTo>
                    <a:pt x="282540" y="59655"/>
                  </a:lnTo>
                  <a:lnTo>
                    <a:pt x="294121" y="48588"/>
                  </a:lnTo>
                  <a:lnTo>
                    <a:pt x="297078" y="41373"/>
                  </a:lnTo>
                  <a:lnTo>
                    <a:pt x="298976" y="27394"/>
                  </a:lnTo>
                  <a:lnTo>
                    <a:pt x="297072" y="21945"/>
                  </a:lnTo>
                  <a:lnTo>
                    <a:pt x="294332" y="16818"/>
                  </a:lnTo>
                  <a:lnTo>
                    <a:pt x="293114" y="11835"/>
                  </a:lnTo>
                  <a:lnTo>
                    <a:pt x="288245" y="6915"/>
                  </a:lnTo>
                  <a:lnTo>
                    <a:pt x="281482" y="2834"/>
                  </a:lnTo>
                  <a:lnTo>
                    <a:pt x="272301" y="537"/>
                  </a:lnTo>
                  <a:lnTo>
                    <a:pt x="264117" y="0"/>
                  </a:lnTo>
                  <a:lnTo>
                    <a:pt x="257234" y="1925"/>
                  </a:lnTo>
                  <a:lnTo>
                    <a:pt x="228510" y="20627"/>
                  </a:lnTo>
                  <a:lnTo>
                    <a:pt x="218014" y="37999"/>
                  </a:lnTo>
                  <a:lnTo>
                    <a:pt x="208009" y="65679"/>
                  </a:lnTo>
                  <a:lnTo>
                    <a:pt x="205191" y="96755"/>
                  </a:lnTo>
                  <a:lnTo>
                    <a:pt x="206867" y="122229"/>
                  </a:lnTo>
                  <a:lnTo>
                    <a:pt x="214704" y="148771"/>
                  </a:lnTo>
                  <a:lnTo>
                    <a:pt x="234415" y="174626"/>
                  </a:lnTo>
                  <a:lnTo>
                    <a:pt x="248527" y="187230"/>
                  </a:lnTo>
                  <a:lnTo>
                    <a:pt x="258149" y="192527"/>
                  </a:lnTo>
                  <a:lnTo>
                    <a:pt x="277551" y="195928"/>
                  </a:lnTo>
                  <a:lnTo>
                    <a:pt x="303863" y="196716"/>
                  </a:lnTo>
                  <a:lnTo>
                    <a:pt x="321354" y="18946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65" name="SMARTInkShape-2089"/>
            <p:cNvSpPr/>
            <p:nvPr>
              <p:custDataLst>
                <p:tags r:id="rId86"/>
              </p:custDataLst>
            </p:nvPr>
          </p:nvSpPr>
          <p:spPr>
            <a:xfrm>
              <a:off x="2191054" y="1979255"/>
              <a:ext cx="167982" cy="233261"/>
            </a:xfrm>
            <a:custGeom>
              <a:avLst/>
              <a:gdLst/>
              <a:ahLst/>
              <a:cxnLst/>
              <a:rect l="0" t="0" r="0" b="0"/>
              <a:pathLst>
                <a:path w="167982" h="233261">
                  <a:moveTo>
                    <a:pt x="0" y="21908"/>
                  </a:moveTo>
                  <a:lnTo>
                    <a:pt x="0" y="21908"/>
                  </a:lnTo>
                  <a:lnTo>
                    <a:pt x="11092" y="10816"/>
                  </a:lnTo>
                  <a:lnTo>
                    <a:pt x="15209" y="8863"/>
                  </a:lnTo>
                  <a:lnTo>
                    <a:pt x="51331" y="1561"/>
                  </a:lnTo>
                  <a:lnTo>
                    <a:pt x="85220" y="89"/>
                  </a:lnTo>
                  <a:lnTo>
                    <a:pt x="118864" y="0"/>
                  </a:lnTo>
                  <a:lnTo>
                    <a:pt x="120629" y="811"/>
                  </a:lnTo>
                  <a:lnTo>
                    <a:pt x="121806" y="2162"/>
                  </a:lnTo>
                  <a:lnTo>
                    <a:pt x="123925" y="5829"/>
                  </a:lnTo>
                  <a:lnTo>
                    <a:pt x="128869" y="12455"/>
                  </a:lnTo>
                  <a:lnTo>
                    <a:pt x="130311" y="17166"/>
                  </a:lnTo>
                  <a:lnTo>
                    <a:pt x="129884" y="19558"/>
                  </a:lnTo>
                  <a:lnTo>
                    <a:pt x="126217" y="27613"/>
                  </a:lnTo>
                  <a:lnTo>
                    <a:pt x="118510" y="58863"/>
                  </a:lnTo>
                  <a:lnTo>
                    <a:pt x="103139" y="88819"/>
                  </a:lnTo>
                  <a:lnTo>
                    <a:pt x="80136" y="124312"/>
                  </a:lnTo>
                  <a:lnTo>
                    <a:pt x="56779" y="160695"/>
                  </a:lnTo>
                  <a:lnTo>
                    <a:pt x="37934" y="197195"/>
                  </a:lnTo>
                  <a:lnTo>
                    <a:pt x="31798" y="211349"/>
                  </a:lnTo>
                  <a:lnTo>
                    <a:pt x="29980" y="220682"/>
                  </a:lnTo>
                  <a:lnTo>
                    <a:pt x="31719" y="226026"/>
                  </a:lnTo>
                  <a:lnTo>
                    <a:pt x="33319" y="228588"/>
                  </a:lnTo>
                  <a:lnTo>
                    <a:pt x="35197" y="230295"/>
                  </a:lnTo>
                  <a:lnTo>
                    <a:pt x="39447" y="232192"/>
                  </a:lnTo>
                  <a:lnTo>
                    <a:pt x="46403" y="233260"/>
                  </a:lnTo>
                  <a:lnTo>
                    <a:pt x="82699" y="226840"/>
                  </a:lnTo>
                  <a:lnTo>
                    <a:pt x="111336" y="225652"/>
                  </a:lnTo>
                  <a:lnTo>
                    <a:pt x="140252" y="219557"/>
                  </a:lnTo>
                  <a:lnTo>
                    <a:pt x="164026" y="219111"/>
                  </a:lnTo>
                  <a:lnTo>
                    <a:pt x="165345" y="218297"/>
                  </a:lnTo>
                  <a:lnTo>
                    <a:pt x="166223" y="216942"/>
                  </a:lnTo>
                  <a:lnTo>
                    <a:pt x="167981" y="2117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70" name="SMARTInkShape-Group395"/>
          <p:cNvGrpSpPr/>
          <p:nvPr/>
        </p:nvGrpSpPr>
        <p:grpSpPr>
          <a:xfrm>
            <a:off x="1657898" y="1840786"/>
            <a:ext cx="306749" cy="342966"/>
            <a:chOff x="1657898" y="1840786"/>
            <a:chExt cx="306749" cy="342966"/>
          </a:xfrm>
        </p:grpSpPr>
        <p:sp>
          <p:nvSpPr>
            <p:cNvPr id="8567" name="SMARTInkShape-2090"/>
            <p:cNvSpPr/>
            <p:nvPr>
              <p:custDataLst>
                <p:tags r:id="rId77"/>
              </p:custDataLst>
            </p:nvPr>
          </p:nvSpPr>
          <p:spPr>
            <a:xfrm>
              <a:off x="1833182" y="1847789"/>
              <a:ext cx="131465" cy="312870"/>
            </a:xfrm>
            <a:custGeom>
              <a:avLst/>
              <a:gdLst/>
              <a:ahLst/>
              <a:cxnLst/>
              <a:rect l="0" t="0" r="0" b="0"/>
              <a:pathLst>
                <a:path w="131465" h="312870">
                  <a:moveTo>
                    <a:pt x="0" y="0"/>
                  </a:moveTo>
                  <a:lnTo>
                    <a:pt x="0" y="0"/>
                  </a:lnTo>
                  <a:lnTo>
                    <a:pt x="0" y="32137"/>
                  </a:lnTo>
                  <a:lnTo>
                    <a:pt x="0" y="60629"/>
                  </a:lnTo>
                  <a:lnTo>
                    <a:pt x="0" y="91360"/>
                  </a:lnTo>
                  <a:lnTo>
                    <a:pt x="0" y="122196"/>
                  </a:lnTo>
                  <a:lnTo>
                    <a:pt x="0" y="155858"/>
                  </a:lnTo>
                  <a:lnTo>
                    <a:pt x="0" y="186750"/>
                  </a:lnTo>
                  <a:lnTo>
                    <a:pt x="0" y="216462"/>
                  </a:lnTo>
                  <a:lnTo>
                    <a:pt x="0" y="245012"/>
                  </a:lnTo>
                  <a:lnTo>
                    <a:pt x="2164" y="274716"/>
                  </a:lnTo>
                  <a:lnTo>
                    <a:pt x="6853" y="298556"/>
                  </a:lnTo>
                  <a:lnTo>
                    <a:pt x="7277" y="306268"/>
                  </a:lnTo>
                  <a:lnTo>
                    <a:pt x="7304" y="274110"/>
                  </a:lnTo>
                  <a:lnTo>
                    <a:pt x="8115" y="240779"/>
                  </a:lnTo>
                  <a:lnTo>
                    <a:pt x="13135" y="225437"/>
                  </a:lnTo>
                  <a:lnTo>
                    <a:pt x="19937" y="212572"/>
                  </a:lnTo>
                  <a:lnTo>
                    <a:pt x="20595" y="209881"/>
                  </a:lnTo>
                  <a:lnTo>
                    <a:pt x="21845" y="208898"/>
                  </a:lnTo>
                  <a:lnTo>
                    <a:pt x="23490" y="209054"/>
                  </a:lnTo>
                  <a:lnTo>
                    <a:pt x="27482" y="210581"/>
                  </a:lnTo>
                  <a:lnTo>
                    <a:pt x="34291" y="212252"/>
                  </a:lnTo>
                  <a:lnTo>
                    <a:pt x="39045" y="215518"/>
                  </a:lnTo>
                  <a:lnTo>
                    <a:pt x="56811" y="237980"/>
                  </a:lnTo>
                  <a:lnTo>
                    <a:pt x="78040" y="252324"/>
                  </a:lnTo>
                  <a:lnTo>
                    <a:pt x="99079" y="255333"/>
                  </a:lnTo>
                  <a:lnTo>
                    <a:pt x="104357" y="255494"/>
                  </a:lnTo>
                  <a:lnTo>
                    <a:pt x="109407" y="253402"/>
                  </a:lnTo>
                  <a:lnTo>
                    <a:pt x="126586" y="238451"/>
                  </a:lnTo>
                  <a:lnTo>
                    <a:pt x="129295" y="233655"/>
                  </a:lnTo>
                  <a:lnTo>
                    <a:pt x="130821" y="224228"/>
                  </a:lnTo>
                  <a:lnTo>
                    <a:pt x="131035" y="220086"/>
                  </a:lnTo>
                  <a:lnTo>
                    <a:pt x="129109" y="213320"/>
                  </a:lnTo>
                  <a:lnTo>
                    <a:pt x="126360" y="207608"/>
                  </a:lnTo>
                  <a:lnTo>
                    <a:pt x="125138" y="202364"/>
                  </a:lnTo>
                  <a:lnTo>
                    <a:pt x="110152" y="179225"/>
                  </a:lnTo>
                  <a:lnTo>
                    <a:pt x="106303" y="177036"/>
                  </a:lnTo>
                  <a:lnTo>
                    <a:pt x="99573" y="175803"/>
                  </a:lnTo>
                  <a:lnTo>
                    <a:pt x="94838" y="177679"/>
                  </a:lnTo>
                  <a:lnTo>
                    <a:pt x="85187" y="185495"/>
                  </a:lnTo>
                  <a:lnTo>
                    <a:pt x="77898" y="196343"/>
                  </a:lnTo>
                  <a:lnTo>
                    <a:pt x="68977" y="220380"/>
                  </a:lnTo>
                  <a:lnTo>
                    <a:pt x="66159" y="255791"/>
                  </a:lnTo>
                  <a:lnTo>
                    <a:pt x="66628" y="279040"/>
                  </a:lnTo>
                  <a:lnTo>
                    <a:pt x="72031" y="300314"/>
                  </a:lnTo>
                  <a:lnTo>
                    <a:pt x="73989" y="302458"/>
                  </a:lnTo>
                  <a:lnTo>
                    <a:pt x="94645" y="312277"/>
                  </a:lnTo>
                  <a:lnTo>
                    <a:pt x="97180" y="312869"/>
                  </a:lnTo>
                  <a:lnTo>
                    <a:pt x="99681" y="312451"/>
                  </a:lnTo>
                  <a:lnTo>
                    <a:pt x="109527" y="308115"/>
                  </a:lnTo>
                  <a:lnTo>
                    <a:pt x="115409" y="307018"/>
                  </a:lnTo>
                  <a:lnTo>
                    <a:pt x="131464" y="29214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68" name="SMARTInkShape-2091"/>
            <p:cNvSpPr/>
            <p:nvPr>
              <p:custDataLst>
                <p:tags r:id="rId78"/>
              </p:custDataLst>
            </p:nvPr>
          </p:nvSpPr>
          <p:spPr>
            <a:xfrm>
              <a:off x="1657898" y="2008466"/>
              <a:ext cx="124161" cy="21912"/>
            </a:xfrm>
            <a:custGeom>
              <a:avLst/>
              <a:gdLst/>
              <a:ahLst/>
              <a:cxnLst/>
              <a:rect l="0" t="0" r="0" b="0"/>
              <a:pathLst>
                <a:path w="124161" h="21912">
                  <a:moveTo>
                    <a:pt x="0" y="21911"/>
                  </a:moveTo>
                  <a:lnTo>
                    <a:pt x="0" y="21911"/>
                  </a:lnTo>
                  <a:lnTo>
                    <a:pt x="6288" y="21911"/>
                  </a:lnTo>
                  <a:lnTo>
                    <a:pt x="12934" y="16892"/>
                  </a:lnTo>
                  <a:lnTo>
                    <a:pt x="17380" y="15623"/>
                  </a:lnTo>
                  <a:lnTo>
                    <a:pt x="51579" y="9648"/>
                  </a:lnTo>
                  <a:lnTo>
                    <a:pt x="83411" y="6698"/>
                  </a:lnTo>
                  <a:lnTo>
                    <a:pt x="118816" y="206"/>
                  </a:lnTo>
                  <a:lnTo>
                    <a:pt x="12416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69" name="SMARTInkShape-2092"/>
            <p:cNvSpPr/>
            <p:nvPr>
              <p:custDataLst>
                <p:tags r:id="rId79"/>
              </p:custDataLst>
            </p:nvPr>
          </p:nvSpPr>
          <p:spPr>
            <a:xfrm>
              <a:off x="1687112" y="1840786"/>
              <a:ext cx="29215" cy="342966"/>
            </a:xfrm>
            <a:custGeom>
              <a:avLst/>
              <a:gdLst/>
              <a:ahLst/>
              <a:cxnLst/>
              <a:rect l="0" t="0" r="0" b="0"/>
              <a:pathLst>
                <a:path w="29215" h="342966">
                  <a:moveTo>
                    <a:pt x="7304" y="7003"/>
                  </a:moveTo>
                  <a:lnTo>
                    <a:pt x="7304" y="7003"/>
                  </a:lnTo>
                  <a:lnTo>
                    <a:pt x="301" y="0"/>
                  </a:lnTo>
                  <a:lnTo>
                    <a:pt x="2" y="31839"/>
                  </a:lnTo>
                  <a:lnTo>
                    <a:pt x="0" y="60329"/>
                  </a:lnTo>
                  <a:lnTo>
                    <a:pt x="0" y="91060"/>
                  </a:lnTo>
                  <a:lnTo>
                    <a:pt x="811" y="121895"/>
                  </a:lnTo>
                  <a:lnTo>
                    <a:pt x="5019" y="155557"/>
                  </a:lnTo>
                  <a:lnTo>
                    <a:pt x="7438" y="186450"/>
                  </a:lnTo>
                  <a:lnTo>
                    <a:pt x="12122" y="216161"/>
                  </a:lnTo>
                  <a:lnTo>
                    <a:pt x="14682" y="244711"/>
                  </a:lnTo>
                  <a:lnTo>
                    <a:pt x="20798" y="280224"/>
                  </a:lnTo>
                  <a:lnTo>
                    <a:pt x="22502" y="300396"/>
                  </a:lnTo>
                  <a:lnTo>
                    <a:pt x="28170" y="315709"/>
                  </a:lnTo>
                  <a:lnTo>
                    <a:pt x="29214" y="3429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74" name="SMARTInkShape-Group396"/>
          <p:cNvGrpSpPr/>
          <p:nvPr/>
        </p:nvGrpSpPr>
        <p:grpSpPr>
          <a:xfrm>
            <a:off x="7851277" y="1344862"/>
            <a:ext cx="313623" cy="305733"/>
            <a:chOff x="7851277" y="1344862"/>
            <a:chExt cx="313623" cy="305733"/>
          </a:xfrm>
        </p:grpSpPr>
        <p:sp>
          <p:nvSpPr>
            <p:cNvPr id="8571" name="SMARTInkShape-2093"/>
            <p:cNvSpPr/>
            <p:nvPr>
              <p:custDataLst>
                <p:tags r:id="rId74"/>
              </p:custDataLst>
            </p:nvPr>
          </p:nvSpPr>
          <p:spPr>
            <a:xfrm>
              <a:off x="8067216" y="1482651"/>
              <a:ext cx="97684" cy="160500"/>
            </a:xfrm>
            <a:custGeom>
              <a:avLst/>
              <a:gdLst/>
              <a:ahLst/>
              <a:cxnLst/>
              <a:rect l="0" t="0" r="0" b="0"/>
              <a:pathLst>
                <a:path w="97684" h="160500">
                  <a:moveTo>
                    <a:pt x="76202" y="29176"/>
                  </a:moveTo>
                  <a:lnTo>
                    <a:pt x="76202" y="29176"/>
                  </a:lnTo>
                  <a:lnTo>
                    <a:pt x="76202" y="25299"/>
                  </a:lnTo>
                  <a:lnTo>
                    <a:pt x="78367" y="21232"/>
                  </a:lnTo>
                  <a:lnTo>
                    <a:pt x="81222" y="16719"/>
                  </a:lnTo>
                  <a:lnTo>
                    <a:pt x="83056" y="7210"/>
                  </a:lnTo>
                  <a:lnTo>
                    <a:pt x="83205" y="4794"/>
                  </a:lnTo>
                  <a:lnTo>
                    <a:pt x="84117" y="3183"/>
                  </a:lnTo>
                  <a:lnTo>
                    <a:pt x="85536" y="2110"/>
                  </a:lnTo>
                  <a:lnTo>
                    <a:pt x="87294" y="1394"/>
                  </a:lnTo>
                  <a:lnTo>
                    <a:pt x="87654" y="917"/>
                  </a:lnTo>
                  <a:lnTo>
                    <a:pt x="87083" y="599"/>
                  </a:lnTo>
                  <a:lnTo>
                    <a:pt x="79838" y="0"/>
                  </a:lnTo>
                  <a:lnTo>
                    <a:pt x="75654" y="2143"/>
                  </a:lnTo>
                  <a:lnTo>
                    <a:pt x="52840" y="23420"/>
                  </a:lnTo>
                  <a:lnTo>
                    <a:pt x="27171" y="55290"/>
                  </a:lnTo>
                  <a:lnTo>
                    <a:pt x="11066" y="88158"/>
                  </a:lnTo>
                  <a:lnTo>
                    <a:pt x="0" y="123384"/>
                  </a:lnTo>
                  <a:lnTo>
                    <a:pt x="2590" y="146607"/>
                  </a:lnTo>
                  <a:lnTo>
                    <a:pt x="5075" y="152509"/>
                  </a:lnTo>
                  <a:lnTo>
                    <a:pt x="6874" y="155219"/>
                  </a:lnTo>
                  <a:lnTo>
                    <a:pt x="11036" y="158231"/>
                  </a:lnTo>
                  <a:lnTo>
                    <a:pt x="16402" y="159569"/>
                  </a:lnTo>
                  <a:lnTo>
                    <a:pt x="33834" y="160499"/>
                  </a:lnTo>
                  <a:lnTo>
                    <a:pt x="54804" y="152676"/>
                  </a:lnTo>
                  <a:lnTo>
                    <a:pt x="69992" y="143468"/>
                  </a:lnTo>
                  <a:lnTo>
                    <a:pt x="93209" y="121684"/>
                  </a:lnTo>
                  <a:lnTo>
                    <a:pt x="95934" y="116817"/>
                  </a:lnTo>
                  <a:lnTo>
                    <a:pt x="97683" y="107080"/>
                  </a:lnTo>
                  <a:lnTo>
                    <a:pt x="95758" y="102211"/>
                  </a:lnTo>
                  <a:lnTo>
                    <a:pt x="91787" y="96351"/>
                  </a:lnTo>
                  <a:lnTo>
                    <a:pt x="89080" y="95549"/>
                  </a:lnTo>
                  <a:lnTo>
                    <a:pt x="83506" y="949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72" name="SMARTInkShape-2094"/>
            <p:cNvSpPr/>
            <p:nvPr>
              <p:custDataLst>
                <p:tags r:id="rId75"/>
              </p:custDataLst>
            </p:nvPr>
          </p:nvSpPr>
          <p:spPr>
            <a:xfrm>
              <a:off x="7851277" y="1483956"/>
              <a:ext cx="153376" cy="42479"/>
            </a:xfrm>
            <a:custGeom>
              <a:avLst/>
              <a:gdLst/>
              <a:ahLst/>
              <a:cxnLst/>
              <a:rect l="0" t="0" r="0" b="0"/>
              <a:pathLst>
                <a:path w="153376" h="42479">
                  <a:moveTo>
                    <a:pt x="0" y="20568"/>
                  </a:moveTo>
                  <a:lnTo>
                    <a:pt x="0" y="20568"/>
                  </a:lnTo>
                  <a:lnTo>
                    <a:pt x="0" y="16691"/>
                  </a:lnTo>
                  <a:lnTo>
                    <a:pt x="813" y="15549"/>
                  </a:lnTo>
                  <a:lnTo>
                    <a:pt x="2165" y="14787"/>
                  </a:lnTo>
                  <a:lnTo>
                    <a:pt x="3878" y="14280"/>
                  </a:lnTo>
                  <a:lnTo>
                    <a:pt x="25393" y="1678"/>
                  </a:lnTo>
                  <a:lnTo>
                    <a:pt x="34549" y="0"/>
                  </a:lnTo>
                  <a:lnTo>
                    <a:pt x="52706" y="2932"/>
                  </a:lnTo>
                  <a:lnTo>
                    <a:pt x="84920" y="15860"/>
                  </a:lnTo>
                  <a:lnTo>
                    <a:pt x="120686" y="30320"/>
                  </a:lnTo>
                  <a:lnTo>
                    <a:pt x="153375" y="4247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73" name="SMARTInkShape-2095"/>
            <p:cNvSpPr/>
            <p:nvPr>
              <p:custDataLst>
                <p:tags r:id="rId76"/>
              </p:custDataLst>
            </p:nvPr>
          </p:nvSpPr>
          <p:spPr>
            <a:xfrm>
              <a:off x="7895099" y="1344862"/>
              <a:ext cx="36519" cy="305733"/>
            </a:xfrm>
            <a:custGeom>
              <a:avLst/>
              <a:gdLst/>
              <a:ahLst/>
              <a:cxnLst/>
              <a:rect l="0" t="0" r="0" b="0"/>
              <a:pathLst>
                <a:path w="36519" h="305733">
                  <a:moveTo>
                    <a:pt x="36518" y="6288"/>
                  </a:moveTo>
                  <a:lnTo>
                    <a:pt x="36518" y="6288"/>
                  </a:lnTo>
                  <a:lnTo>
                    <a:pt x="36518" y="0"/>
                  </a:lnTo>
                  <a:lnTo>
                    <a:pt x="36518" y="32437"/>
                  </a:lnTo>
                  <a:lnTo>
                    <a:pt x="34353" y="58250"/>
                  </a:lnTo>
                  <a:lnTo>
                    <a:pt x="29890" y="94041"/>
                  </a:lnTo>
                  <a:lnTo>
                    <a:pt x="25425" y="130462"/>
                  </a:lnTo>
                  <a:lnTo>
                    <a:pt x="21793" y="164684"/>
                  </a:lnTo>
                  <a:lnTo>
                    <a:pt x="16267" y="195729"/>
                  </a:lnTo>
                  <a:lnTo>
                    <a:pt x="14014" y="227618"/>
                  </a:lnTo>
                  <a:lnTo>
                    <a:pt x="7999" y="263579"/>
                  </a:lnTo>
                  <a:lnTo>
                    <a:pt x="7330" y="295513"/>
                  </a:lnTo>
                  <a:lnTo>
                    <a:pt x="5151" y="299297"/>
                  </a:lnTo>
                  <a:lnTo>
                    <a:pt x="0" y="30573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79" name="SMARTInkShape-Group397"/>
          <p:cNvGrpSpPr/>
          <p:nvPr/>
        </p:nvGrpSpPr>
        <p:grpSpPr>
          <a:xfrm>
            <a:off x="6963629" y="1351150"/>
            <a:ext cx="580902" cy="321347"/>
            <a:chOff x="6963629" y="1351150"/>
            <a:chExt cx="580902" cy="321347"/>
          </a:xfrm>
        </p:grpSpPr>
        <p:sp>
          <p:nvSpPr>
            <p:cNvPr id="8575" name="SMARTInkShape-2096"/>
            <p:cNvSpPr/>
            <p:nvPr>
              <p:custDataLst>
                <p:tags r:id="rId70"/>
              </p:custDataLst>
            </p:nvPr>
          </p:nvSpPr>
          <p:spPr>
            <a:xfrm>
              <a:off x="6963629" y="1460703"/>
              <a:ext cx="135388" cy="159842"/>
            </a:xfrm>
            <a:custGeom>
              <a:avLst/>
              <a:gdLst/>
              <a:ahLst/>
              <a:cxnLst/>
              <a:rect l="0" t="0" r="0" b="0"/>
              <a:pathLst>
                <a:path w="135388" h="159842">
                  <a:moveTo>
                    <a:pt x="47745" y="0"/>
                  </a:moveTo>
                  <a:lnTo>
                    <a:pt x="47745" y="0"/>
                  </a:lnTo>
                  <a:lnTo>
                    <a:pt x="37579" y="0"/>
                  </a:lnTo>
                  <a:lnTo>
                    <a:pt x="32947" y="2164"/>
                  </a:lnTo>
                  <a:lnTo>
                    <a:pt x="23362" y="10165"/>
                  </a:lnTo>
                  <a:lnTo>
                    <a:pt x="8790" y="34548"/>
                  </a:lnTo>
                  <a:lnTo>
                    <a:pt x="2400" y="66434"/>
                  </a:lnTo>
                  <a:lnTo>
                    <a:pt x="0" y="80651"/>
                  </a:lnTo>
                  <a:lnTo>
                    <a:pt x="3247" y="113020"/>
                  </a:lnTo>
                  <a:lnTo>
                    <a:pt x="11779" y="138582"/>
                  </a:lnTo>
                  <a:lnTo>
                    <a:pt x="17153" y="147611"/>
                  </a:lnTo>
                  <a:lnTo>
                    <a:pt x="24951" y="154329"/>
                  </a:lnTo>
                  <a:lnTo>
                    <a:pt x="31663" y="157856"/>
                  </a:lnTo>
                  <a:lnTo>
                    <a:pt x="42169" y="159841"/>
                  </a:lnTo>
                  <a:lnTo>
                    <a:pt x="50947" y="159494"/>
                  </a:lnTo>
                  <a:lnTo>
                    <a:pt x="84480" y="147375"/>
                  </a:lnTo>
                  <a:lnTo>
                    <a:pt x="110750" y="126125"/>
                  </a:lnTo>
                  <a:lnTo>
                    <a:pt x="126188" y="98805"/>
                  </a:lnTo>
                  <a:lnTo>
                    <a:pt x="135387" y="730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76" name="SMARTInkShape-2097"/>
            <p:cNvSpPr/>
            <p:nvPr>
              <p:custDataLst>
                <p:tags r:id="rId71"/>
              </p:custDataLst>
            </p:nvPr>
          </p:nvSpPr>
          <p:spPr>
            <a:xfrm>
              <a:off x="7216091" y="1490254"/>
              <a:ext cx="72484" cy="152870"/>
            </a:xfrm>
            <a:custGeom>
              <a:avLst/>
              <a:gdLst/>
              <a:ahLst/>
              <a:cxnLst/>
              <a:rect l="0" t="0" r="0" b="0"/>
              <a:pathLst>
                <a:path w="72484" h="152870">
                  <a:moveTo>
                    <a:pt x="65513" y="28877"/>
                  </a:moveTo>
                  <a:lnTo>
                    <a:pt x="65513" y="28877"/>
                  </a:lnTo>
                  <a:lnTo>
                    <a:pt x="65513" y="8372"/>
                  </a:lnTo>
                  <a:lnTo>
                    <a:pt x="58510" y="0"/>
                  </a:lnTo>
                  <a:lnTo>
                    <a:pt x="37172" y="20717"/>
                  </a:lnTo>
                  <a:lnTo>
                    <a:pt x="24780" y="44758"/>
                  </a:lnTo>
                  <a:lnTo>
                    <a:pt x="8163" y="80169"/>
                  </a:lnTo>
                  <a:lnTo>
                    <a:pt x="2265" y="101962"/>
                  </a:lnTo>
                  <a:lnTo>
                    <a:pt x="0" y="135572"/>
                  </a:lnTo>
                  <a:lnTo>
                    <a:pt x="2042" y="143381"/>
                  </a:lnTo>
                  <a:lnTo>
                    <a:pt x="3723" y="146600"/>
                  </a:lnTo>
                  <a:lnTo>
                    <a:pt x="5655" y="148745"/>
                  </a:lnTo>
                  <a:lnTo>
                    <a:pt x="9966" y="151129"/>
                  </a:lnTo>
                  <a:lnTo>
                    <a:pt x="21750" y="152786"/>
                  </a:lnTo>
                  <a:lnTo>
                    <a:pt x="24166" y="152869"/>
                  </a:lnTo>
                  <a:lnTo>
                    <a:pt x="26586" y="151302"/>
                  </a:lnTo>
                  <a:lnTo>
                    <a:pt x="52680" y="120540"/>
                  </a:lnTo>
                  <a:lnTo>
                    <a:pt x="63666" y="87255"/>
                  </a:lnTo>
                  <a:lnTo>
                    <a:pt x="67130" y="72683"/>
                  </a:lnTo>
                  <a:lnTo>
                    <a:pt x="71694" y="57096"/>
                  </a:lnTo>
                  <a:lnTo>
                    <a:pt x="72483" y="44902"/>
                  </a:lnTo>
                  <a:lnTo>
                    <a:pt x="70505" y="37893"/>
                  </a:lnTo>
                  <a:lnTo>
                    <a:pt x="65805" y="29405"/>
                  </a:lnTo>
                  <a:lnTo>
                    <a:pt x="59249" y="28923"/>
                  </a:lnTo>
                  <a:lnTo>
                    <a:pt x="58904" y="29719"/>
                  </a:lnTo>
                  <a:lnTo>
                    <a:pt x="58209" y="434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77" name="SMARTInkShape-2098"/>
            <p:cNvSpPr/>
            <p:nvPr>
              <p:custDataLst>
                <p:tags r:id="rId72"/>
              </p:custDataLst>
            </p:nvPr>
          </p:nvSpPr>
          <p:spPr>
            <a:xfrm>
              <a:off x="7305380" y="1475645"/>
              <a:ext cx="239151" cy="196852"/>
            </a:xfrm>
            <a:custGeom>
              <a:avLst/>
              <a:gdLst/>
              <a:ahLst/>
              <a:cxnLst/>
              <a:rect l="0" t="0" r="0" b="0"/>
              <a:pathLst>
                <a:path w="239151" h="196852">
                  <a:moveTo>
                    <a:pt x="85777" y="21575"/>
                  </a:moveTo>
                  <a:lnTo>
                    <a:pt x="85777" y="21575"/>
                  </a:lnTo>
                  <a:lnTo>
                    <a:pt x="85777" y="795"/>
                  </a:lnTo>
                  <a:lnTo>
                    <a:pt x="84965" y="419"/>
                  </a:lnTo>
                  <a:lnTo>
                    <a:pt x="81899" y="0"/>
                  </a:lnTo>
                  <a:lnTo>
                    <a:pt x="77831" y="1978"/>
                  </a:lnTo>
                  <a:lnTo>
                    <a:pt x="73319" y="4750"/>
                  </a:lnTo>
                  <a:lnTo>
                    <a:pt x="68609" y="5983"/>
                  </a:lnTo>
                  <a:lnTo>
                    <a:pt x="34457" y="28579"/>
                  </a:lnTo>
                  <a:lnTo>
                    <a:pt x="19987" y="38258"/>
                  </a:lnTo>
                  <a:lnTo>
                    <a:pt x="4434" y="52191"/>
                  </a:lnTo>
                  <a:lnTo>
                    <a:pt x="934" y="59798"/>
                  </a:lnTo>
                  <a:lnTo>
                    <a:pt x="0" y="64099"/>
                  </a:lnTo>
                  <a:lnTo>
                    <a:pt x="190" y="67777"/>
                  </a:lnTo>
                  <a:lnTo>
                    <a:pt x="4586" y="82110"/>
                  </a:lnTo>
                  <a:lnTo>
                    <a:pt x="9387" y="87161"/>
                  </a:lnTo>
                  <a:lnTo>
                    <a:pt x="16931" y="91300"/>
                  </a:lnTo>
                  <a:lnTo>
                    <a:pt x="49362" y="102361"/>
                  </a:lnTo>
                  <a:lnTo>
                    <a:pt x="61732" y="107186"/>
                  </a:lnTo>
                  <a:lnTo>
                    <a:pt x="67787" y="109126"/>
                  </a:lnTo>
                  <a:lnTo>
                    <a:pt x="80782" y="119264"/>
                  </a:lnTo>
                  <a:lnTo>
                    <a:pt x="83557" y="123962"/>
                  </a:lnTo>
                  <a:lnTo>
                    <a:pt x="85338" y="133590"/>
                  </a:lnTo>
                  <a:lnTo>
                    <a:pt x="85646" y="144751"/>
                  </a:lnTo>
                  <a:lnTo>
                    <a:pt x="83554" y="151519"/>
                  </a:lnTo>
                  <a:lnTo>
                    <a:pt x="80731" y="157232"/>
                  </a:lnTo>
                  <a:lnTo>
                    <a:pt x="74893" y="173868"/>
                  </a:lnTo>
                  <a:lnTo>
                    <a:pt x="68497" y="180690"/>
                  </a:lnTo>
                  <a:lnTo>
                    <a:pt x="61055" y="185616"/>
                  </a:lnTo>
                  <a:lnTo>
                    <a:pt x="49666" y="190942"/>
                  </a:lnTo>
                  <a:lnTo>
                    <a:pt x="44571" y="194229"/>
                  </a:lnTo>
                  <a:lnTo>
                    <a:pt x="37140" y="196080"/>
                  </a:lnTo>
                  <a:lnTo>
                    <a:pt x="27778" y="196829"/>
                  </a:lnTo>
                  <a:lnTo>
                    <a:pt x="31353" y="196851"/>
                  </a:lnTo>
                  <a:lnTo>
                    <a:pt x="35350" y="194692"/>
                  </a:lnTo>
                  <a:lnTo>
                    <a:pt x="65777" y="175814"/>
                  </a:lnTo>
                  <a:lnTo>
                    <a:pt x="100635" y="152832"/>
                  </a:lnTo>
                  <a:lnTo>
                    <a:pt x="136935" y="128666"/>
                  </a:lnTo>
                  <a:lnTo>
                    <a:pt x="173422" y="108222"/>
                  </a:lnTo>
                  <a:lnTo>
                    <a:pt x="183699" y="100390"/>
                  </a:lnTo>
                  <a:lnTo>
                    <a:pt x="213959" y="67922"/>
                  </a:lnTo>
                  <a:lnTo>
                    <a:pt x="221047" y="55775"/>
                  </a:lnTo>
                  <a:lnTo>
                    <a:pt x="223853" y="43990"/>
                  </a:lnTo>
                  <a:lnTo>
                    <a:pt x="224407" y="33847"/>
                  </a:lnTo>
                  <a:lnTo>
                    <a:pt x="223641" y="32191"/>
                  </a:lnTo>
                  <a:lnTo>
                    <a:pt x="222319" y="31087"/>
                  </a:lnTo>
                  <a:lnTo>
                    <a:pt x="218686" y="29049"/>
                  </a:lnTo>
                  <a:lnTo>
                    <a:pt x="212077" y="24150"/>
                  </a:lnTo>
                  <a:lnTo>
                    <a:pt x="207372" y="22720"/>
                  </a:lnTo>
                  <a:lnTo>
                    <a:pt x="200411" y="24248"/>
                  </a:lnTo>
                  <a:lnTo>
                    <a:pt x="189532" y="29671"/>
                  </a:lnTo>
                  <a:lnTo>
                    <a:pt x="174708" y="42651"/>
                  </a:lnTo>
                  <a:lnTo>
                    <a:pt x="156704" y="70406"/>
                  </a:lnTo>
                  <a:lnTo>
                    <a:pt x="147515" y="94789"/>
                  </a:lnTo>
                  <a:lnTo>
                    <a:pt x="144640" y="121093"/>
                  </a:lnTo>
                  <a:lnTo>
                    <a:pt x="146562" y="128832"/>
                  </a:lnTo>
                  <a:lnTo>
                    <a:pt x="150042" y="137751"/>
                  </a:lnTo>
                  <a:lnTo>
                    <a:pt x="150531" y="140413"/>
                  </a:lnTo>
                  <a:lnTo>
                    <a:pt x="155402" y="145534"/>
                  </a:lnTo>
                  <a:lnTo>
                    <a:pt x="178966" y="164392"/>
                  </a:lnTo>
                  <a:lnTo>
                    <a:pt x="195944" y="167003"/>
                  </a:lnTo>
                  <a:lnTo>
                    <a:pt x="229273" y="167635"/>
                  </a:lnTo>
                  <a:lnTo>
                    <a:pt x="232867" y="165477"/>
                  </a:lnTo>
                  <a:lnTo>
                    <a:pt x="239150" y="16034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78" name="SMARTInkShape-2099"/>
            <p:cNvSpPr/>
            <p:nvPr>
              <p:custDataLst>
                <p:tags r:id="rId73"/>
              </p:custDataLst>
            </p:nvPr>
          </p:nvSpPr>
          <p:spPr>
            <a:xfrm>
              <a:off x="7128230" y="1351150"/>
              <a:ext cx="29215" cy="305505"/>
            </a:xfrm>
            <a:custGeom>
              <a:avLst/>
              <a:gdLst/>
              <a:ahLst/>
              <a:cxnLst/>
              <a:rect l="0" t="0" r="0" b="0"/>
              <a:pathLst>
                <a:path w="29215" h="305505">
                  <a:moveTo>
                    <a:pt x="0" y="0"/>
                  </a:moveTo>
                  <a:lnTo>
                    <a:pt x="0" y="0"/>
                  </a:lnTo>
                  <a:lnTo>
                    <a:pt x="812" y="33447"/>
                  </a:lnTo>
                  <a:lnTo>
                    <a:pt x="5781" y="61428"/>
                  </a:lnTo>
                  <a:lnTo>
                    <a:pt x="6852" y="88531"/>
                  </a:lnTo>
                  <a:lnTo>
                    <a:pt x="7169" y="117120"/>
                  </a:lnTo>
                  <a:lnTo>
                    <a:pt x="5100" y="146148"/>
                  </a:lnTo>
                  <a:lnTo>
                    <a:pt x="3077" y="165581"/>
                  </a:lnTo>
                  <a:lnTo>
                    <a:pt x="5691" y="193959"/>
                  </a:lnTo>
                  <a:lnTo>
                    <a:pt x="6985" y="225770"/>
                  </a:lnTo>
                  <a:lnTo>
                    <a:pt x="7276" y="262229"/>
                  </a:lnTo>
                  <a:lnTo>
                    <a:pt x="8112" y="282161"/>
                  </a:lnTo>
                  <a:lnTo>
                    <a:pt x="14156" y="300454"/>
                  </a:lnTo>
                  <a:lnTo>
                    <a:pt x="14518" y="305504"/>
                  </a:lnTo>
                  <a:lnTo>
                    <a:pt x="16732" y="304031"/>
                  </a:lnTo>
                  <a:lnTo>
                    <a:pt x="20888" y="300350"/>
                  </a:lnTo>
                  <a:lnTo>
                    <a:pt x="29214" y="28483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83" name="SMARTInkShape-Group398"/>
          <p:cNvGrpSpPr/>
          <p:nvPr/>
        </p:nvGrpSpPr>
        <p:grpSpPr>
          <a:xfrm>
            <a:off x="6143796" y="1373061"/>
            <a:ext cx="655777" cy="619795"/>
            <a:chOff x="6143796" y="1373061"/>
            <a:chExt cx="655777" cy="619795"/>
          </a:xfrm>
        </p:grpSpPr>
        <p:sp>
          <p:nvSpPr>
            <p:cNvPr id="8580" name="SMARTInkShape-2100"/>
            <p:cNvSpPr/>
            <p:nvPr>
              <p:custDataLst>
                <p:tags r:id="rId67"/>
              </p:custDataLst>
            </p:nvPr>
          </p:nvSpPr>
          <p:spPr>
            <a:xfrm>
              <a:off x="6317540" y="1453526"/>
              <a:ext cx="482033" cy="539330"/>
            </a:xfrm>
            <a:custGeom>
              <a:avLst/>
              <a:gdLst/>
              <a:ahLst/>
              <a:cxnLst/>
              <a:rect l="0" t="0" r="0" b="0"/>
              <a:pathLst>
                <a:path w="482033" h="539330">
                  <a:moveTo>
                    <a:pt x="0" y="29087"/>
                  </a:moveTo>
                  <a:lnTo>
                    <a:pt x="0" y="29087"/>
                  </a:lnTo>
                  <a:lnTo>
                    <a:pt x="3877" y="29087"/>
                  </a:lnTo>
                  <a:lnTo>
                    <a:pt x="5019" y="28276"/>
                  </a:lnTo>
                  <a:lnTo>
                    <a:pt x="5780" y="26923"/>
                  </a:lnTo>
                  <a:lnTo>
                    <a:pt x="6288" y="25210"/>
                  </a:lnTo>
                  <a:lnTo>
                    <a:pt x="7438" y="24068"/>
                  </a:lnTo>
                  <a:lnTo>
                    <a:pt x="10880" y="22799"/>
                  </a:lnTo>
                  <a:lnTo>
                    <a:pt x="34611" y="21873"/>
                  </a:lnTo>
                  <a:lnTo>
                    <a:pt x="53663" y="27632"/>
                  </a:lnTo>
                  <a:lnTo>
                    <a:pt x="73055" y="34420"/>
                  </a:lnTo>
                  <a:lnTo>
                    <a:pt x="83594" y="37138"/>
                  </a:lnTo>
                  <a:lnTo>
                    <a:pt x="108031" y="47779"/>
                  </a:lnTo>
                  <a:lnTo>
                    <a:pt x="143546" y="50810"/>
                  </a:lnTo>
                  <a:lnTo>
                    <a:pt x="162676" y="50981"/>
                  </a:lnTo>
                  <a:lnTo>
                    <a:pt x="167787" y="48827"/>
                  </a:lnTo>
                  <a:lnTo>
                    <a:pt x="177681" y="40831"/>
                  </a:lnTo>
                  <a:lnTo>
                    <a:pt x="180407" y="36200"/>
                  </a:lnTo>
                  <a:lnTo>
                    <a:pt x="182157" y="26615"/>
                  </a:lnTo>
                  <a:lnTo>
                    <a:pt x="182460" y="19338"/>
                  </a:lnTo>
                  <a:lnTo>
                    <a:pt x="180367" y="14475"/>
                  </a:lnTo>
                  <a:lnTo>
                    <a:pt x="177543" y="9609"/>
                  </a:lnTo>
                  <a:lnTo>
                    <a:pt x="175581" y="1316"/>
                  </a:lnTo>
                  <a:lnTo>
                    <a:pt x="174671" y="835"/>
                  </a:lnTo>
                  <a:lnTo>
                    <a:pt x="165145" y="0"/>
                  </a:lnTo>
                  <a:lnTo>
                    <a:pt x="160499" y="2094"/>
                  </a:lnTo>
                  <a:lnTo>
                    <a:pt x="158124" y="3788"/>
                  </a:lnTo>
                  <a:lnTo>
                    <a:pt x="146055" y="22620"/>
                  </a:lnTo>
                  <a:lnTo>
                    <a:pt x="129688" y="52070"/>
                  </a:lnTo>
                  <a:lnTo>
                    <a:pt x="121010" y="87657"/>
                  </a:lnTo>
                  <a:lnTo>
                    <a:pt x="118087" y="109468"/>
                  </a:lnTo>
                  <a:lnTo>
                    <a:pt x="121098" y="127472"/>
                  </a:lnTo>
                  <a:lnTo>
                    <a:pt x="127129" y="143085"/>
                  </a:lnTo>
                  <a:lnTo>
                    <a:pt x="130197" y="146473"/>
                  </a:lnTo>
                  <a:lnTo>
                    <a:pt x="147536" y="156232"/>
                  </a:lnTo>
                  <a:lnTo>
                    <a:pt x="151105" y="156860"/>
                  </a:lnTo>
                  <a:lnTo>
                    <a:pt x="159398" y="155394"/>
                  </a:lnTo>
                  <a:lnTo>
                    <a:pt x="169314" y="150006"/>
                  </a:lnTo>
                  <a:lnTo>
                    <a:pt x="184143" y="135896"/>
                  </a:lnTo>
                  <a:lnTo>
                    <a:pt x="197500" y="103128"/>
                  </a:lnTo>
                  <a:lnTo>
                    <a:pt x="214254" y="68098"/>
                  </a:lnTo>
                  <a:lnTo>
                    <a:pt x="220631" y="45866"/>
                  </a:lnTo>
                  <a:lnTo>
                    <a:pt x="223841" y="39791"/>
                  </a:lnTo>
                  <a:lnTo>
                    <a:pt x="225648" y="33431"/>
                  </a:lnTo>
                  <a:lnTo>
                    <a:pt x="225902" y="33606"/>
                  </a:lnTo>
                  <a:lnTo>
                    <a:pt x="228529" y="46255"/>
                  </a:lnTo>
                  <a:lnTo>
                    <a:pt x="231408" y="54571"/>
                  </a:lnTo>
                  <a:lnTo>
                    <a:pt x="233409" y="85682"/>
                  </a:lnTo>
                  <a:lnTo>
                    <a:pt x="239484" y="116367"/>
                  </a:lnTo>
                  <a:lnTo>
                    <a:pt x="250873" y="149322"/>
                  </a:lnTo>
                  <a:lnTo>
                    <a:pt x="262942" y="167017"/>
                  </a:lnTo>
                  <a:lnTo>
                    <a:pt x="267802" y="171540"/>
                  </a:lnTo>
                  <a:lnTo>
                    <a:pt x="272668" y="173549"/>
                  </a:lnTo>
                  <a:lnTo>
                    <a:pt x="279698" y="172279"/>
                  </a:lnTo>
                  <a:lnTo>
                    <a:pt x="290618" y="167001"/>
                  </a:lnTo>
                  <a:lnTo>
                    <a:pt x="295521" y="162606"/>
                  </a:lnTo>
                  <a:lnTo>
                    <a:pt x="311800" y="127796"/>
                  </a:lnTo>
                  <a:lnTo>
                    <a:pt x="326240" y="93035"/>
                  </a:lnTo>
                  <a:lnTo>
                    <a:pt x="332721" y="77970"/>
                  </a:lnTo>
                  <a:lnTo>
                    <a:pt x="335677" y="56034"/>
                  </a:lnTo>
                  <a:lnTo>
                    <a:pt x="335772" y="55978"/>
                  </a:lnTo>
                  <a:lnTo>
                    <a:pt x="336771" y="88685"/>
                  </a:lnTo>
                  <a:lnTo>
                    <a:pt x="348419" y="124072"/>
                  </a:lnTo>
                  <a:lnTo>
                    <a:pt x="357929" y="143306"/>
                  </a:lnTo>
                  <a:lnTo>
                    <a:pt x="367621" y="155161"/>
                  </a:lnTo>
                  <a:lnTo>
                    <a:pt x="372483" y="158155"/>
                  </a:lnTo>
                  <a:lnTo>
                    <a:pt x="374917" y="158954"/>
                  </a:lnTo>
                  <a:lnTo>
                    <a:pt x="381947" y="157677"/>
                  </a:lnTo>
                  <a:lnTo>
                    <a:pt x="392867" y="152396"/>
                  </a:lnTo>
                  <a:lnTo>
                    <a:pt x="398582" y="147188"/>
                  </a:lnTo>
                  <a:lnTo>
                    <a:pt x="411342" y="125990"/>
                  </a:lnTo>
                  <a:lnTo>
                    <a:pt x="421841" y="92357"/>
                  </a:lnTo>
                  <a:lnTo>
                    <a:pt x="428876" y="72903"/>
                  </a:lnTo>
                  <a:lnTo>
                    <a:pt x="430854" y="37032"/>
                  </a:lnTo>
                  <a:lnTo>
                    <a:pt x="430884" y="33430"/>
                  </a:lnTo>
                  <a:lnTo>
                    <a:pt x="430907" y="63676"/>
                  </a:lnTo>
                  <a:lnTo>
                    <a:pt x="430907" y="94408"/>
                  </a:lnTo>
                  <a:lnTo>
                    <a:pt x="430907" y="122198"/>
                  </a:lnTo>
                  <a:lnTo>
                    <a:pt x="430907" y="151802"/>
                  </a:lnTo>
                  <a:lnTo>
                    <a:pt x="430907" y="186722"/>
                  </a:lnTo>
                  <a:lnTo>
                    <a:pt x="430907" y="213569"/>
                  </a:lnTo>
                  <a:lnTo>
                    <a:pt x="430907" y="241731"/>
                  </a:lnTo>
                  <a:lnTo>
                    <a:pt x="430907" y="270477"/>
                  </a:lnTo>
                  <a:lnTo>
                    <a:pt x="430907" y="299484"/>
                  </a:lnTo>
                  <a:lnTo>
                    <a:pt x="430907" y="328605"/>
                  </a:lnTo>
                  <a:lnTo>
                    <a:pt x="430096" y="356967"/>
                  </a:lnTo>
                  <a:lnTo>
                    <a:pt x="427030" y="383097"/>
                  </a:lnTo>
                  <a:lnTo>
                    <a:pt x="422963" y="408235"/>
                  </a:lnTo>
                  <a:lnTo>
                    <a:pt x="417638" y="432933"/>
                  </a:lnTo>
                  <a:lnTo>
                    <a:pt x="406327" y="468026"/>
                  </a:lnTo>
                  <a:lnTo>
                    <a:pt x="395853" y="494564"/>
                  </a:lnTo>
                  <a:lnTo>
                    <a:pt x="368284" y="528896"/>
                  </a:lnTo>
                  <a:lnTo>
                    <a:pt x="356008" y="535250"/>
                  </a:lnTo>
                  <a:lnTo>
                    <a:pt x="332167" y="539329"/>
                  </a:lnTo>
                  <a:lnTo>
                    <a:pt x="319668" y="535559"/>
                  </a:lnTo>
                  <a:lnTo>
                    <a:pt x="298944" y="522148"/>
                  </a:lnTo>
                  <a:lnTo>
                    <a:pt x="267880" y="488738"/>
                  </a:lnTo>
                  <a:lnTo>
                    <a:pt x="249246" y="466347"/>
                  </a:lnTo>
                  <a:lnTo>
                    <a:pt x="237865" y="438704"/>
                  </a:lnTo>
                  <a:lnTo>
                    <a:pt x="230164" y="405988"/>
                  </a:lnTo>
                  <a:lnTo>
                    <a:pt x="227522" y="375376"/>
                  </a:lnTo>
                  <a:lnTo>
                    <a:pt x="228361" y="346559"/>
                  </a:lnTo>
                  <a:lnTo>
                    <a:pt x="234310" y="330052"/>
                  </a:lnTo>
                  <a:lnTo>
                    <a:pt x="256372" y="299618"/>
                  </a:lnTo>
                  <a:lnTo>
                    <a:pt x="267046" y="284844"/>
                  </a:lnTo>
                  <a:lnTo>
                    <a:pt x="281529" y="274491"/>
                  </a:lnTo>
                  <a:lnTo>
                    <a:pt x="313398" y="257355"/>
                  </a:lnTo>
                  <a:lnTo>
                    <a:pt x="348155" y="249191"/>
                  </a:lnTo>
                  <a:lnTo>
                    <a:pt x="379306" y="242770"/>
                  </a:lnTo>
                  <a:lnTo>
                    <a:pt x="411218" y="241137"/>
                  </a:lnTo>
                  <a:lnTo>
                    <a:pt x="430754" y="241774"/>
                  </a:lnTo>
                  <a:lnTo>
                    <a:pt x="464438" y="247895"/>
                  </a:lnTo>
                  <a:lnTo>
                    <a:pt x="482032" y="24088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81" name="SMARTInkShape-2101"/>
            <p:cNvSpPr/>
            <p:nvPr>
              <p:custDataLst>
                <p:tags r:id="rId68"/>
              </p:custDataLst>
            </p:nvPr>
          </p:nvSpPr>
          <p:spPr>
            <a:xfrm>
              <a:off x="6302933" y="1373061"/>
              <a:ext cx="21911" cy="291343"/>
            </a:xfrm>
            <a:custGeom>
              <a:avLst/>
              <a:gdLst/>
              <a:ahLst/>
              <a:cxnLst/>
              <a:rect l="0" t="0" r="0" b="0"/>
              <a:pathLst>
                <a:path w="21911" h="291343">
                  <a:moveTo>
                    <a:pt x="0" y="0"/>
                  </a:moveTo>
                  <a:lnTo>
                    <a:pt x="0" y="0"/>
                  </a:lnTo>
                  <a:lnTo>
                    <a:pt x="7004" y="0"/>
                  </a:lnTo>
                  <a:lnTo>
                    <a:pt x="8055" y="6642"/>
                  </a:lnTo>
                  <a:lnTo>
                    <a:pt x="12306" y="19100"/>
                  </a:lnTo>
                  <a:lnTo>
                    <a:pt x="14303" y="51716"/>
                  </a:lnTo>
                  <a:lnTo>
                    <a:pt x="14547" y="86286"/>
                  </a:lnTo>
                  <a:lnTo>
                    <a:pt x="14589" y="114741"/>
                  </a:lnTo>
                  <a:lnTo>
                    <a:pt x="14602" y="143730"/>
                  </a:lnTo>
                  <a:lnTo>
                    <a:pt x="15417" y="172066"/>
                  </a:lnTo>
                  <a:lnTo>
                    <a:pt x="20387" y="206026"/>
                  </a:lnTo>
                  <a:lnTo>
                    <a:pt x="21710" y="242539"/>
                  </a:lnTo>
                  <a:lnTo>
                    <a:pt x="21898" y="278504"/>
                  </a:lnTo>
                  <a:lnTo>
                    <a:pt x="21910" y="291342"/>
                  </a:lnTo>
                  <a:lnTo>
                    <a:pt x="21910" y="256417"/>
                  </a:lnTo>
                  <a:lnTo>
                    <a:pt x="21910" y="2410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82" name="SMARTInkShape-2102"/>
            <p:cNvSpPr/>
            <p:nvPr>
              <p:custDataLst>
                <p:tags r:id="rId69"/>
              </p:custDataLst>
            </p:nvPr>
          </p:nvSpPr>
          <p:spPr>
            <a:xfrm>
              <a:off x="6143796" y="1468033"/>
              <a:ext cx="86088" cy="219080"/>
            </a:xfrm>
            <a:custGeom>
              <a:avLst/>
              <a:gdLst/>
              <a:ahLst/>
              <a:cxnLst/>
              <a:rect l="0" t="0" r="0" b="0"/>
              <a:pathLst>
                <a:path w="86088" h="219080">
                  <a:moveTo>
                    <a:pt x="71495" y="7277"/>
                  </a:moveTo>
                  <a:lnTo>
                    <a:pt x="71495" y="7277"/>
                  </a:lnTo>
                  <a:lnTo>
                    <a:pt x="71495" y="3400"/>
                  </a:lnTo>
                  <a:lnTo>
                    <a:pt x="70684" y="2258"/>
                  </a:lnTo>
                  <a:lnTo>
                    <a:pt x="69331" y="1496"/>
                  </a:lnTo>
                  <a:lnTo>
                    <a:pt x="64056" y="174"/>
                  </a:lnTo>
                  <a:lnTo>
                    <a:pt x="54115" y="0"/>
                  </a:lnTo>
                  <a:lnTo>
                    <a:pt x="43172" y="3858"/>
                  </a:lnTo>
                  <a:lnTo>
                    <a:pt x="36455" y="10085"/>
                  </a:lnTo>
                  <a:lnTo>
                    <a:pt x="8932" y="46339"/>
                  </a:lnTo>
                  <a:lnTo>
                    <a:pt x="1923" y="60868"/>
                  </a:lnTo>
                  <a:lnTo>
                    <a:pt x="0" y="70588"/>
                  </a:lnTo>
                  <a:lnTo>
                    <a:pt x="1308" y="80318"/>
                  </a:lnTo>
                  <a:lnTo>
                    <a:pt x="2793" y="85185"/>
                  </a:lnTo>
                  <a:lnTo>
                    <a:pt x="8771" y="92757"/>
                  </a:lnTo>
                  <a:lnTo>
                    <a:pt x="25833" y="104230"/>
                  </a:lnTo>
                  <a:lnTo>
                    <a:pt x="59357" y="114235"/>
                  </a:lnTo>
                  <a:lnTo>
                    <a:pt x="73128" y="116872"/>
                  </a:lnTo>
                  <a:lnTo>
                    <a:pt x="79795" y="120365"/>
                  </a:lnTo>
                  <a:lnTo>
                    <a:pt x="81897" y="122433"/>
                  </a:lnTo>
                  <a:lnTo>
                    <a:pt x="84233" y="126894"/>
                  </a:lnTo>
                  <a:lnTo>
                    <a:pt x="85856" y="138783"/>
                  </a:lnTo>
                  <a:lnTo>
                    <a:pt x="86087" y="162073"/>
                  </a:lnTo>
                  <a:lnTo>
                    <a:pt x="83931" y="167504"/>
                  </a:lnTo>
                  <a:lnTo>
                    <a:pt x="61719" y="203171"/>
                  </a:lnTo>
                  <a:lnTo>
                    <a:pt x="58485" y="206039"/>
                  </a:lnTo>
                  <a:lnTo>
                    <a:pt x="41208" y="213604"/>
                  </a:lnTo>
                  <a:lnTo>
                    <a:pt x="34977" y="2190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91" name="SMARTInkShape-Group399"/>
          <p:cNvGrpSpPr/>
          <p:nvPr/>
        </p:nvGrpSpPr>
        <p:grpSpPr>
          <a:xfrm>
            <a:off x="4433233" y="1285584"/>
            <a:ext cx="1489918" cy="408832"/>
            <a:chOff x="4433233" y="1285584"/>
            <a:chExt cx="1489918" cy="408832"/>
          </a:xfrm>
        </p:grpSpPr>
        <p:sp>
          <p:nvSpPr>
            <p:cNvPr id="8584" name="SMARTInkShape-2103"/>
            <p:cNvSpPr/>
            <p:nvPr>
              <p:custDataLst>
                <p:tags r:id="rId60"/>
              </p:custDataLst>
            </p:nvPr>
          </p:nvSpPr>
          <p:spPr>
            <a:xfrm>
              <a:off x="5741318" y="1370410"/>
              <a:ext cx="181833" cy="309399"/>
            </a:xfrm>
            <a:custGeom>
              <a:avLst/>
              <a:gdLst/>
              <a:ahLst/>
              <a:cxnLst/>
              <a:rect l="0" t="0" r="0" b="0"/>
              <a:pathLst>
                <a:path w="181833" h="309399">
                  <a:moveTo>
                    <a:pt x="35762" y="199846"/>
                  </a:moveTo>
                  <a:lnTo>
                    <a:pt x="35762" y="199846"/>
                  </a:lnTo>
                  <a:lnTo>
                    <a:pt x="35762" y="193557"/>
                  </a:lnTo>
                  <a:lnTo>
                    <a:pt x="30742" y="186912"/>
                  </a:lnTo>
                  <a:lnTo>
                    <a:pt x="28324" y="180144"/>
                  </a:lnTo>
                  <a:lnTo>
                    <a:pt x="22259" y="172044"/>
                  </a:lnTo>
                  <a:lnTo>
                    <a:pt x="19482" y="171260"/>
                  </a:lnTo>
                  <a:lnTo>
                    <a:pt x="17605" y="171050"/>
                  </a:lnTo>
                  <a:lnTo>
                    <a:pt x="13356" y="172982"/>
                  </a:lnTo>
                  <a:lnTo>
                    <a:pt x="11086" y="174633"/>
                  </a:lnTo>
                  <a:lnTo>
                    <a:pt x="8565" y="178631"/>
                  </a:lnTo>
                  <a:lnTo>
                    <a:pt x="0" y="209896"/>
                  </a:lnTo>
                  <a:lnTo>
                    <a:pt x="280" y="225095"/>
                  </a:lnTo>
                  <a:lnTo>
                    <a:pt x="5141" y="243033"/>
                  </a:lnTo>
                  <a:lnTo>
                    <a:pt x="23629" y="274085"/>
                  </a:lnTo>
                  <a:lnTo>
                    <a:pt x="26050" y="275307"/>
                  </a:lnTo>
                  <a:lnTo>
                    <a:pt x="28476" y="275310"/>
                  </a:lnTo>
                  <a:lnTo>
                    <a:pt x="34147" y="273960"/>
                  </a:lnTo>
                  <a:lnTo>
                    <a:pt x="42077" y="273360"/>
                  </a:lnTo>
                  <a:lnTo>
                    <a:pt x="45653" y="271578"/>
                  </a:lnTo>
                  <a:lnTo>
                    <a:pt x="51790" y="265268"/>
                  </a:lnTo>
                  <a:lnTo>
                    <a:pt x="70597" y="232145"/>
                  </a:lnTo>
                  <a:lnTo>
                    <a:pt x="85352" y="198531"/>
                  </a:lnTo>
                  <a:lnTo>
                    <a:pt x="93735" y="170242"/>
                  </a:lnTo>
                  <a:lnTo>
                    <a:pt x="101359" y="141302"/>
                  </a:lnTo>
                  <a:lnTo>
                    <a:pt x="106593" y="112169"/>
                  </a:lnTo>
                  <a:lnTo>
                    <a:pt x="108144" y="82979"/>
                  </a:lnTo>
                  <a:lnTo>
                    <a:pt x="108668" y="47912"/>
                  </a:lnTo>
                  <a:lnTo>
                    <a:pt x="108780" y="14472"/>
                  </a:lnTo>
                  <a:lnTo>
                    <a:pt x="108794" y="1109"/>
                  </a:lnTo>
                  <a:lnTo>
                    <a:pt x="107983" y="0"/>
                  </a:lnTo>
                  <a:lnTo>
                    <a:pt x="106631" y="72"/>
                  </a:lnTo>
                  <a:lnTo>
                    <a:pt x="102508" y="2141"/>
                  </a:lnTo>
                  <a:lnTo>
                    <a:pt x="101533" y="34389"/>
                  </a:lnTo>
                  <a:lnTo>
                    <a:pt x="102310" y="69526"/>
                  </a:lnTo>
                  <a:lnTo>
                    <a:pt x="106514" y="97034"/>
                  </a:lnTo>
                  <a:lnTo>
                    <a:pt x="108932" y="130521"/>
                  </a:lnTo>
                  <a:lnTo>
                    <a:pt x="114428" y="166141"/>
                  </a:lnTo>
                  <a:lnTo>
                    <a:pt x="122007" y="201580"/>
                  </a:lnTo>
                  <a:lnTo>
                    <a:pt x="134171" y="233000"/>
                  </a:lnTo>
                  <a:lnTo>
                    <a:pt x="148054" y="262056"/>
                  </a:lnTo>
                  <a:lnTo>
                    <a:pt x="170289" y="296990"/>
                  </a:lnTo>
                  <a:lnTo>
                    <a:pt x="181832" y="30939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85" name="SMARTInkShape-2104"/>
            <p:cNvSpPr/>
            <p:nvPr>
              <p:custDataLst>
                <p:tags r:id="rId61"/>
              </p:custDataLst>
            </p:nvPr>
          </p:nvSpPr>
          <p:spPr>
            <a:xfrm>
              <a:off x="5253018" y="1367368"/>
              <a:ext cx="399903" cy="305138"/>
            </a:xfrm>
            <a:custGeom>
              <a:avLst/>
              <a:gdLst/>
              <a:ahLst/>
              <a:cxnLst/>
              <a:rect l="0" t="0" r="0" b="0"/>
              <a:pathLst>
                <a:path w="399903" h="305138">
                  <a:moveTo>
                    <a:pt x="85851" y="159066"/>
                  </a:moveTo>
                  <a:lnTo>
                    <a:pt x="85851" y="159066"/>
                  </a:lnTo>
                  <a:lnTo>
                    <a:pt x="85851" y="145775"/>
                  </a:lnTo>
                  <a:lnTo>
                    <a:pt x="75686" y="134410"/>
                  </a:lnTo>
                  <a:lnTo>
                    <a:pt x="71054" y="131878"/>
                  </a:lnTo>
                  <a:lnTo>
                    <a:pt x="61720" y="130452"/>
                  </a:lnTo>
                  <a:lnTo>
                    <a:pt x="57592" y="130253"/>
                  </a:lnTo>
                  <a:lnTo>
                    <a:pt x="54027" y="131742"/>
                  </a:lnTo>
                  <a:lnTo>
                    <a:pt x="36548" y="150583"/>
                  </a:lnTo>
                  <a:lnTo>
                    <a:pt x="21682" y="174883"/>
                  </a:lnTo>
                  <a:lnTo>
                    <a:pt x="8153" y="210350"/>
                  </a:lnTo>
                  <a:lnTo>
                    <a:pt x="414" y="239437"/>
                  </a:lnTo>
                  <a:lnTo>
                    <a:pt x="0" y="252403"/>
                  </a:lnTo>
                  <a:lnTo>
                    <a:pt x="2522" y="260871"/>
                  </a:lnTo>
                  <a:lnTo>
                    <a:pt x="8503" y="270201"/>
                  </a:lnTo>
                  <a:lnTo>
                    <a:pt x="13063" y="273380"/>
                  </a:lnTo>
                  <a:lnTo>
                    <a:pt x="15415" y="274227"/>
                  </a:lnTo>
                  <a:lnTo>
                    <a:pt x="22357" y="273005"/>
                  </a:lnTo>
                  <a:lnTo>
                    <a:pt x="40037" y="265608"/>
                  </a:lnTo>
                  <a:lnTo>
                    <a:pt x="47365" y="258896"/>
                  </a:lnTo>
                  <a:lnTo>
                    <a:pt x="76425" y="227091"/>
                  </a:lnTo>
                  <a:lnTo>
                    <a:pt x="81662" y="215268"/>
                  </a:lnTo>
                  <a:lnTo>
                    <a:pt x="91264" y="181423"/>
                  </a:lnTo>
                  <a:lnTo>
                    <a:pt x="94759" y="166502"/>
                  </a:lnTo>
                  <a:lnTo>
                    <a:pt x="98769" y="151802"/>
                  </a:lnTo>
                  <a:lnTo>
                    <a:pt x="100428" y="131122"/>
                  </a:lnTo>
                  <a:lnTo>
                    <a:pt x="101250" y="130699"/>
                  </a:lnTo>
                  <a:lnTo>
                    <a:pt x="106744" y="129964"/>
                  </a:lnTo>
                  <a:lnTo>
                    <a:pt x="113391" y="134894"/>
                  </a:lnTo>
                  <a:lnTo>
                    <a:pt x="117838" y="136150"/>
                  </a:lnTo>
                  <a:lnTo>
                    <a:pt x="119348" y="137297"/>
                  </a:lnTo>
                  <a:lnTo>
                    <a:pt x="125848" y="151110"/>
                  </a:lnTo>
                  <a:lnTo>
                    <a:pt x="134468" y="184327"/>
                  </a:lnTo>
                  <a:lnTo>
                    <a:pt x="136645" y="217936"/>
                  </a:lnTo>
                  <a:lnTo>
                    <a:pt x="136932" y="251906"/>
                  </a:lnTo>
                  <a:lnTo>
                    <a:pt x="136974" y="287051"/>
                  </a:lnTo>
                  <a:lnTo>
                    <a:pt x="136975" y="292500"/>
                  </a:lnTo>
                  <a:lnTo>
                    <a:pt x="137787" y="294278"/>
                  </a:lnTo>
                  <a:lnTo>
                    <a:pt x="139139" y="295463"/>
                  </a:lnTo>
                  <a:lnTo>
                    <a:pt x="140852" y="296253"/>
                  </a:lnTo>
                  <a:lnTo>
                    <a:pt x="141995" y="295968"/>
                  </a:lnTo>
                  <a:lnTo>
                    <a:pt x="142756" y="294967"/>
                  </a:lnTo>
                  <a:lnTo>
                    <a:pt x="143263" y="293488"/>
                  </a:lnTo>
                  <a:lnTo>
                    <a:pt x="149098" y="285283"/>
                  </a:lnTo>
                  <a:lnTo>
                    <a:pt x="165529" y="252127"/>
                  </a:lnTo>
                  <a:lnTo>
                    <a:pt x="180389" y="217246"/>
                  </a:lnTo>
                  <a:lnTo>
                    <a:pt x="195368" y="181596"/>
                  </a:lnTo>
                  <a:lnTo>
                    <a:pt x="205134" y="165500"/>
                  </a:lnTo>
                  <a:lnTo>
                    <a:pt x="212443" y="157096"/>
                  </a:lnTo>
                  <a:lnTo>
                    <a:pt x="214067" y="156130"/>
                  </a:lnTo>
                  <a:lnTo>
                    <a:pt x="215149" y="156297"/>
                  </a:lnTo>
                  <a:lnTo>
                    <a:pt x="227353" y="172947"/>
                  </a:lnTo>
                  <a:lnTo>
                    <a:pt x="235648" y="201590"/>
                  </a:lnTo>
                  <a:lnTo>
                    <a:pt x="253517" y="237768"/>
                  </a:lnTo>
                  <a:lnTo>
                    <a:pt x="263507" y="254681"/>
                  </a:lnTo>
                  <a:lnTo>
                    <a:pt x="274732" y="263227"/>
                  </a:lnTo>
                  <a:lnTo>
                    <a:pt x="284460" y="267021"/>
                  </a:lnTo>
                  <a:lnTo>
                    <a:pt x="296358" y="268146"/>
                  </a:lnTo>
                  <a:lnTo>
                    <a:pt x="299224" y="267492"/>
                  </a:lnTo>
                  <a:lnTo>
                    <a:pt x="301135" y="266245"/>
                  </a:lnTo>
                  <a:lnTo>
                    <a:pt x="302409" y="264602"/>
                  </a:lnTo>
                  <a:lnTo>
                    <a:pt x="318346" y="251640"/>
                  </a:lnTo>
                  <a:lnTo>
                    <a:pt x="339844" y="216645"/>
                  </a:lnTo>
                  <a:lnTo>
                    <a:pt x="350890" y="184236"/>
                  </a:lnTo>
                  <a:lnTo>
                    <a:pt x="358420" y="156155"/>
                  </a:lnTo>
                  <a:lnTo>
                    <a:pt x="365791" y="123399"/>
                  </a:lnTo>
                  <a:lnTo>
                    <a:pt x="369237" y="91874"/>
                  </a:lnTo>
                  <a:lnTo>
                    <a:pt x="370402" y="57971"/>
                  </a:lnTo>
                  <a:lnTo>
                    <a:pt x="369792" y="36060"/>
                  </a:lnTo>
                  <a:lnTo>
                    <a:pt x="363243" y="9404"/>
                  </a:lnTo>
                  <a:lnTo>
                    <a:pt x="357185" y="0"/>
                  </a:lnTo>
                  <a:lnTo>
                    <a:pt x="356816" y="274"/>
                  </a:lnTo>
                  <a:lnTo>
                    <a:pt x="344441" y="31368"/>
                  </a:lnTo>
                  <a:lnTo>
                    <a:pt x="339896" y="59725"/>
                  </a:lnTo>
                  <a:lnTo>
                    <a:pt x="331424" y="92467"/>
                  </a:lnTo>
                  <a:lnTo>
                    <a:pt x="327767" y="128208"/>
                  </a:lnTo>
                  <a:lnTo>
                    <a:pt x="327945" y="157678"/>
                  </a:lnTo>
                  <a:lnTo>
                    <a:pt x="332777" y="190935"/>
                  </a:lnTo>
                  <a:lnTo>
                    <a:pt x="340158" y="220896"/>
                  </a:lnTo>
                  <a:lnTo>
                    <a:pt x="356783" y="253241"/>
                  </a:lnTo>
                  <a:lnTo>
                    <a:pt x="378896" y="287994"/>
                  </a:lnTo>
                  <a:lnTo>
                    <a:pt x="382451" y="293460"/>
                  </a:lnTo>
                  <a:lnTo>
                    <a:pt x="399902" y="30513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86" name="SMARTInkShape-2105"/>
            <p:cNvSpPr/>
            <p:nvPr>
              <p:custDataLst>
                <p:tags r:id="rId62"/>
              </p:custDataLst>
            </p:nvPr>
          </p:nvSpPr>
          <p:spPr>
            <a:xfrm>
              <a:off x="4930334" y="1285584"/>
              <a:ext cx="291680" cy="379618"/>
            </a:xfrm>
            <a:custGeom>
              <a:avLst/>
              <a:gdLst/>
              <a:ahLst/>
              <a:cxnLst/>
              <a:rect l="0" t="0" r="0" b="0"/>
              <a:pathLst>
                <a:path w="291680" h="379618">
                  <a:moveTo>
                    <a:pt x="79877" y="167815"/>
                  </a:moveTo>
                  <a:lnTo>
                    <a:pt x="79877" y="167815"/>
                  </a:lnTo>
                  <a:lnTo>
                    <a:pt x="79877" y="163938"/>
                  </a:lnTo>
                  <a:lnTo>
                    <a:pt x="79066" y="162796"/>
                  </a:lnTo>
                  <a:lnTo>
                    <a:pt x="77713" y="162035"/>
                  </a:lnTo>
                  <a:lnTo>
                    <a:pt x="76000" y="161527"/>
                  </a:lnTo>
                  <a:lnTo>
                    <a:pt x="65080" y="154865"/>
                  </a:lnTo>
                  <a:lnTo>
                    <a:pt x="62709" y="154313"/>
                  </a:lnTo>
                  <a:lnTo>
                    <a:pt x="60316" y="154756"/>
                  </a:lnTo>
                  <a:lnTo>
                    <a:pt x="37574" y="168048"/>
                  </a:lnTo>
                  <a:lnTo>
                    <a:pt x="10012" y="188112"/>
                  </a:lnTo>
                  <a:lnTo>
                    <a:pt x="3003" y="199617"/>
                  </a:lnTo>
                  <a:lnTo>
                    <a:pt x="1078" y="205753"/>
                  </a:lnTo>
                  <a:lnTo>
                    <a:pt x="1376" y="208526"/>
                  </a:lnTo>
                  <a:lnTo>
                    <a:pt x="5962" y="221285"/>
                  </a:lnTo>
                  <a:lnTo>
                    <a:pt x="10778" y="226204"/>
                  </a:lnTo>
                  <a:lnTo>
                    <a:pt x="18330" y="230283"/>
                  </a:lnTo>
                  <a:lnTo>
                    <a:pt x="54616" y="240900"/>
                  </a:lnTo>
                  <a:lnTo>
                    <a:pt x="65089" y="246481"/>
                  </a:lnTo>
                  <a:lnTo>
                    <a:pt x="67583" y="247038"/>
                  </a:lnTo>
                  <a:lnTo>
                    <a:pt x="69247" y="248222"/>
                  </a:lnTo>
                  <a:lnTo>
                    <a:pt x="70355" y="249822"/>
                  </a:lnTo>
                  <a:lnTo>
                    <a:pt x="71587" y="253764"/>
                  </a:lnTo>
                  <a:lnTo>
                    <a:pt x="72135" y="258221"/>
                  </a:lnTo>
                  <a:lnTo>
                    <a:pt x="70213" y="262908"/>
                  </a:lnTo>
                  <a:lnTo>
                    <a:pt x="48187" y="287109"/>
                  </a:lnTo>
                  <a:lnTo>
                    <a:pt x="37036" y="294410"/>
                  </a:lnTo>
                  <a:lnTo>
                    <a:pt x="577" y="306356"/>
                  </a:lnTo>
                  <a:lnTo>
                    <a:pt x="0" y="306482"/>
                  </a:lnTo>
                  <a:lnTo>
                    <a:pt x="7082" y="299920"/>
                  </a:lnTo>
                  <a:lnTo>
                    <a:pt x="37050" y="279246"/>
                  </a:lnTo>
                  <a:lnTo>
                    <a:pt x="71297" y="249366"/>
                  </a:lnTo>
                  <a:lnTo>
                    <a:pt x="99696" y="226603"/>
                  </a:lnTo>
                  <a:lnTo>
                    <a:pt x="136209" y="194936"/>
                  </a:lnTo>
                  <a:lnTo>
                    <a:pt x="170982" y="161541"/>
                  </a:lnTo>
                  <a:lnTo>
                    <a:pt x="197447" y="130690"/>
                  </a:lnTo>
                  <a:lnTo>
                    <a:pt x="216139" y="96343"/>
                  </a:lnTo>
                  <a:lnTo>
                    <a:pt x="227887" y="65875"/>
                  </a:lnTo>
                  <a:lnTo>
                    <a:pt x="238325" y="37034"/>
                  </a:lnTo>
                  <a:lnTo>
                    <a:pt x="240114" y="17011"/>
                  </a:lnTo>
                  <a:lnTo>
                    <a:pt x="238195" y="9362"/>
                  </a:lnTo>
                  <a:lnTo>
                    <a:pt x="234228" y="1716"/>
                  </a:lnTo>
                  <a:lnTo>
                    <a:pt x="233090" y="1089"/>
                  </a:lnTo>
                  <a:lnTo>
                    <a:pt x="223171" y="0"/>
                  </a:lnTo>
                  <a:lnTo>
                    <a:pt x="218492" y="2072"/>
                  </a:lnTo>
                  <a:lnTo>
                    <a:pt x="216108" y="3761"/>
                  </a:lnTo>
                  <a:lnTo>
                    <a:pt x="204024" y="22583"/>
                  </a:lnTo>
                  <a:lnTo>
                    <a:pt x="191862" y="52843"/>
                  </a:lnTo>
                  <a:lnTo>
                    <a:pt x="184289" y="88330"/>
                  </a:lnTo>
                  <a:lnTo>
                    <a:pt x="182767" y="119107"/>
                  </a:lnTo>
                  <a:lnTo>
                    <a:pt x="180153" y="151760"/>
                  </a:lnTo>
                  <a:lnTo>
                    <a:pt x="176402" y="184157"/>
                  </a:lnTo>
                  <a:lnTo>
                    <a:pt x="175290" y="219454"/>
                  </a:lnTo>
                  <a:lnTo>
                    <a:pt x="172798" y="253446"/>
                  </a:lnTo>
                  <a:lnTo>
                    <a:pt x="169083" y="284076"/>
                  </a:lnTo>
                  <a:lnTo>
                    <a:pt x="165819" y="313709"/>
                  </a:lnTo>
                  <a:lnTo>
                    <a:pt x="161322" y="345048"/>
                  </a:lnTo>
                  <a:lnTo>
                    <a:pt x="160224" y="379041"/>
                  </a:lnTo>
                  <a:lnTo>
                    <a:pt x="161027" y="360484"/>
                  </a:lnTo>
                  <a:lnTo>
                    <a:pt x="170381" y="327897"/>
                  </a:lnTo>
                  <a:lnTo>
                    <a:pt x="177383" y="298651"/>
                  </a:lnTo>
                  <a:lnTo>
                    <a:pt x="184598" y="268166"/>
                  </a:lnTo>
                  <a:lnTo>
                    <a:pt x="199325" y="234614"/>
                  </a:lnTo>
                  <a:lnTo>
                    <a:pt x="213054" y="206708"/>
                  </a:lnTo>
                  <a:lnTo>
                    <a:pt x="227278" y="189203"/>
                  </a:lnTo>
                  <a:lnTo>
                    <a:pt x="232759" y="185436"/>
                  </a:lnTo>
                  <a:lnTo>
                    <a:pt x="235358" y="184432"/>
                  </a:lnTo>
                  <a:lnTo>
                    <a:pt x="237902" y="184573"/>
                  </a:lnTo>
                  <a:lnTo>
                    <a:pt x="242891" y="186895"/>
                  </a:lnTo>
                  <a:lnTo>
                    <a:pt x="250263" y="196641"/>
                  </a:lnTo>
                  <a:lnTo>
                    <a:pt x="264897" y="223989"/>
                  </a:lnTo>
                  <a:lnTo>
                    <a:pt x="271290" y="258286"/>
                  </a:lnTo>
                  <a:lnTo>
                    <a:pt x="279807" y="291091"/>
                  </a:lnTo>
                  <a:lnTo>
                    <a:pt x="283473" y="326034"/>
                  </a:lnTo>
                  <a:lnTo>
                    <a:pt x="285107" y="357040"/>
                  </a:lnTo>
                  <a:lnTo>
                    <a:pt x="291679" y="3796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87" name="SMARTInkShape-2106"/>
            <p:cNvSpPr/>
            <p:nvPr>
              <p:custDataLst>
                <p:tags r:id="rId63"/>
              </p:custDataLst>
            </p:nvPr>
          </p:nvSpPr>
          <p:spPr>
            <a:xfrm>
              <a:off x="4586607" y="1475804"/>
              <a:ext cx="204500" cy="152881"/>
            </a:xfrm>
            <a:custGeom>
              <a:avLst/>
              <a:gdLst/>
              <a:ahLst/>
              <a:cxnLst/>
              <a:rect l="0" t="0" r="0" b="0"/>
              <a:pathLst>
                <a:path w="204500" h="152881">
                  <a:moveTo>
                    <a:pt x="0" y="21416"/>
                  </a:moveTo>
                  <a:lnTo>
                    <a:pt x="0" y="21416"/>
                  </a:lnTo>
                  <a:lnTo>
                    <a:pt x="0" y="25294"/>
                  </a:lnTo>
                  <a:lnTo>
                    <a:pt x="2164" y="29361"/>
                  </a:lnTo>
                  <a:lnTo>
                    <a:pt x="5019" y="33874"/>
                  </a:lnTo>
                  <a:lnTo>
                    <a:pt x="6627" y="41788"/>
                  </a:lnTo>
                  <a:lnTo>
                    <a:pt x="7914" y="53240"/>
                  </a:lnTo>
                  <a:lnTo>
                    <a:pt x="12263" y="62945"/>
                  </a:lnTo>
                  <a:lnTo>
                    <a:pt x="14546" y="99237"/>
                  </a:lnTo>
                  <a:lnTo>
                    <a:pt x="14607" y="134960"/>
                  </a:lnTo>
                  <a:lnTo>
                    <a:pt x="14607" y="138143"/>
                  </a:lnTo>
                  <a:lnTo>
                    <a:pt x="14607" y="121101"/>
                  </a:lnTo>
                  <a:lnTo>
                    <a:pt x="25787" y="84789"/>
                  </a:lnTo>
                  <a:lnTo>
                    <a:pt x="45684" y="51065"/>
                  </a:lnTo>
                  <a:lnTo>
                    <a:pt x="62581" y="32985"/>
                  </a:lnTo>
                  <a:lnTo>
                    <a:pt x="67848" y="30615"/>
                  </a:lnTo>
                  <a:lnTo>
                    <a:pt x="75375" y="29282"/>
                  </a:lnTo>
                  <a:lnTo>
                    <a:pt x="86622" y="32764"/>
                  </a:lnTo>
                  <a:lnTo>
                    <a:pt x="89397" y="34662"/>
                  </a:lnTo>
                  <a:lnTo>
                    <a:pt x="92479" y="38935"/>
                  </a:lnTo>
                  <a:lnTo>
                    <a:pt x="109647" y="72750"/>
                  </a:lnTo>
                  <a:lnTo>
                    <a:pt x="126600" y="106636"/>
                  </a:lnTo>
                  <a:lnTo>
                    <a:pt x="132126" y="125291"/>
                  </a:lnTo>
                  <a:lnTo>
                    <a:pt x="138791" y="131962"/>
                  </a:lnTo>
                  <a:lnTo>
                    <a:pt x="144999" y="135468"/>
                  </a:lnTo>
                  <a:lnTo>
                    <a:pt x="150463" y="137838"/>
                  </a:lnTo>
                  <a:lnTo>
                    <a:pt x="155597" y="141596"/>
                  </a:lnTo>
                  <a:lnTo>
                    <a:pt x="157290" y="142111"/>
                  </a:lnTo>
                  <a:lnTo>
                    <a:pt x="158419" y="141643"/>
                  </a:lnTo>
                  <a:lnTo>
                    <a:pt x="159172" y="140520"/>
                  </a:lnTo>
                  <a:lnTo>
                    <a:pt x="160485" y="139771"/>
                  </a:lnTo>
                  <a:lnTo>
                    <a:pt x="164108" y="138938"/>
                  </a:lnTo>
                  <a:lnTo>
                    <a:pt x="165399" y="137905"/>
                  </a:lnTo>
                  <a:lnTo>
                    <a:pt x="179559" y="106266"/>
                  </a:lnTo>
                  <a:lnTo>
                    <a:pt x="188191" y="70356"/>
                  </a:lnTo>
                  <a:lnTo>
                    <a:pt x="189742" y="34309"/>
                  </a:lnTo>
                  <a:lnTo>
                    <a:pt x="189014" y="22277"/>
                  </a:lnTo>
                  <a:lnTo>
                    <a:pt x="183594" y="5129"/>
                  </a:lnTo>
                  <a:lnTo>
                    <a:pt x="182447" y="3255"/>
                  </a:lnTo>
                  <a:lnTo>
                    <a:pt x="180871" y="2005"/>
                  </a:lnTo>
                  <a:lnTo>
                    <a:pt x="176956" y="617"/>
                  </a:lnTo>
                  <a:lnTo>
                    <a:pt x="172511" y="0"/>
                  </a:lnTo>
                  <a:lnTo>
                    <a:pt x="171001" y="647"/>
                  </a:lnTo>
                  <a:lnTo>
                    <a:pt x="169994" y="1889"/>
                  </a:lnTo>
                  <a:lnTo>
                    <a:pt x="168064" y="5434"/>
                  </a:lnTo>
                  <a:lnTo>
                    <a:pt x="164501" y="9715"/>
                  </a:lnTo>
                  <a:lnTo>
                    <a:pt x="162377" y="16486"/>
                  </a:lnTo>
                  <a:lnTo>
                    <a:pt x="155046" y="49316"/>
                  </a:lnTo>
                  <a:lnTo>
                    <a:pt x="153521" y="85510"/>
                  </a:lnTo>
                  <a:lnTo>
                    <a:pt x="154205" y="115485"/>
                  </a:lnTo>
                  <a:lnTo>
                    <a:pt x="163542" y="136524"/>
                  </a:lnTo>
                  <a:lnTo>
                    <a:pt x="170543" y="146771"/>
                  </a:lnTo>
                  <a:lnTo>
                    <a:pt x="175341" y="150165"/>
                  </a:lnTo>
                  <a:lnTo>
                    <a:pt x="180990" y="151673"/>
                  </a:lnTo>
                  <a:lnTo>
                    <a:pt x="204499" y="1528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88" name="SMARTInkShape-2107"/>
            <p:cNvSpPr/>
            <p:nvPr>
              <p:custDataLst>
                <p:tags r:id="rId64"/>
              </p:custDataLst>
            </p:nvPr>
          </p:nvSpPr>
          <p:spPr>
            <a:xfrm>
              <a:off x="4572000" y="1387668"/>
              <a:ext cx="1" cy="58429"/>
            </a:xfrm>
            <a:custGeom>
              <a:avLst/>
              <a:gdLst/>
              <a:ahLst/>
              <a:cxnLst/>
              <a:rect l="0" t="0" r="0" b="0"/>
              <a:pathLst>
                <a:path w="1" h="58429">
                  <a:moveTo>
                    <a:pt x="0" y="0"/>
                  </a:moveTo>
                  <a:lnTo>
                    <a:pt x="0" y="0"/>
                  </a:lnTo>
                  <a:lnTo>
                    <a:pt x="0" y="32635"/>
                  </a:lnTo>
                  <a:lnTo>
                    <a:pt x="0" y="584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89" name="SMARTInkShape-2108"/>
            <p:cNvSpPr/>
            <p:nvPr>
              <p:custDataLst>
                <p:tags r:id="rId65"/>
              </p:custDataLst>
            </p:nvPr>
          </p:nvSpPr>
          <p:spPr>
            <a:xfrm>
              <a:off x="4550089" y="1526434"/>
              <a:ext cx="14609" cy="109554"/>
            </a:xfrm>
            <a:custGeom>
              <a:avLst/>
              <a:gdLst/>
              <a:ahLst/>
              <a:cxnLst/>
              <a:rect l="0" t="0" r="0" b="0"/>
              <a:pathLst>
                <a:path w="14609" h="109554">
                  <a:moveTo>
                    <a:pt x="0" y="0"/>
                  </a:moveTo>
                  <a:lnTo>
                    <a:pt x="0" y="0"/>
                  </a:lnTo>
                  <a:lnTo>
                    <a:pt x="6289" y="0"/>
                  </a:lnTo>
                  <a:lnTo>
                    <a:pt x="6627" y="812"/>
                  </a:lnTo>
                  <a:lnTo>
                    <a:pt x="7302" y="35537"/>
                  </a:lnTo>
                  <a:lnTo>
                    <a:pt x="13592" y="69714"/>
                  </a:lnTo>
                  <a:lnTo>
                    <a:pt x="14590" y="106007"/>
                  </a:lnTo>
                  <a:lnTo>
                    <a:pt x="14608" y="10955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90" name="SMARTInkShape-2109"/>
            <p:cNvSpPr/>
            <p:nvPr>
              <p:custDataLst>
                <p:tags r:id="rId66"/>
              </p:custDataLst>
            </p:nvPr>
          </p:nvSpPr>
          <p:spPr>
            <a:xfrm>
              <a:off x="4433233" y="1336543"/>
              <a:ext cx="29215" cy="357873"/>
            </a:xfrm>
            <a:custGeom>
              <a:avLst/>
              <a:gdLst/>
              <a:ahLst/>
              <a:cxnLst/>
              <a:rect l="0" t="0" r="0" b="0"/>
              <a:pathLst>
                <a:path w="29215" h="357873">
                  <a:moveTo>
                    <a:pt x="0" y="0"/>
                  </a:moveTo>
                  <a:lnTo>
                    <a:pt x="0" y="0"/>
                  </a:lnTo>
                  <a:lnTo>
                    <a:pt x="3877" y="0"/>
                  </a:lnTo>
                  <a:lnTo>
                    <a:pt x="5019" y="1623"/>
                  </a:lnTo>
                  <a:lnTo>
                    <a:pt x="6853" y="15889"/>
                  </a:lnTo>
                  <a:lnTo>
                    <a:pt x="9428" y="51878"/>
                  </a:lnTo>
                  <a:lnTo>
                    <a:pt x="13584" y="84365"/>
                  </a:lnTo>
                  <a:lnTo>
                    <a:pt x="14304" y="112459"/>
                  </a:lnTo>
                  <a:lnTo>
                    <a:pt x="10640" y="145218"/>
                  </a:lnTo>
                  <a:lnTo>
                    <a:pt x="8292" y="176745"/>
                  </a:lnTo>
                  <a:lnTo>
                    <a:pt x="7597" y="210522"/>
                  </a:lnTo>
                  <a:lnTo>
                    <a:pt x="7391" y="242350"/>
                  </a:lnTo>
                  <a:lnTo>
                    <a:pt x="7321" y="276354"/>
                  </a:lnTo>
                  <a:lnTo>
                    <a:pt x="9471" y="306515"/>
                  </a:lnTo>
                  <a:lnTo>
                    <a:pt x="16320" y="340440"/>
                  </a:lnTo>
                  <a:lnTo>
                    <a:pt x="20254" y="349732"/>
                  </a:lnTo>
                  <a:lnTo>
                    <a:pt x="21583" y="356264"/>
                  </a:lnTo>
                  <a:lnTo>
                    <a:pt x="22504" y="356800"/>
                  </a:lnTo>
                  <a:lnTo>
                    <a:pt x="29214" y="35787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95" name="SMARTInkShape-Group400"/>
          <p:cNvGrpSpPr/>
          <p:nvPr/>
        </p:nvGrpSpPr>
        <p:grpSpPr>
          <a:xfrm>
            <a:off x="4374805" y="6346754"/>
            <a:ext cx="102250" cy="65732"/>
            <a:chOff x="4374805" y="6346754"/>
            <a:chExt cx="102250" cy="65732"/>
          </a:xfrm>
        </p:grpSpPr>
        <p:sp>
          <p:nvSpPr>
            <p:cNvPr id="8592" name="SMARTInkShape-2110"/>
            <p:cNvSpPr/>
            <p:nvPr>
              <p:custDataLst>
                <p:tags r:id="rId57"/>
              </p:custDataLst>
            </p:nvPr>
          </p:nvSpPr>
          <p:spPr>
            <a:xfrm>
              <a:off x="4469751" y="6412485"/>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93" name="SMARTInkShape-2111"/>
            <p:cNvSpPr/>
            <p:nvPr>
              <p:custDataLst>
                <p:tags r:id="rId58"/>
              </p:custDataLst>
            </p:nvPr>
          </p:nvSpPr>
          <p:spPr>
            <a:xfrm>
              <a:off x="4411323" y="6354058"/>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94" name="SMARTInkShape-2112"/>
            <p:cNvSpPr/>
            <p:nvPr>
              <p:custDataLst>
                <p:tags r:id="rId59"/>
              </p:custDataLst>
            </p:nvPr>
          </p:nvSpPr>
          <p:spPr>
            <a:xfrm>
              <a:off x="4374805" y="6346754"/>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601" name="SMARTInkShape-Group401"/>
          <p:cNvGrpSpPr/>
          <p:nvPr/>
        </p:nvGrpSpPr>
        <p:grpSpPr>
          <a:xfrm>
            <a:off x="3170163" y="1336543"/>
            <a:ext cx="970931" cy="372480"/>
            <a:chOff x="3170163" y="1336543"/>
            <a:chExt cx="970931" cy="372480"/>
          </a:xfrm>
        </p:grpSpPr>
        <p:sp>
          <p:nvSpPr>
            <p:cNvPr id="8596" name="SMARTInkShape-2113"/>
            <p:cNvSpPr/>
            <p:nvPr>
              <p:custDataLst>
                <p:tags r:id="rId52"/>
              </p:custDataLst>
            </p:nvPr>
          </p:nvSpPr>
          <p:spPr>
            <a:xfrm>
              <a:off x="3170163" y="1424274"/>
              <a:ext cx="87205" cy="153286"/>
            </a:xfrm>
            <a:custGeom>
              <a:avLst/>
              <a:gdLst/>
              <a:ahLst/>
              <a:cxnLst/>
              <a:rect l="0" t="0" r="0" b="0"/>
              <a:pathLst>
                <a:path w="87205" h="153286">
                  <a:moveTo>
                    <a:pt x="87204" y="7215"/>
                  </a:moveTo>
                  <a:lnTo>
                    <a:pt x="87204" y="7215"/>
                  </a:lnTo>
                  <a:lnTo>
                    <a:pt x="83328" y="3338"/>
                  </a:lnTo>
                  <a:lnTo>
                    <a:pt x="79260" y="1434"/>
                  </a:lnTo>
                  <a:lnTo>
                    <a:pt x="56534" y="0"/>
                  </a:lnTo>
                  <a:lnTo>
                    <a:pt x="23485" y="8931"/>
                  </a:lnTo>
                  <a:lnTo>
                    <a:pt x="1040" y="27712"/>
                  </a:lnTo>
                  <a:lnTo>
                    <a:pt x="219" y="30661"/>
                  </a:lnTo>
                  <a:lnTo>
                    <a:pt x="0" y="32584"/>
                  </a:lnTo>
                  <a:lnTo>
                    <a:pt x="666" y="33865"/>
                  </a:lnTo>
                  <a:lnTo>
                    <a:pt x="1921" y="34720"/>
                  </a:lnTo>
                  <a:lnTo>
                    <a:pt x="3569" y="35290"/>
                  </a:lnTo>
                  <a:lnTo>
                    <a:pt x="14376" y="42059"/>
                  </a:lnTo>
                  <a:lnTo>
                    <a:pt x="16742" y="42617"/>
                  </a:lnTo>
                  <a:lnTo>
                    <a:pt x="27181" y="48531"/>
                  </a:lnTo>
                  <a:lnTo>
                    <a:pt x="38673" y="51105"/>
                  </a:lnTo>
                  <a:lnTo>
                    <a:pt x="44806" y="54583"/>
                  </a:lnTo>
                  <a:lnTo>
                    <a:pt x="48074" y="58834"/>
                  </a:lnTo>
                  <a:lnTo>
                    <a:pt x="50337" y="63428"/>
                  </a:lnTo>
                  <a:lnTo>
                    <a:pt x="55362" y="70577"/>
                  </a:lnTo>
                  <a:lnTo>
                    <a:pt x="56822" y="75410"/>
                  </a:lnTo>
                  <a:lnTo>
                    <a:pt x="57991" y="106034"/>
                  </a:lnTo>
                  <a:lnTo>
                    <a:pt x="55827" y="110103"/>
                  </a:lnTo>
                  <a:lnTo>
                    <a:pt x="54113" y="112325"/>
                  </a:lnTo>
                  <a:lnTo>
                    <a:pt x="52209" y="119121"/>
                  </a:lnTo>
                  <a:lnTo>
                    <a:pt x="50552" y="126740"/>
                  </a:lnTo>
                  <a:lnTo>
                    <a:pt x="45057" y="135592"/>
                  </a:lnTo>
                  <a:lnTo>
                    <a:pt x="30189" y="151817"/>
                  </a:lnTo>
                  <a:lnTo>
                    <a:pt x="27240" y="152632"/>
                  </a:lnTo>
                  <a:lnTo>
                    <a:pt x="21473" y="15328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97" name="SMARTInkShape-2114"/>
            <p:cNvSpPr/>
            <p:nvPr>
              <p:custDataLst>
                <p:tags r:id="rId53"/>
              </p:custDataLst>
            </p:nvPr>
          </p:nvSpPr>
          <p:spPr>
            <a:xfrm>
              <a:off x="3907553" y="1336543"/>
              <a:ext cx="233541" cy="372480"/>
            </a:xfrm>
            <a:custGeom>
              <a:avLst/>
              <a:gdLst/>
              <a:ahLst/>
              <a:cxnLst/>
              <a:rect l="0" t="0" r="0" b="0"/>
              <a:pathLst>
                <a:path w="233541" h="372480">
                  <a:moveTo>
                    <a:pt x="29041" y="0"/>
                  </a:moveTo>
                  <a:lnTo>
                    <a:pt x="29041" y="0"/>
                  </a:lnTo>
                  <a:lnTo>
                    <a:pt x="29041" y="3877"/>
                  </a:lnTo>
                  <a:lnTo>
                    <a:pt x="29853" y="5019"/>
                  </a:lnTo>
                  <a:lnTo>
                    <a:pt x="31205" y="5781"/>
                  </a:lnTo>
                  <a:lnTo>
                    <a:pt x="36337" y="7301"/>
                  </a:lnTo>
                  <a:lnTo>
                    <a:pt x="36344" y="37800"/>
                  </a:lnTo>
                  <a:lnTo>
                    <a:pt x="42633" y="72697"/>
                  </a:lnTo>
                  <a:lnTo>
                    <a:pt x="43648" y="106336"/>
                  </a:lnTo>
                  <a:lnTo>
                    <a:pt x="43648" y="134838"/>
                  </a:lnTo>
                  <a:lnTo>
                    <a:pt x="43648" y="166817"/>
                  </a:lnTo>
                  <a:lnTo>
                    <a:pt x="43648" y="199014"/>
                  </a:lnTo>
                  <a:lnTo>
                    <a:pt x="43648" y="232088"/>
                  </a:lnTo>
                  <a:lnTo>
                    <a:pt x="41484" y="262445"/>
                  </a:lnTo>
                  <a:lnTo>
                    <a:pt x="37360" y="297906"/>
                  </a:lnTo>
                  <a:lnTo>
                    <a:pt x="30714" y="322524"/>
                  </a:lnTo>
                  <a:lnTo>
                    <a:pt x="23947" y="336398"/>
                  </a:lnTo>
                  <a:lnTo>
                    <a:pt x="14441" y="343261"/>
                  </a:lnTo>
                  <a:lnTo>
                    <a:pt x="14435" y="343265"/>
                  </a:lnTo>
                  <a:lnTo>
                    <a:pt x="10557" y="343265"/>
                  </a:lnTo>
                  <a:lnTo>
                    <a:pt x="6489" y="338937"/>
                  </a:lnTo>
                  <a:lnTo>
                    <a:pt x="4269" y="335511"/>
                  </a:lnTo>
                  <a:lnTo>
                    <a:pt x="1143" y="319057"/>
                  </a:lnTo>
                  <a:lnTo>
                    <a:pt x="0" y="288151"/>
                  </a:lnTo>
                  <a:lnTo>
                    <a:pt x="2042" y="263909"/>
                  </a:lnTo>
                  <a:lnTo>
                    <a:pt x="10003" y="237784"/>
                  </a:lnTo>
                  <a:lnTo>
                    <a:pt x="31487" y="203248"/>
                  </a:lnTo>
                  <a:lnTo>
                    <a:pt x="64036" y="167353"/>
                  </a:lnTo>
                  <a:lnTo>
                    <a:pt x="80032" y="136548"/>
                  </a:lnTo>
                  <a:lnTo>
                    <a:pt x="94761" y="100532"/>
                  </a:lnTo>
                  <a:lnTo>
                    <a:pt x="107215" y="66222"/>
                  </a:lnTo>
                  <a:lnTo>
                    <a:pt x="109906" y="42263"/>
                  </a:lnTo>
                  <a:lnTo>
                    <a:pt x="116372" y="29771"/>
                  </a:lnTo>
                  <a:lnTo>
                    <a:pt x="116678" y="62053"/>
                  </a:lnTo>
                  <a:lnTo>
                    <a:pt x="114519" y="90522"/>
                  </a:lnTo>
                  <a:lnTo>
                    <a:pt x="110902" y="119874"/>
                  </a:lnTo>
                  <a:lnTo>
                    <a:pt x="109831" y="152104"/>
                  </a:lnTo>
                  <a:lnTo>
                    <a:pt x="107350" y="184376"/>
                  </a:lnTo>
                  <a:lnTo>
                    <a:pt x="103639" y="219635"/>
                  </a:lnTo>
                  <a:lnTo>
                    <a:pt x="102539" y="253616"/>
                  </a:lnTo>
                  <a:lnTo>
                    <a:pt x="102168" y="286424"/>
                  </a:lnTo>
                  <a:lnTo>
                    <a:pt x="102084" y="321043"/>
                  </a:lnTo>
                  <a:lnTo>
                    <a:pt x="102077" y="328460"/>
                  </a:lnTo>
                  <a:lnTo>
                    <a:pt x="102076" y="324722"/>
                  </a:lnTo>
                  <a:lnTo>
                    <a:pt x="114534" y="290806"/>
                  </a:lnTo>
                  <a:lnTo>
                    <a:pt x="126459" y="255447"/>
                  </a:lnTo>
                  <a:lnTo>
                    <a:pt x="136978" y="227186"/>
                  </a:lnTo>
                  <a:lnTo>
                    <a:pt x="154622" y="203930"/>
                  </a:lnTo>
                  <a:lnTo>
                    <a:pt x="157394" y="202496"/>
                  </a:lnTo>
                  <a:lnTo>
                    <a:pt x="160054" y="202352"/>
                  </a:lnTo>
                  <a:lnTo>
                    <a:pt x="165174" y="204356"/>
                  </a:lnTo>
                  <a:lnTo>
                    <a:pt x="170154" y="207952"/>
                  </a:lnTo>
                  <a:lnTo>
                    <a:pt x="184842" y="231795"/>
                  </a:lnTo>
                  <a:lnTo>
                    <a:pt x="197045" y="264415"/>
                  </a:lnTo>
                  <a:lnTo>
                    <a:pt x="208718" y="293246"/>
                  </a:lnTo>
                  <a:lnTo>
                    <a:pt x="218839" y="325029"/>
                  </a:lnTo>
                  <a:lnTo>
                    <a:pt x="222948" y="337595"/>
                  </a:lnTo>
                  <a:lnTo>
                    <a:pt x="225803" y="361063"/>
                  </a:lnTo>
                  <a:lnTo>
                    <a:pt x="228208" y="365512"/>
                  </a:lnTo>
                  <a:lnTo>
                    <a:pt x="233540" y="3724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98" name="SMARTInkShape-2115"/>
            <p:cNvSpPr/>
            <p:nvPr>
              <p:custDataLst>
                <p:tags r:id="rId54"/>
              </p:custDataLst>
            </p:nvPr>
          </p:nvSpPr>
          <p:spPr>
            <a:xfrm>
              <a:off x="3748591" y="1468404"/>
              <a:ext cx="114839" cy="137779"/>
            </a:xfrm>
            <a:custGeom>
              <a:avLst/>
              <a:gdLst/>
              <a:ahLst/>
              <a:cxnLst/>
              <a:rect l="0" t="0" r="0" b="0"/>
              <a:pathLst>
                <a:path w="114839" h="137779">
                  <a:moveTo>
                    <a:pt x="93057" y="21513"/>
                  </a:moveTo>
                  <a:lnTo>
                    <a:pt x="93057" y="21513"/>
                  </a:lnTo>
                  <a:lnTo>
                    <a:pt x="93057" y="4133"/>
                  </a:lnTo>
                  <a:lnTo>
                    <a:pt x="92246" y="2623"/>
                  </a:lnTo>
                  <a:lnTo>
                    <a:pt x="90894" y="1616"/>
                  </a:lnTo>
                  <a:lnTo>
                    <a:pt x="86769" y="0"/>
                  </a:lnTo>
                  <a:lnTo>
                    <a:pt x="68337" y="12895"/>
                  </a:lnTo>
                  <a:lnTo>
                    <a:pt x="41002" y="44697"/>
                  </a:lnTo>
                  <a:lnTo>
                    <a:pt x="15351" y="80109"/>
                  </a:lnTo>
                  <a:lnTo>
                    <a:pt x="2359" y="108377"/>
                  </a:lnTo>
                  <a:lnTo>
                    <a:pt x="0" y="119900"/>
                  </a:lnTo>
                  <a:lnTo>
                    <a:pt x="993" y="124433"/>
                  </a:lnTo>
                  <a:lnTo>
                    <a:pt x="6426" y="131634"/>
                  </a:lnTo>
                  <a:lnTo>
                    <a:pt x="14250" y="135376"/>
                  </a:lnTo>
                  <a:lnTo>
                    <a:pt x="36374" y="137778"/>
                  </a:lnTo>
                  <a:lnTo>
                    <a:pt x="53180" y="134317"/>
                  </a:lnTo>
                  <a:lnTo>
                    <a:pt x="73399" y="125065"/>
                  </a:lnTo>
                  <a:lnTo>
                    <a:pt x="102361" y="99705"/>
                  </a:lnTo>
                  <a:lnTo>
                    <a:pt x="109970" y="88322"/>
                  </a:lnTo>
                  <a:lnTo>
                    <a:pt x="113487" y="78547"/>
                  </a:lnTo>
                  <a:lnTo>
                    <a:pt x="114838" y="56703"/>
                  </a:lnTo>
                  <a:lnTo>
                    <a:pt x="112746" y="51219"/>
                  </a:lnTo>
                  <a:lnTo>
                    <a:pt x="109923" y="46077"/>
                  </a:lnTo>
                  <a:lnTo>
                    <a:pt x="108668" y="41086"/>
                  </a:lnTo>
                  <a:lnTo>
                    <a:pt x="107522" y="39431"/>
                  </a:lnTo>
                  <a:lnTo>
                    <a:pt x="105947" y="38327"/>
                  </a:lnTo>
                  <a:lnTo>
                    <a:pt x="101464" y="36556"/>
                  </a:lnTo>
                  <a:lnTo>
                    <a:pt x="93057" y="361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99" name="SMARTInkShape-2116"/>
            <p:cNvSpPr/>
            <p:nvPr>
              <p:custDataLst>
                <p:tags r:id="rId55"/>
              </p:custDataLst>
            </p:nvPr>
          </p:nvSpPr>
          <p:spPr>
            <a:xfrm>
              <a:off x="3622698" y="1475611"/>
              <a:ext cx="87149" cy="137601"/>
            </a:xfrm>
            <a:custGeom>
              <a:avLst/>
              <a:gdLst/>
              <a:ahLst/>
              <a:cxnLst/>
              <a:rect l="0" t="0" r="0" b="0"/>
              <a:pathLst>
                <a:path w="87149" h="137601">
                  <a:moveTo>
                    <a:pt x="72880" y="7002"/>
                  </a:moveTo>
                  <a:lnTo>
                    <a:pt x="72880" y="7002"/>
                  </a:lnTo>
                  <a:lnTo>
                    <a:pt x="72880" y="3125"/>
                  </a:lnTo>
                  <a:lnTo>
                    <a:pt x="72069" y="1983"/>
                  </a:lnTo>
                  <a:lnTo>
                    <a:pt x="70716" y="1222"/>
                  </a:lnTo>
                  <a:lnTo>
                    <a:pt x="62715" y="0"/>
                  </a:lnTo>
                  <a:lnTo>
                    <a:pt x="58084" y="1997"/>
                  </a:lnTo>
                  <a:lnTo>
                    <a:pt x="37343" y="20752"/>
                  </a:lnTo>
                  <a:lnTo>
                    <a:pt x="20042" y="51672"/>
                  </a:lnTo>
                  <a:lnTo>
                    <a:pt x="5819" y="80205"/>
                  </a:lnTo>
                  <a:lnTo>
                    <a:pt x="1025" y="103454"/>
                  </a:lnTo>
                  <a:lnTo>
                    <a:pt x="0" y="128605"/>
                  </a:lnTo>
                  <a:lnTo>
                    <a:pt x="760" y="131892"/>
                  </a:lnTo>
                  <a:lnTo>
                    <a:pt x="2078" y="134083"/>
                  </a:lnTo>
                  <a:lnTo>
                    <a:pt x="3768" y="135544"/>
                  </a:lnTo>
                  <a:lnTo>
                    <a:pt x="9974" y="137167"/>
                  </a:lnTo>
                  <a:lnTo>
                    <a:pt x="13902" y="137600"/>
                  </a:lnTo>
                  <a:lnTo>
                    <a:pt x="37520" y="132101"/>
                  </a:lnTo>
                  <a:lnTo>
                    <a:pt x="49600" y="123686"/>
                  </a:lnTo>
                  <a:lnTo>
                    <a:pt x="62391" y="111321"/>
                  </a:lnTo>
                  <a:lnTo>
                    <a:pt x="75216" y="89407"/>
                  </a:lnTo>
                  <a:lnTo>
                    <a:pt x="85771" y="56590"/>
                  </a:lnTo>
                  <a:lnTo>
                    <a:pt x="87148" y="42224"/>
                  </a:lnTo>
                  <a:lnTo>
                    <a:pt x="86450" y="40222"/>
                  </a:lnTo>
                  <a:lnTo>
                    <a:pt x="85173" y="38887"/>
                  </a:lnTo>
                  <a:lnTo>
                    <a:pt x="81169" y="36744"/>
                  </a:lnTo>
                  <a:lnTo>
                    <a:pt x="80841" y="37380"/>
                  </a:lnTo>
                  <a:lnTo>
                    <a:pt x="80476" y="40250"/>
                  </a:lnTo>
                  <a:lnTo>
                    <a:pt x="78150" y="44231"/>
                  </a:lnTo>
                  <a:lnTo>
                    <a:pt x="76393" y="46428"/>
                  </a:lnTo>
                  <a:lnTo>
                    <a:pt x="76034" y="48705"/>
                  </a:lnTo>
                  <a:lnTo>
                    <a:pt x="76605" y="51034"/>
                  </a:lnTo>
                  <a:lnTo>
                    <a:pt x="79477" y="56726"/>
                  </a:lnTo>
                  <a:lnTo>
                    <a:pt x="80184" y="6543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00" name="SMARTInkShape-2117"/>
            <p:cNvSpPr/>
            <p:nvPr>
              <p:custDataLst>
                <p:tags r:id="rId56"/>
              </p:custDataLst>
            </p:nvPr>
          </p:nvSpPr>
          <p:spPr>
            <a:xfrm>
              <a:off x="3330403" y="1431489"/>
              <a:ext cx="230531" cy="189892"/>
            </a:xfrm>
            <a:custGeom>
              <a:avLst/>
              <a:gdLst/>
              <a:ahLst/>
              <a:cxnLst/>
              <a:rect l="0" t="0" r="0" b="0"/>
              <a:pathLst>
                <a:path w="230531" h="189892">
                  <a:moveTo>
                    <a:pt x="0" y="0"/>
                  </a:moveTo>
                  <a:lnTo>
                    <a:pt x="0" y="0"/>
                  </a:lnTo>
                  <a:lnTo>
                    <a:pt x="3876" y="3877"/>
                  </a:lnTo>
                  <a:lnTo>
                    <a:pt x="5780" y="7944"/>
                  </a:lnTo>
                  <a:lnTo>
                    <a:pt x="7302" y="14604"/>
                  </a:lnTo>
                  <a:lnTo>
                    <a:pt x="7303" y="49206"/>
                  </a:lnTo>
                  <a:lnTo>
                    <a:pt x="7303" y="58424"/>
                  </a:lnTo>
                  <a:lnTo>
                    <a:pt x="11180" y="66181"/>
                  </a:lnTo>
                  <a:lnTo>
                    <a:pt x="14306" y="99052"/>
                  </a:lnTo>
                  <a:lnTo>
                    <a:pt x="14606" y="135128"/>
                  </a:lnTo>
                  <a:lnTo>
                    <a:pt x="14606" y="145981"/>
                  </a:lnTo>
                  <a:lnTo>
                    <a:pt x="14606" y="135897"/>
                  </a:lnTo>
                  <a:lnTo>
                    <a:pt x="23623" y="102042"/>
                  </a:lnTo>
                  <a:lnTo>
                    <a:pt x="34308" y="72046"/>
                  </a:lnTo>
                  <a:lnTo>
                    <a:pt x="46285" y="40264"/>
                  </a:lnTo>
                  <a:lnTo>
                    <a:pt x="53301" y="31961"/>
                  </a:lnTo>
                  <a:lnTo>
                    <a:pt x="60207" y="25566"/>
                  </a:lnTo>
                  <a:lnTo>
                    <a:pt x="69608" y="10731"/>
                  </a:lnTo>
                  <a:lnTo>
                    <a:pt x="73676" y="8827"/>
                  </a:lnTo>
                  <a:lnTo>
                    <a:pt x="96402" y="7393"/>
                  </a:lnTo>
                  <a:lnTo>
                    <a:pt x="99162" y="8986"/>
                  </a:lnTo>
                  <a:lnTo>
                    <a:pt x="116818" y="31120"/>
                  </a:lnTo>
                  <a:lnTo>
                    <a:pt x="133895" y="67286"/>
                  </a:lnTo>
                  <a:lnTo>
                    <a:pt x="138339" y="99523"/>
                  </a:lnTo>
                  <a:lnTo>
                    <a:pt x="138729" y="135291"/>
                  </a:lnTo>
                  <a:lnTo>
                    <a:pt x="137947" y="150583"/>
                  </a:lnTo>
                  <a:lnTo>
                    <a:pt x="131913" y="168984"/>
                  </a:lnTo>
                  <a:lnTo>
                    <a:pt x="131552" y="174040"/>
                  </a:lnTo>
                  <a:lnTo>
                    <a:pt x="131466" y="154206"/>
                  </a:lnTo>
                  <a:lnTo>
                    <a:pt x="137752" y="122576"/>
                  </a:lnTo>
                  <a:lnTo>
                    <a:pt x="145208" y="94633"/>
                  </a:lnTo>
                  <a:lnTo>
                    <a:pt x="162196" y="58387"/>
                  </a:lnTo>
                  <a:lnTo>
                    <a:pt x="169738" y="48131"/>
                  </a:lnTo>
                  <a:lnTo>
                    <a:pt x="180944" y="35630"/>
                  </a:lnTo>
                  <a:lnTo>
                    <a:pt x="183926" y="31057"/>
                  </a:lnTo>
                  <a:lnTo>
                    <a:pt x="187537" y="28008"/>
                  </a:lnTo>
                  <a:lnTo>
                    <a:pt x="195878" y="24620"/>
                  </a:lnTo>
                  <a:lnTo>
                    <a:pt x="199563" y="24529"/>
                  </a:lnTo>
                  <a:lnTo>
                    <a:pt x="205821" y="26590"/>
                  </a:lnTo>
                  <a:lnTo>
                    <a:pt x="221442" y="39149"/>
                  </a:lnTo>
                  <a:lnTo>
                    <a:pt x="224201" y="46073"/>
                  </a:lnTo>
                  <a:lnTo>
                    <a:pt x="228379" y="81177"/>
                  </a:lnTo>
                  <a:lnTo>
                    <a:pt x="230530" y="96130"/>
                  </a:lnTo>
                  <a:lnTo>
                    <a:pt x="227463" y="130014"/>
                  </a:lnTo>
                  <a:lnTo>
                    <a:pt x="226548" y="165355"/>
                  </a:lnTo>
                  <a:lnTo>
                    <a:pt x="226409" y="18989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619" name="SMARTInkShape-Group402"/>
          <p:cNvGrpSpPr/>
          <p:nvPr/>
        </p:nvGrpSpPr>
        <p:grpSpPr>
          <a:xfrm>
            <a:off x="3418045" y="6237201"/>
            <a:ext cx="182589" cy="29215"/>
            <a:chOff x="3418045" y="6237201"/>
            <a:chExt cx="182589" cy="29215"/>
          </a:xfrm>
        </p:grpSpPr>
        <p:sp>
          <p:nvSpPr>
            <p:cNvPr id="8602" name="SMARTInkShape-2118"/>
            <p:cNvSpPr/>
            <p:nvPr>
              <p:custDataLst>
                <p:tags r:id="rId35"/>
              </p:custDataLst>
            </p:nvPr>
          </p:nvSpPr>
          <p:spPr>
            <a:xfrm>
              <a:off x="3564115" y="6251808"/>
              <a:ext cx="7304" cy="1"/>
            </a:xfrm>
            <a:custGeom>
              <a:avLst/>
              <a:gdLst/>
              <a:ahLst/>
              <a:cxnLst/>
              <a:rect l="0" t="0" r="0" b="0"/>
              <a:pathLst>
                <a:path w="7304" h="1">
                  <a:moveTo>
                    <a:pt x="7303" y="0"/>
                  </a:moveTo>
                  <a:lnTo>
                    <a:pt x="7303" y="0"/>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03" name="SMARTInkShape-2119"/>
            <p:cNvSpPr/>
            <p:nvPr>
              <p:custDataLst>
                <p:tags r:id="rId36"/>
              </p:custDataLst>
            </p:nvPr>
          </p:nvSpPr>
          <p:spPr>
            <a:xfrm>
              <a:off x="3542204" y="6244505"/>
              <a:ext cx="7305" cy="1"/>
            </a:xfrm>
            <a:custGeom>
              <a:avLst/>
              <a:gdLst/>
              <a:ahLst/>
              <a:cxnLst/>
              <a:rect l="0" t="0" r="0" b="0"/>
              <a:pathLst>
                <a:path w="7305" h="1">
                  <a:moveTo>
                    <a:pt x="7304" y="0"/>
                  </a:moveTo>
                  <a:lnTo>
                    <a:pt x="7304" y="0"/>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04" name="SMARTInkShape-2120"/>
            <p:cNvSpPr/>
            <p:nvPr>
              <p:custDataLst>
                <p:tags r:id="rId37"/>
              </p:custDataLst>
            </p:nvPr>
          </p:nvSpPr>
          <p:spPr>
            <a:xfrm>
              <a:off x="3534901" y="6237201"/>
              <a:ext cx="1" cy="7305"/>
            </a:xfrm>
            <a:custGeom>
              <a:avLst/>
              <a:gdLst/>
              <a:ahLst/>
              <a:cxnLst/>
              <a:rect l="0" t="0" r="0" b="0"/>
              <a:pathLst>
                <a:path w="1" h="7305">
                  <a:moveTo>
                    <a:pt x="0" y="0"/>
                  </a:moveTo>
                  <a:lnTo>
                    <a:pt x="0" y="0"/>
                  </a:lnTo>
                  <a:lnTo>
                    <a:pt x="0"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05" name="SMARTInkShape-2121"/>
            <p:cNvSpPr/>
            <p:nvPr>
              <p:custDataLst>
                <p:tags r:id="rId38"/>
              </p:custDataLst>
            </p:nvPr>
          </p:nvSpPr>
          <p:spPr>
            <a:xfrm>
              <a:off x="3556812" y="6244505"/>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06" name="SMARTInkShape-2122"/>
            <p:cNvSpPr/>
            <p:nvPr>
              <p:custDataLst>
                <p:tags r:id="rId39"/>
              </p:custDataLst>
            </p:nvPr>
          </p:nvSpPr>
          <p:spPr>
            <a:xfrm>
              <a:off x="3578722" y="6251808"/>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07" name="SMARTInkShape-2123"/>
            <p:cNvSpPr/>
            <p:nvPr>
              <p:custDataLst>
                <p:tags r:id="rId40"/>
              </p:custDataLst>
            </p:nvPr>
          </p:nvSpPr>
          <p:spPr>
            <a:xfrm>
              <a:off x="3586026" y="6266415"/>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08" name="SMARTInkShape-2124"/>
            <p:cNvSpPr/>
            <p:nvPr>
              <p:custDataLst>
                <p:tags r:id="rId41"/>
              </p:custDataLst>
            </p:nvPr>
          </p:nvSpPr>
          <p:spPr>
            <a:xfrm>
              <a:off x="3593329" y="6266415"/>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09" name="SMARTInkShape-2125"/>
            <p:cNvSpPr/>
            <p:nvPr>
              <p:custDataLst>
                <p:tags r:id="rId42"/>
              </p:custDataLst>
            </p:nvPr>
          </p:nvSpPr>
          <p:spPr>
            <a:xfrm>
              <a:off x="3578722" y="6259112"/>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10" name="SMARTInkShape-2126"/>
            <p:cNvSpPr/>
            <p:nvPr>
              <p:custDataLst>
                <p:tags r:id="rId43"/>
              </p:custDataLst>
            </p:nvPr>
          </p:nvSpPr>
          <p:spPr>
            <a:xfrm>
              <a:off x="3549508" y="6251808"/>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11" name="SMARTInkShape-2127"/>
            <p:cNvSpPr/>
            <p:nvPr>
              <p:custDataLst>
                <p:tags r:id="rId44"/>
              </p:custDataLst>
            </p:nvPr>
          </p:nvSpPr>
          <p:spPr>
            <a:xfrm>
              <a:off x="3527597" y="6251808"/>
              <a:ext cx="14608" cy="1"/>
            </a:xfrm>
            <a:custGeom>
              <a:avLst/>
              <a:gdLst/>
              <a:ahLst/>
              <a:cxnLst/>
              <a:rect l="0" t="0" r="0" b="0"/>
              <a:pathLst>
                <a:path w="14608" h="1">
                  <a:moveTo>
                    <a:pt x="0" y="0"/>
                  </a:moveTo>
                  <a:lnTo>
                    <a:pt x="0" y="0"/>
                  </a:lnTo>
                  <a:lnTo>
                    <a:pt x="1460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12" name="SMARTInkShape-2128"/>
            <p:cNvSpPr/>
            <p:nvPr>
              <p:custDataLst>
                <p:tags r:id="rId45"/>
              </p:custDataLst>
            </p:nvPr>
          </p:nvSpPr>
          <p:spPr>
            <a:xfrm>
              <a:off x="3556812" y="6251808"/>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13" name="SMARTInkShape-2129"/>
            <p:cNvSpPr/>
            <p:nvPr>
              <p:custDataLst>
                <p:tags r:id="rId46"/>
              </p:custDataLst>
            </p:nvPr>
          </p:nvSpPr>
          <p:spPr>
            <a:xfrm>
              <a:off x="3461866" y="6244505"/>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14" name="SMARTInkShape-2130"/>
            <p:cNvSpPr/>
            <p:nvPr>
              <p:custDataLst>
                <p:tags r:id="rId47"/>
              </p:custDataLst>
            </p:nvPr>
          </p:nvSpPr>
          <p:spPr>
            <a:xfrm>
              <a:off x="3418045" y="6237201"/>
              <a:ext cx="7304" cy="7305"/>
            </a:xfrm>
            <a:custGeom>
              <a:avLst/>
              <a:gdLst/>
              <a:ahLst/>
              <a:cxnLst/>
              <a:rect l="0" t="0" r="0" b="0"/>
              <a:pathLst>
                <a:path w="7304" h="7305">
                  <a:moveTo>
                    <a:pt x="7303" y="0"/>
                  </a:moveTo>
                  <a:lnTo>
                    <a:pt x="7303" y="0"/>
                  </a:lnTo>
                  <a:lnTo>
                    <a:pt x="26" y="0"/>
                  </a:lnTo>
                  <a:lnTo>
                    <a:pt x="0"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15" name="SMARTInkShape-2131"/>
            <p:cNvSpPr/>
            <p:nvPr>
              <p:custDataLst>
                <p:tags r:id="rId48"/>
              </p:custDataLst>
            </p:nvPr>
          </p:nvSpPr>
          <p:spPr>
            <a:xfrm>
              <a:off x="3439956" y="6244505"/>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16" name="SMARTInkShape-2132"/>
            <p:cNvSpPr/>
            <p:nvPr>
              <p:custDataLst>
                <p:tags r:id="rId49"/>
              </p:custDataLst>
            </p:nvPr>
          </p:nvSpPr>
          <p:spPr>
            <a:xfrm>
              <a:off x="3447259" y="6244505"/>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17" name="SMARTInkShape-2133"/>
            <p:cNvSpPr/>
            <p:nvPr>
              <p:custDataLst>
                <p:tags r:id="rId50"/>
              </p:custDataLst>
            </p:nvPr>
          </p:nvSpPr>
          <p:spPr>
            <a:xfrm>
              <a:off x="3505687" y="6244505"/>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18" name="SMARTInkShape-2134"/>
            <p:cNvSpPr/>
            <p:nvPr>
              <p:custDataLst>
                <p:tags r:id="rId51"/>
              </p:custDataLst>
            </p:nvPr>
          </p:nvSpPr>
          <p:spPr>
            <a:xfrm>
              <a:off x="3512991" y="6251808"/>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631" name="SMARTInkShape-Group403"/>
          <p:cNvGrpSpPr/>
          <p:nvPr/>
        </p:nvGrpSpPr>
        <p:grpSpPr>
          <a:xfrm>
            <a:off x="2527016" y="6127648"/>
            <a:ext cx="314052" cy="153375"/>
            <a:chOff x="2527016" y="6127648"/>
            <a:chExt cx="314052" cy="153375"/>
          </a:xfrm>
        </p:grpSpPr>
        <p:sp>
          <p:nvSpPr>
            <p:cNvPr id="8620" name="SMARTInkShape-2135"/>
            <p:cNvSpPr/>
            <p:nvPr>
              <p:custDataLst>
                <p:tags r:id="rId24"/>
              </p:custDataLst>
            </p:nvPr>
          </p:nvSpPr>
          <p:spPr>
            <a:xfrm>
              <a:off x="2841067" y="6193380"/>
              <a:ext cx="1" cy="7305"/>
            </a:xfrm>
            <a:custGeom>
              <a:avLst/>
              <a:gdLst/>
              <a:ahLst/>
              <a:cxnLst/>
              <a:rect l="0" t="0" r="0" b="0"/>
              <a:pathLst>
                <a:path w="1" h="7305">
                  <a:moveTo>
                    <a:pt x="0" y="7304"/>
                  </a:moveTo>
                  <a:lnTo>
                    <a:pt x="0" y="7304"/>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1" name="SMARTInkShape-2136"/>
            <p:cNvSpPr/>
            <p:nvPr>
              <p:custDataLst>
                <p:tags r:id="rId25"/>
              </p:custDataLst>
            </p:nvPr>
          </p:nvSpPr>
          <p:spPr>
            <a:xfrm>
              <a:off x="2826460" y="6164166"/>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2" name="SMARTInkShape-2137"/>
            <p:cNvSpPr/>
            <p:nvPr>
              <p:custDataLst>
                <p:tags r:id="rId26"/>
              </p:custDataLst>
            </p:nvPr>
          </p:nvSpPr>
          <p:spPr>
            <a:xfrm>
              <a:off x="2643872" y="6186077"/>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3" name="SMARTInkShape-2138"/>
            <p:cNvSpPr/>
            <p:nvPr>
              <p:custDataLst>
                <p:tags r:id="rId27"/>
              </p:custDataLst>
            </p:nvPr>
          </p:nvSpPr>
          <p:spPr>
            <a:xfrm>
              <a:off x="2673086" y="6164166"/>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4" name="SMARTInkShape-2139"/>
            <p:cNvSpPr/>
            <p:nvPr>
              <p:custDataLst>
                <p:tags r:id="rId28"/>
              </p:custDataLst>
            </p:nvPr>
          </p:nvSpPr>
          <p:spPr>
            <a:xfrm>
              <a:off x="2709604" y="6134952"/>
              <a:ext cx="7304" cy="7304"/>
            </a:xfrm>
            <a:custGeom>
              <a:avLst/>
              <a:gdLst/>
              <a:ahLst/>
              <a:cxnLst/>
              <a:rect l="0" t="0" r="0" b="0"/>
              <a:pathLst>
                <a:path w="7304" h="7304">
                  <a:moveTo>
                    <a:pt x="7303" y="0"/>
                  </a:moveTo>
                  <a:lnTo>
                    <a:pt x="7303" y="0"/>
                  </a:lnTo>
                  <a:lnTo>
                    <a:pt x="7303" y="3877"/>
                  </a:lnTo>
                  <a:lnTo>
                    <a:pt x="6492" y="5019"/>
                  </a:lnTo>
                  <a:lnTo>
                    <a:pt x="5139" y="5781"/>
                  </a:lnTo>
                  <a:lnTo>
                    <a:pt x="0"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5" name="SMARTInkShape-2140"/>
            <p:cNvSpPr/>
            <p:nvPr>
              <p:custDataLst>
                <p:tags r:id="rId29"/>
              </p:custDataLst>
            </p:nvPr>
          </p:nvSpPr>
          <p:spPr>
            <a:xfrm>
              <a:off x="2841067" y="6200684"/>
              <a:ext cx="1" cy="7304"/>
            </a:xfrm>
            <a:custGeom>
              <a:avLst/>
              <a:gdLst/>
              <a:ahLst/>
              <a:cxnLst/>
              <a:rect l="0" t="0" r="0" b="0"/>
              <a:pathLst>
                <a:path w="1" h="7304">
                  <a:moveTo>
                    <a:pt x="0" y="7303"/>
                  </a:moveTo>
                  <a:lnTo>
                    <a:pt x="0" y="7303"/>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6" name="SMARTInkShape-2141"/>
            <p:cNvSpPr/>
            <p:nvPr>
              <p:custDataLst>
                <p:tags r:id="rId30"/>
              </p:custDataLst>
            </p:nvPr>
          </p:nvSpPr>
          <p:spPr>
            <a:xfrm>
              <a:off x="2768032" y="6127648"/>
              <a:ext cx="14608" cy="7305"/>
            </a:xfrm>
            <a:custGeom>
              <a:avLst/>
              <a:gdLst/>
              <a:ahLst/>
              <a:cxnLst/>
              <a:rect l="0" t="0" r="0" b="0"/>
              <a:pathLst>
                <a:path w="14608" h="7305">
                  <a:moveTo>
                    <a:pt x="14607" y="7304"/>
                  </a:moveTo>
                  <a:lnTo>
                    <a:pt x="14607" y="7304"/>
                  </a:lnTo>
                  <a:lnTo>
                    <a:pt x="8319" y="7304"/>
                  </a:lnTo>
                  <a:lnTo>
                    <a:pt x="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7" name="SMARTInkShape-2142"/>
            <p:cNvSpPr/>
            <p:nvPr>
              <p:custDataLst>
                <p:tags r:id="rId31"/>
              </p:custDataLst>
            </p:nvPr>
          </p:nvSpPr>
          <p:spPr>
            <a:xfrm>
              <a:off x="2819157" y="6207987"/>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8" name="SMARTInkShape-2143"/>
            <p:cNvSpPr/>
            <p:nvPr>
              <p:custDataLst>
                <p:tags r:id="rId32"/>
              </p:custDataLst>
            </p:nvPr>
          </p:nvSpPr>
          <p:spPr>
            <a:xfrm>
              <a:off x="2592748" y="6244505"/>
              <a:ext cx="7304" cy="1"/>
            </a:xfrm>
            <a:custGeom>
              <a:avLst/>
              <a:gdLst/>
              <a:ahLst/>
              <a:cxnLst/>
              <a:rect l="0" t="0" r="0" b="0"/>
              <a:pathLst>
                <a:path w="7304" h="1">
                  <a:moveTo>
                    <a:pt x="0" y="0"/>
                  </a:moveTo>
                  <a:lnTo>
                    <a:pt x="0" y="0"/>
                  </a:lnTo>
                  <a:lnTo>
                    <a:pt x="730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9" name="SMARTInkShape-2144"/>
            <p:cNvSpPr/>
            <p:nvPr>
              <p:custDataLst>
                <p:tags r:id="rId33"/>
              </p:custDataLst>
            </p:nvPr>
          </p:nvSpPr>
          <p:spPr>
            <a:xfrm>
              <a:off x="2527016" y="6266415"/>
              <a:ext cx="21912" cy="14608"/>
            </a:xfrm>
            <a:custGeom>
              <a:avLst/>
              <a:gdLst/>
              <a:ahLst/>
              <a:cxnLst/>
              <a:rect l="0" t="0" r="0" b="0"/>
              <a:pathLst>
                <a:path w="21912" h="14608">
                  <a:moveTo>
                    <a:pt x="0" y="14607"/>
                  </a:moveTo>
                  <a:lnTo>
                    <a:pt x="0" y="14607"/>
                  </a:lnTo>
                  <a:lnTo>
                    <a:pt x="3877" y="14607"/>
                  </a:lnTo>
                  <a:lnTo>
                    <a:pt x="7945" y="12443"/>
                  </a:lnTo>
                  <a:lnTo>
                    <a:pt x="21911"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30" name="SMARTInkShape-2145"/>
            <p:cNvSpPr/>
            <p:nvPr>
              <p:custDataLst>
                <p:tags r:id="rId34"/>
              </p:custDataLst>
            </p:nvPr>
          </p:nvSpPr>
          <p:spPr>
            <a:xfrm>
              <a:off x="2804549" y="6142255"/>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638" name="SMARTInkShape-Group404"/>
          <p:cNvGrpSpPr/>
          <p:nvPr/>
        </p:nvGrpSpPr>
        <p:grpSpPr>
          <a:xfrm>
            <a:off x="1951054" y="1286434"/>
            <a:ext cx="1050691" cy="386072"/>
            <a:chOff x="1951054" y="1286434"/>
            <a:chExt cx="1050691" cy="386072"/>
          </a:xfrm>
        </p:grpSpPr>
        <p:sp>
          <p:nvSpPr>
            <p:cNvPr id="8632" name="SMARTInkShape-2146"/>
            <p:cNvSpPr/>
            <p:nvPr>
              <p:custDataLst>
                <p:tags r:id="rId18"/>
              </p:custDataLst>
            </p:nvPr>
          </p:nvSpPr>
          <p:spPr>
            <a:xfrm>
              <a:off x="2059591" y="1286434"/>
              <a:ext cx="460122" cy="349048"/>
            </a:xfrm>
            <a:custGeom>
              <a:avLst/>
              <a:gdLst/>
              <a:ahLst/>
              <a:cxnLst/>
              <a:rect l="0" t="0" r="0" b="0"/>
              <a:pathLst>
                <a:path w="460122" h="349048">
                  <a:moveTo>
                    <a:pt x="0" y="57413"/>
                  </a:moveTo>
                  <a:lnTo>
                    <a:pt x="0" y="57413"/>
                  </a:lnTo>
                  <a:lnTo>
                    <a:pt x="7301" y="50111"/>
                  </a:lnTo>
                  <a:lnTo>
                    <a:pt x="7304" y="29064"/>
                  </a:lnTo>
                  <a:lnTo>
                    <a:pt x="9468" y="22362"/>
                  </a:lnTo>
                  <a:lnTo>
                    <a:pt x="17469" y="11447"/>
                  </a:lnTo>
                  <a:lnTo>
                    <a:pt x="22101" y="8581"/>
                  </a:lnTo>
                  <a:lnTo>
                    <a:pt x="29211" y="6289"/>
                  </a:lnTo>
                  <a:lnTo>
                    <a:pt x="33090" y="2411"/>
                  </a:lnTo>
                  <a:lnTo>
                    <a:pt x="47134" y="0"/>
                  </a:lnTo>
                  <a:lnTo>
                    <a:pt x="81645" y="5362"/>
                  </a:lnTo>
                  <a:lnTo>
                    <a:pt x="116824" y="6287"/>
                  </a:lnTo>
                  <a:lnTo>
                    <a:pt x="128511" y="7099"/>
                  </a:lnTo>
                  <a:lnTo>
                    <a:pt x="164137" y="19238"/>
                  </a:lnTo>
                  <a:lnTo>
                    <a:pt x="167979" y="20894"/>
                  </a:lnTo>
                  <a:lnTo>
                    <a:pt x="179162" y="20895"/>
                  </a:lnTo>
                  <a:lnTo>
                    <a:pt x="180304" y="21707"/>
                  </a:lnTo>
                  <a:lnTo>
                    <a:pt x="181065" y="23059"/>
                  </a:lnTo>
                  <a:lnTo>
                    <a:pt x="182287" y="31061"/>
                  </a:lnTo>
                  <a:lnTo>
                    <a:pt x="182561" y="65609"/>
                  </a:lnTo>
                  <a:lnTo>
                    <a:pt x="182583" y="94918"/>
                  </a:lnTo>
                  <a:lnTo>
                    <a:pt x="182586" y="122535"/>
                  </a:lnTo>
                  <a:lnTo>
                    <a:pt x="182588" y="156055"/>
                  </a:lnTo>
                  <a:lnTo>
                    <a:pt x="182588" y="190873"/>
                  </a:lnTo>
                  <a:lnTo>
                    <a:pt x="182588" y="222108"/>
                  </a:lnTo>
                  <a:lnTo>
                    <a:pt x="181776" y="251921"/>
                  </a:lnTo>
                  <a:lnTo>
                    <a:pt x="177569" y="280501"/>
                  </a:lnTo>
                  <a:lnTo>
                    <a:pt x="175736" y="312380"/>
                  </a:lnTo>
                  <a:lnTo>
                    <a:pt x="175288" y="348794"/>
                  </a:lnTo>
                  <a:lnTo>
                    <a:pt x="175287" y="349047"/>
                  </a:lnTo>
                  <a:lnTo>
                    <a:pt x="175285" y="316715"/>
                  </a:lnTo>
                  <a:lnTo>
                    <a:pt x="177448" y="288245"/>
                  </a:lnTo>
                  <a:lnTo>
                    <a:pt x="185450" y="255481"/>
                  </a:lnTo>
                  <a:lnTo>
                    <a:pt x="199667" y="221029"/>
                  </a:lnTo>
                  <a:lnTo>
                    <a:pt x="204515" y="215339"/>
                  </a:lnTo>
                  <a:lnTo>
                    <a:pt x="209375" y="212810"/>
                  </a:lnTo>
                  <a:lnTo>
                    <a:pt x="214240" y="211686"/>
                  </a:lnTo>
                  <a:lnTo>
                    <a:pt x="225418" y="214930"/>
                  </a:lnTo>
                  <a:lnTo>
                    <a:pt x="258142" y="237801"/>
                  </a:lnTo>
                  <a:lnTo>
                    <a:pt x="282414" y="255951"/>
                  </a:lnTo>
                  <a:lnTo>
                    <a:pt x="306900" y="265753"/>
                  </a:lnTo>
                  <a:lnTo>
                    <a:pt x="333227" y="268759"/>
                  </a:lnTo>
                  <a:lnTo>
                    <a:pt x="348045" y="265202"/>
                  </a:lnTo>
                  <a:lnTo>
                    <a:pt x="370304" y="254400"/>
                  </a:lnTo>
                  <a:lnTo>
                    <a:pt x="381788" y="244829"/>
                  </a:lnTo>
                  <a:lnTo>
                    <a:pt x="389394" y="233677"/>
                  </a:lnTo>
                  <a:lnTo>
                    <a:pt x="392910" y="220093"/>
                  </a:lnTo>
                  <a:lnTo>
                    <a:pt x="394260" y="191273"/>
                  </a:lnTo>
                  <a:lnTo>
                    <a:pt x="390474" y="176692"/>
                  </a:lnTo>
                  <a:lnTo>
                    <a:pt x="384213" y="165970"/>
                  </a:lnTo>
                  <a:lnTo>
                    <a:pt x="379588" y="162466"/>
                  </a:lnTo>
                  <a:lnTo>
                    <a:pt x="374016" y="160908"/>
                  </a:lnTo>
                  <a:lnTo>
                    <a:pt x="366129" y="160216"/>
                  </a:lnTo>
                  <a:lnTo>
                    <a:pt x="359378" y="162072"/>
                  </a:lnTo>
                  <a:lnTo>
                    <a:pt x="348851" y="169843"/>
                  </a:lnTo>
                  <a:lnTo>
                    <a:pt x="330753" y="190887"/>
                  </a:lnTo>
                  <a:lnTo>
                    <a:pt x="320262" y="211382"/>
                  </a:lnTo>
                  <a:lnTo>
                    <a:pt x="315278" y="240118"/>
                  </a:lnTo>
                  <a:lnTo>
                    <a:pt x="316458" y="269238"/>
                  </a:lnTo>
                  <a:lnTo>
                    <a:pt x="327352" y="304924"/>
                  </a:lnTo>
                  <a:lnTo>
                    <a:pt x="339452" y="321001"/>
                  </a:lnTo>
                  <a:lnTo>
                    <a:pt x="354128" y="331265"/>
                  </a:lnTo>
                  <a:lnTo>
                    <a:pt x="378322" y="339839"/>
                  </a:lnTo>
                  <a:lnTo>
                    <a:pt x="402847" y="341774"/>
                  </a:lnTo>
                  <a:lnTo>
                    <a:pt x="433984" y="335920"/>
                  </a:lnTo>
                  <a:lnTo>
                    <a:pt x="460121" y="32033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33" name="SMARTInkShape-2147"/>
            <p:cNvSpPr/>
            <p:nvPr>
              <p:custDataLst>
                <p:tags r:id="rId19"/>
              </p:custDataLst>
            </p:nvPr>
          </p:nvSpPr>
          <p:spPr>
            <a:xfrm>
              <a:off x="1971949" y="1424185"/>
              <a:ext cx="7304" cy="7305"/>
            </a:xfrm>
            <a:custGeom>
              <a:avLst/>
              <a:gdLst/>
              <a:ahLst/>
              <a:cxnLst/>
              <a:rect l="0" t="0" r="0" b="0"/>
              <a:pathLst>
                <a:path w="7304" h="7305">
                  <a:moveTo>
                    <a:pt x="7303" y="0"/>
                  </a:moveTo>
                  <a:lnTo>
                    <a:pt x="7303" y="0"/>
                  </a:lnTo>
                  <a:lnTo>
                    <a:pt x="1015" y="0"/>
                  </a:lnTo>
                  <a:lnTo>
                    <a:pt x="677" y="812"/>
                  </a:lnTo>
                  <a:lnTo>
                    <a:pt x="0"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34" name="SMARTInkShape-2148"/>
            <p:cNvSpPr/>
            <p:nvPr>
              <p:custDataLst>
                <p:tags r:id="rId20"/>
              </p:custDataLst>
            </p:nvPr>
          </p:nvSpPr>
          <p:spPr>
            <a:xfrm>
              <a:off x="2658479" y="1453924"/>
              <a:ext cx="197196" cy="203807"/>
            </a:xfrm>
            <a:custGeom>
              <a:avLst/>
              <a:gdLst/>
              <a:ahLst/>
              <a:cxnLst/>
              <a:rect l="0" t="0" r="0" b="0"/>
              <a:pathLst>
                <a:path w="197196" h="203807">
                  <a:moveTo>
                    <a:pt x="0" y="14082"/>
                  </a:moveTo>
                  <a:lnTo>
                    <a:pt x="0" y="14082"/>
                  </a:lnTo>
                  <a:lnTo>
                    <a:pt x="3877" y="14082"/>
                  </a:lnTo>
                  <a:lnTo>
                    <a:pt x="5019" y="14894"/>
                  </a:lnTo>
                  <a:lnTo>
                    <a:pt x="5781" y="16246"/>
                  </a:lnTo>
                  <a:lnTo>
                    <a:pt x="6289" y="17960"/>
                  </a:lnTo>
                  <a:lnTo>
                    <a:pt x="12951" y="28879"/>
                  </a:lnTo>
                  <a:lnTo>
                    <a:pt x="20345" y="60714"/>
                  </a:lnTo>
                  <a:lnTo>
                    <a:pt x="26724" y="94791"/>
                  </a:lnTo>
                  <a:lnTo>
                    <a:pt x="28886" y="130987"/>
                  </a:lnTo>
                  <a:lnTo>
                    <a:pt x="23390" y="161682"/>
                  </a:lnTo>
                  <a:lnTo>
                    <a:pt x="21757" y="173816"/>
                  </a:lnTo>
                  <a:lnTo>
                    <a:pt x="15342" y="193725"/>
                  </a:lnTo>
                  <a:lnTo>
                    <a:pt x="14704" y="202464"/>
                  </a:lnTo>
                  <a:lnTo>
                    <a:pt x="14608" y="166100"/>
                  </a:lnTo>
                  <a:lnTo>
                    <a:pt x="16772" y="145144"/>
                  </a:lnTo>
                  <a:lnTo>
                    <a:pt x="20895" y="112375"/>
                  </a:lnTo>
                  <a:lnTo>
                    <a:pt x="32561" y="81287"/>
                  </a:lnTo>
                  <a:lnTo>
                    <a:pt x="51036" y="45689"/>
                  </a:lnTo>
                  <a:lnTo>
                    <a:pt x="53500" y="42457"/>
                  </a:lnTo>
                  <a:lnTo>
                    <a:pt x="60566" y="38866"/>
                  </a:lnTo>
                  <a:lnTo>
                    <a:pt x="74450" y="36560"/>
                  </a:lnTo>
                  <a:lnTo>
                    <a:pt x="86348" y="40038"/>
                  </a:lnTo>
                  <a:lnTo>
                    <a:pt x="104909" y="49295"/>
                  </a:lnTo>
                  <a:lnTo>
                    <a:pt x="125182" y="66668"/>
                  </a:lnTo>
                  <a:lnTo>
                    <a:pt x="135164" y="69914"/>
                  </a:lnTo>
                  <a:lnTo>
                    <a:pt x="168762" y="78647"/>
                  </a:lnTo>
                  <a:lnTo>
                    <a:pt x="181106" y="79468"/>
                  </a:lnTo>
                  <a:lnTo>
                    <a:pt x="188151" y="77496"/>
                  </a:lnTo>
                  <a:lnTo>
                    <a:pt x="195409" y="73495"/>
                  </a:lnTo>
                  <a:lnTo>
                    <a:pt x="196004" y="72356"/>
                  </a:lnTo>
                  <a:lnTo>
                    <a:pt x="196960" y="62531"/>
                  </a:lnTo>
                  <a:lnTo>
                    <a:pt x="197182" y="37256"/>
                  </a:lnTo>
                  <a:lnTo>
                    <a:pt x="195025" y="30333"/>
                  </a:lnTo>
                  <a:lnTo>
                    <a:pt x="180027" y="5456"/>
                  </a:lnTo>
                  <a:lnTo>
                    <a:pt x="173064" y="2133"/>
                  </a:lnTo>
                  <a:lnTo>
                    <a:pt x="159247" y="0"/>
                  </a:lnTo>
                  <a:lnTo>
                    <a:pt x="147360" y="3508"/>
                  </a:lnTo>
                  <a:lnTo>
                    <a:pt x="140422" y="9653"/>
                  </a:lnTo>
                  <a:lnTo>
                    <a:pt x="126812" y="32314"/>
                  </a:lnTo>
                  <a:lnTo>
                    <a:pt x="120167" y="51674"/>
                  </a:lnTo>
                  <a:lnTo>
                    <a:pt x="117293" y="87259"/>
                  </a:lnTo>
                  <a:lnTo>
                    <a:pt x="116914" y="123654"/>
                  </a:lnTo>
                  <a:lnTo>
                    <a:pt x="119038" y="145551"/>
                  </a:lnTo>
                  <a:lnTo>
                    <a:pt x="131655" y="181422"/>
                  </a:lnTo>
                  <a:lnTo>
                    <a:pt x="137229" y="190705"/>
                  </a:lnTo>
                  <a:lnTo>
                    <a:pt x="148680" y="199682"/>
                  </a:lnTo>
                  <a:lnTo>
                    <a:pt x="154805" y="202066"/>
                  </a:lnTo>
                  <a:lnTo>
                    <a:pt x="179027" y="203806"/>
                  </a:lnTo>
                  <a:lnTo>
                    <a:pt x="197195" y="19667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35" name="SMARTInkShape-2149"/>
            <p:cNvSpPr/>
            <p:nvPr>
              <p:custDataLst>
                <p:tags r:id="rId21"/>
              </p:custDataLst>
            </p:nvPr>
          </p:nvSpPr>
          <p:spPr>
            <a:xfrm>
              <a:off x="2892232" y="1373867"/>
              <a:ext cx="109513" cy="272502"/>
            </a:xfrm>
            <a:custGeom>
              <a:avLst/>
              <a:gdLst/>
              <a:ahLst/>
              <a:cxnLst/>
              <a:rect l="0" t="0" r="0" b="0"/>
              <a:pathLst>
                <a:path w="109513" h="272502">
                  <a:moveTo>
                    <a:pt x="109512" y="159871"/>
                  </a:moveTo>
                  <a:lnTo>
                    <a:pt x="109512" y="159871"/>
                  </a:lnTo>
                  <a:lnTo>
                    <a:pt x="109512" y="142703"/>
                  </a:lnTo>
                  <a:lnTo>
                    <a:pt x="107348" y="137904"/>
                  </a:lnTo>
                  <a:lnTo>
                    <a:pt x="92344" y="120916"/>
                  </a:lnTo>
                  <a:lnTo>
                    <a:pt x="87546" y="118212"/>
                  </a:lnTo>
                  <a:lnTo>
                    <a:pt x="77853" y="116477"/>
                  </a:lnTo>
                  <a:lnTo>
                    <a:pt x="70557" y="116176"/>
                  </a:lnTo>
                  <a:lnTo>
                    <a:pt x="63526" y="120434"/>
                  </a:lnTo>
                  <a:lnTo>
                    <a:pt x="38451" y="139868"/>
                  </a:lnTo>
                  <a:lnTo>
                    <a:pt x="13263" y="176032"/>
                  </a:lnTo>
                  <a:lnTo>
                    <a:pt x="3429" y="203999"/>
                  </a:lnTo>
                  <a:lnTo>
                    <a:pt x="417" y="240250"/>
                  </a:lnTo>
                  <a:lnTo>
                    <a:pt x="0" y="263703"/>
                  </a:lnTo>
                  <a:lnTo>
                    <a:pt x="2142" y="269045"/>
                  </a:lnTo>
                  <a:lnTo>
                    <a:pt x="3849" y="271606"/>
                  </a:lnTo>
                  <a:lnTo>
                    <a:pt x="6610" y="272501"/>
                  </a:lnTo>
                  <a:lnTo>
                    <a:pt x="14006" y="271333"/>
                  </a:lnTo>
                  <a:lnTo>
                    <a:pt x="35222" y="259426"/>
                  </a:lnTo>
                  <a:lnTo>
                    <a:pt x="42141" y="252537"/>
                  </a:lnTo>
                  <a:lnTo>
                    <a:pt x="64024" y="217458"/>
                  </a:lnTo>
                  <a:lnTo>
                    <a:pt x="75100" y="188919"/>
                  </a:lnTo>
                  <a:lnTo>
                    <a:pt x="85102" y="154819"/>
                  </a:lnTo>
                  <a:lnTo>
                    <a:pt x="94893" y="121634"/>
                  </a:lnTo>
                  <a:lnTo>
                    <a:pt x="100041" y="93630"/>
                  </a:lnTo>
                  <a:lnTo>
                    <a:pt x="101781" y="58964"/>
                  </a:lnTo>
                  <a:lnTo>
                    <a:pt x="101313" y="30296"/>
                  </a:lnTo>
                  <a:lnTo>
                    <a:pt x="94993" y="0"/>
                  </a:lnTo>
                  <a:lnTo>
                    <a:pt x="91054" y="3310"/>
                  </a:lnTo>
                  <a:lnTo>
                    <a:pt x="89136" y="7245"/>
                  </a:lnTo>
                  <a:lnTo>
                    <a:pt x="80223" y="39271"/>
                  </a:lnTo>
                  <a:lnTo>
                    <a:pt x="72499" y="67792"/>
                  </a:lnTo>
                  <a:lnTo>
                    <a:pt x="65544" y="94989"/>
                  </a:lnTo>
                  <a:lnTo>
                    <a:pt x="60508" y="123605"/>
                  </a:lnTo>
                  <a:lnTo>
                    <a:pt x="58807" y="158478"/>
                  </a:lnTo>
                  <a:lnTo>
                    <a:pt x="59282" y="186375"/>
                  </a:lnTo>
                  <a:lnTo>
                    <a:pt x="60607" y="189713"/>
                  </a:lnTo>
                  <a:lnTo>
                    <a:pt x="65689" y="196386"/>
                  </a:lnTo>
                  <a:lnTo>
                    <a:pt x="66503" y="208861"/>
                  </a:lnTo>
                  <a:lnTo>
                    <a:pt x="71522" y="225511"/>
                  </a:lnTo>
                  <a:lnTo>
                    <a:pt x="80488" y="239230"/>
                  </a:lnTo>
                  <a:lnTo>
                    <a:pt x="94897" y="254808"/>
                  </a:lnTo>
                  <a:lnTo>
                    <a:pt x="102209" y="2475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36" name="SMARTInkShape-2150"/>
            <p:cNvSpPr/>
            <p:nvPr>
              <p:custDataLst>
                <p:tags r:id="rId22"/>
              </p:custDataLst>
            </p:nvPr>
          </p:nvSpPr>
          <p:spPr>
            <a:xfrm>
              <a:off x="1951054" y="1592166"/>
              <a:ext cx="6289" cy="7305"/>
            </a:xfrm>
            <a:custGeom>
              <a:avLst/>
              <a:gdLst/>
              <a:ahLst/>
              <a:cxnLst/>
              <a:rect l="0" t="0" r="0" b="0"/>
              <a:pathLst>
                <a:path w="6289" h="7305">
                  <a:moveTo>
                    <a:pt x="6288" y="7304"/>
                  </a:moveTo>
                  <a:lnTo>
                    <a:pt x="6288" y="7304"/>
                  </a:lnTo>
                  <a:lnTo>
                    <a:pt x="6288" y="3426"/>
                  </a:lnTo>
                  <a:lnTo>
                    <a:pt x="5476" y="2284"/>
                  </a:lnTo>
                  <a:lnTo>
                    <a:pt x="4124" y="1523"/>
                  </a:lnTo>
                  <a:lnTo>
                    <a:pt x="0" y="301"/>
                  </a:lnTo>
                  <a:lnTo>
                    <a:pt x="628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37" name="SMARTInkShape-2151"/>
            <p:cNvSpPr/>
            <p:nvPr>
              <p:custDataLst>
                <p:tags r:id="rId23"/>
              </p:custDataLst>
            </p:nvPr>
          </p:nvSpPr>
          <p:spPr>
            <a:xfrm>
              <a:off x="2118470" y="1307331"/>
              <a:ext cx="14157" cy="365175"/>
            </a:xfrm>
            <a:custGeom>
              <a:avLst/>
              <a:gdLst/>
              <a:ahLst/>
              <a:cxnLst/>
              <a:rect l="0" t="0" r="0" b="0"/>
              <a:pathLst>
                <a:path w="14157" h="365175">
                  <a:moveTo>
                    <a:pt x="14156" y="109551"/>
                  </a:moveTo>
                  <a:lnTo>
                    <a:pt x="14156" y="109551"/>
                  </a:lnTo>
                  <a:lnTo>
                    <a:pt x="14156" y="74511"/>
                  </a:lnTo>
                  <a:lnTo>
                    <a:pt x="14156" y="41214"/>
                  </a:lnTo>
                  <a:lnTo>
                    <a:pt x="13345" y="19942"/>
                  </a:lnTo>
                  <a:lnTo>
                    <a:pt x="6853" y="7302"/>
                  </a:lnTo>
                  <a:lnTo>
                    <a:pt x="6853" y="0"/>
                  </a:lnTo>
                  <a:lnTo>
                    <a:pt x="6853" y="33445"/>
                  </a:lnTo>
                  <a:lnTo>
                    <a:pt x="6853" y="66287"/>
                  </a:lnTo>
                  <a:lnTo>
                    <a:pt x="6853" y="100073"/>
                  </a:lnTo>
                  <a:lnTo>
                    <a:pt x="6853" y="133196"/>
                  </a:lnTo>
                  <a:lnTo>
                    <a:pt x="6853" y="161189"/>
                  </a:lnTo>
                  <a:lnTo>
                    <a:pt x="6853" y="190042"/>
                  </a:lnTo>
                  <a:lnTo>
                    <a:pt x="6853" y="224994"/>
                  </a:lnTo>
                  <a:lnTo>
                    <a:pt x="6853" y="260361"/>
                  </a:lnTo>
                  <a:lnTo>
                    <a:pt x="4689" y="291632"/>
                  </a:lnTo>
                  <a:lnTo>
                    <a:pt x="0" y="327971"/>
                  </a:lnTo>
                  <a:lnTo>
                    <a:pt x="561" y="338089"/>
                  </a:lnTo>
                  <a:lnTo>
                    <a:pt x="6853" y="3651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643" name="SMARTInkShape-Group405"/>
          <p:cNvGrpSpPr/>
          <p:nvPr/>
        </p:nvGrpSpPr>
        <p:grpSpPr>
          <a:xfrm>
            <a:off x="1228441" y="1344315"/>
            <a:ext cx="539011" cy="505447"/>
            <a:chOff x="1228441" y="1344315"/>
            <a:chExt cx="539011" cy="505447"/>
          </a:xfrm>
        </p:grpSpPr>
        <p:sp>
          <p:nvSpPr>
            <p:cNvPr id="8639" name="SMARTInkShape-2152"/>
            <p:cNvSpPr/>
            <p:nvPr>
              <p:custDataLst>
                <p:tags r:id="rId14"/>
              </p:custDataLst>
            </p:nvPr>
          </p:nvSpPr>
          <p:spPr>
            <a:xfrm>
              <a:off x="1636450" y="1344315"/>
              <a:ext cx="131002" cy="233242"/>
            </a:xfrm>
            <a:custGeom>
              <a:avLst/>
              <a:gdLst/>
              <a:ahLst/>
              <a:cxnLst/>
              <a:rect l="0" t="0" r="0" b="0"/>
              <a:pathLst>
                <a:path w="131002" h="233242">
                  <a:moveTo>
                    <a:pt x="72572" y="138298"/>
                  </a:moveTo>
                  <a:lnTo>
                    <a:pt x="72572" y="138298"/>
                  </a:lnTo>
                  <a:lnTo>
                    <a:pt x="83452" y="127419"/>
                  </a:lnTo>
                  <a:lnTo>
                    <a:pt x="85523" y="123184"/>
                  </a:lnTo>
                  <a:lnTo>
                    <a:pt x="87115" y="109215"/>
                  </a:lnTo>
                  <a:lnTo>
                    <a:pt x="87151" y="105626"/>
                  </a:lnTo>
                  <a:lnTo>
                    <a:pt x="86349" y="104344"/>
                  </a:lnTo>
                  <a:lnTo>
                    <a:pt x="85003" y="103490"/>
                  </a:lnTo>
                  <a:lnTo>
                    <a:pt x="79231" y="102287"/>
                  </a:lnTo>
                  <a:lnTo>
                    <a:pt x="77011" y="102118"/>
                  </a:lnTo>
                  <a:lnTo>
                    <a:pt x="72381" y="104095"/>
                  </a:lnTo>
                  <a:lnTo>
                    <a:pt x="37344" y="130043"/>
                  </a:lnTo>
                  <a:lnTo>
                    <a:pt x="19599" y="149141"/>
                  </a:lnTo>
                  <a:lnTo>
                    <a:pt x="3048" y="183091"/>
                  </a:lnTo>
                  <a:lnTo>
                    <a:pt x="0" y="198648"/>
                  </a:lnTo>
                  <a:lnTo>
                    <a:pt x="1907" y="203802"/>
                  </a:lnTo>
                  <a:lnTo>
                    <a:pt x="3551" y="206312"/>
                  </a:lnTo>
                  <a:lnTo>
                    <a:pt x="5459" y="207986"/>
                  </a:lnTo>
                  <a:lnTo>
                    <a:pt x="12840" y="210893"/>
                  </a:lnTo>
                  <a:lnTo>
                    <a:pt x="28072" y="201129"/>
                  </a:lnTo>
                  <a:lnTo>
                    <a:pt x="34671" y="194355"/>
                  </a:lnTo>
                  <a:lnTo>
                    <a:pt x="56893" y="162505"/>
                  </a:lnTo>
                  <a:lnTo>
                    <a:pt x="74274" y="130335"/>
                  </a:lnTo>
                  <a:lnTo>
                    <a:pt x="91311" y="94390"/>
                  </a:lnTo>
                  <a:lnTo>
                    <a:pt x="104124" y="57948"/>
                  </a:lnTo>
                  <a:lnTo>
                    <a:pt x="112531" y="24303"/>
                  </a:lnTo>
                  <a:lnTo>
                    <a:pt x="115885" y="7533"/>
                  </a:lnTo>
                  <a:lnTo>
                    <a:pt x="116364" y="0"/>
                  </a:lnTo>
                  <a:lnTo>
                    <a:pt x="112508" y="3547"/>
                  </a:lnTo>
                  <a:lnTo>
                    <a:pt x="110609" y="7538"/>
                  </a:lnTo>
                  <a:lnTo>
                    <a:pt x="102891" y="37961"/>
                  </a:lnTo>
                  <a:lnTo>
                    <a:pt x="96151" y="72818"/>
                  </a:lnTo>
                  <a:lnTo>
                    <a:pt x="90935" y="105708"/>
                  </a:lnTo>
                  <a:lnTo>
                    <a:pt x="87921" y="137631"/>
                  </a:lnTo>
                  <a:lnTo>
                    <a:pt x="87326" y="167381"/>
                  </a:lnTo>
                  <a:lnTo>
                    <a:pt x="88056" y="181249"/>
                  </a:lnTo>
                  <a:lnTo>
                    <a:pt x="95096" y="215832"/>
                  </a:lnTo>
                  <a:lnTo>
                    <a:pt x="100225" y="225867"/>
                  </a:lnTo>
                  <a:lnTo>
                    <a:pt x="101759" y="233116"/>
                  </a:lnTo>
                  <a:lnTo>
                    <a:pt x="108788" y="233241"/>
                  </a:lnTo>
                  <a:lnTo>
                    <a:pt x="114861" y="228224"/>
                  </a:lnTo>
                  <a:lnTo>
                    <a:pt x="122373" y="226241"/>
                  </a:lnTo>
                  <a:lnTo>
                    <a:pt x="131001" y="21863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40" name="SMARTInkShape-2153"/>
            <p:cNvSpPr/>
            <p:nvPr>
              <p:custDataLst>
                <p:tags r:id="rId15"/>
              </p:custDataLst>
            </p:nvPr>
          </p:nvSpPr>
          <p:spPr>
            <a:xfrm>
              <a:off x="1527218" y="1417011"/>
              <a:ext cx="94133" cy="108959"/>
            </a:xfrm>
            <a:custGeom>
              <a:avLst/>
              <a:gdLst/>
              <a:ahLst/>
              <a:cxnLst/>
              <a:rect l="0" t="0" r="0" b="0"/>
              <a:pathLst>
                <a:path w="94133" h="108959">
                  <a:moveTo>
                    <a:pt x="64948" y="50995"/>
                  </a:moveTo>
                  <a:lnTo>
                    <a:pt x="64948" y="50995"/>
                  </a:lnTo>
                  <a:lnTo>
                    <a:pt x="68825" y="47118"/>
                  </a:lnTo>
                  <a:lnTo>
                    <a:pt x="70729" y="43051"/>
                  </a:lnTo>
                  <a:lnTo>
                    <a:pt x="79410" y="7303"/>
                  </a:lnTo>
                  <a:lnTo>
                    <a:pt x="79527" y="1339"/>
                  </a:lnTo>
                  <a:lnTo>
                    <a:pt x="78725" y="850"/>
                  </a:lnTo>
                  <a:lnTo>
                    <a:pt x="69387" y="0"/>
                  </a:lnTo>
                  <a:lnTo>
                    <a:pt x="58509" y="3786"/>
                  </a:lnTo>
                  <a:lnTo>
                    <a:pt x="51807" y="9996"/>
                  </a:lnTo>
                  <a:lnTo>
                    <a:pt x="48884" y="13925"/>
                  </a:lnTo>
                  <a:lnTo>
                    <a:pt x="28323" y="27683"/>
                  </a:lnTo>
                  <a:lnTo>
                    <a:pt x="5165" y="60290"/>
                  </a:lnTo>
                  <a:lnTo>
                    <a:pt x="979" y="75209"/>
                  </a:lnTo>
                  <a:lnTo>
                    <a:pt x="0" y="85020"/>
                  </a:lnTo>
                  <a:lnTo>
                    <a:pt x="1729" y="92626"/>
                  </a:lnTo>
                  <a:lnTo>
                    <a:pt x="9451" y="104122"/>
                  </a:lnTo>
                  <a:lnTo>
                    <a:pt x="16208" y="107067"/>
                  </a:lnTo>
                  <a:lnTo>
                    <a:pt x="29894" y="108958"/>
                  </a:lnTo>
                  <a:lnTo>
                    <a:pt x="41758" y="105408"/>
                  </a:lnTo>
                  <a:lnTo>
                    <a:pt x="73574" y="85037"/>
                  </a:lnTo>
                  <a:lnTo>
                    <a:pt x="81660" y="77763"/>
                  </a:lnTo>
                  <a:lnTo>
                    <a:pt x="84548" y="72900"/>
                  </a:lnTo>
                  <a:lnTo>
                    <a:pt x="93651" y="49924"/>
                  </a:lnTo>
                  <a:lnTo>
                    <a:pt x="94132" y="37768"/>
                  </a:lnTo>
                  <a:lnTo>
                    <a:pt x="93331" y="37308"/>
                  </a:lnTo>
                  <a:lnTo>
                    <a:pt x="90276" y="36797"/>
                  </a:lnTo>
                  <a:lnTo>
                    <a:pt x="89137" y="37473"/>
                  </a:lnTo>
                  <a:lnTo>
                    <a:pt x="88378" y="38734"/>
                  </a:lnTo>
                  <a:lnTo>
                    <a:pt x="86948" y="43402"/>
                  </a:lnTo>
                  <a:lnTo>
                    <a:pt x="86859" y="509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41" name="SMARTInkShape-2154"/>
            <p:cNvSpPr/>
            <p:nvPr>
              <p:custDataLst>
                <p:tags r:id="rId16"/>
              </p:custDataLst>
            </p:nvPr>
          </p:nvSpPr>
          <p:spPr>
            <a:xfrm>
              <a:off x="1418332" y="1424486"/>
              <a:ext cx="71586" cy="123288"/>
            </a:xfrm>
            <a:custGeom>
              <a:avLst/>
              <a:gdLst/>
              <a:ahLst/>
              <a:cxnLst/>
              <a:rect l="0" t="0" r="0" b="0"/>
              <a:pathLst>
                <a:path w="71586" h="123288">
                  <a:moveTo>
                    <a:pt x="71585" y="7003"/>
                  </a:moveTo>
                  <a:lnTo>
                    <a:pt x="71585" y="7003"/>
                  </a:lnTo>
                  <a:lnTo>
                    <a:pt x="67708" y="7003"/>
                  </a:lnTo>
                  <a:lnTo>
                    <a:pt x="66566" y="6191"/>
                  </a:lnTo>
                  <a:lnTo>
                    <a:pt x="65804" y="4839"/>
                  </a:lnTo>
                  <a:lnTo>
                    <a:pt x="65297" y="3126"/>
                  </a:lnTo>
                  <a:lnTo>
                    <a:pt x="64147" y="1984"/>
                  </a:lnTo>
                  <a:lnTo>
                    <a:pt x="60705" y="715"/>
                  </a:lnTo>
                  <a:lnTo>
                    <a:pt x="54205" y="0"/>
                  </a:lnTo>
                  <a:lnTo>
                    <a:pt x="49524" y="1997"/>
                  </a:lnTo>
                  <a:lnTo>
                    <a:pt x="36030" y="13768"/>
                  </a:lnTo>
                  <a:lnTo>
                    <a:pt x="26336" y="27041"/>
                  </a:lnTo>
                  <a:lnTo>
                    <a:pt x="13290" y="61007"/>
                  </a:lnTo>
                  <a:lnTo>
                    <a:pt x="1813" y="95535"/>
                  </a:lnTo>
                  <a:lnTo>
                    <a:pt x="0" y="106131"/>
                  </a:lnTo>
                  <a:lnTo>
                    <a:pt x="1358" y="114086"/>
                  </a:lnTo>
                  <a:lnTo>
                    <a:pt x="4966" y="121929"/>
                  </a:lnTo>
                  <a:lnTo>
                    <a:pt x="6073" y="122572"/>
                  </a:lnTo>
                  <a:lnTo>
                    <a:pt x="9467" y="123287"/>
                  </a:lnTo>
                  <a:lnTo>
                    <a:pt x="13681" y="121441"/>
                  </a:lnTo>
                  <a:lnTo>
                    <a:pt x="22998" y="113643"/>
                  </a:lnTo>
                  <a:lnTo>
                    <a:pt x="44808" y="81318"/>
                  </a:lnTo>
                  <a:lnTo>
                    <a:pt x="53733" y="62768"/>
                  </a:lnTo>
                  <a:lnTo>
                    <a:pt x="56851" y="27913"/>
                  </a:lnTo>
                  <a:lnTo>
                    <a:pt x="56967" y="15875"/>
                  </a:lnTo>
                  <a:lnTo>
                    <a:pt x="57789" y="38913"/>
                  </a:lnTo>
                  <a:lnTo>
                    <a:pt x="63605" y="50483"/>
                  </a:lnTo>
                  <a:lnTo>
                    <a:pt x="64282" y="5812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42" name="SMARTInkShape-2155"/>
            <p:cNvSpPr/>
            <p:nvPr>
              <p:custDataLst>
                <p:tags r:id="rId17"/>
              </p:custDataLst>
            </p:nvPr>
          </p:nvSpPr>
          <p:spPr>
            <a:xfrm>
              <a:off x="1228441" y="1388296"/>
              <a:ext cx="122710" cy="461466"/>
            </a:xfrm>
            <a:custGeom>
              <a:avLst/>
              <a:gdLst/>
              <a:ahLst/>
              <a:cxnLst/>
              <a:rect l="0" t="0" r="0" b="0"/>
              <a:pathLst>
                <a:path w="122710" h="461466">
                  <a:moveTo>
                    <a:pt x="115406" y="28586"/>
                  </a:moveTo>
                  <a:lnTo>
                    <a:pt x="115406" y="28586"/>
                  </a:lnTo>
                  <a:lnTo>
                    <a:pt x="115406" y="24709"/>
                  </a:lnTo>
                  <a:lnTo>
                    <a:pt x="114594" y="23566"/>
                  </a:lnTo>
                  <a:lnTo>
                    <a:pt x="113242" y="22805"/>
                  </a:lnTo>
                  <a:lnTo>
                    <a:pt x="111529" y="22297"/>
                  </a:lnTo>
                  <a:lnTo>
                    <a:pt x="110386" y="21148"/>
                  </a:lnTo>
                  <a:lnTo>
                    <a:pt x="106389" y="13471"/>
                  </a:lnTo>
                  <a:lnTo>
                    <a:pt x="98026" y="4141"/>
                  </a:lnTo>
                  <a:lnTo>
                    <a:pt x="93345" y="1491"/>
                  </a:lnTo>
                  <a:lnTo>
                    <a:pt x="83983" y="0"/>
                  </a:lnTo>
                  <a:lnTo>
                    <a:pt x="75472" y="462"/>
                  </a:lnTo>
                  <a:lnTo>
                    <a:pt x="66279" y="3373"/>
                  </a:lnTo>
                  <a:lnTo>
                    <a:pt x="58948" y="9536"/>
                  </a:lnTo>
                  <a:lnTo>
                    <a:pt x="32559" y="45739"/>
                  </a:lnTo>
                  <a:lnTo>
                    <a:pt x="26379" y="55415"/>
                  </a:lnTo>
                  <a:lnTo>
                    <a:pt x="21629" y="79059"/>
                  </a:lnTo>
                  <a:lnTo>
                    <a:pt x="20614" y="96025"/>
                  </a:lnTo>
                  <a:lnTo>
                    <a:pt x="22693" y="101298"/>
                  </a:lnTo>
                  <a:lnTo>
                    <a:pt x="24383" y="103840"/>
                  </a:lnTo>
                  <a:lnTo>
                    <a:pt x="27133" y="105535"/>
                  </a:lnTo>
                  <a:lnTo>
                    <a:pt x="34516" y="107418"/>
                  </a:lnTo>
                  <a:lnTo>
                    <a:pt x="43208" y="106091"/>
                  </a:lnTo>
                  <a:lnTo>
                    <a:pt x="55062" y="100781"/>
                  </a:lnTo>
                  <a:lnTo>
                    <a:pt x="88025" y="74674"/>
                  </a:lnTo>
                  <a:lnTo>
                    <a:pt x="105401" y="47833"/>
                  </a:lnTo>
                  <a:lnTo>
                    <a:pt x="121256" y="19266"/>
                  </a:lnTo>
                  <a:lnTo>
                    <a:pt x="122671" y="7114"/>
                  </a:lnTo>
                  <a:lnTo>
                    <a:pt x="122709" y="43444"/>
                  </a:lnTo>
                  <a:lnTo>
                    <a:pt x="122709" y="79232"/>
                  </a:lnTo>
                  <a:lnTo>
                    <a:pt x="121898" y="107881"/>
                  </a:lnTo>
                  <a:lnTo>
                    <a:pt x="117690" y="141707"/>
                  </a:lnTo>
                  <a:lnTo>
                    <a:pt x="115271" y="177426"/>
                  </a:lnTo>
                  <a:lnTo>
                    <a:pt x="110587" y="213708"/>
                  </a:lnTo>
                  <a:lnTo>
                    <a:pt x="109207" y="237997"/>
                  </a:lnTo>
                  <a:lnTo>
                    <a:pt x="106429" y="264482"/>
                  </a:lnTo>
                  <a:lnTo>
                    <a:pt x="102490" y="291671"/>
                  </a:lnTo>
                  <a:lnTo>
                    <a:pt x="98034" y="317281"/>
                  </a:lnTo>
                  <a:lnTo>
                    <a:pt x="90963" y="350633"/>
                  </a:lnTo>
                  <a:lnTo>
                    <a:pt x="83728" y="381073"/>
                  </a:lnTo>
                  <a:lnTo>
                    <a:pt x="73202" y="414608"/>
                  </a:lnTo>
                  <a:lnTo>
                    <a:pt x="55558" y="448172"/>
                  </a:lnTo>
                  <a:lnTo>
                    <a:pt x="47540" y="460016"/>
                  </a:lnTo>
                  <a:lnTo>
                    <a:pt x="44194" y="461465"/>
                  </a:lnTo>
                  <a:lnTo>
                    <a:pt x="36148" y="460910"/>
                  </a:lnTo>
                  <a:lnTo>
                    <a:pt x="29326" y="457959"/>
                  </a:lnTo>
                  <a:lnTo>
                    <a:pt x="26371" y="456036"/>
                  </a:lnTo>
                  <a:lnTo>
                    <a:pt x="18334" y="445575"/>
                  </a:lnTo>
                  <a:lnTo>
                    <a:pt x="5894" y="412637"/>
                  </a:lnTo>
                  <a:lnTo>
                    <a:pt x="0" y="376120"/>
                  </a:lnTo>
                  <a:lnTo>
                    <a:pt x="2857" y="347328"/>
                  </a:lnTo>
                  <a:lnTo>
                    <a:pt x="8842" y="314362"/>
                  </a:lnTo>
                  <a:lnTo>
                    <a:pt x="19633" y="286651"/>
                  </a:lnTo>
                  <a:lnTo>
                    <a:pt x="43650" y="251269"/>
                  </a:lnTo>
                  <a:lnTo>
                    <a:pt x="76228" y="223087"/>
                  </a:lnTo>
                  <a:lnTo>
                    <a:pt x="93495" y="2111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651" name="SMARTInkShape-Group406"/>
          <p:cNvGrpSpPr/>
          <p:nvPr/>
        </p:nvGrpSpPr>
        <p:grpSpPr>
          <a:xfrm>
            <a:off x="781476" y="1205089"/>
            <a:ext cx="262928" cy="460113"/>
            <a:chOff x="781476" y="1205089"/>
            <a:chExt cx="262928" cy="460113"/>
          </a:xfrm>
        </p:grpSpPr>
        <p:sp>
          <p:nvSpPr>
            <p:cNvPr id="8644" name="SMARTInkShape-2156"/>
            <p:cNvSpPr/>
            <p:nvPr>
              <p:custDataLst>
                <p:tags r:id="rId7"/>
              </p:custDataLst>
            </p:nvPr>
          </p:nvSpPr>
          <p:spPr>
            <a:xfrm>
              <a:off x="942153" y="1409578"/>
              <a:ext cx="102251" cy="21912"/>
            </a:xfrm>
            <a:custGeom>
              <a:avLst/>
              <a:gdLst/>
              <a:ahLst/>
              <a:cxnLst/>
              <a:rect l="0" t="0" r="0" b="0"/>
              <a:pathLst>
                <a:path w="102251" h="21912">
                  <a:moveTo>
                    <a:pt x="0" y="21911"/>
                  </a:moveTo>
                  <a:lnTo>
                    <a:pt x="0" y="21911"/>
                  </a:lnTo>
                  <a:lnTo>
                    <a:pt x="10880" y="11031"/>
                  </a:lnTo>
                  <a:lnTo>
                    <a:pt x="15115" y="8960"/>
                  </a:lnTo>
                  <a:lnTo>
                    <a:pt x="47372" y="742"/>
                  </a:lnTo>
                  <a:lnTo>
                    <a:pt x="82881" y="44"/>
                  </a:lnTo>
                  <a:lnTo>
                    <a:pt x="10225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45" name="SMARTInkShape-2157"/>
            <p:cNvSpPr/>
            <p:nvPr>
              <p:custDataLst>
                <p:tags r:id="rId8"/>
              </p:custDataLst>
            </p:nvPr>
          </p:nvSpPr>
          <p:spPr>
            <a:xfrm>
              <a:off x="781476" y="1205089"/>
              <a:ext cx="124161" cy="43813"/>
            </a:xfrm>
            <a:custGeom>
              <a:avLst/>
              <a:gdLst/>
              <a:ahLst/>
              <a:cxnLst/>
              <a:rect l="0" t="0" r="0" b="0"/>
              <a:pathLst>
                <a:path w="124161" h="43813">
                  <a:moveTo>
                    <a:pt x="0" y="43812"/>
                  </a:moveTo>
                  <a:lnTo>
                    <a:pt x="0" y="43812"/>
                  </a:lnTo>
                  <a:lnTo>
                    <a:pt x="3877" y="39935"/>
                  </a:lnTo>
                  <a:lnTo>
                    <a:pt x="5781" y="35867"/>
                  </a:lnTo>
                  <a:lnTo>
                    <a:pt x="7003" y="26644"/>
                  </a:lnTo>
                  <a:lnTo>
                    <a:pt x="7915" y="25063"/>
                  </a:lnTo>
                  <a:lnTo>
                    <a:pt x="9334" y="24009"/>
                  </a:lnTo>
                  <a:lnTo>
                    <a:pt x="13075" y="22027"/>
                  </a:lnTo>
                  <a:lnTo>
                    <a:pt x="27670" y="10338"/>
                  </a:lnTo>
                  <a:lnTo>
                    <a:pt x="63233" y="747"/>
                  </a:lnTo>
                  <a:lnTo>
                    <a:pt x="99485" y="4"/>
                  </a:lnTo>
                  <a:lnTo>
                    <a:pt x="100407" y="0"/>
                  </a:lnTo>
                  <a:lnTo>
                    <a:pt x="109951" y="5773"/>
                  </a:lnTo>
                  <a:lnTo>
                    <a:pt x="112253" y="6280"/>
                  </a:lnTo>
                  <a:lnTo>
                    <a:pt x="113788" y="7430"/>
                  </a:lnTo>
                  <a:lnTo>
                    <a:pt x="114810" y="9008"/>
                  </a:lnTo>
                  <a:lnTo>
                    <a:pt x="115492" y="10871"/>
                  </a:lnTo>
                  <a:lnTo>
                    <a:pt x="116759" y="12113"/>
                  </a:lnTo>
                  <a:lnTo>
                    <a:pt x="124160" y="1459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46" name="SMARTInkShape-2158"/>
            <p:cNvSpPr/>
            <p:nvPr>
              <p:custDataLst>
                <p:tags r:id="rId9"/>
              </p:custDataLst>
            </p:nvPr>
          </p:nvSpPr>
          <p:spPr>
            <a:xfrm>
              <a:off x="781515" y="1212713"/>
              <a:ext cx="83546" cy="262598"/>
            </a:xfrm>
            <a:custGeom>
              <a:avLst/>
              <a:gdLst/>
              <a:ahLst/>
              <a:cxnLst/>
              <a:rect l="0" t="0" r="0" b="0"/>
              <a:pathLst>
                <a:path w="83546" h="262598">
                  <a:moveTo>
                    <a:pt x="14568" y="21581"/>
                  </a:moveTo>
                  <a:lnTo>
                    <a:pt x="14568" y="21581"/>
                  </a:lnTo>
                  <a:lnTo>
                    <a:pt x="14568" y="17704"/>
                  </a:lnTo>
                  <a:lnTo>
                    <a:pt x="15380" y="16562"/>
                  </a:lnTo>
                  <a:lnTo>
                    <a:pt x="16732" y="15800"/>
                  </a:lnTo>
                  <a:lnTo>
                    <a:pt x="18445" y="15293"/>
                  </a:lnTo>
                  <a:lnTo>
                    <a:pt x="19587" y="14143"/>
                  </a:lnTo>
                  <a:lnTo>
                    <a:pt x="20856" y="10701"/>
                  </a:lnTo>
                  <a:lnTo>
                    <a:pt x="22006" y="9459"/>
                  </a:lnTo>
                  <a:lnTo>
                    <a:pt x="25448" y="8078"/>
                  </a:lnTo>
                  <a:lnTo>
                    <a:pt x="26690" y="6899"/>
                  </a:lnTo>
                  <a:lnTo>
                    <a:pt x="28071" y="3424"/>
                  </a:lnTo>
                  <a:lnTo>
                    <a:pt x="30062" y="2173"/>
                  </a:lnTo>
                  <a:lnTo>
                    <a:pt x="45532" y="0"/>
                  </a:lnTo>
                  <a:lnTo>
                    <a:pt x="50781" y="1981"/>
                  </a:lnTo>
                  <a:lnTo>
                    <a:pt x="55820" y="4755"/>
                  </a:lnTo>
                  <a:lnTo>
                    <a:pt x="63218" y="7128"/>
                  </a:lnTo>
                  <a:lnTo>
                    <a:pt x="75426" y="17053"/>
                  </a:lnTo>
                  <a:lnTo>
                    <a:pt x="82733" y="27994"/>
                  </a:lnTo>
                  <a:lnTo>
                    <a:pt x="83545" y="31536"/>
                  </a:lnTo>
                  <a:lnTo>
                    <a:pt x="83275" y="34710"/>
                  </a:lnTo>
                  <a:lnTo>
                    <a:pt x="81181" y="45218"/>
                  </a:lnTo>
                  <a:lnTo>
                    <a:pt x="80887" y="49511"/>
                  </a:lnTo>
                  <a:lnTo>
                    <a:pt x="76233" y="58610"/>
                  </a:lnTo>
                  <a:lnTo>
                    <a:pt x="66652" y="75021"/>
                  </a:lnTo>
                  <a:lnTo>
                    <a:pt x="52835" y="109528"/>
                  </a:lnTo>
                  <a:lnTo>
                    <a:pt x="31199" y="141904"/>
                  </a:lnTo>
                  <a:lnTo>
                    <a:pt x="9960" y="177307"/>
                  </a:lnTo>
                  <a:lnTo>
                    <a:pt x="2177" y="194685"/>
                  </a:lnTo>
                  <a:lnTo>
                    <a:pt x="0" y="221172"/>
                  </a:lnTo>
                  <a:lnTo>
                    <a:pt x="2142" y="226063"/>
                  </a:lnTo>
                  <a:lnTo>
                    <a:pt x="4988" y="230941"/>
                  </a:lnTo>
                  <a:lnTo>
                    <a:pt x="7402" y="238250"/>
                  </a:lnTo>
                  <a:lnTo>
                    <a:pt x="10842" y="243120"/>
                  </a:lnTo>
                  <a:lnTo>
                    <a:pt x="26818" y="253851"/>
                  </a:lnTo>
                  <a:lnTo>
                    <a:pt x="27603" y="255143"/>
                  </a:lnTo>
                  <a:lnTo>
                    <a:pt x="29175" y="26259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47" name="SMARTInkShape-2159"/>
            <p:cNvSpPr/>
            <p:nvPr>
              <p:custDataLst>
                <p:tags r:id="rId10"/>
              </p:custDataLst>
            </p:nvPr>
          </p:nvSpPr>
          <p:spPr>
            <a:xfrm>
              <a:off x="971371" y="1227030"/>
              <a:ext cx="58415" cy="292102"/>
            </a:xfrm>
            <a:custGeom>
              <a:avLst/>
              <a:gdLst/>
              <a:ahLst/>
              <a:cxnLst/>
              <a:rect l="0" t="0" r="0" b="0"/>
              <a:pathLst>
                <a:path w="58415" h="292102">
                  <a:moveTo>
                    <a:pt x="21907" y="65692"/>
                  </a:moveTo>
                  <a:lnTo>
                    <a:pt x="21907" y="65692"/>
                  </a:lnTo>
                  <a:lnTo>
                    <a:pt x="21907" y="72969"/>
                  </a:lnTo>
                  <a:lnTo>
                    <a:pt x="32787" y="72995"/>
                  </a:lnTo>
                  <a:lnTo>
                    <a:pt x="37022" y="70831"/>
                  </a:lnTo>
                  <a:lnTo>
                    <a:pt x="39287" y="69118"/>
                  </a:lnTo>
                  <a:lnTo>
                    <a:pt x="41804" y="65051"/>
                  </a:lnTo>
                  <a:lnTo>
                    <a:pt x="43734" y="60538"/>
                  </a:lnTo>
                  <a:lnTo>
                    <a:pt x="56398" y="43765"/>
                  </a:lnTo>
                  <a:lnTo>
                    <a:pt x="58024" y="34040"/>
                  </a:lnTo>
                  <a:lnTo>
                    <a:pt x="58414" y="5130"/>
                  </a:lnTo>
                  <a:lnTo>
                    <a:pt x="57606" y="3407"/>
                  </a:lnTo>
                  <a:lnTo>
                    <a:pt x="56256" y="2258"/>
                  </a:lnTo>
                  <a:lnTo>
                    <a:pt x="52135" y="414"/>
                  </a:lnTo>
                  <a:lnTo>
                    <a:pt x="44922" y="0"/>
                  </a:lnTo>
                  <a:lnTo>
                    <a:pt x="37626" y="6252"/>
                  </a:lnTo>
                  <a:lnTo>
                    <a:pt x="24933" y="27100"/>
                  </a:lnTo>
                  <a:lnTo>
                    <a:pt x="16304" y="60716"/>
                  </a:lnTo>
                  <a:lnTo>
                    <a:pt x="11062" y="91939"/>
                  </a:lnTo>
                  <a:lnTo>
                    <a:pt x="4538" y="119815"/>
                  </a:lnTo>
                  <a:lnTo>
                    <a:pt x="893" y="153295"/>
                  </a:lnTo>
                  <a:lnTo>
                    <a:pt x="174" y="188161"/>
                  </a:lnTo>
                  <a:lnTo>
                    <a:pt x="32" y="218732"/>
                  </a:lnTo>
                  <a:lnTo>
                    <a:pt x="0" y="255103"/>
                  </a:lnTo>
                  <a:lnTo>
                    <a:pt x="2162" y="261592"/>
                  </a:lnTo>
                  <a:lnTo>
                    <a:pt x="3875" y="264458"/>
                  </a:lnTo>
                  <a:lnTo>
                    <a:pt x="7435" y="279097"/>
                  </a:lnTo>
                  <a:lnTo>
                    <a:pt x="9013" y="280997"/>
                  </a:lnTo>
                  <a:lnTo>
                    <a:pt x="13499" y="284047"/>
                  </a:lnTo>
                  <a:lnTo>
                    <a:pt x="14113" y="286628"/>
                  </a:lnTo>
                  <a:lnTo>
                    <a:pt x="14604" y="29210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48" name="SMARTInkShape-2160"/>
            <p:cNvSpPr/>
            <p:nvPr>
              <p:custDataLst>
                <p:tags r:id="rId11"/>
              </p:custDataLst>
            </p:nvPr>
          </p:nvSpPr>
          <p:spPr>
            <a:xfrm>
              <a:off x="781476" y="1643291"/>
              <a:ext cx="87643" cy="21911"/>
            </a:xfrm>
            <a:custGeom>
              <a:avLst/>
              <a:gdLst/>
              <a:ahLst/>
              <a:cxnLst/>
              <a:rect l="0" t="0" r="0" b="0"/>
              <a:pathLst>
                <a:path w="87643" h="21911">
                  <a:moveTo>
                    <a:pt x="0" y="21910"/>
                  </a:moveTo>
                  <a:lnTo>
                    <a:pt x="0" y="21910"/>
                  </a:lnTo>
                  <a:lnTo>
                    <a:pt x="3877" y="21910"/>
                  </a:lnTo>
                  <a:lnTo>
                    <a:pt x="7945" y="19746"/>
                  </a:lnTo>
                  <a:lnTo>
                    <a:pt x="12458" y="16891"/>
                  </a:lnTo>
                  <a:lnTo>
                    <a:pt x="20372" y="15284"/>
                  </a:lnTo>
                  <a:lnTo>
                    <a:pt x="32636" y="13996"/>
                  </a:lnTo>
                  <a:lnTo>
                    <a:pt x="66268" y="882"/>
                  </a:lnTo>
                  <a:lnTo>
                    <a:pt x="8764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49" name="SMARTInkShape-2161"/>
            <p:cNvSpPr/>
            <p:nvPr>
              <p:custDataLst>
                <p:tags r:id="rId12"/>
              </p:custDataLst>
            </p:nvPr>
          </p:nvSpPr>
          <p:spPr>
            <a:xfrm>
              <a:off x="832601" y="1256204"/>
              <a:ext cx="21911" cy="365177"/>
            </a:xfrm>
            <a:custGeom>
              <a:avLst/>
              <a:gdLst/>
              <a:ahLst/>
              <a:cxnLst/>
              <a:rect l="0" t="0" r="0" b="0"/>
              <a:pathLst>
                <a:path w="21911" h="365177">
                  <a:moveTo>
                    <a:pt x="21910" y="0"/>
                  </a:moveTo>
                  <a:lnTo>
                    <a:pt x="21910" y="0"/>
                  </a:lnTo>
                  <a:lnTo>
                    <a:pt x="18033" y="3878"/>
                  </a:lnTo>
                  <a:lnTo>
                    <a:pt x="16130" y="7945"/>
                  </a:lnTo>
                  <a:lnTo>
                    <a:pt x="13855" y="40074"/>
                  </a:lnTo>
                  <a:lnTo>
                    <a:pt x="8326" y="73504"/>
                  </a:lnTo>
                  <a:lnTo>
                    <a:pt x="7505" y="107361"/>
                  </a:lnTo>
                  <a:lnTo>
                    <a:pt x="7343" y="142662"/>
                  </a:lnTo>
                  <a:lnTo>
                    <a:pt x="7315" y="174275"/>
                  </a:lnTo>
                  <a:lnTo>
                    <a:pt x="7307" y="204200"/>
                  </a:lnTo>
                  <a:lnTo>
                    <a:pt x="7304" y="239515"/>
                  </a:lnTo>
                  <a:lnTo>
                    <a:pt x="7303" y="274953"/>
                  </a:lnTo>
                  <a:lnTo>
                    <a:pt x="5139" y="304074"/>
                  </a:lnTo>
                  <a:lnTo>
                    <a:pt x="677" y="330741"/>
                  </a:lnTo>
                  <a:lnTo>
                    <a:pt x="0" y="36517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50" name="SMARTInkShape-2162"/>
            <p:cNvSpPr/>
            <p:nvPr>
              <p:custDataLst>
                <p:tags r:id="rId13"/>
              </p:custDataLst>
            </p:nvPr>
          </p:nvSpPr>
          <p:spPr>
            <a:xfrm>
              <a:off x="817994" y="1219687"/>
              <a:ext cx="29215" cy="226410"/>
            </a:xfrm>
            <a:custGeom>
              <a:avLst/>
              <a:gdLst/>
              <a:ahLst/>
              <a:cxnLst/>
              <a:rect l="0" t="0" r="0" b="0"/>
              <a:pathLst>
                <a:path w="29215" h="226410">
                  <a:moveTo>
                    <a:pt x="0" y="7303"/>
                  </a:moveTo>
                  <a:lnTo>
                    <a:pt x="0" y="7303"/>
                  </a:lnTo>
                  <a:lnTo>
                    <a:pt x="0" y="2"/>
                  </a:lnTo>
                  <a:lnTo>
                    <a:pt x="3877" y="0"/>
                  </a:lnTo>
                  <a:lnTo>
                    <a:pt x="5019" y="812"/>
                  </a:lnTo>
                  <a:lnTo>
                    <a:pt x="5780" y="2164"/>
                  </a:lnTo>
                  <a:lnTo>
                    <a:pt x="7103" y="7438"/>
                  </a:lnTo>
                  <a:lnTo>
                    <a:pt x="7295" y="24445"/>
                  </a:lnTo>
                  <a:lnTo>
                    <a:pt x="9464" y="29259"/>
                  </a:lnTo>
                  <a:lnTo>
                    <a:pt x="11178" y="31678"/>
                  </a:lnTo>
                  <a:lnTo>
                    <a:pt x="13591" y="42838"/>
                  </a:lnTo>
                  <a:lnTo>
                    <a:pt x="14547" y="75554"/>
                  </a:lnTo>
                  <a:lnTo>
                    <a:pt x="14601" y="110522"/>
                  </a:lnTo>
                  <a:lnTo>
                    <a:pt x="14606" y="142321"/>
                  </a:lnTo>
                  <a:lnTo>
                    <a:pt x="16771" y="169971"/>
                  </a:lnTo>
                  <a:lnTo>
                    <a:pt x="21710" y="201571"/>
                  </a:lnTo>
                  <a:lnTo>
                    <a:pt x="21821" y="206714"/>
                  </a:lnTo>
                  <a:lnTo>
                    <a:pt x="24035" y="211705"/>
                  </a:lnTo>
                  <a:lnTo>
                    <a:pt x="28911" y="218672"/>
                  </a:lnTo>
                  <a:lnTo>
                    <a:pt x="29214" y="2264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652" name="SMARTInkShape-2163"/>
          <p:cNvSpPr/>
          <p:nvPr>
            <p:custDataLst>
              <p:tags r:id="rId4"/>
            </p:custDataLst>
          </p:nvPr>
        </p:nvSpPr>
        <p:spPr>
          <a:xfrm>
            <a:off x="1212384" y="2424767"/>
            <a:ext cx="553545" cy="2081364"/>
          </a:xfrm>
          <a:custGeom>
            <a:avLst/>
            <a:gdLst/>
            <a:ahLst/>
            <a:cxnLst/>
            <a:rect l="0" t="0" r="0" b="0"/>
            <a:pathLst>
              <a:path w="553545" h="2081364">
                <a:moveTo>
                  <a:pt x="423603" y="43821"/>
                </a:moveTo>
                <a:lnTo>
                  <a:pt x="423603" y="43821"/>
                </a:lnTo>
                <a:lnTo>
                  <a:pt x="413438" y="43821"/>
                </a:lnTo>
                <a:lnTo>
                  <a:pt x="408806" y="41656"/>
                </a:lnTo>
                <a:lnTo>
                  <a:pt x="404043" y="38802"/>
                </a:lnTo>
                <a:lnTo>
                  <a:pt x="396799" y="36382"/>
                </a:lnTo>
                <a:lnTo>
                  <a:pt x="389513" y="31699"/>
                </a:lnTo>
                <a:lnTo>
                  <a:pt x="358323" y="20240"/>
                </a:lnTo>
                <a:lnTo>
                  <a:pt x="353203" y="17111"/>
                </a:lnTo>
                <a:lnTo>
                  <a:pt x="345758" y="14537"/>
                </a:lnTo>
                <a:lnTo>
                  <a:pt x="338413" y="9807"/>
                </a:lnTo>
                <a:lnTo>
                  <a:pt x="330286" y="8045"/>
                </a:lnTo>
                <a:lnTo>
                  <a:pt x="297060" y="6511"/>
                </a:lnTo>
                <a:lnTo>
                  <a:pt x="282729" y="1017"/>
                </a:lnTo>
                <a:lnTo>
                  <a:pt x="249620" y="26"/>
                </a:lnTo>
                <a:lnTo>
                  <a:pt x="213191" y="0"/>
                </a:lnTo>
                <a:lnTo>
                  <a:pt x="199573" y="811"/>
                </a:lnTo>
                <a:lnTo>
                  <a:pt x="182669" y="6626"/>
                </a:lnTo>
                <a:lnTo>
                  <a:pt x="166358" y="7214"/>
                </a:lnTo>
                <a:lnTo>
                  <a:pt x="164464" y="8055"/>
                </a:lnTo>
                <a:lnTo>
                  <a:pt x="163202" y="9428"/>
                </a:lnTo>
                <a:lnTo>
                  <a:pt x="162360" y="11154"/>
                </a:lnTo>
                <a:lnTo>
                  <a:pt x="160988" y="12305"/>
                </a:lnTo>
                <a:lnTo>
                  <a:pt x="152954" y="16316"/>
                </a:lnTo>
                <a:lnTo>
                  <a:pt x="136024" y="31979"/>
                </a:lnTo>
                <a:lnTo>
                  <a:pt x="133490" y="36664"/>
                </a:lnTo>
                <a:lnTo>
                  <a:pt x="127986" y="50161"/>
                </a:lnTo>
                <a:lnTo>
                  <a:pt x="119896" y="63437"/>
                </a:lnTo>
                <a:lnTo>
                  <a:pt x="110686" y="99915"/>
                </a:lnTo>
                <a:lnTo>
                  <a:pt x="97973" y="134715"/>
                </a:lnTo>
                <a:lnTo>
                  <a:pt x="91467" y="168409"/>
                </a:lnTo>
                <a:lnTo>
                  <a:pt x="85981" y="204554"/>
                </a:lnTo>
                <a:lnTo>
                  <a:pt x="77576" y="233723"/>
                </a:lnTo>
                <a:lnTo>
                  <a:pt x="73120" y="268759"/>
                </a:lnTo>
                <a:lnTo>
                  <a:pt x="68281" y="297295"/>
                </a:lnTo>
                <a:lnTo>
                  <a:pt x="65675" y="326308"/>
                </a:lnTo>
                <a:lnTo>
                  <a:pt x="60936" y="355463"/>
                </a:lnTo>
                <a:lnTo>
                  <a:pt x="58359" y="385470"/>
                </a:lnTo>
                <a:lnTo>
                  <a:pt x="53629" y="419699"/>
                </a:lnTo>
                <a:lnTo>
                  <a:pt x="51055" y="455538"/>
                </a:lnTo>
                <a:lnTo>
                  <a:pt x="47577" y="479724"/>
                </a:lnTo>
                <a:lnTo>
                  <a:pt x="43326" y="506163"/>
                </a:lnTo>
                <a:lnTo>
                  <a:pt x="39543" y="533332"/>
                </a:lnTo>
                <a:lnTo>
                  <a:pt x="37862" y="558932"/>
                </a:lnTo>
                <a:lnTo>
                  <a:pt x="34951" y="583835"/>
                </a:lnTo>
                <a:lnTo>
                  <a:pt x="31764" y="609239"/>
                </a:lnTo>
                <a:lnTo>
                  <a:pt x="30347" y="636760"/>
                </a:lnTo>
                <a:lnTo>
                  <a:pt x="27553" y="665222"/>
                </a:lnTo>
                <a:lnTo>
                  <a:pt x="24418" y="694101"/>
                </a:lnTo>
                <a:lnTo>
                  <a:pt x="23025" y="723166"/>
                </a:lnTo>
                <a:lnTo>
                  <a:pt x="20242" y="752315"/>
                </a:lnTo>
                <a:lnTo>
                  <a:pt x="17111" y="781499"/>
                </a:lnTo>
                <a:lnTo>
                  <a:pt x="15720" y="810700"/>
                </a:lnTo>
                <a:lnTo>
                  <a:pt x="12937" y="842072"/>
                </a:lnTo>
                <a:lnTo>
                  <a:pt x="9807" y="874139"/>
                </a:lnTo>
                <a:lnTo>
                  <a:pt x="8416" y="904621"/>
                </a:lnTo>
                <a:lnTo>
                  <a:pt x="7798" y="934399"/>
                </a:lnTo>
                <a:lnTo>
                  <a:pt x="6711" y="963863"/>
                </a:lnTo>
                <a:lnTo>
                  <a:pt x="3524" y="993189"/>
                </a:lnTo>
                <a:lnTo>
                  <a:pt x="1566" y="1022452"/>
                </a:lnTo>
                <a:lnTo>
                  <a:pt x="696" y="1051688"/>
                </a:lnTo>
                <a:lnTo>
                  <a:pt x="309" y="1080912"/>
                </a:lnTo>
                <a:lnTo>
                  <a:pt x="137" y="1110130"/>
                </a:lnTo>
                <a:lnTo>
                  <a:pt x="61" y="1139346"/>
                </a:lnTo>
                <a:lnTo>
                  <a:pt x="27" y="1168561"/>
                </a:lnTo>
                <a:lnTo>
                  <a:pt x="12" y="1197775"/>
                </a:lnTo>
                <a:lnTo>
                  <a:pt x="5" y="1227802"/>
                </a:lnTo>
                <a:lnTo>
                  <a:pt x="2" y="1260081"/>
                </a:lnTo>
                <a:lnTo>
                  <a:pt x="1" y="1291199"/>
                </a:lnTo>
                <a:lnTo>
                  <a:pt x="0" y="1320447"/>
                </a:lnTo>
                <a:lnTo>
                  <a:pt x="0" y="1346972"/>
                </a:lnTo>
                <a:lnTo>
                  <a:pt x="0" y="1374450"/>
                </a:lnTo>
                <a:lnTo>
                  <a:pt x="811" y="1402892"/>
                </a:lnTo>
                <a:lnTo>
                  <a:pt x="3877" y="1431763"/>
                </a:lnTo>
                <a:lnTo>
                  <a:pt x="5780" y="1460825"/>
                </a:lnTo>
                <a:lnTo>
                  <a:pt x="6626" y="1489971"/>
                </a:lnTo>
                <a:lnTo>
                  <a:pt x="7002" y="1519155"/>
                </a:lnTo>
                <a:lnTo>
                  <a:pt x="9333" y="1546191"/>
                </a:lnTo>
                <a:lnTo>
                  <a:pt x="12263" y="1571732"/>
                </a:lnTo>
                <a:lnTo>
                  <a:pt x="13565" y="1596610"/>
                </a:lnTo>
                <a:lnTo>
                  <a:pt x="14144" y="1621191"/>
                </a:lnTo>
                <a:lnTo>
                  <a:pt x="15212" y="1645641"/>
                </a:lnTo>
                <a:lnTo>
                  <a:pt x="18392" y="1670033"/>
                </a:lnTo>
                <a:lnTo>
                  <a:pt x="20347" y="1694399"/>
                </a:lnTo>
                <a:lnTo>
                  <a:pt x="23611" y="1728764"/>
                </a:lnTo>
                <a:lnTo>
                  <a:pt x="29718" y="1761668"/>
                </a:lnTo>
                <a:lnTo>
                  <a:pt x="34502" y="1794951"/>
                </a:lnTo>
                <a:lnTo>
                  <a:pt x="38084" y="1825370"/>
                </a:lnTo>
                <a:lnTo>
                  <a:pt x="42121" y="1854942"/>
                </a:lnTo>
                <a:lnTo>
                  <a:pt x="47362" y="1890137"/>
                </a:lnTo>
                <a:lnTo>
                  <a:pt x="56212" y="1925552"/>
                </a:lnTo>
                <a:lnTo>
                  <a:pt x="65774" y="1956833"/>
                </a:lnTo>
                <a:lnTo>
                  <a:pt x="74561" y="1993173"/>
                </a:lnTo>
                <a:lnTo>
                  <a:pt x="90166" y="2027902"/>
                </a:lnTo>
                <a:lnTo>
                  <a:pt x="97149" y="2035499"/>
                </a:lnTo>
                <a:lnTo>
                  <a:pt x="130382" y="2061987"/>
                </a:lnTo>
                <a:lnTo>
                  <a:pt x="143753" y="2070944"/>
                </a:lnTo>
                <a:lnTo>
                  <a:pt x="178462" y="2079133"/>
                </a:lnTo>
                <a:lnTo>
                  <a:pt x="211845" y="2081363"/>
                </a:lnTo>
                <a:lnTo>
                  <a:pt x="236152" y="2080671"/>
                </a:lnTo>
                <a:lnTo>
                  <a:pt x="270230" y="2072484"/>
                </a:lnTo>
                <a:lnTo>
                  <a:pt x="284837" y="2068551"/>
                </a:lnTo>
                <a:lnTo>
                  <a:pt x="318920" y="2066991"/>
                </a:lnTo>
                <a:lnTo>
                  <a:pt x="353003" y="2059462"/>
                </a:lnTo>
                <a:lnTo>
                  <a:pt x="387086" y="2050614"/>
                </a:lnTo>
                <a:lnTo>
                  <a:pt x="399529" y="2044488"/>
                </a:lnTo>
                <a:lnTo>
                  <a:pt x="432730" y="2025488"/>
                </a:lnTo>
                <a:lnTo>
                  <a:pt x="455135" y="2010087"/>
                </a:lnTo>
                <a:lnTo>
                  <a:pt x="479531" y="1976056"/>
                </a:lnTo>
                <a:lnTo>
                  <a:pt x="494198" y="1942517"/>
                </a:lnTo>
                <a:lnTo>
                  <a:pt x="506376" y="1912370"/>
                </a:lnTo>
                <a:lnTo>
                  <a:pt x="516385" y="1876851"/>
                </a:lnTo>
                <a:lnTo>
                  <a:pt x="521999" y="1847759"/>
                </a:lnTo>
                <a:lnTo>
                  <a:pt x="525903" y="1811926"/>
                </a:lnTo>
                <a:lnTo>
                  <a:pt x="530646" y="1779186"/>
                </a:lnTo>
                <a:lnTo>
                  <a:pt x="532412" y="1747754"/>
                </a:lnTo>
                <a:lnTo>
                  <a:pt x="532936" y="1713105"/>
                </a:lnTo>
                <a:lnTo>
                  <a:pt x="533091" y="1677140"/>
                </a:lnTo>
                <a:lnTo>
                  <a:pt x="533137" y="1640787"/>
                </a:lnTo>
                <a:lnTo>
                  <a:pt x="533150" y="1604318"/>
                </a:lnTo>
                <a:lnTo>
                  <a:pt x="533153" y="1579984"/>
                </a:lnTo>
                <a:lnTo>
                  <a:pt x="535319" y="1553480"/>
                </a:lnTo>
                <a:lnTo>
                  <a:pt x="538175" y="1526282"/>
                </a:lnTo>
                <a:lnTo>
                  <a:pt x="539444" y="1500669"/>
                </a:lnTo>
                <a:lnTo>
                  <a:pt x="540008" y="1473596"/>
                </a:lnTo>
                <a:lnTo>
                  <a:pt x="540259" y="1445334"/>
                </a:lnTo>
                <a:lnTo>
                  <a:pt x="540370" y="1416543"/>
                </a:lnTo>
                <a:lnTo>
                  <a:pt x="540420" y="1387517"/>
                </a:lnTo>
                <a:lnTo>
                  <a:pt x="540442" y="1358387"/>
                </a:lnTo>
                <a:lnTo>
                  <a:pt x="540452" y="1329209"/>
                </a:lnTo>
                <a:lnTo>
                  <a:pt x="540456" y="1302176"/>
                </a:lnTo>
                <a:lnTo>
                  <a:pt x="540458" y="1275825"/>
                </a:lnTo>
                <a:lnTo>
                  <a:pt x="540459" y="1247883"/>
                </a:lnTo>
                <a:lnTo>
                  <a:pt x="540459" y="1217070"/>
                </a:lnTo>
                <a:lnTo>
                  <a:pt x="540459" y="1185252"/>
                </a:lnTo>
                <a:lnTo>
                  <a:pt x="540460" y="1154881"/>
                </a:lnTo>
                <a:lnTo>
                  <a:pt x="540460" y="1125153"/>
                </a:lnTo>
                <a:lnTo>
                  <a:pt x="540460" y="1095710"/>
                </a:lnTo>
                <a:lnTo>
                  <a:pt x="540460" y="1066394"/>
                </a:lnTo>
                <a:lnTo>
                  <a:pt x="540460" y="1037135"/>
                </a:lnTo>
                <a:lnTo>
                  <a:pt x="540460" y="1007901"/>
                </a:lnTo>
                <a:lnTo>
                  <a:pt x="540460" y="978678"/>
                </a:lnTo>
                <a:lnTo>
                  <a:pt x="540460" y="949460"/>
                </a:lnTo>
                <a:lnTo>
                  <a:pt x="541271" y="920244"/>
                </a:lnTo>
                <a:lnTo>
                  <a:pt x="544337" y="891029"/>
                </a:lnTo>
                <a:lnTo>
                  <a:pt x="546240" y="863979"/>
                </a:lnTo>
                <a:lnTo>
                  <a:pt x="547086" y="837620"/>
                </a:lnTo>
                <a:lnTo>
                  <a:pt x="547462" y="809675"/>
                </a:lnTo>
                <a:lnTo>
                  <a:pt x="547629" y="781025"/>
                </a:lnTo>
                <a:lnTo>
                  <a:pt x="547704" y="752873"/>
                </a:lnTo>
                <a:lnTo>
                  <a:pt x="547737" y="726836"/>
                </a:lnTo>
                <a:lnTo>
                  <a:pt x="547751" y="699574"/>
                </a:lnTo>
                <a:lnTo>
                  <a:pt x="547758" y="671229"/>
                </a:lnTo>
                <a:lnTo>
                  <a:pt x="547761" y="642400"/>
                </a:lnTo>
                <a:lnTo>
                  <a:pt x="547762" y="615521"/>
                </a:lnTo>
                <a:lnTo>
                  <a:pt x="547763" y="590051"/>
                </a:lnTo>
                <a:lnTo>
                  <a:pt x="547763" y="565205"/>
                </a:lnTo>
                <a:lnTo>
                  <a:pt x="547763" y="538474"/>
                </a:lnTo>
                <a:lnTo>
                  <a:pt x="547763" y="511174"/>
                </a:lnTo>
                <a:lnTo>
                  <a:pt x="547763" y="485516"/>
                </a:lnTo>
                <a:lnTo>
                  <a:pt x="547763" y="460588"/>
                </a:lnTo>
                <a:lnTo>
                  <a:pt x="547763" y="425906"/>
                </a:lnTo>
                <a:lnTo>
                  <a:pt x="547763" y="392908"/>
                </a:lnTo>
                <a:lnTo>
                  <a:pt x="547763" y="359597"/>
                </a:lnTo>
                <a:lnTo>
                  <a:pt x="549927" y="327005"/>
                </a:lnTo>
                <a:lnTo>
                  <a:pt x="553544" y="293814"/>
                </a:lnTo>
                <a:lnTo>
                  <a:pt x="552451" y="263422"/>
                </a:lnTo>
                <a:lnTo>
                  <a:pt x="548689" y="227949"/>
                </a:lnTo>
                <a:lnTo>
                  <a:pt x="547946" y="192480"/>
                </a:lnTo>
                <a:lnTo>
                  <a:pt x="547799" y="161188"/>
                </a:lnTo>
                <a:lnTo>
                  <a:pt x="545610" y="141082"/>
                </a:lnTo>
                <a:lnTo>
                  <a:pt x="538748" y="106139"/>
                </a:lnTo>
                <a:lnTo>
                  <a:pt x="530485" y="93934"/>
                </a:lnTo>
                <a:lnTo>
                  <a:pt x="509082" y="70968"/>
                </a:lnTo>
                <a:lnTo>
                  <a:pt x="501899" y="68059"/>
                </a:lnTo>
                <a:lnTo>
                  <a:pt x="479328" y="61830"/>
                </a:lnTo>
                <a:lnTo>
                  <a:pt x="445340" y="66905"/>
                </a:lnTo>
                <a:lnTo>
                  <a:pt x="410668" y="88984"/>
                </a:lnTo>
                <a:lnTo>
                  <a:pt x="387086" y="10955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655" name="SMARTInkShape-Group408"/>
          <p:cNvGrpSpPr/>
          <p:nvPr/>
        </p:nvGrpSpPr>
        <p:grpSpPr>
          <a:xfrm>
            <a:off x="4133789" y="4557401"/>
            <a:ext cx="1263491" cy="445507"/>
            <a:chOff x="4133789" y="4557401"/>
            <a:chExt cx="1263491" cy="445507"/>
          </a:xfrm>
        </p:grpSpPr>
        <p:sp>
          <p:nvSpPr>
            <p:cNvPr id="8653" name="SMARTInkShape-2164"/>
            <p:cNvSpPr/>
            <p:nvPr>
              <p:custDataLst>
                <p:tags r:id="rId5"/>
              </p:custDataLst>
            </p:nvPr>
          </p:nvSpPr>
          <p:spPr>
            <a:xfrm>
              <a:off x="4133789" y="4557401"/>
              <a:ext cx="1263491" cy="445507"/>
            </a:xfrm>
            <a:custGeom>
              <a:avLst/>
              <a:gdLst/>
              <a:ahLst/>
              <a:cxnLst/>
              <a:rect l="0" t="0" r="0" b="0"/>
              <a:pathLst>
                <a:path w="1263491" h="445507">
                  <a:moveTo>
                    <a:pt x="270230" y="7296"/>
                  </a:moveTo>
                  <a:lnTo>
                    <a:pt x="270230" y="7296"/>
                  </a:lnTo>
                  <a:lnTo>
                    <a:pt x="276519" y="7296"/>
                  </a:lnTo>
                  <a:lnTo>
                    <a:pt x="276857" y="6484"/>
                  </a:lnTo>
                  <a:lnTo>
                    <a:pt x="277233" y="3418"/>
                  </a:lnTo>
                  <a:lnTo>
                    <a:pt x="278145" y="2276"/>
                  </a:lnTo>
                  <a:lnTo>
                    <a:pt x="283796" y="293"/>
                  </a:lnTo>
                  <a:lnTo>
                    <a:pt x="295690" y="0"/>
                  </a:lnTo>
                  <a:lnTo>
                    <a:pt x="299940" y="2159"/>
                  </a:lnTo>
                  <a:lnTo>
                    <a:pt x="304534" y="5013"/>
                  </a:lnTo>
                  <a:lnTo>
                    <a:pt x="312493" y="6619"/>
                  </a:lnTo>
                  <a:lnTo>
                    <a:pt x="346463" y="7278"/>
                  </a:lnTo>
                  <a:lnTo>
                    <a:pt x="381992" y="7294"/>
                  </a:lnTo>
                  <a:lnTo>
                    <a:pt x="415780" y="7295"/>
                  </a:lnTo>
                  <a:lnTo>
                    <a:pt x="450445" y="3418"/>
                  </a:lnTo>
                  <a:lnTo>
                    <a:pt x="481563" y="669"/>
                  </a:lnTo>
                  <a:lnTo>
                    <a:pt x="513318" y="125"/>
                  </a:lnTo>
                  <a:lnTo>
                    <a:pt x="546730" y="18"/>
                  </a:lnTo>
                  <a:lnTo>
                    <a:pt x="582605" y="808"/>
                  </a:lnTo>
                  <a:lnTo>
                    <a:pt x="611285" y="5013"/>
                  </a:lnTo>
                  <a:lnTo>
                    <a:pt x="640341" y="6619"/>
                  </a:lnTo>
                  <a:lnTo>
                    <a:pt x="669509" y="7095"/>
                  </a:lnTo>
                  <a:lnTo>
                    <a:pt x="698709" y="7236"/>
                  </a:lnTo>
                  <a:lnTo>
                    <a:pt x="727919" y="7278"/>
                  </a:lnTo>
                  <a:lnTo>
                    <a:pt x="757132" y="7290"/>
                  </a:lnTo>
                  <a:lnTo>
                    <a:pt x="786346" y="8105"/>
                  </a:lnTo>
                  <a:lnTo>
                    <a:pt x="815559" y="12314"/>
                  </a:lnTo>
                  <a:lnTo>
                    <a:pt x="844773" y="13922"/>
                  </a:lnTo>
                  <a:lnTo>
                    <a:pt x="873988" y="15210"/>
                  </a:lnTo>
                  <a:lnTo>
                    <a:pt x="903200" y="19559"/>
                  </a:lnTo>
                  <a:lnTo>
                    <a:pt x="931604" y="21208"/>
                  </a:lnTo>
                  <a:lnTo>
                    <a:pt x="965587" y="23929"/>
                  </a:lnTo>
                  <a:lnTo>
                    <a:pt x="993729" y="27642"/>
                  </a:lnTo>
                  <a:lnTo>
                    <a:pt x="1028442" y="32774"/>
                  </a:lnTo>
                  <a:lnTo>
                    <a:pt x="1058742" y="35771"/>
                  </a:lnTo>
                  <a:lnTo>
                    <a:pt x="1086007" y="38528"/>
                  </a:lnTo>
                  <a:lnTo>
                    <a:pt x="1104339" y="42247"/>
                  </a:lnTo>
                  <a:lnTo>
                    <a:pt x="1123024" y="45513"/>
                  </a:lnTo>
                  <a:lnTo>
                    <a:pt x="1158724" y="60954"/>
                  </a:lnTo>
                  <a:lnTo>
                    <a:pt x="1175211" y="67259"/>
                  </a:lnTo>
                  <a:lnTo>
                    <a:pt x="1209741" y="92521"/>
                  </a:lnTo>
                  <a:lnTo>
                    <a:pt x="1214726" y="97380"/>
                  </a:lnTo>
                  <a:lnTo>
                    <a:pt x="1217482" y="104408"/>
                  </a:lnTo>
                  <a:lnTo>
                    <a:pt x="1219518" y="112131"/>
                  </a:lnTo>
                  <a:lnTo>
                    <a:pt x="1227438" y="123701"/>
                  </a:lnTo>
                  <a:lnTo>
                    <a:pt x="1236817" y="137678"/>
                  </a:lnTo>
                  <a:lnTo>
                    <a:pt x="1240181" y="147455"/>
                  </a:lnTo>
                  <a:lnTo>
                    <a:pt x="1243575" y="168477"/>
                  </a:lnTo>
                  <a:lnTo>
                    <a:pt x="1247323" y="182729"/>
                  </a:lnTo>
                  <a:lnTo>
                    <a:pt x="1250597" y="197231"/>
                  </a:lnTo>
                  <a:lnTo>
                    <a:pt x="1254543" y="211807"/>
                  </a:lnTo>
                  <a:lnTo>
                    <a:pt x="1256108" y="245878"/>
                  </a:lnTo>
                  <a:lnTo>
                    <a:pt x="1262827" y="279148"/>
                  </a:lnTo>
                  <a:lnTo>
                    <a:pt x="1263490" y="311659"/>
                  </a:lnTo>
                  <a:lnTo>
                    <a:pt x="1262692" y="323706"/>
                  </a:lnTo>
                  <a:lnTo>
                    <a:pt x="1257219" y="338058"/>
                  </a:lnTo>
                  <a:lnTo>
                    <a:pt x="1255594" y="348061"/>
                  </a:lnTo>
                  <a:lnTo>
                    <a:pt x="1250463" y="357851"/>
                  </a:lnTo>
                  <a:lnTo>
                    <a:pt x="1249943" y="360290"/>
                  </a:lnTo>
                  <a:lnTo>
                    <a:pt x="1245333" y="367600"/>
                  </a:lnTo>
                  <a:lnTo>
                    <a:pt x="1241093" y="370306"/>
                  </a:lnTo>
                  <a:lnTo>
                    <a:pt x="1236505" y="372320"/>
                  </a:lnTo>
                  <a:lnTo>
                    <a:pt x="1210956" y="389602"/>
                  </a:lnTo>
                  <a:lnTo>
                    <a:pt x="1201199" y="392257"/>
                  </a:lnTo>
                  <a:lnTo>
                    <a:pt x="1184183" y="395916"/>
                  </a:lnTo>
                  <a:lnTo>
                    <a:pt x="1168863" y="399975"/>
                  </a:lnTo>
                  <a:lnTo>
                    <a:pt x="1133594" y="407316"/>
                  </a:lnTo>
                  <a:lnTo>
                    <a:pt x="1101260" y="413787"/>
                  </a:lnTo>
                  <a:lnTo>
                    <a:pt x="1067686" y="415797"/>
                  </a:lnTo>
                  <a:lnTo>
                    <a:pt x="1037371" y="420071"/>
                  </a:lnTo>
                  <a:lnTo>
                    <a:pt x="1002108" y="422900"/>
                  </a:lnTo>
                  <a:lnTo>
                    <a:pt x="973533" y="423389"/>
                  </a:lnTo>
                  <a:lnTo>
                    <a:pt x="944508" y="423535"/>
                  </a:lnTo>
                  <a:lnTo>
                    <a:pt x="915350" y="424389"/>
                  </a:lnTo>
                  <a:lnTo>
                    <a:pt x="886153" y="428610"/>
                  </a:lnTo>
                  <a:lnTo>
                    <a:pt x="856132" y="430221"/>
                  </a:lnTo>
                  <a:lnTo>
                    <a:pt x="822712" y="430698"/>
                  </a:lnTo>
                  <a:lnTo>
                    <a:pt x="791891" y="431651"/>
                  </a:lnTo>
                  <a:lnTo>
                    <a:pt x="761389" y="435900"/>
                  </a:lnTo>
                  <a:lnTo>
                    <a:pt x="727826" y="437521"/>
                  </a:lnTo>
                  <a:lnTo>
                    <a:pt x="696151" y="438000"/>
                  </a:lnTo>
                  <a:lnTo>
                    <a:pt x="662241" y="438143"/>
                  </a:lnTo>
                  <a:lnTo>
                    <a:pt x="630463" y="438186"/>
                  </a:lnTo>
                  <a:lnTo>
                    <a:pt x="595711" y="438198"/>
                  </a:lnTo>
                  <a:lnTo>
                    <a:pt x="559716" y="438201"/>
                  </a:lnTo>
                  <a:lnTo>
                    <a:pt x="523353" y="438202"/>
                  </a:lnTo>
                  <a:lnTo>
                    <a:pt x="486882" y="438203"/>
                  </a:lnTo>
                  <a:lnTo>
                    <a:pt x="451189" y="438203"/>
                  </a:lnTo>
                  <a:lnTo>
                    <a:pt x="418883" y="438203"/>
                  </a:lnTo>
                  <a:lnTo>
                    <a:pt x="384786" y="439014"/>
                  </a:lnTo>
                  <a:lnTo>
                    <a:pt x="352953" y="443222"/>
                  </a:lnTo>
                  <a:lnTo>
                    <a:pt x="318184" y="444829"/>
                  </a:lnTo>
                  <a:lnTo>
                    <a:pt x="282996" y="445306"/>
                  </a:lnTo>
                  <a:lnTo>
                    <a:pt x="251651" y="445447"/>
                  </a:lnTo>
                  <a:lnTo>
                    <a:pt x="220994" y="445488"/>
                  </a:lnTo>
                  <a:lnTo>
                    <a:pt x="187386" y="445501"/>
                  </a:lnTo>
                  <a:lnTo>
                    <a:pt x="156509" y="445504"/>
                  </a:lnTo>
                  <a:lnTo>
                    <a:pt x="126802" y="445506"/>
                  </a:lnTo>
                  <a:lnTo>
                    <a:pt x="96630" y="445506"/>
                  </a:lnTo>
                  <a:lnTo>
                    <a:pt x="63165" y="445506"/>
                  </a:lnTo>
                  <a:lnTo>
                    <a:pt x="27984" y="445506"/>
                  </a:lnTo>
                  <a:lnTo>
                    <a:pt x="0" y="4455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54" name="SMARTInkShape-2165"/>
            <p:cNvSpPr/>
            <p:nvPr>
              <p:custDataLst>
                <p:tags r:id="rId6"/>
              </p:custDataLst>
            </p:nvPr>
          </p:nvSpPr>
          <p:spPr>
            <a:xfrm>
              <a:off x="4323681" y="4630428"/>
              <a:ext cx="21911" cy="255496"/>
            </a:xfrm>
            <a:custGeom>
              <a:avLst/>
              <a:gdLst/>
              <a:ahLst/>
              <a:cxnLst/>
              <a:rect l="0" t="0" r="0" b="0"/>
              <a:pathLst>
                <a:path w="21911" h="255496">
                  <a:moveTo>
                    <a:pt x="0" y="0"/>
                  </a:moveTo>
                  <a:lnTo>
                    <a:pt x="0" y="0"/>
                  </a:lnTo>
                  <a:lnTo>
                    <a:pt x="0" y="17168"/>
                  </a:lnTo>
                  <a:lnTo>
                    <a:pt x="2163" y="21967"/>
                  </a:lnTo>
                  <a:lnTo>
                    <a:pt x="5019" y="26805"/>
                  </a:lnTo>
                  <a:lnTo>
                    <a:pt x="6626" y="34902"/>
                  </a:lnTo>
                  <a:lnTo>
                    <a:pt x="7914" y="47220"/>
                  </a:lnTo>
                  <a:lnTo>
                    <a:pt x="13565" y="70728"/>
                  </a:lnTo>
                  <a:lnTo>
                    <a:pt x="14546" y="105503"/>
                  </a:lnTo>
                  <a:lnTo>
                    <a:pt x="14601" y="141337"/>
                  </a:lnTo>
                  <a:lnTo>
                    <a:pt x="15418" y="176982"/>
                  </a:lnTo>
                  <a:lnTo>
                    <a:pt x="21459" y="211759"/>
                  </a:lnTo>
                  <a:lnTo>
                    <a:pt x="21906" y="248263"/>
                  </a:lnTo>
                  <a:lnTo>
                    <a:pt x="21910" y="255495"/>
                  </a:lnTo>
                  <a:lnTo>
                    <a:pt x="18033" y="251708"/>
                  </a:lnTo>
                  <a:lnTo>
                    <a:pt x="16129" y="245497"/>
                  </a:lnTo>
                  <a:lnTo>
                    <a:pt x="14607" y="21910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10011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Autocorrelation</a:t>
            </a:r>
            <a:endParaRPr lang="en-US" dirty="0"/>
          </a:p>
        </p:txBody>
      </p:sp>
      <p:sp>
        <p:nvSpPr>
          <p:cNvPr id="3" name="Content Placeholder 2"/>
          <p:cNvSpPr>
            <a:spLocks noGrp="1"/>
          </p:cNvSpPr>
          <p:nvPr>
            <p:ph idx="1"/>
          </p:nvPr>
        </p:nvSpPr>
        <p:spPr>
          <a:xfrm>
            <a:off x="685800" y="1600200"/>
            <a:ext cx="8001000" cy="4525963"/>
          </a:xfrm>
        </p:spPr>
        <p:txBody>
          <a:bodyPr/>
          <a:lstStyle/>
          <a:p>
            <a:pPr marL="0" indent="0">
              <a:buNone/>
            </a:pPr>
            <a:r>
              <a:rPr lang="en-US" dirty="0" smtClean="0"/>
              <a:t>The presence of autocorrelation in the errors has several effects on the OLD procedure.</a:t>
            </a:r>
          </a:p>
          <a:p>
            <a:pPr marL="0" indent="0">
              <a:buNone/>
            </a:pPr>
            <a:endParaRPr lang="en-US" dirty="0" smtClean="0"/>
          </a:p>
          <a:p>
            <a:pPr marL="0" indent="0">
              <a:buNone/>
            </a:pPr>
            <a:r>
              <a:rPr lang="en-US" dirty="0" smtClean="0"/>
              <a:t>1. The OLS regression coefficients are still unbiased. But they are no longer minimum-variance estimate. </a:t>
            </a:r>
            <a:endParaRPr lang="en-US" dirty="0"/>
          </a:p>
        </p:txBody>
      </p:sp>
      <p:sp>
        <p:nvSpPr>
          <p:cNvPr id="4" name="Slide Number Placeholder 3"/>
          <p:cNvSpPr>
            <a:spLocks noGrp="1"/>
          </p:cNvSpPr>
          <p:nvPr>
            <p:ph type="sldNum" sz="quarter" idx="12"/>
          </p:nvPr>
        </p:nvSpPr>
        <p:spPr/>
        <p:txBody>
          <a:bodyPr/>
          <a:lstStyle/>
          <a:p>
            <a:fld id="{F0A4D2B7-4371-4D9C-AC55-85F7836C09C5}" type="slidenum">
              <a:rPr lang="en-US" smtClean="0"/>
              <a:pPr/>
              <a:t>4</a:t>
            </a:fld>
            <a:endParaRPr lang="en-US"/>
          </a:p>
        </p:txBody>
      </p:sp>
    </p:spTree>
    <p:extLst>
      <p:ext uri="{BB962C8B-B14F-4D97-AF65-F5344CB8AC3E}">
        <p14:creationId xmlns:p14="http://schemas.microsoft.com/office/powerpoint/2010/main" val="30165999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Residual Analyses</a:t>
            </a:r>
            <a:endParaRPr lang="en-US" dirty="0"/>
          </a:p>
        </p:txBody>
      </p:sp>
      <p:sp>
        <p:nvSpPr>
          <p:cNvPr id="3" name="Content Placeholder 2"/>
          <p:cNvSpPr>
            <a:spLocks noGrp="1"/>
          </p:cNvSpPr>
          <p:nvPr>
            <p:ph idx="1"/>
          </p:nvPr>
        </p:nvSpPr>
        <p:spPr>
          <a:xfrm>
            <a:off x="457200" y="1295400"/>
            <a:ext cx="8229600" cy="4830763"/>
          </a:xfrm>
        </p:spPr>
        <p:txBody>
          <a:bodyPr>
            <a:normAutofit/>
          </a:bodyPr>
          <a:lstStyle/>
          <a:p>
            <a:pPr marL="0" indent="0">
              <a:buNone/>
            </a:pPr>
            <a:r>
              <a:rPr lang="en-US" sz="2400" dirty="0" err="1"/>
              <a:t>ejnj</a:t>
            </a:r>
            <a:r>
              <a:rPr lang="en-US" sz="2400" dirty="0"/>
              <a:t>=</a:t>
            </a:r>
            <a:r>
              <a:rPr lang="en-US" sz="2400" b="1" dirty="0" err="1"/>
              <a:t>resid</a:t>
            </a:r>
            <a:r>
              <a:rPr lang="en-US" sz="2400" dirty="0"/>
              <a:t>(</a:t>
            </a:r>
            <a:r>
              <a:rPr lang="en-US" sz="2400" dirty="0" err="1"/>
              <a:t>jnjreg</a:t>
            </a:r>
            <a:r>
              <a:rPr lang="en-US" sz="2400" dirty="0"/>
              <a:t>)</a:t>
            </a:r>
            <a:br>
              <a:rPr lang="en-US" sz="2400" dirty="0"/>
            </a:br>
            <a:r>
              <a:rPr lang="en-US" sz="2400" dirty="0" err="1"/>
              <a:t>jnjhat</a:t>
            </a:r>
            <a:r>
              <a:rPr lang="en-US" sz="2400" dirty="0"/>
              <a:t>=</a:t>
            </a:r>
            <a:r>
              <a:rPr lang="en-US" sz="2400" b="1" dirty="0"/>
              <a:t>fitted</a:t>
            </a:r>
            <a:r>
              <a:rPr lang="en-US" sz="2400" dirty="0"/>
              <a:t>(</a:t>
            </a:r>
            <a:r>
              <a:rPr lang="en-US" sz="2400" dirty="0" err="1"/>
              <a:t>jnjreg</a:t>
            </a:r>
            <a:r>
              <a:rPr lang="en-US" sz="2400" dirty="0"/>
              <a:t>)</a:t>
            </a:r>
            <a:br>
              <a:rPr lang="en-US" sz="2400" dirty="0"/>
            </a:br>
            <a:r>
              <a:rPr lang="en-US" sz="2400" b="1" dirty="0"/>
              <a:t>plot</a:t>
            </a:r>
            <a:r>
              <a:rPr lang="en-US" sz="2400" dirty="0"/>
              <a:t>(</a:t>
            </a:r>
            <a:r>
              <a:rPr lang="en-US" sz="2400" dirty="0" err="1"/>
              <a:t>q.jnj,ylim</a:t>
            </a:r>
            <a:r>
              <a:rPr lang="en-US" sz="2400" dirty="0"/>
              <a:t>=</a:t>
            </a:r>
            <a:r>
              <a:rPr lang="en-US" sz="2400" b="1" dirty="0"/>
              <a:t>c</a:t>
            </a:r>
            <a:r>
              <a:rPr lang="en-US" sz="2400" dirty="0"/>
              <a:t>(-5,20))</a:t>
            </a:r>
            <a:br>
              <a:rPr lang="en-US" sz="2400" dirty="0"/>
            </a:br>
            <a:r>
              <a:rPr lang="en-US" sz="2400" b="1" dirty="0"/>
              <a:t>lines</a:t>
            </a:r>
            <a:r>
              <a:rPr lang="en-US" sz="2400" dirty="0"/>
              <a:t>(</a:t>
            </a:r>
            <a:r>
              <a:rPr lang="en-US" sz="2400" dirty="0" err="1"/>
              <a:t>jtime,jnjhat,col</a:t>
            </a:r>
            <a:r>
              <a:rPr lang="en-US" sz="2400" dirty="0"/>
              <a:t>='red')</a:t>
            </a:r>
          </a:p>
          <a:p>
            <a:pPr marL="0" indent="0">
              <a:buNone/>
            </a:pPr>
            <a:endParaRPr lang="en-US" sz="24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956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1357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Analyses</a:t>
            </a:r>
            <a:endParaRPr lang="en-US" dirty="0"/>
          </a:p>
        </p:txBody>
      </p:sp>
      <p:sp>
        <p:nvSpPr>
          <p:cNvPr id="3" name="Content Placeholder 2"/>
          <p:cNvSpPr>
            <a:spLocks noGrp="1"/>
          </p:cNvSpPr>
          <p:nvPr>
            <p:ph idx="1"/>
          </p:nvPr>
        </p:nvSpPr>
        <p:spPr/>
        <p:txBody>
          <a:bodyPr/>
          <a:lstStyle/>
          <a:p>
            <a:pPr marL="0" indent="0">
              <a:buNone/>
            </a:pPr>
            <a:r>
              <a:rPr lang="en-US" b="1" dirty="0" err="1"/>
              <a:t>hist</a:t>
            </a:r>
            <a:r>
              <a:rPr lang="en-US" dirty="0"/>
              <a:t>(</a:t>
            </a:r>
            <a:r>
              <a:rPr lang="en-US" dirty="0" err="1"/>
              <a:t>ejnj</a:t>
            </a:r>
            <a:r>
              <a:rPr lang="en-US" dirty="0"/>
              <a:t>)</a:t>
            </a:r>
          </a:p>
          <a:p>
            <a:pPr marL="0" indent="0">
              <a:buNone/>
            </a:pP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466975"/>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62761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ACF</a:t>
            </a:r>
            <a:endParaRPr lang="en-US" dirty="0"/>
          </a:p>
        </p:txBody>
      </p:sp>
      <p:sp>
        <p:nvSpPr>
          <p:cNvPr id="3" name="Content Placeholder 2"/>
          <p:cNvSpPr>
            <a:spLocks noGrp="1"/>
          </p:cNvSpPr>
          <p:nvPr>
            <p:ph idx="1"/>
          </p:nvPr>
        </p:nvSpPr>
        <p:spPr/>
        <p:txBody>
          <a:bodyPr/>
          <a:lstStyle/>
          <a:p>
            <a:pPr marL="0" indent="0">
              <a:buNone/>
            </a:pPr>
            <a:r>
              <a:rPr lang="en-US" b="1" dirty="0" err="1"/>
              <a:t>acf</a:t>
            </a:r>
            <a:r>
              <a:rPr lang="en-US" dirty="0"/>
              <a:t>(</a:t>
            </a:r>
            <a:r>
              <a:rPr lang="en-US" dirty="0" err="1"/>
              <a:t>ejnj</a:t>
            </a:r>
            <a:r>
              <a:rPr lang="en-US" dirty="0"/>
              <a:t>)</a:t>
            </a:r>
          </a:p>
          <a:p>
            <a:pPr marL="0" indent="0">
              <a:buNone/>
            </a:pPr>
            <a:endParaRPr lang="en-US" dirty="0"/>
          </a:p>
        </p:txBody>
      </p:sp>
      <p:pic>
        <p:nvPicPr>
          <p:cNvPr id="11266"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47800" y="24384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SMARTInkShape-2390"/>
          <p:cNvSpPr/>
          <p:nvPr>
            <p:custDataLst>
              <p:tags r:id="rId1"/>
            </p:custDataLst>
          </p:nvPr>
        </p:nvSpPr>
        <p:spPr>
          <a:xfrm>
            <a:off x="3038262" y="2052290"/>
            <a:ext cx="58429" cy="14605"/>
          </a:xfrm>
          <a:custGeom>
            <a:avLst/>
            <a:gdLst/>
            <a:ahLst/>
            <a:cxnLst/>
            <a:rect l="0" t="0" r="0" b="0"/>
            <a:pathLst>
              <a:path w="58429" h="14605">
                <a:moveTo>
                  <a:pt x="58428" y="7301"/>
                </a:moveTo>
                <a:lnTo>
                  <a:pt x="58428" y="7301"/>
                </a:lnTo>
                <a:lnTo>
                  <a:pt x="54551" y="7301"/>
                </a:lnTo>
                <a:lnTo>
                  <a:pt x="50484" y="5137"/>
                </a:lnTo>
                <a:lnTo>
                  <a:pt x="45971" y="2282"/>
                </a:lnTo>
                <a:lnTo>
                  <a:pt x="36461" y="449"/>
                </a:lnTo>
                <a:lnTo>
                  <a:pt x="18372" y="0"/>
                </a:lnTo>
                <a:lnTo>
                  <a:pt x="17117" y="810"/>
                </a:lnTo>
                <a:lnTo>
                  <a:pt x="16280" y="2163"/>
                </a:lnTo>
                <a:lnTo>
                  <a:pt x="14705" y="7000"/>
                </a:lnTo>
                <a:lnTo>
                  <a:pt x="8327" y="7275"/>
                </a:lnTo>
                <a:lnTo>
                  <a:pt x="7986" y="8095"/>
                </a:lnTo>
                <a:lnTo>
                  <a:pt x="7304" y="14602"/>
                </a:lnTo>
                <a:lnTo>
                  <a:pt x="0" y="146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271" name="SMARTInkShape-Group452"/>
          <p:cNvGrpSpPr/>
          <p:nvPr/>
        </p:nvGrpSpPr>
        <p:grpSpPr>
          <a:xfrm>
            <a:off x="2074499" y="2023073"/>
            <a:ext cx="1365458" cy="249629"/>
            <a:chOff x="2074499" y="2023073"/>
            <a:chExt cx="1365458" cy="249629"/>
          </a:xfrm>
        </p:grpSpPr>
        <p:sp>
          <p:nvSpPr>
            <p:cNvPr id="30" name="SMARTInkShape-2391"/>
            <p:cNvSpPr/>
            <p:nvPr>
              <p:custDataLst>
                <p:tags r:id="rId14"/>
              </p:custDataLst>
            </p:nvPr>
          </p:nvSpPr>
          <p:spPr>
            <a:xfrm>
              <a:off x="2074499" y="2052755"/>
              <a:ext cx="138467" cy="174224"/>
            </a:xfrm>
            <a:custGeom>
              <a:avLst/>
              <a:gdLst/>
              <a:ahLst/>
              <a:cxnLst/>
              <a:rect l="0" t="0" r="0" b="0"/>
              <a:pathLst>
                <a:path w="138467" h="174224">
                  <a:moveTo>
                    <a:pt x="7003" y="123692"/>
                  </a:moveTo>
                  <a:lnTo>
                    <a:pt x="7003" y="123692"/>
                  </a:lnTo>
                  <a:lnTo>
                    <a:pt x="3126" y="123692"/>
                  </a:lnTo>
                  <a:lnTo>
                    <a:pt x="1983" y="124504"/>
                  </a:lnTo>
                  <a:lnTo>
                    <a:pt x="1222" y="125856"/>
                  </a:lnTo>
                  <a:lnTo>
                    <a:pt x="0" y="129981"/>
                  </a:lnTo>
                  <a:lnTo>
                    <a:pt x="711" y="130319"/>
                  </a:lnTo>
                  <a:lnTo>
                    <a:pt x="3665" y="130695"/>
                  </a:lnTo>
                  <a:lnTo>
                    <a:pt x="7683" y="128698"/>
                  </a:lnTo>
                  <a:lnTo>
                    <a:pt x="35237" y="102734"/>
                  </a:lnTo>
                  <a:lnTo>
                    <a:pt x="52959" y="74872"/>
                  </a:lnTo>
                  <a:lnTo>
                    <a:pt x="62126" y="50481"/>
                  </a:lnTo>
                  <a:lnTo>
                    <a:pt x="64996" y="24175"/>
                  </a:lnTo>
                  <a:lnTo>
                    <a:pt x="63073" y="16436"/>
                  </a:lnTo>
                  <a:lnTo>
                    <a:pt x="55227" y="4855"/>
                  </a:lnTo>
                  <a:lnTo>
                    <a:pt x="50617" y="1898"/>
                  </a:lnTo>
                  <a:lnTo>
                    <a:pt x="43459" y="233"/>
                  </a:lnTo>
                  <a:lnTo>
                    <a:pt x="41045" y="0"/>
                  </a:lnTo>
                  <a:lnTo>
                    <a:pt x="36199" y="1904"/>
                  </a:lnTo>
                  <a:lnTo>
                    <a:pt x="26475" y="9739"/>
                  </a:lnTo>
                  <a:lnTo>
                    <a:pt x="23772" y="18676"/>
                  </a:lnTo>
                  <a:lnTo>
                    <a:pt x="16875" y="51254"/>
                  </a:lnTo>
                  <a:lnTo>
                    <a:pt x="14814" y="82153"/>
                  </a:lnTo>
                  <a:lnTo>
                    <a:pt x="16620" y="107597"/>
                  </a:lnTo>
                  <a:lnTo>
                    <a:pt x="24501" y="138005"/>
                  </a:lnTo>
                  <a:lnTo>
                    <a:pt x="38892" y="160813"/>
                  </a:lnTo>
                  <a:lnTo>
                    <a:pt x="44980" y="168052"/>
                  </a:lnTo>
                  <a:lnTo>
                    <a:pt x="54718" y="171810"/>
                  </a:lnTo>
                  <a:lnTo>
                    <a:pt x="76930" y="174223"/>
                  </a:lnTo>
                  <a:lnTo>
                    <a:pt x="95888" y="170764"/>
                  </a:lnTo>
                  <a:lnTo>
                    <a:pt x="120655" y="155222"/>
                  </a:lnTo>
                  <a:lnTo>
                    <a:pt x="138466" y="1382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MARTInkShape-2392"/>
            <p:cNvSpPr/>
            <p:nvPr>
              <p:custDataLst>
                <p:tags r:id="rId15"/>
              </p:custDataLst>
            </p:nvPr>
          </p:nvSpPr>
          <p:spPr>
            <a:xfrm>
              <a:off x="2470031" y="2060722"/>
              <a:ext cx="77444" cy="140298"/>
            </a:xfrm>
            <a:custGeom>
              <a:avLst/>
              <a:gdLst/>
              <a:ahLst/>
              <a:cxnLst/>
              <a:rect l="0" t="0" r="0" b="0"/>
              <a:pathLst>
                <a:path w="77444" h="140298">
                  <a:moveTo>
                    <a:pt x="64288" y="20780"/>
                  </a:moveTo>
                  <a:lnTo>
                    <a:pt x="64288" y="20780"/>
                  </a:lnTo>
                  <a:lnTo>
                    <a:pt x="64288" y="16902"/>
                  </a:lnTo>
                  <a:lnTo>
                    <a:pt x="62125" y="12835"/>
                  </a:lnTo>
                  <a:lnTo>
                    <a:pt x="53409" y="2685"/>
                  </a:lnTo>
                  <a:lnTo>
                    <a:pt x="49174" y="565"/>
                  </a:lnTo>
                  <a:lnTo>
                    <a:pt x="46909" y="0"/>
                  </a:lnTo>
                  <a:lnTo>
                    <a:pt x="44587" y="434"/>
                  </a:lnTo>
                  <a:lnTo>
                    <a:pt x="39843" y="3081"/>
                  </a:lnTo>
                  <a:lnTo>
                    <a:pt x="30186" y="17224"/>
                  </a:lnTo>
                  <a:lnTo>
                    <a:pt x="15597" y="51882"/>
                  </a:lnTo>
                  <a:lnTo>
                    <a:pt x="5860" y="85201"/>
                  </a:lnTo>
                  <a:lnTo>
                    <a:pt x="0" y="115466"/>
                  </a:lnTo>
                  <a:lnTo>
                    <a:pt x="1362" y="125889"/>
                  </a:lnTo>
                  <a:lnTo>
                    <a:pt x="6692" y="136319"/>
                  </a:lnTo>
                  <a:lnTo>
                    <a:pt x="8849" y="139193"/>
                  </a:lnTo>
                  <a:lnTo>
                    <a:pt x="11099" y="140297"/>
                  </a:lnTo>
                  <a:lnTo>
                    <a:pt x="13410" y="140221"/>
                  </a:lnTo>
                  <a:lnTo>
                    <a:pt x="26828" y="134269"/>
                  </a:lnTo>
                  <a:lnTo>
                    <a:pt x="40385" y="123744"/>
                  </a:lnTo>
                  <a:lnTo>
                    <a:pt x="56402" y="100892"/>
                  </a:lnTo>
                  <a:lnTo>
                    <a:pt x="73992" y="67022"/>
                  </a:lnTo>
                  <a:lnTo>
                    <a:pt x="77443" y="52424"/>
                  </a:lnTo>
                  <a:lnTo>
                    <a:pt x="76086" y="42688"/>
                  </a:lnTo>
                  <a:lnTo>
                    <a:pt x="69823" y="21421"/>
                  </a:lnTo>
                  <a:lnTo>
                    <a:pt x="66748" y="16195"/>
                  </a:lnTo>
                  <a:lnTo>
                    <a:pt x="65382" y="11168"/>
                  </a:lnTo>
                  <a:lnTo>
                    <a:pt x="64206" y="9503"/>
                  </a:lnTo>
                  <a:lnTo>
                    <a:pt x="62610" y="8393"/>
                  </a:lnTo>
                  <a:lnTo>
                    <a:pt x="56985" y="617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64" name="SMARTInkShape-2393"/>
            <p:cNvSpPr/>
            <p:nvPr>
              <p:custDataLst>
                <p:tags r:id="rId16"/>
              </p:custDataLst>
            </p:nvPr>
          </p:nvSpPr>
          <p:spPr>
            <a:xfrm>
              <a:off x="2373642" y="2059591"/>
              <a:ext cx="80340" cy="160300"/>
            </a:xfrm>
            <a:custGeom>
              <a:avLst/>
              <a:gdLst/>
              <a:ahLst/>
              <a:cxnLst/>
              <a:rect l="0" t="0" r="0" b="0"/>
              <a:pathLst>
                <a:path w="80340" h="160300">
                  <a:moveTo>
                    <a:pt x="0" y="21911"/>
                  </a:moveTo>
                  <a:lnTo>
                    <a:pt x="0" y="21911"/>
                  </a:lnTo>
                  <a:lnTo>
                    <a:pt x="0" y="39079"/>
                  </a:lnTo>
                  <a:lnTo>
                    <a:pt x="6289" y="71490"/>
                  </a:lnTo>
                  <a:lnTo>
                    <a:pt x="7170" y="103568"/>
                  </a:lnTo>
                  <a:lnTo>
                    <a:pt x="7292" y="138242"/>
                  </a:lnTo>
                  <a:lnTo>
                    <a:pt x="7301" y="150385"/>
                  </a:lnTo>
                  <a:lnTo>
                    <a:pt x="9467" y="154209"/>
                  </a:lnTo>
                  <a:lnTo>
                    <a:pt x="13592" y="159400"/>
                  </a:lnTo>
                  <a:lnTo>
                    <a:pt x="13119" y="159825"/>
                  </a:lnTo>
                  <a:lnTo>
                    <a:pt x="10429" y="160299"/>
                  </a:lnTo>
                  <a:lnTo>
                    <a:pt x="9387" y="159613"/>
                  </a:lnTo>
                  <a:lnTo>
                    <a:pt x="8693" y="158345"/>
                  </a:lnTo>
                  <a:lnTo>
                    <a:pt x="7578" y="150479"/>
                  </a:lnTo>
                  <a:lnTo>
                    <a:pt x="7314" y="114484"/>
                  </a:lnTo>
                  <a:lnTo>
                    <a:pt x="7306" y="83296"/>
                  </a:lnTo>
                  <a:lnTo>
                    <a:pt x="11181" y="59304"/>
                  </a:lnTo>
                  <a:lnTo>
                    <a:pt x="27882" y="24190"/>
                  </a:lnTo>
                  <a:lnTo>
                    <a:pt x="34302" y="13997"/>
                  </a:lnTo>
                  <a:lnTo>
                    <a:pt x="42566" y="6762"/>
                  </a:lnTo>
                  <a:lnTo>
                    <a:pt x="51649" y="3005"/>
                  </a:lnTo>
                  <a:lnTo>
                    <a:pt x="80339"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65" name="SMARTInkShape-2394"/>
            <p:cNvSpPr/>
            <p:nvPr>
              <p:custDataLst>
                <p:tags r:id="rId17"/>
              </p:custDataLst>
            </p:nvPr>
          </p:nvSpPr>
          <p:spPr>
            <a:xfrm>
              <a:off x="2234876" y="2023073"/>
              <a:ext cx="94946" cy="247724"/>
            </a:xfrm>
            <a:custGeom>
              <a:avLst/>
              <a:gdLst/>
              <a:ahLst/>
              <a:cxnLst/>
              <a:rect l="0" t="0" r="0" b="0"/>
              <a:pathLst>
                <a:path w="94946" h="247724">
                  <a:moveTo>
                    <a:pt x="0" y="0"/>
                  </a:moveTo>
                  <a:lnTo>
                    <a:pt x="0" y="0"/>
                  </a:lnTo>
                  <a:lnTo>
                    <a:pt x="0" y="10880"/>
                  </a:lnTo>
                  <a:lnTo>
                    <a:pt x="7438" y="45947"/>
                  </a:lnTo>
                  <a:lnTo>
                    <a:pt x="12933" y="72764"/>
                  </a:lnTo>
                  <a:lnTo>
                    <a:pt x="18890" y="105235"/>
                  </a:lnTo>
                  <a:lnTo>
                    <a:pt x="21827" y="136586"/>
                  </a:lnTo>
                  <a:lnTo>
                    <a:pt x="26664" y="169589"/>
                  </a:lnTo>
                  <a:lnTo>
                    <a:pt x="30874" y="203374"/>
                  </a:lnTo>
                  <a:lnTo>
                    <a:pt x="36022" y="238113"/>
                  </a:lnTo>
                  <a:lnTo>
                    <a:pt x="36488" y="247723"/>
                  </a:lnTo>
                  <a:lnTo>
                    <a:pt x="32631" y="244266"/>
                  </a:lnTo>
                  <a:lnTo>
                    <a:pt x="30733" y="240297"/>
                  </a:lnTo>
                  <a:lnTo>
                    <a:pt x="27183" y="210457"/>
                  </a:lnTo>
                  <a:lnTo>
                    <a:pt x="22952" y="178445"/>
                  </a:lnTo>
                  <a:lnTo>
                    <a:pt x="22219" y="150433"/>
                  </a:lnTo>
                  <a:lnTo>
                    <a:pt x="25879" y="121576"/>
                  </a:lnTo>
                  <a:lnTo>
                    <a:pt x="32102" y="92467"/>
                  </a:lnTo>
                  <a:lnTo>
                    <a:pt x="47307" y="60193"/>
                  </a:lnTo>
                  <a:lnTo>
                    <a:pt x="77494" y="24960"/>
                  </a:lnTo>
                  <a:lnTo>
                    <a:pt x="83402" y="23266"/>
                  </a:lnTo>
                  <a:lnTo>
                    <a:pt x="94945"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67" name="SMARTInkShape-2395"/>
            <p:cNvSpPr/>
            <p:nvPr>
              <p:custDataLst>
                <p:tags r:id="rId18"/>
              </p:custDataLst>
            </p:nvPr>
          </p:nvSpPr>
          <p:spPr>
            <a:xfrm>
              <a:off x="2753425" y="2053392"/>
              <a:ext cx="124161" cy="217566"/>
            </a:xfrm>
            <a:custGeom>
              <a:avLst/>
              <a:gdLst/>
              <a:ahLst/>
              <a:cxnLst/>
              <a:rect l="0" t="0" r="0" b="0"/>
              <a:pathLst>
                <a:path w="124161" h="217566">
                  <a:moveTo>
                    <a:pt x="124160" y="13502"/>
                  </a:moveTo>
                  <a:lnTo>
                    <a:pt x="124160" y="13502"/>
                  </a:lnTo>
                  <a:lnTo>
                    <a:pt x="120283" y="9625"/>
                  </a:lnTo>
                  <a:lnTo>
                    <a:pt x="114051" y="7722"/>
                  </a:lnTo>
                  <a:lnTo>
                    <a:pt x="101418" y="4486"/>
                  </a:lnTo>
                  <a:lnTo>
                    <a:pt x="86486" y="0"/>
                  </a:lnTo>
                  <a:lnTo>
                    <a:pt x="74405" y="3100"/>
                  </a:lnTo>
                  <a:lnTo>
                    <a:pt x="67423" y="9150"/>
                  </a:lnTo>
                  <a:lnTo>
                    <a:pt x="60803" y="16437"/>
                  </a:lnTo>
                  <a:lnTo>
                    <a:pt x="48763" y="26725"/>
                  </a:lnTo>
                  <a:lnTo>
                    <a:pt x="31869" y="60127"/>
                  </a:lnTo>
                  <a:lnTo>
                    <a:pt x="17873" y="95560"/>
                  </a:lnTo>
                  <a:lnTo>
                    <a:pt x="16058" y="105696"/>
                  </a:lnTo>
                  <a:lnTo>
                    <a:pt x="17416" y="115610"/>
                  </a:lnTo>
                  <a:lnTo>
                    <a:pt x="21023" y="127445"/>
                  </a:lnTo>
                  <a:lnTo>
                    <a:pt x="25525" y="133373"/>
                  </a:lnTo>
                  <a:lnTo>
                    <a:pt x="29738" y="135756"/>
                  </a:lnTo>
                  <a:lnTo>
                    <a:pt x="34316" y="137626"/>
                  </a:lnTo>
                  <a:lnTo>
                    <a:pt x="42409" y="143839"/>
                  </a:lnTo>
                  <a:lnTo>
                    <a:pt x="47280" y="144632"/>
                  </a:lnTo>
                  <a:lnTo>
                    <a:pt x="48562" y="145555"/>
                  </a:lnTo>
                  <a:lnTo>
                    <a:pt x="49416" y="146981"/>
                  </a:lnTo>
                  <a:lnTo>
                    <a:pt x="49985" y="148744"/>
                  </a:lnTo>
                  <a:lnTo>
                    <a:pt x="49554" y="149919"/>
                  </a:lnTo>
                  <a:lnTo>
                    <a:pt x="48454" y="150703"/>
                  </a:lnTo>
                  <a:lnTo>
                    <a:pt x="46910" y="151225"/>
                  </a:lnTo>
                  <a:lnTo>
                    <a:pt x="45880" y="152384"/>
                  </a:lnTo>
                  <a:lnTo>
                    <a:pt x="35997" y="172806"/>
                  </a:lnTo>
                  <a:lnTo>
                    <a:pt x="3440" y="208046"/>
                  </a:lnTo>
                  <a:lnTo>
                    <a:pt x="134" y="217565"/>
                  </a:lnTo>
                  <a:lnTo>
                    <a:pt x="0" y="21069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68" name="SMARTInkShape-2396"/>
            <p:cNvSpPr/>
            <p:nvPr>
              <p:custDataLst>
                <p:tags r:id="rId19"/>
              </p:custDataLst>
            </p:nvPr>
          </p:nvSpPr>
          <p:spPr>
            <a:xfrm>
              <a:off x="2600051" y="2023968"/>
              <a:ext cx="167982" cy="188521"/>
            </a:xfrm>
            <a:custGeom>
              <a:avLst/>
              <a:gdLst/>
              <a:ahLst/>
              <a:cxnLst/>
              <a:rect l="0" t="0" r="0" b="0"/>
              <a:pathLst>
                <a:path w="167982" h="188521">
                  <a:moveTo>
                    <a:pt x="0" y="13712"/>
                  </a:moveTo>
                  <a:lnTo>
                    <a:pt x="0" y="13712"/>
                  </a:lnTo>
                  <a:lnTo>
                    <a:pt x="0" y="17590"/>
                  </a:lnTo>
                  <a:lnTo>
                    <a:pt x="812" y="18732"/>
                  </a:lnTo>
                  <a:lnTo>
                    <a:pt x="2164" y="19493"/>
                  </a:lnTo>
                  <a:lnTo>
                    <a:pt x="3877" y="20001"/>
                  </a:lnTo>
                  <a:lnTo>
                    <a:pt x="5019" y="21962"/>
                  </a:lnTo>
                  <a:lnTo>
                    <a:pt x="17380" y="55326"/>
                  </a:lnTo>
                  <a:lnTo>
                    <a:pt x="21016" y="81262"/>
                  </a:lnTo>
                  <a:lnTo>
                    <a:pt x="21734" y="114638"/>
                  </a:lnTo>
                  <a:lnTo>
                    <a:pt x="21876" y="144914"/>
                  </a:lnTo>
                  <a:lnTo>
                    <a:pt x="21909" y="180852"/>
                  </a:lnTo>
                  <a:lnTo>
                    <a:pt x="21910" y="188520"/>
                  </a:lnTo>
                  <a:lnTo>
                    <a:pt x="21911" y="157774"/>
                  </a:lnTo>
                  <a:lnTo>
                    <a:pt x="27692" y="123001"/>
                  </a:lnTo>
                  <a:lnTo>
                    <a:pt x="30161" y="107729"/>
                  </a:lnTo>
                  <a:lnTo>
                    <a:pt x="42806" y="73640"/>
                  </a:lnTo>
                  <a:lnTo>
                    <a:pt x="57236" y="43223"/>
                  </a:lnTo>
                  <a:lnTo>
                    <a:pt x="85317" y="9297"/>
                  </a:lnTo>
                  <a:lnTo>
                    <a:pt x="94994" y="3635"/>
                  </a:lnTo>
                  <a:lnTo>
                    <a:pt x="114431" y="0"/>
                  </a:lnTo>
                  <a:lnTo>
                    <a:pt x="132909" y="3248"/>
                  </a:lnTo>
                  <a:lnTo>
                    <a:pt x="167981" y="210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69" name="SMARTInkShape-2397"/>
            <p:cNvSpPr/>
            <p:nvPr>
              <p:custDataLst>
                <p:tags r:id="rId20"/>
              </p:custDataLst>
            </p:nvPr>
          </p:nvSpPr>
          <p:spPr>
            <a:xfrm>
              <a:off x="3027062" y="2052964"/>
              <a:ext cx="135361" cy="219738"/>
            </a:xfrm>
            <a:custGeom>
              <a:avLst/>
              <a:gdLst/>
              <a:ahLst/>
              <a:cxnLst/>
              <a:rect l="0" t="0" r="0" b="0"/>
              <a:pathLst>
                <a:path w="135361" h="219738">
                  <a:moveTo>
                    <a:pt x="135360" y="6627"/>
                  </a:moveTo>
                  <a:lnTo>
                    <a:pt x="135360" y="6627"/>
                  </a:lnTo>
                  <a:lnTo>
                    <a:pt x="131482" y="6627"/>
                  </a:lnTo>
                  <a:lnTo>
                    <a:pt x="127415" y="4463"/>
                  </a:lnTo>
                  <a:lnTo>
                    <a:pt x="122902" y="1608"/>
                  </a:lnTo>
                  <a:lnTo>
                    <a:pt x="114988" y="0"/>
                  </a:lnTo>
                  <a:lnTo>
                    <a:pt x="102724" y="335"/>
                  </a:lnTo>
                  <a:lnTo>
                    <a:pt x="67406" y="10515"/>
                  </a:lnTo>
                  <a:lnTo>
                    <a:pt x="43852" y="26871"/>
                  </a:lnTo>
                  <a:lnTo>
                    <a:pt x="20800" y="50549"/>
                  </a:lnTo>
                  <a:lnTo>
                    <a:pt x="9219" y="73821"/>
                  </a:lnTo>
                  <a:lnTo>
                    <a:pt x="4136" y="102673"/>
                  </a:lnTo>
                  <a:lnTo>
                    <a:pt x="0" y="128588"/>
                  </a:lnTo>
                  <a:lnTo>
                    <a:pt x="3223" y="163138"/>
                  </a:lnTo>
                  <a:lnTo>
                    <a:pt x="5761" y="171674"/>
                  </a:lnTo>
                  <a:lnTo>
                    <a:pt x="7574" y="175086"/>
                  </a:lnTo>
                  <a:lnTo>
                    <a:pt x="13916" y="181042"/>
                  </a:lnTo>
                  <a:lnTo>
                    <a:pt x="17880" y="183766"/>
                  </a:lnTo>
                  <a:lnTo>
                    <a:pt x="21334" y="184771"/>
                  </a:lnTo>
                  <a:lnTo>
                    <a:pt x="24448" y="184629"/>
                  </a:lnTo>
                  <a:lnTo>
                    <a:pt x="39154" y="178571"/>
                  </a:lnTo>
                  <a:lnTo>
                    <a:pt x="52934" y="164151"/>
                  </a:lnTo>
                  <a:lnTo>
                    <a:pt x="78440" y="127641"/>
                  </a:lnTo>
                  <a:lnTo>
                    <a:pt x="87349" y="93855"/>
                  </a:lnTo>
                  <a:lnTo>
                    <a:pt x="93151" y="63478"/>
                  </a:lnTo>
                  <a:lnTo>
                    <a:pt x="98093" y="34161"/>
                  </a:lnTo>
                  <a:lnTo>
                    <a:pt x="98813" y="8527"/>
                  </a:lnTo>
                  <a:lnTo>
                    <a:pt x="98841" y="37887"/>
                  </a:lnTo>
                  <a:lnTo>
                    <a:pt x="98842" y="72913"/>
                  </a:lnTo>
                  <a:lnTo>
                    <a:pt x="98842" y="97762"/>
                  </a:lnTo>
                  <a:lnTo>
                    <a:pt x="98842" y="122871"/>
                  </a:lnTo>
                  <a:lnTo>
                    <a:pt x="98842" y="147556"/>
                  </a:lnTo>
                  <a:lnTo>
                    <a:pt x="99654" y="182642"/>
                  </a:lnTo>
                  <a:lnTo>
                    <a:pt x="105131" y="217113"/>
                  </a:lnTo>
                  <a:lnTo>
                    <a:pt x="106280" y="219174"/>
                  </a:lnTo>
                  <a:lnTo>
                    <a:pt x="107859" y="219737"/>
                  </a:lnTo>
                  <a:lnTo>
                    <a:pt x="112345" y="218687"/>
                  </a:lnTo>
                  <a:lnTo>
                    <a:pt x="113449" y="1965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70" name="SMARTInkShape-2398"/>
            <p:cNvSpPr/>
            <p:nvPr>
              <p:custDataLst>
                <p:tags r:id="rId21"/>
              </p:custDataLst>
            </p:nvPr>
          </p:nvSpPr>
          <p:spPr>
            <a:xfrm>
              <a:off x="3169726" y="2044984"/>
              <a:ext cx="270231" cy="211289"/>
            </a:xfrm>
            <a:custGeom>
              <a:avLst/>
              <a:gdLst/>
              <a:ahLst/>
              <a:cxnLst/>
              <a:rect l="0" t="0" r="0" b="0"/>
              <a:pathLst>
                <a:path w="270231" h="211289">
                  <a:moveTo>
                    <a:pt x="0" y="0"/>
                  </a:moveTo>
                  <a:lnTo>
                    <a:pt x="0" y="0"/>
                  </a:lnTo>
                  <a:lnTo>
                    <a:pt x="0" y="3877"/>
                  </a:lnTo>
                  <a:lnTo>
                    <a:pt x="811" y="5019"/>
                  </a:lnTo>
                  <a:lnTo>
                    <a:pt x="2163" y="5781"/>
                  </a:lnTo>
                  <a:lnTo>
                    <a:pt x="3876" y="6288"/>
                  </a:lnTo>
                  <a:lnTo>
                    <a:pt x="5019" y="8250"/>
                  </a:lnTo>
                  <a:lnTo>
                    <a:pt x="7002" y="27545"/>
                  </a:lnTo>
                  <a:lnTo>
                    <a:pt x="7263" y="61334"/>
                  </a:lnTo>
                  <a:lnTo>
                    <a:pt x="7291" y="88503"/>
                  </a:lnTo>
                  <a:lnTo>
                    <a:pt x="7299" y="117111"/>
                  </a:lnTo>
                  <a:lnTo>
                    <a:pt x="5138" y="146146"/>
                  </a:lnTo>
                  <a:lnTo>
                    <a:pt x="1014" y="177283"/>
                  </a:lnTo>
                  <a:lnTo>
                    <a:pt x="25" y="203569"/>
                  </a:lnTo>
                  <a:lnTo>
                    <a:pt x="3884" y="200346"/>
                  </a:lnTo>
                  <a:lnTo>
                    <a:pt x="5783" y="194267"/>
                  </a:lnTo>
                  <a:lnTo>
                    <a:pt x="12950" y="159779"/>
                  </a:lnTo>
                  <a:lnTo>
                    <a:pt x="15493" y="144859"/>
                  </a:lnTo>
                  <a:lnTo>
                    <a:pt x="28186" y="110997"/>
                  </a:lnTo>
                  <a:lnTo>
                    <a:pt x="34437" y="96399"/>
                  </a:lnTo>
                  <a:lnTo>
                    <a:pt x="47082" y="79868"/>
                  </a:lnTo>
                  <a:lnTo>
                    <a:pt x="56360" y="72555"/>
                  </a:lnTo>
                  <a:lnTo>
                    <a:pt x="65894" y="68764"/>
                  </a:lnTo>
                  <a:lnTo>
                    <a:pt x="85239" y="66331"/>
                  </a:lnTo>
                  <a:lnTo>
                    <a:pt x="119292" y="72393"/>
                  </a:lnTo>
                  <a:lnTo>
                    <a:pt x="155673" y="73019"/>
                  </a:lnTo>
                  <a:lnTo>
                    <a:pt x="161969" y="73028"/>
                  </a:lnTo>
                  <a:lnTo>
                    <a:pt x="167473" y="70868"/>
                  </a:lnTo>
                  <a:lnTo>
                    <a:pt x="177618" y="62869"/>
                  </a:lnTo>
                  <a:lnTo>
                    <a:pt x="180378" y="58238"/>
                  </a:lnTo>
                  <a:lnTo>
                    <a:pt x="182151" y="48653"/>
                  </a:lnTo>
                  <a:lnTo>
                    <a:pt x="182549" y="34080"/>
                  </a:lnTo>
                  <a:lnTo>
                    <a:pt x="180406" y="29213"/>
                  </a:lnTo>
                  <a:lnTo>
                    <a:pt x="178699" y="26779"/>
                  </a:lnTo>
                  <a:lnTo>
                    <a:pt x="174637" y="24074"/>
                  </a:lnTo>
                  <a:lnTo>
                    <a:pt x="172418" y="23353"/>
                  </a:lnTo>
                  <a:lnTo>
                    <a:pt x="170939" y="23684"/>
                  </a:lnTo>
                  <a:lnTo>
                    <a:pt x="169953" y="24716"/>
                  </a:lnTo>
                  <a:lnTo>
                    <a:pt x="168045" y="28026"/>
                  </a:lnTo>
                  <a:lnTo>
                    <a:pt x="162409" y="36075"/>
                  </a:lnTo>
                  <a:lnTo>
                    <a:pt x="146969" y="70512"/>
                  </a:lnTo>
                  <a:lnTo>
                    <a:pt x="137319" y="98075"/>
                  </a:lnTo>
                  <a:lnTo>
                    <a:pt x="129321" y="126800"/>
                  </a:lnTo>
                  <a:lnTo>
                    <a:pt x="125688" y="155869"/>
                  </a:lnTo>
                  <a:lnTo>
                    <a:pt x="128490" y="181163"/>
                  </a:lnTo>
                  <a:lnTo>
                    <a:pt x="134459" y="196322"/>
                  </a:lnTo>
                  <a:lnTo>
                    <a:pt x="143344" y="203028"/>
                  </a:lnTo>
                  <a:lnTo>
                    <a:pt x="154596" y="207903"/>
                  </a:lnTo>
                  <a:lnTo>
                    <a:pt x="187747" y="211288"/>
                  </a:lnTo>
                  <a:lnTo>
                    <a:pt x="219493" y="206681"/>
                  </a:lnTo>
                  <a:lnTo>
                    <a:pt x="253646" y="203878"/>
                  </a:lnTo>
                  <a:lnTo>
                    <a:pt x="270230" y="1971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278" name="SMARTInkShape-Group453"/>
          <p:cNvGrpSpPr/>
          <p:nvPr/>
        </p:nvGrpSpPr>
        <p:grpSpPr>
          <a:xfrm>
            <a:off x="4259787" y="1929143"/>
            <a:ext cx="2021236" cy="385519"/>
            <a:chOff x="4259787" y="1929143"/>
            <a:chExt cx="2021236" cy="385519"/>
          </a:xfrm>
        </p:grpSpPr>
        <p:sp>
          <p:nvSpPr>
            <p:cNvPr id="11272" name="SMARTInkShape-2399"/>
            <p:cNvSpPr/>
            <p:nvPr>
              <p:custDataLst>
                <p:tags r:id="rId8"/>
              </p:custDataLst>
            </p:nvPr>
          </p:nvSpPr>
          <p:spPr>
            <a:xfrm>
              <a:off x="4259787" y="2104587"/>
              <a:ext cx="260978" cy="162872"/>
            </a:xfrm>
            <a:custGeom>
              <a:avLst/>
              <a:gdLst/>
              <a:ahLst/>
              <a:cxnLst/>
              <a:rect l="0" t="0" r="0" b="0"/>
              <a:pathLst>
                <a:path w="260978" h="162872">
                  <a:moveTo>
                    <a:pt x="93107" y="35343"/>
                  </a:moveTo>
                  <a:lnTo>
                    <a:pt x="93107" y="35343"/>
                  </a:lnTo>
                  <a:lnTo>
                    <a:pt x="93107" y="24463"/>
                  </a:lnTo>
                  <a:lnTo>
                    <a:pt x="90944" y="20228"/>
                  </a:lnTo>
                  <a:lnTo>
                    <a:pt x="79817" y="7542"/>
                  </a:lnTo>
                  <a:lnTo>
                    <a:pt x="76922" y="6757"/>
                  </a:lnTo>
                  <a:lnTo>
                    <a:pt x="75013" y="6547"/>
                  </a:lnTo>
                  <a:lnTo>
                    <a:pt x="64573" y="10130"/>
                  </a:lnTo>
                  <a:lnTo>
                    <a:pt x="57974" y="16292"/>
                  </a:lnTo>
                  <a:lnTo>
                    <a:pt x="33341" y="51560"/>
                  </a:lnTo>
                  <a:lnTo>
                    <a:pt x="14436" y="86679"/>
                  </a:lnTo>
                  <a:lnTo>
                    <a:pt x="472" y="122362"/>
                  </a:lnTo>
                  <a:lnTo>
                    <a:pt x="0" y="132446"/>
                  </a:lnTo>
                  <a:lnTo>
                    <a:pt x="4297" y="146436"/>
                  </a:lnTo>
                  <a:lnTo>
                    <a:pt x="8463" y="153154"/>
                  </a:lnTo>
                  <a:lnTo>
                    <a:pt x="11521" y="155270"/>
                  </a:lnTo>
                  <a:lnTo>
                    <a:pt x="32722" y="162822"/>
                  </a:lnTo>
                  <a:lnTo>
                    <a:pt x="42195" y="162871"/>
                  </a:lnTo>
                  <a:lnTo>
                    <a:pt x="72187" y="158323"/>
                  </a:lnTo>
                  <a:lnTo>
                    <a:pt x="102771" y="143701"/>
                  </a:lnTo>
                  <a:lnTo>
                    <a:pt x="135952" y="125183"/>
                  </a:lnTo>
                  <a:lnTo>
                    <a:pt x="171153" y="95262"/>
                  </a:lnTo>
                  <a:lnTo>
                    <a:pt x="192470" y="70712"/>
                  </a:lnTo>
                  <a:lnTo>
                    <a:pt x="211931" y="35693"/>
                  </a:lnTo>
                  <a:lnTo>
                    <a:pt x="214896" y="27113"/>
                  </a:lnTo>
                  <a:lnTo>
                    <a:pt x="217129" y="7944"/>
                  </a:lnTo>
                  <a:lnTo>
                    <a:pt x="213349" y="2789"/>
                  </a:lnTo>
                  <a:lnTo>
                    <a:pt x="209305" y="587"/>
                  </a:lnTo>
                  <a:lnTo>
                    <a:pt x="207090" y="0"/>
                  </a:lnTo>
                  <a:lnTo>
                    <a:pt x="204802" y="420"/>
                  </a:lnTo>
                  <a:lnTo>
                    <a:pt x="197704" y="4888"/>
                  </a:lnTo>
                  <a:lnTo>
                    <a:pt x="181730" y="19901"/>
                  </a:lnTo>
                  <a:lnTo>
                    <a:pt x="164428" y="50802"/>
                  </a:lnTo>
                  <a:lnTo>
                    <a:pt x="150205" y="79332"/>
                  </a:lnTo>
                  <a:lnTo>
                    <a:pt x="145019" y="115703"/>
                  </a:lnTo>
                  <a:lnTo>
                    <a:pt x="145393" y="128675"/>
                  </a:lnTo>
                  <a:lnTo>
                    <a:pt x="148264" y="137145"/>
                  </a:lnTo>
                  <a:lnTo>
                    <a:pt x="150978" y="139729"/>
                  </a:lnTo>
                  <a:lnTo>
                    <a:pt x="158321" y="142599"/>
                  </a:lnTo>
                  <a:lnTo>
                    <a:pt x="167702" y="144215"/>
                  </a:lnTo>
                  <a:lnTo>
                    <a:pt x="183376" y="140817"/>
                  </a:lnTo>
                  <a:lnTo>
                    <a:pt x="199561" y="130793"/>
                  </a:lnTo>
                  <a:lnTo>
                    <a:pt x="234270" y="98527"/>
                  </a:lnTo>
                  <a:lnTo>
                    <a:pt x="247281" y="83999"/>
                  </a:lnTo>
                  <a:lnTo>
                    <a:pt x="258233" y="49796"/>
                  </a:lnTo>
                  <a:lnTo>
                    <a:pt x="260921" y="15730"/>
                  </a:lnTo>
                  <a:lnTo>
                    <a:pt x="260977" y="12529"/>
                  </a:lnTo>
                  <a:lnTo>
                    <a:pt x="258875" y="6809"/>
                  </a:lnTo>
                  <a:lnTo>
                    <a:pt x="254790" y="402"/>
                  </a:lnTo>
                  <a:lnTo>
                    <a:pt x="253644" y="688"/>
                  </a:lnTo>
                  <a:lnTo>
                    <a:pt x="247585" y="5252"/>
                  </a:lnTo>
                  <a:lnTo>
                    <a:pt x="246972" y="7903"/>
                  </a:lnTo>
                  <a:lnTo>
                    <a:pt x="246481" y="2803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73" name="SMARTInkShape-2400"/>
            <p:cNvSpPr/>
            <p:nvPr>
              <p:custDataLst>
                <p:tags r:id="rId9"/>
              </p:custDataLst>
            </p:nvPr>
          </p:nvSpPr>
          <p:spPr>
            <a:xfrm>
              <a:off x="4623124" y="2066894"/>
              <a:ext cx="138769" cy="197031"/>
            </a:xfrm>
            <a:custGeom>
              <a:avLst/>
              <a:gdLst/>
              <a:ahLst/>
              <a:cxnLst/>
              <a:rect l="0" t="0" r="0" b="0"/>
              <a:pathLst>
                <a:path w="138769" h="197031">
                  <a:moveTo>
                    <a:pt x="0" y="0"/>
                  </a:moveTo>
                  <a:lnTo>
                    <a:pt x="0" y="0"/>
                  </a:lnTo>
                  <a:lnTo>
                    <a:pt x="0" y="6289"/>
                  </a:lnTo>
                  <a:lnTo>
                    <a:pt x="5020" y="12934"/>
                  </a:lnTo>
                  <a:lnTo>
                    <a:pt x="6289" y="17380"/>
                  </a:lnTo>
                  <a:lnTo>
                    <a:pt x="7265" y="53492"/>
                  </a:lnTo>
                  <a:lnTo>
                    <a:pt x="7299" y="88766"/>
                  </a:lnTo>
                  <a:lnTo>
                    <a:pt x="7303" y="122699"/>
                  </a:lnTo>
                  <a:lnTo>
                    <a:pt x="9468" y="143474"/>
                  </a:lnTo>
                  <a:lnTo>
                    <a:pt x="13931" y="170074"/>
                  </a:lnTo>
                  <a:lnTo>
                    <a:pt x="15218" y="184110"/>
                  </a:lnTo>
                  <a:lnTo>
                    <a:pt x="21820" y="197030"/>
                  </a:lnTo>
                  <a:lnTo>
                    <a:pt x="22721" y="165970"/>
                  </a:lnTo>
                  <a:lnTo>
                    <a:pt x="28553" y="145475"/>
                  </a:lnTo>
                  <a:lnTo>
                    <a:pt x="44653" y="114575"/>
                  </a:lnTo>
                  <a:lnTo>
                    <a:pt x="59585" y="81331"/>
                  </a:lnTo>
                  <a:lnTo>
                    <a:pt x="76179" y="57152"/>
                  </a:lnTo>
                  <a:lnTo>
                    <a:pt x="95086" y="38911"/>
                  </a:lnTo>
                  <a:lnTo>
                    <a:pt x="127571" y="23494"/>
                  </a:lnTo>
                  <a:lnTo>
                    <a:pt x="138768"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74" name="SMARTInkShape-2401"/>
            <p:cNvSpPr/>
            <p:nvPr>
              <p:custDataLst>
                <p:tags r:id="rId10"/>
              </p:custDataLst>
            </p:nvPr>
          </p:nvSpPr>
          <p:spPr>
            <a:xfrm>
              <a:off x="4820319" y="2081502"/>
              <a:ext cx="255624" cy="208312"/>
            </a:xfrm>
            <a:custGeom>
              <a:avLst/>
              <a:gdLst/>
              <a:ahLst/>
              <a:cxnLst/>
              <a:rect l="0" t="0" r="0" b="0"/>
              <a:pathLst>
                <a:path w="255624" h="208312">
                  <a:moveTo>
                    <a:pt x="0" y="0"/>
                  </a:moveTo>
                  <a:lnTo>
                    <a:pt x="0" y="0"/>
                  </a:lnTo>
                  <a:lnTo>
                    <a:pt x="0" y="3877"/>
                  </a:lnTo>
                  <a:lnTo>
                    <a:pt x="2164" y="7944"/>
                  </a:lnTo>
                  <a:lnTo>
                    <a:pt x="5020" y="12457"/>
                  </a:lnTo>
                  <a:lnTo>
                    <a:pt x="6627" y="20371"/>
                  </a:lnTo>
                  <a:lnTo>
                    <a:pt x="7264" y="53483"/>
                  </a:lnTo>
                  <a:lnTo>
                    <a:pt x="6487" y="87952"/>
                  </a:lnTo>
                  <a:lnTo>
                    <a:pt x="1015" y="124200"/>
                  </a:lnTo>
                  <a:lnTo>
                    <a:pt x="134" y="160682"/>
                  </a:lnTo>
                  <a:lnTo>
                    <a:pt x="829" y="190553"/>
                  </a:lnTo>
                  <a:lnTo>
                    <a:pt x="6854" y="205775"/>
                  </a:lnTo>
                  <a:lnTo>
                    <a:pt x="7104" y="208311"/>
                  </a:lnTo>
                  <a:lnTo>
                    <a:pt x="11179" y="173345"/>
                  </a:lnTo>
                  <a:lnTo>
                    <a:pt x="24780" y="144875"/>
                  </a:lnTo>
                  <a:lnTo>
                    <a:pt x="38288" y="110999"/>
                  </a:lnTo>
                  <a:lnTo>
                    <a:pt x="61096" y="79056"/>
                  </a:lnTo>
                  <a:lnTo>
                    <a:pt x="74728" y="65261"/>
                  </a:lnTo>
                  <a:lnTo>
                    <a:pt x="81362" y="61465"/>
                  </a:lnTo>
                  <a:lnTo>
                    <a:pt x="89179" y="61942"/>
                  </a:lnTo>
                  <a:lnTo>
                    <a:pt x="114827" y="67563"/>
                  </a:lnTo>
                  <a:lnTo>
                    <a:pt x="133948" y="75831"/>
                  </a:lnTo>
                  <a:lnTo>
                    <a:pt x="165337" y="79942"/>
                  </a:lnTo>
                  <a:lnTo>
                    <a:pt x="190002" y="79448"/>
                  </a:lnTo>
                  <a:lnTo>
                    <a:pt x="216365" y="70162"/>
                  </a:lnTo>
                  <a:lnTo>
                    <a:pt x="242487" y="53533"/>
                  </a:lnTo>
                  <a:lnTo>
                    <a:pt x="245728" y="48678"/>
                  </a:lnTo>
                  <a:lnTo>
                    <a:pt x="247552" y="41383"/>
                  </a:lnTo>
                  <a:lnTo>
                    <a:pt x="246996" y="38949"/>
                  </a:lnTo>
                  <a:lnTo>
                    <a:pt x="242438" y="29213"/>
                  </a:lnTo>
                  <a:lnTo>
                    <a:pt x="241964" y="26779"/>
                  </a:lnTo>
                  <a:lnTo>
                    <a:pt x="237420" y="19475"/>
                  </a:lnTo>
                  <a:lnTo>
                    <a:pt x="235373" y="18664"/>
                  </a:lnTo>
                  <a:lnTo>
                    <a:pt x="233197" y="18935"/>
                  </a:lnTo>
                  <a:lnTo>
                    <a:pt x="213280" y="29594"/>
                  </a:lnTo>
                  <a:lnTo>
                    <a:pt x="206780" y="35874"/>
                  </a:lnTo>
                  <a:lnTo>
                    <a:pt x="188559" y="62731"/>
                  </a:lnTo>
                  <a:lnTo>
                    <a:pt x="184358" y="81613"/>
                  </a:lnTo>
                  <a:lnTo>
                    <a:pt x="182821" y="117023"/>
                  </a:lnTo>
                  <a:lnTo>
                    <a:pt x="183430" y="147565"/>
                  </a:lnTo>
                  <a:lnTo>
                    <a:pt x="186479" y="157825"/>
                  </a:lnTo>
                  <a:lnTo>
                    <a:pt x="192703" y="165631"/>
                  </a:lnTo>
                  <a:lnTo>
                    <a:pt x="209588" y="179032"/>
                  </a:lnTo>
                  <a:lnTo>
                    <a:pt x="217851" y="181007"/>
                  </a:lnTo>
                  <a:lnTo>
                    <a:pt x="226933" y="179721"/>
                  </a:lnTo>
                  <a:lnTo>
                    <a:pt x="255623" y="1679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75" name="SMARTInkShape-2402"/>
            <p:cNvSpPr/>
            <p:nvPr>
              <p:custDataLst>
                <p:tags r:id="rId11"/>
              </p:custDataLst>
            </p:nvPr>
          </p:nvSpPr>
          <p:spPr>
            <a:xfrm>
              <a:off x="5178210" y="1929143"/>
              <a:ext cx="36500" cy="349554"/>
            </a:xfrm>
            <a:custGeom>
              <a:avLst/>
              <a:gdLst/>
              <a:ahLst/>
              <a:cxnLst/>
              <a:rect l="0" t="0" r="0" b="0"/>
              <a:pathLst>
                <a:path w="36500" h="349554">
                  <a:moveTo>
                    <a:pt x="14589" y="6288"/>
                  </a:moveTo>
                  <a:lnTo>
                    <a:pt x="14589" y="6288"/>
                  </a:lnTo>
                  <a:lnTo>
                    <a:pt x="14589" y="0"/>
                  </a:lnTo>
                  <a:lnTo>
                    <a:pt x="14589" y="3163"/>
                  </a:lnTo>
                  <a:lnTo>
                    <a:pt x="13777" y="4204"/>
                  </a:lnTo>
                  <a:lnTo>
                    <a:pt x="10712" y="5362"/>
                  </a:lnTo>
                  <a:lnTo>
                    <a:pt x="9569" y="7294"/>
                  </a:lnTo>
                  <a:lnTo>
                    <a:pt x="3497" y="40600"/>
                  </a:lnTo>
                  <a:lnTo>
                    <a:pt x="675" y="71554"/>
                  </a:lnTo>
                  <a:lnTo>
                    <a:pt x="187" y="99383"/>
                  </a:lnTo>
                  <a:lnTo>
                    <a:pt x="43" y="128998"/>
                  </a:lnTo>
                  <a:lnTo>
                    <a:pt x="0" y="163110"/>
                  </a:lnTo>
                  <a:lnTo>
                    <a:pt x="799" y="198914"/>
                  </a:lnTo>
                  <a:lnTo>
                    <a:pt x="5814" y="235221"/>
                  </a:lnTo>
                  <a:lnTo>
                    <a:pt x="11628" y="270053"/>
                  </a:lnTo>
                  <a:lnTo>
                    <a:pt x="15335" y="297325"/>
                  </a:lnTo>
                  <a:lnTo>
                    <a:pt x="28576" y="332839"/>
                  </a:lnTo>
                  <a:lnTo>
                    <a:pt x="36499" y="34955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76" name="SMARTInkShape-2403"/>
            <p:cNvSpPr/>
            <p:nvPr>
              <p:custDataLst>
                <p:tags r:id="rId12"/>
              </p:custDataLst>
            </p:nvPr>
          </p:nvSpPr>
          <p:spPr>
            <a:xfrm>
              <a:off x="5304884" y="2118349"/>
              <a:ext cx="150842" cy="196313"/>
            </a:xfrm>
            <a:custGeom>
              <a:avLst/>
              <a:gdLst/>
              <a:ahLst/>
              <a:cxnLst/>
              <a:rect l="0" t="0" r="0" b="0"/>
              <a:pathLst>
                <a:path w="150842" h="196313">
                  <a:moveTo>
                    <a:pt x="99716" y="21581"/>
                  </a:moveTo>
                  <a:lnTo>
                    <a:pt x="99716" y="21581"/>
                  </a:lnTo>
                  <a:lnTo>
                    <a:pt x="99716" y="15292"/>
                  </a:lnTo>
                  <a:lnTo>
                    <a:pt x="93428" y="8078"/>
                  </a:lnTo>
                  <a:lnTo>
                    <a:pt x="92714" y="3424"/>
                  </a:lnTo>
                  <a:lnTo>
                    <a:pt x="91802" y="2172"/>
                  </a:lnTo>
                  <a:lnTo>
                    <a:pt x="90383" y="1338"/>
                  </a:lnTo>
                  <a:lnTo>
                    <a:pt x="84508" y="164"/>
                  </a:lnTo>
                  <a:lnTo>
                    <a:pt x="82274" y="0"/>
                  </a:lnTo>
                  <a:lnTo>
                    <a:pt x="77628" y="1980"/>
                  </a:lnTo>
                  <a:lnTo>
                    <a:pt x="43293" y="34221"/>
                  </a:lnTo>
                  <a:lnTo>
                    <a:pt x="24973" y="64983"/>
                  </a:lnTo>
                  <a:lnTo>
                    <a:pt x="14634" y="92778"/>
                  </a:lnTo>
                  <a:lnTo>
                    <a:pt x="1339" y="129087"/>
                  </a:lnTo>
                  <a:lnTo>
                    <a:pt x="0" y="143208"/>
                  </a:lnTo>
                  <a:lnTo>
                    <a:pt x="2110" y="152189"/>
                  </a:lnTo>
                  <a:lnTo>
                    <a:pt x="7860" y="161807"/>
                  </a:lnTo>
                  <a:lnTo>
                    <a:pt x="11699" y="162944"/>
                  </a:lnTo>
                  <a:lnTo>
                    <a:pt x="22457" y="162042"/>
                  </a:lnTo>
                  <a:lnTo>
                    <a:pt x="57181" y="150331"/>
                  </a:lnTo>
                  <a:lnTo>
                    <a:pt x="89664" y="129690"/>
                  </a:lnTo>
                  <a:lnTo>
                    <a:pt x="106338" y="118821"/>
                  </a:lnTo>
                  <a:lnTo>
                    <a:pt x="108999" y="118056"/>
                  </a:lnTo>
                  <a:lnTo>
                    <a:pt x="111586" y="118358"/>
                  </a:lnTo>
                  <a:lnTo>
                    <a:pt x="116623" y="120857"/>
                  </a:lnTo>
                  <a:lnTo>
                    <a:pt x="118291" y="122659"/>
                  </a:lnTo>
                  <a:lnTo>
                    <a:pt x="120144" y="126826"/>
                  </a:lnTo>
                  <a:lnTo>
                    <a:pt x="127350" y="160559"/>
                  </a:lnTo>
                  <a:lnTo>
                    <a:pt x="129534" y="183909"/>
                  </a:lnTo>
                  <a:lnTo>
                    <a:pt x="132715" y="190566"/>
                  </a:lnTo>
                  <a:lnTo>
                    <a:pt x="134699" y="192665"/>
                  </a:lnTo>
                  <a:lnTo>
                    <a:pt x="142215" y="196312"/>
                  </a:lnTo>
                  <a:lnTo>
                    <a:pt x="145113" y="194455"/>
                  </a:lnTo>
                  <a:lnTo>
                    <a:pt x="150841" y="1895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77" name="SMARTInkShape-2404"/>
            <p:cNvSpPr/>
            <p:nvPr>
              <p:custDataLst>
                <p:tags r:id="rId13"/>
              </p:custDataLst>
            </p:nvPr>
          </p:nvSpPr>
          <p:spPr>
            <a:xfrm>
              <a:off x="5558393" y="1957342"/>
              <a:ext cx="722630" cy="345866"/>
            </a:xfrm>
            <a:custGeom>
              <a:avLst/>
              <a:gdLst/>
              <a:ahLst/>
              <a:cxnLst/>
              <a:rect l="0" t="0" r="0" b="0"/>
              <a:pathLst>
                <a:path w="722630" h="345866">
                  <a:moveTo>
                    <a:pt x="43402" y="0"/>
                  </a:moveTo>
                  <a:lnTo>
                    <a:pt x="43402" y="0"/>
                  </a:lnTo>
                  <a:lnTo>
                    <a:pt x="43402" y="31422"/>
                  </a:lnTo>
                  <a:lnTo>
                    <a:pt x="38383" y="65506"/>
                  </a:lnTo>
                  <a:lnTo>
                    <a:pt x="35964" y="99568"/>
                  </a:lnTo>
                  <a:lnTo>
                    <a:pt x="32523" y="126214"/>
                  </a:lnTo>
                  <a:lnTo>
                    <a:pt x="28288" y="156451"/>
                  </a:lnTo>
                  <a:lnTo>
                    <a:pt x="24512" y="188013"/>
                  </a:lnTo>
                  <a:lnTo>
                    <a:pt x="22835" y="218270"/>
                  </a:lnTo>
                  <a:lnTo>
                    <a:pt x="22088" y="247948"/>
                  </a:lnTo>
                  <a:lnTo>
                    <a:pt x="21757" y="274934"/>
                  </a:lnTo>
                  <a:lnTo>
                    <a:pt x="22382" y="303813"/>
                  </a:lnTo>
                  <a:lnTo>
                    <a:pt x="28125" y="338649"/>
                  </a:lnTo>
                  <a:lnTo>
                    <a:pt x="28597" y="345865"/>
                  </a:lnTo>
                  <a:lnTo>
                    <a:pt x="28663" y="345810"/>
                  </a:lnTo>
                  <a:lnTo>
                    <a:pt x="28707" y="344961"/>
                  </a:lnTo>
                  <a:lnTo>
                    <a:pt x="27925" y="344396"/>
                  </a:lnTo>
                  <a:lnTo>
                    <a:pt x="24893" y="343768"/>
                  </a:lnTo>
                  <a:lnTo>
                    <a:pt x="23759" y="341977"/>
                  </a:lnTo>
                  <a:lnTo>
                    <a:pt x="13680" y="311526"/>
                  </a:lnTo>
                  <a:lnTo>
                    <a:pt x="2761" y="277201"/>
                  </a:lnTo>
                  <a:lnTo>
                    <a:pt x="0" y="244849"/>
                  </a:lnTo>
                  <a:lnTo>
                    <a:pt x="476" y="225062"/>
                  </a:lnTo>
                  <a:lnTo>
                    <a:pt x="3495" y="218236"/>
                  </a:lnTo>
                  <a:lnTo>
                    <a:pt x="9758" y="209831"/>
                  </a:lnTo>
                  <a:lnTo>
                    <a:pt x="16547" y="206868"/>
                  </a:lnTo>
                  <a:lnTo>
                    <a:pt x="51554" y="198926"/>
                  </a:lnTo>
                  <a:lnTo>
                    <a:pt x="86524" y="197423"/>
                  </a:lnTo>
                  <a:lnTo>
                    <a:pt x="121345" y="197225"/>
                  </a:lnTo>
                  <a:lnTo>
                    <a:pt x="157779" y="195035"/>
                  </a:lnTo>
                  <a:lnTo>
                    <a:pt x="194197" y="186315"/>
                  </a:lnTo>
                  <a:lnTo>
                    <a:pt x="207959" y="182512"/>
                  </a:lnTo>
                  <a:lnTo>
                    <a:pt x="213378" y="179038"/>
                  </a:lnTo>
                  <a:lnTo>
                    <a:pt x="216327" y="174789"/>
                  </a:lnTo>
                  <a:lnTo>
                    <a:pt x="218376" y="168066"/>
                  </a:lnTo>
                  <a:lnTo>
                    <a:pt x="218646" y="157933"/>
                  </a:lnTo>
                  <a:lnTo>
                    <a:pt x="217848" y="156413"/>
                  </a:lnTo>
                  <a:lnTo>
                    <a:pt x="216505" y="155400"/>
                  </a:lnTo>
                  <a:lnTo>
                    <a:pt x="214798" y="154725"/>
                  </a:lnTo>
                  <a:lnTo>
                    <a:pt x="213659" y="153463"/>
                  </a:lnTo>
                  <a:lnTo>
                    <a:pt x="212395" y="149897"/>
                  </a:lnTo>
                  <a:lnTo>
                    <a:pt x="211246" y="148621"/>
                  </a:lnTo>
                  <a:lnTo>
                    <a:pt x="205184" y="146406"/>
                  </a:lnTo>
                  <a:lnTo>
                    <a:pt x="200530" y="150047"/>
                  </a:lnTo>
                  <a:lnTo>
                    <a:pt x="182126" y="182838"/>
                  </a:lnTo>
                  <a:lnTo>
                    <a:pt x="178093" y="193248"/>
                  </a:lnTo>
                  <a:lnTo>
                    <a:pt x="175291" y="226851"/>
                  </a:lnTo>
                  <a:lnTo>
                    <a:pt x="180781" y="254899"/>
                  </a:lnTo>
                  <a:lnTo>
                    <a:pt x="188160" y="271728"/>
                  </a:lnTo>
                  <a:lnTo>
                    <a:pt x="195922" y="281986"/>
                  </a:lnTo>
                  <a:lnTo>
                    <a:pt x="206947" y="287628"/>
                  </a:lnTo>
                  <a:lnTo>
                    <a:pt x="240975" y="295754"/>
                  </a:lnTo>
                  <a:lnTo>
                    <a:pt x="277166" y="292776"/>
                  </a:lnTo>
                  <a:lnTo>
                    <a:pt x="312170" y="286435"/>
                  </a:lnTo>
                  <a:lnTo>
                    <a:pt x="340700" y="280531"/>
                  </a:lnTo>
                  <a:lnTo>
                    <a:pt x="369711" y="277610"/>
                  </a:lnTo>
                  <a:lnTo>
                    <a:pt x="398054" y="271966"/>
                  </a:lnTo>
                  <a:lnTo>
                    <a:pt x="433491" y="264277"/>
                  </a:lnTo>
                  <a:lnTo>
                    <a:pt x="449412" y="259449"/>
                  </a:lnTo>
                  <a:lnTo>
                    <a:pt x="463501" y="250548"/>
                  </a:lnTo>
                  <a:lnTo>
                    <a:pt x="468965" y="245793"/>
                  </a:lnTo>
                  <a:lnTo>
                    <a:pt x="471933" y="240975"/>
                  </a:lnTo>
                  <a:lnTo>
                    <a:pt x="473840" y="231270"/>
                  </a:lnTo>
                  <a:lnTo>
                    <a:pt x="474305" y="205941"/>
                  </a:lnTo>
                  <a:lnTo>
                    <a:pt x="470431" y="201048"/>
                  </a:lnTo>
                  <a:lnTo>
                    <a:pt x="466365" y="198907"/>
                  </a:lnTo>
                  <a:lnTo>
                    <a:pt x="452343" y="197345"/>
                  </a:lnTo>
                  <a:lnTo>
                    <a:pt x="449927" y="197295"/>
                  </a:lnTo>
                  <a:lnTo>
                    <a:pt x="448316" y="198073"/>
                  </a:lnTo>
                  <a:lnTo>
                    <a:pt x="447244" y="199403"/>
                  </a:lnTo>
                  <a:lnTo>
                    <a:pt x="445239" y="203045"/>
                  </a:lnTo>
                  <a:lnTo>
                    <a:pt x="424750" y="237269"/>
                  </a:lnTo>
                  <a:lnTo>
                    <a:pt x="410088" y="265793"/>
                  </a:lnTo>
                  <a:lnTo>
                    <a:pt x="403016" y="298567"/>
                  </a:lnTo>
                  <a:lnTo>
                    <a:pt x="401428" y="333022"/>
                  </a:lnTo>
                  <a:lnTo>
                    <a:pt x="402188" y="336437"/>
                  </a:lnTo>
                  <a:lnTo>
                    <a:pt x="403507" y="338713"/>
                  </a:lnTo>
                  <a:lnTo>
                    <a:pt x="405197" y="340230"/>
                  </a:lnTo>
                  <a:lnTo>
                    <a:pt x="411404" y="341916"/>
                  </a:lnTo>
                  <a:lnTo>
                    <a:pt x="428612" y="342999"/>
                  </a:lnTo>
                  <a:lnTo>
                    <a:pt x="432484" y="341464"/>
                  </a:lnTo>
                  <a:lnTo>
                    <a:pt x="463792" y="313661"/>
                  </a:lnTo>
                  <a:lnTo>
                    <a:pt x="484586" y="283012"/>
                  </a:lnTo>
                  <a:lnTo>
                    <a:pt x="501466" y="247478"/>
                  </a:lnTo>
                  <a:lnTo>
                    <a:pt x="512382" y="218856"/>
                  </a:lnTo>
                  <a:lnTo>
                    <a:pt x="523731" y="189817"/>
                  </a:lnTo>
                  <a:lnTo>
                    <a:pt x="532233" y="160655"/>
                  </a:lnTo>
                  <a:lnTo>
                    <a:pt x="542376" y="125598"/>
                  </a:lnTo>
                  <a:lnTo>
                    <a:pt x="548854" y="89995"/>
                  </a:lnTo>
                  <a:lnTo>
                    <a:pt x="553886" y="69438"/>
                  </a:lnTo>
                  <a:lnTo>
                    <a:pt x="554309" y="63862"/>
                  </a:lnTo>
                  <a:lnTo>
                    <a:pt x="553611" y="62051"/>
                  </a:lnTo>
                  <a:lnTo>
                    <a:pt x="552333" y="60843"/>
                  </a:lnTo>
                  <a:lnTo>
                    <a:pt x="550671" y="60038"/>
                  </a:lnTo>
                  <a:lnTo>
                    <a:pt x="549562" y="60313"/>
                  </a:lnTo>
                  <a:lnTo>
                    <a:pt x="548823" y="61308"/>
                  </a:lnTo>
                  <a:lnTo>
                    <a:pt x="548002" y="65388"/>
                  </a:lnTo>
                  <a:lnTo>
                    <a:pt x="546728" y="76810"/>
                  </a:lnTo>
                  <a:lnTo>
                    <a:pt x="537205" y="107745"/>
                  </a:lnTo>
                  <a:lnTo>
                    <a:pt x="528601" y="144241"/>
                  </a:lnTo>
                  <a:lnTo>
                    <a:pt x="526374" y="173029"/>
                  </a:lnTo>
                  <a:lnTo>
                    <a:pt x="526524" y="202117"/>
                  </a:lnTo>
                  <a:lnTo>
                    <a:pt x="532159" y="230482"/>
                  </a:lnTo>
                  <a:lnTo>
                    <a:pt x="548902" y="265927"/>
                  </a:lnTo>
                  <a:lnTo>
                    <a:pt x="560751" y="276703"/>
                  </a:lnTo>
                  <a:lnTo>
                    <a:pt x="590929" y="292968"/>
                  </a:lnTo>
                  <a:lnTo>
                    <a:pt x="621145" y="298976"/>
                  </a:lnTo>
                  <a:lnTo>
                    <a:pt x="648920" y="303273"/>
                  </a:lnTo>
                  <a:lnTo>
                    <a:pt x="683424" y="300441"/>
                  </a:lnTo>
                  <a:lnTo>
                    <a:pt x="722629" y="29944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283" name="SMARTInkShape-Group454"/>
          <p:cNvGrpSpPr/>
          <p:nvPr/>
        </p:nvGrpSpPr>
        <p:grpSpPr>
          <a:xfrm>
            <a:off x="3602225" y="1942735"/>
            <a:ext cx="560768" cy="374436"/>
            <a:chOff x="3602225" y="1942735"/>
            <a:chExt cx="560768" cy="374436"/>
          </a:xfrm>
        </p:grpSpPr>
        <p:sp>
          <p:nvSpPr>
            <p:cNvPr id="11279" name="SMARTInkShape-2405"/>
            <p:cNvSpPr/>
            <p:nvPr>
              <p:custDataLst>
                <p:tags r:id="rId4"/>
              </p:custDataLst>
            </p:nvPr>
          </p:nvSpPr>
          <p:spPr>
            <a:xfrm>
              <a:off x="3805131" y="2074198"/>
              <a:ext cx="115707" cy="184718"/>
            </a:xfrm>
            <a:custGeom>
              <a:avLst/>
              <a:gdLst/>
              <a:ahLst/>
              <a:cxnLst/>
              <a:rect l="0" t="0" r="0" b="0"/>
              <a:pathLst>
                <a:path w="115707" h="184718">
                  <a:moveTo>
                    <a:pt x="0" y="0"/>
                  </a:moveTo>
                  <a:lnTo>
                    <a:pt x="0" y="0"/>
                  </a:lnTo>
                  <a:lnTo>
                    <a:pt x="0" y="32200"/>
                  </a:lnTo>
                  <a:lnTo>
                    <a:pt x="0" y="68289"/>
                  </a:lnTo>
                  <a:lnTo>
                    <a:pt x="0" y="95703"/>
                  </a:lnTo>
                  <a:lnTo>
                    <a:pt x="0" y="130170"/>
                  </a:lnTo>
                  <a:lnTo>
                    <a:pt x="5831" y="159610"/>
                  </a:lnTo>
                  <a:lnTo>
                    <a:pt x="14797" y="179732"/>
                  </a:lnTo>
                  <a:lnTo>
                    <a:pt x="17168" y="183118"/>
                  </a:lnTo>
                  <a:lnTo>
                    <a:pt x="19560" y="184565"/>
                  </a:lnTo>
                  <a:lnTo>
                    <a:pt x="21967" y="184717"/>
                  </a:lnTo>
                  <a:lnTo>
                    <a:pt x="26804" y="182723"/>
                  </a:lnTo>
                  <a:lnTo>
                    <a:pt x="42833" y="172547"/>
                  </a:lnTo>
                  <a:lnTo>
                    <a:pt x="49603" y="163518"/>
                  </a:lnTo>
                  <a:lnTo>
                    <a:pt x="68116" y="130876"/>
                  </a:lnTo>
                  <a:lnTo>
                    <a:pt x="82012" y="99969"/>
                  </a:lnTo>
                  <a:lnTo>
                    <a:pt x="96268" y="66724"/>
                  </a:lnTo>
                  <a:lnTo>
                    <a:pt x="107242" y="37290"/>
                  </a:lnTo>
                  <a:lnTo>
                    <a:pt x="109337" y="27934"/>
                  </a:lnTo>
                  <a:lnTo>
                    <a:pt x="115706" y="16522"/>
                  </a:lnTo>
                  <a:lnTo>
                    <a:pt x="115278" y="15884"/>
                  </a:lnTo>
                  <a:lnTo>
                    <a:pt x="109633" y="14622"/>
                  </a:lnTo>
                  <a:lnTo>
                    <a:pt x="109553"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80" name="SMARTInkShape-2406"/>
            <p:cNvSpPr/>
            <p:nvPr>
              <p:custDataLst>
                <p:tags r:id="rId5"/>
              </p:custDataLst>
            </p:nvPr>
          </p:nvSpPr>
          <p:spPr>
            <a:xfrm>
              <a:off x="3602225" y="2077378"/>
              <a:ext cx="151783" cy="239793"/>
            </a:xfrm>
            <a:custGeom>
              <a:avLst/>
              <a:gdLst/>
              <a:ahLst/>
              <a:cxnLst/>
              <a:rect l="0" t="0" r="0" b="0"/>
              <a:pathLst>
                <a:path w="151783" h="239793">
                  <a:moveTo>
                    <a:pt x="115264" y="40641"/>
                  </a:moveTo>
                  <a:lnTo>
                    <a:pt x="115264" y="40641"/>
                  </a:lnTo>
                  <a:lnTo>
                    <a:pt x="115264" y="23473"/>
                  </a:lnTo>
                  <a:lnTo>
                    <a:pt x="113100" y="18674"/>
                  </a:lnTo>
                  <a:lnTo>
                    <a:pt x="110245" y="13837"/>
                  </a:lnTo>
                  <a:lnTo>
                    <a:pt x="108976" y="8981"/>
                  </a:lnTo>
                  <a:lnTo>
                    <a:pt x="107826" y="7362"/>
                  </a:lnTo>
                  <a:lnTo>
                    <a:pt x="106247" y="6283"/>
                  </a:lnTo>
                  <a:lnTo>
                    <a:pt x="100149" y="4763"/>
                  </a:lnTo>
                  <a:lnTo>
                    <a:pt x="97884" y="4550"/>
                  </a:lnTo>
                  <a:lnTo>
                    <a:pt x="93203" y="2149"/>
                  </a:lnTo>
                  <a:lnTo>
                    <a:pt x="90819" y="373"/>
                  </a:lnTo>
                  <a:lnTo>
                    <a:pt x="88418" y="0"/>
                  </a:lnTo>
                  <a:lnTo>
                    <a:pt x="86005" y="563"/>
                  </a:lnTo>
                  <a:lnTo>
                    <a:pt x="81161" y="2541"/>
                  </a:lnTo>
                  <a:lnTo>
                    <a:pt x="76303" y="3420"/>
                  </a:lnTo>
                  <a:lnTo>
                    <a:pt x="65129" y="11669"/>
                  </a:lnTo>
                  <a:lnTo>
                    <a:pt x="39844" y="44044"/>
                  </a:lnTo>
                  <a:lnTo>
                    <a:pt x="25948" y="72691"/>
                  </a:lnTo>
                  <a:lnTo>
                    <a:pt x="14683" y="99909"/>
                  </a:lnTo>
                  <a:lnTo>
                    <a:pt x="7483" y="134310"/>
                  </a:lnTo>
                  <a:lnTo>
                    <a:pt x="164" y="169772"/>
                  </a:lnTo>
                  <a:lnTo>
                    <a:pt x="0" y="179994"/>
                  </a:lnTo>
                  <a:lnTo>
                    <a:pt x="2632" y="187243"/>
                  </a:lnTo>
                  <a:lnTo>
                    <a:pt x="8676" y="195885"/>
                  </a:lnTo>
                  <a:lnTo>
                    <a:pt x="13250" y="198904"/>
                  </a:lnTo>
                  <a:lnTo>
                    <a:pt x="15606" y="199709"/>
                  </a:lnTo>
                  <a:lnTo>
                    <a:pt x="22552" y="198439"/>
                  </a:lnTo>
                  <a:lnTo>
                    <a:pt x="33423" y="193162"/>
                  </a:lnTo>
                  <a:lnTo>
                    <a:pt x="48244" y="180231"/>
                  </a:lnTo>
                  <a:lnTo>
                    <a:pt x="73810" y="146853"/>
                  </a:lnTo>
                  <a:lnTo>
                    <a:pt x="88155" y="113236"/>
                  </a:lnTo>
                  <a:lnTo>
                    <a:pt x="100613" y="79265"/>
                  </a:lnTo>
                  <a:lnTo>
                    <a:pt x="105783" y="63176"/>
                  </a:lnTo>
                  <a:lnTo>
                    <a:pt x="107804" y="54714"/>
                  </a:lnTo>
                  <a:lnTo>
                    <a:pt x="109479" y="52458"/>
                  </a:lnTo>
                  <a:lnTo>
                    <a:pt x="114121" y="48836"/>
                  </a:lnTo>
                  <a:lnTo>
                    <a:pt x="114502" y="49350"/>
                  </a:lnTo>
                  <a:lnTo>
                    <a:pt x="115251" y="85811"/>
                  </a:lnTo>
                  <a:lnTo>
                    <a:pt x="115261" y="117820"/>
                  </a:lnTo>
                  <a:lnTo>
                    <a:pt x="115263" y="145831"/>
                  </a:lnTo>
                  <a:lnTo>
                    <a:pt x="119140" y="174689"/>
                  </a:lnTo>
                  <a:lnTo>
                    <a:pt x="121552" y="203797"/>
                  </a:lnTo>
                  <a:lnTo>
                    <a:pt x="126144" y="225226"/>
                  </a:lnTo>
                  <a:lnTo>
                    <a:pt x="132644" y="237977"/>
                  </a:lnTo>
                  <a:lnTo>
                    <a:pt x="134154" y="239553"/>
                  </a:lnTo>
                  <a:lnTo>
                    <a:pt x="135161" y="239792"/>
                  </a:lnTo>
                  <a:lnTo>
                    <a:pt x="135832" y="239140"/>
                  </a:lnTo>
                  <a:lnTo>
                    <a:pt x="140654" y="230468"/>
                  </a:lnTo>
                  <a:lnTo>
                    <a:pt x="149431" y="194091"/>
                  </a:lnTo>
                  <a:lnTo>
                    <a:pt x="151782" y="1867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81" name="SMARTInkShape-2407"/>
            <p:cNvSpPr/>
            <p:nvPr>
              <p:custDataLst>
                <p:tags r:id="rId6"/>
              </p:custDataLst>
            </p:nvPr>
          </p:nvSpPr>
          <p:spPr>
            <a:xfrm>
              <a:off x="3951201" y="2088807"/>
              <a:ext cx="211792" cy="148746"/>
            </a:xfrm>
            <a:custGeom>
              <a:avLst/>
              <a:gdLst/>
              <a:ahLst/>
              <a:cxnLst/>
              <a:rect l="0" t="0" r="0" b="0"/>
              <a:pathLst>
                <a:path w="211792" h="148746">
                  <a:moveTo>
                    <a:pt x="0" y="21909"/>
                  </a:moveTo>
                  <a:lnTo>
                    <a:pt x="0" y="21909"/>
                  </a:lnTo>
                  <a:lnTo>
                    <a:pt x="10166" y="21909"/>
                  </a:lnTo>
                  <a:lnTo>
                    <a:pt x="44028" y="12892"/>
                  </a:lnTo>
                  <a:lnTo>
                    <a:pt x="54463" y="9786"/>
                  </a:lnTo>
                  <a:lnTo>
                    <a:pt x="88082" y="7629"/>
                  </a:lnTo>
                  <a:lnTo>
                    <a:pt x="118437" y="1564"/>
                  </a:lnTo>
                  <a:lnTo>
                    <a:pt x="154639" y="59"/>
                  </a:lnTo>
                  <a:lnTo>
                    <a:pt x="166730" y="0"/>
                  </a:lnTo>
                  <a:lnTo>
                    <a:pt x="167147" y="811"/>
                  </a:lnTo>
                  <a:lnTo>
                    <a:pt x="167949" y="7001"/>
                  </a:lnTo>
                  <a:lnTo>
                    <a:pt x="167972" y="3335"/>
                  </a:lnTo>
                  <a:lnTo>
                    <a:pt x="167163" y="2223"/>
                  </a:lnTo>
                  <a:lnTo>
                    <a:pt x="161692" y="291"/>
                  </a:lnTo>
                  <a:lnTo>
                    <a:pt x="150601" y="10189"/>
                  </a:lnTo>
                  <a:lnTo>
                    <a:pt x="141134" y="26206"/>
                  </a:lnTo>
                  <a:lnTo>
                    <a:pt x="125143" y="58992"/>
                  </a:lnTo>
                  <a:lnTo>
                    <a:pt x="119312" y="80504"/>
                  </a:lnTo>
                  <a:lnTo>
                    <a:pt x="117180" y="116876"/>
                  </a:lnTo>
                  <a:lnTo>
                    <a:pt x="117812" y="129848"/>
                  </a:lnTo>
                  <a:lnTo>
                    <a:pt x="120798" y="138318"/>
                  </a:lnTo>
                  <a:lnTo>
                    <a:pt x="126993" y="144788"/>
                  </a:lnTo>
                  <a:lnTo>
                    <a:pt x="130918" y="147649"/>
                  </a:lnTo>
                  <a:lnTo>
                    <a:pt x="134346" y="148745"/>
                  </a:lnTo>
                  <a:lnTo>
                    <a:pt x="137442" y="148665"/>
                  </a:lnTo>
                  <a:lnTo>
                    <a:pt x="147842" y="146838"/>
                  </a:lnTo>
                  <a:lnTo>
                    <a:pt x="156596" y="145599"/>
                  </a:lnTo>
                  <a:lnTo>
                    <a:pt x="165897" y="142343"/>
                  </a:lnTo>
                  <a:lnTo>
                    <a:pt x="180258" y="132071"/>
                  </a:lnTo>
                  <a:lnTo>
                    <a:pt x="204313" y="100653"/>
                  </a:lnTo>
                  <a:lnTo>
                    <a:pt x="208474" y="90989"/>
                  </a:lnTo>
                  <a:lnTo>
                    <a:pt x="211510" y="56606"/>
                  </a:lnTo>
                  <a:lnTo>
                    <a:pt x="211791" y="20941"/>
                  </a:lnTo>
                  <a:lnTo>
                    <a:pt x="209633" y="15257"/>
                  </a:lnTo>
                  <a:lnTo>
                    <a:pt x="205513" y="8873"/>
                  </a:lnTo>
                  <a:lnTo>
                    <a:pt x="205175" y="9161"/>
                  </a:lnTo>
                  <a:lnTo>
                    <a:pt x="204499" y="3651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82" name="SMARTInkShape-2408"/>
            <p:cNvSpPr/>
            <p:nvPr>
              <p:custDataLst>
                <p:tags r:id="rId7"/>
              </p:custDataLst>
            </p:nvPr>
          </p:nvSpPr>
          <p:spPr>
            <a:xfrm>
              <a:off x="3958505" y="1942735"/>
              <a:ext cx="21912" cy="313475"/>
            </a:xfrm>
            <a:custGeom>
              <a:avLst/>
              <a:gdLst/>
              <a:ahLst/>
              <a:cxnLst/>
              <a:rect l="0" t="0" r="0" b="0"/>
              <a:pathLst>
                <a:path w="21912" h="313475">
                  <a:moveTo>
                    <a:pt x="0" y="0"/>
                  </a:moveTo>
                  <a:lnTo>
                    <a:pt x="0" y="0"/>
                  </a:lnTo>
                  <a:lnTo>
                    <a:pt x="0" y="6288"/>
                  </a:lnTo>
                  <a:lnTo>
                    <a:pt x="811" y="6627"/>
                  </a:lnTo>
                  <a:lnTo>
                    <a:pt x="6288" y="7214"/>
                  </a:lnTo>
                  <a:lnTo>
                    <a:pt x="6852" y="9428"/>
                  </a:lnTo>
                  <a:lnTo>
                    <a:pt x="7296" y="45728"/>
                  </a:lnTo>
                  <a:lnTo>
                    <a:pt x="7302" y="75034"/>
                  </a:lnTo>
                  <a:lnTo>
                    <a:pt x="7303" y="105907"/>
                  </a:lnTo>
                  <a:lnTo>
                    <a:pt x="7303" y="136785"/>
                  </a:lnTo>
                  <a:lnTo>
                    <a:pt x="7303" y="171270"/>
                  </a:lnTo>
                  <a:lnTo>
                    <a:pt x="7303" y="206375"/>
                  </a:lnTo>
                  <a:lnTo>
                    <a:pt x="7303" y="237695"/>
                  </a:lnTo>
                  <a:lnTo>
                    <a:pt x="9468" y="273030"/>
                  </a:lnTo>
                  <a:lnTo>
                    <a:pt x="16320" y="304188"/>
                  </a:lnTo>
                  <a:lnTo>
                    <a:pt x="21583" y="313474"/>
                  </a:lnTo>
                  <a:lnTo>
                    <a:pt x="21911" y="30674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286" name="SMARTInkShape-Group455"/>
          <p:cNvGrpSpPr/>
          <p:nvPr/>
        </p:nvGrpSpPr>
        <p:grpSpPr>
          <a:xfrm>
            <a:off x="2206121" y="2351869"/>
            <a:ext cx="2569598" cy="1839334"/>
            <a:chOff x="2206121" y="2351869"/>
            <a:chExt cx="2569598" cy="1839334"/>
          </a:xfrm>
        </p:grpSpPr>
        <p:sp>
          <p:nvSpPr>
            <p:cNvPr id="11284" name="SMARTInkShape-2409"/>
            <p:cNvSpPr/>
            <p:nvPr>
              <p:custDataLst>
                <p:tags r:id="rId2"/>
              </p:custDataLst>
            </p:nvPr>
          </p:nvSpPr>
          <p:spPr>
            <a:xfrm>
              <a:off x="2206121" y="3257875"/>
              <a:ext cx="2569598" cy="933328"/>
            </a:xfrm>
            <a:custGeom>
              <a:avLst/>
              <a:gdLst/>
              <a:ahLst/>
              <a:cxnLst/>
              <a:rect l="0" t="0" r="0" b="0"/>
              <a:pathLst>
                <a:path w="2569598" h="933328">
                  <a:moveTo>
                    <a:pt x="2497342" y="525345"/>
                  </a:moveTo>
                  <a:lnTo>
                    <a:pt x="2497342" y="525345"/>
                  </a:lnTo>
                  <a:lnTo>
                    <a:pt x="2468543" y="500423"/>
                  </a:lnTo>
                  <a:lnTo>
                    <a:pt x="2438996" y="484476"/>
                  </a:lnTo>
                  <a:lnTo>
                    <a:pt x="2409717" y="468702"/>
                  </a:lnTo>
                  <a:lnTo>
                    <a:pt x="2380489" y="453655"/>
                  </a:lnTo>
                  <a:lnTo>
                    <a:pt x="2345442" y="440073"/>
                  </a:lnTo>
                  <a:lnTo>
                    <a:pt x="2316904" y="428036"/>
                  </a:lnTo>
                  <a:lnTo>
                    <a:pt x="2287890" y="418158"/>
                  </a:lnTo>
                  <a:lnTo>
                    <a:pt x="2257924" y="405313"/>
                  </a:lnTo>
                  <a:lnTo>
                    <a:pt x="2224520" y="391228"/>
                  </a:lnTo>
                  <a:lnTo>
                    <a:pt x="2192081" y="375964"/>
                  </a:lnTo>
                  <a:lnTo>
                    <a:pt x="2166099" y="363196"/>
                  </a:lnTo>
                  <a:lnTo>
                    <a:pt x="2131851" y="346199"/>
                  </a:lnTo>
                  <a:lnTo>
                    <a:pt x="2106870" y="335901"/>
                  </a:lnTo>
                  <a:lnTo>
                    <a:pt x="2080349" y="325915"/>
                  </a:lnTo>
                  <a:lnTo>
                    <a:pt x="2055036" y="316067"/>
                  </a:lnTo>
                  <a:lnTo>
                    <a:pt x="2028097" y="304115"/>
                  </a:lnTo>
                  <a:lnTo>
                    <a:pt x="2000706" y="291500"/>
                  </a:lnTo>
                  <a:lnTo>
                    <a:pt x="1975007" y="280483"/>
                  </a:lnTo>
                  <a:lnTo>
                    <a:pt x="1947896" y="268013"/>
                  </a:lnTo>
                  <a:lnTo>
                    <a:pt x="1919617" y="255167"/>
                  </a:lnTo>
                  <a:lnTo>
                    <a:pt x="1890818" y="244048"/>
                  </a:lnTo>
                  <a:lnTo>
                    <a:pt x="1861789" y="233696"/>
                  </a:lnTo>
                  <a:lnTo>
                    <a:pt x="1832657" y="223685"/>
                  </a:lnTo>
                  <a:lnTo>
                    <a:pt x="1803479" y="213825"/>
                  </a:lnTo>
                  <a:lnTo>
                    <a:pt x="1774281" y="201870"/>
                  </a:lnTo>
                  <a:lnTo>
                    <a:pt x="1744263" y="189253"/>
                  </a:lnTo>
                  <a:lnTo>
                    <a:pt x="1711987" y="178235"/>
                  </a:lnTo>
                  <a:lnTo>
                    <a:pt x="1680870" y="167928"/>
                  </a:lnTo>
                  <a:lnTo>
                    <a:pt x="1650811" y="157937"/>
                  </a:lnTo>
                  <a:lnTo>
                    <a:pt x="1621221" y="148087"/>
                  </a:lnTo>
                  <a:lnTo>
                    <a:pt x="1591840" y="138299"/>
                  </a:lnTo>
                  <a:lnTo>
                    <a:pt x="1561740" y="128539"/>
                  </a:lnTo>
                  <a:lnTo>
                    <a:pt x="1529428" y="118791"/>
                  </a:lnTo>
                  <a:lnTo>
                    <a:pt x="1498296" y="109049"/>
                  </a:lnTo>
                  <a:lnTo>
                    <a:pt x="1467417" y="100120"/>
                  </a:lnTo>
                  <a:lnTo>
                    <a:pt x="1434758" y="93447"/>
                  </a:lnTo>
                  <a:lnTo>
                    <a:pt x="1403473" y="85612"/>
                  </a:lnTo>
                  <a:lnTo>
                    <a:pt x="1372526" y="77531"/>
                  </a:lnTo>
                  <a:lnTo>
                    <a:pt x="1339837" y="71235"/>
                  </a:lnTo>
                  <a:lnTo>
                    <a:pt x="1308538" y="63567"/>
                  </a:lnTo>
                  <a:lnTo>
                    <a:pt x="1277585" y="55561"/>
                  </a:lnTo>
                  <a:lnTo>
                    <a:pt x="1244894" y="49298"/>
                  </a:lnTo>
                  <a:lnTo>
                    <a:pt x="1213593" y="43809"/>
                  </a:lnTo>
                  <a:lnTo>
                    <a:pt x="1183452" y="38665"/>
                  </a:lnTo>
                  <a:lnTo>
                    <a:pt x="1153825" y="33673"/>
                  </a:lnTo>
                  <a:lnTo>
                    <a:pt x="1124428" y="28750"/>
                  </a:lnTo>
                  <a:lnTo>
                    <a:pt x="1094321" y="23856"/>
                  </a:lnTo>
                  <a:lnTo>
                    <a:pt x="1062005" y="18977"/>
                  </a:lnTo>
                  <a:lnTo>
                    <a:pt x="1030872" y="14103"/>
                  </a:lnTo>
                  <a:lnTo>
                    <a:pt x="1000805" y="10043"/>
                  </a:lnTo>
                  <a:lnTo>
                    <a:pt x="971211" y="8239"/>
                  </a:lnTo>
                  <a:lnTo>
                    <a:pt x="943993" y="5273"/>
                  </a:lnTo>
                  <a:lnTo>
                    <a:pt x="917559" y="2062"/>
                  </a:lnTo>
                  <a:lnTo>
                    <a:pt x="889580" y="634"/>
                  </a:lnTo>
                  <a:lnTo>
                    <a:pt x="860916" y="0"/>
                  </a:lnTo>
                  <a:lnTo>
                    <a:pt x="831945" y="529"/>
                  </a:lnTo>
                  <a:lnTo>
                    <a:pt x="802840" y="3470"/>
                  </a:lnTo>
                  <a:lnTo>
                    <a:pt x="773674" y="5318"/>
                  </a:lnTo>
                  <a:lnTo>
                    <a:pt x="744482" y="6951"/>
                  </a:lnTo>
                  <a:lnTo>
                    <a:pt x="715277" y="10381"/>
                  </a:lnTo>
                  <a:lnTo>
                    <a:pt x="688231" y="12447"/>
                  </a:lnTo>
                  <a:lnTo>
                    <a:pt x="662686" y="14176"/>
                  </a:lnTo>
                  <a:lnTo>
                    <a:pt x="637807" y="17650"/>
                  </a:lnTo>
                  <a:lnTo>
                    <a:pt x="611061" y="24063"/>
                  </a:lnTo>
                  <a:lnTo>
                    <a:pt x="583756" y="31512"/>
                  </a:lnTo>
                  <a:lnTo>
                    <a:pt x="558095" y="37527"/>
                  </a:lnTo>
                  <a:lnTo>
                    <a:pt x="533165" y="42906"/>
                  </a:lnTo>
                  <a:lnTo>
                    <a:pt x="508560" y="48813"/>
                  </a:lnTo>
                  <a:lnTo>
                    <a:pt x="484099" y="56848"/>
                  </a:lnTo>
                  <a:lnTo>
                    <a:pt x="459703" y="65829"/>
                  </a:lnTo>
                  <a:lnTo>
                    <a:pt x="435335" y="75231"/>
                  </a:lnTo>
                  <a:lnTo>
                    <a:pt x="399616" y="89649"/>
                  </a:lnTo>
                  <a:lnTo>
                    <a:pt x="367303" y="105011"/>
                  </a:lnTo>
                  <a:lnTo>
                    <a:pt x="332391" y="123809"/>
                  </a:lnTo>
                  <a:lnTo>
                    <a:pt x="297161" y="141642"/>
                  </a:lnTo>
                  <a:lnTo>
                    <a:pt x="265804" y="165951"/>
                  </a:lnTo>
                  <a:lnTo>
                    <a:pt x="235955" y="188932"/>
                  </a:lnTo>
                  <a:lnTo>
                    <a:pt x="206552" y="211972"/>
                  </a:lnTo>
                  <a:lnTo>
                    <a:pt x="178094" y="238184"/>
                  </a:lnTo>
                  <a:lnTo>
                    <a:pt x="144093" y="273591"/>
                  </a:lnTo>
                  <a:lnTo>
                    <a:pt x="120275" y="305222"/>
                  </a:lnTo>
                  <a:lnTo>
                    <a:pt x="98611" y="335153"/>
                  </a:lnTo>
                  <a:lnTo>
                    <a:pt x="75962" y="366743"/>
                  </a:lnTo>
                  <a:lnTo>
                    <a:pt x="56808" y="399636"/>
                  </a:lnTo>
                  <a:lnTo>
                    <a:pt x="40042" y="432105"/>
                  </a:lnTo>
                  <a:lnTo>
                    <a:pt x="27771" y="465259"/>
                  </a:lnTo>
                  <a:lnTo>
                    <a:pt x="16020" y="495640"/>
                  </a:lnTo>
                  <a:lnTo>
                    <a:pt x="7399" y="525200"/>
                  </a:lnTo>
                  <a:lnTo>
                    <a:pt x="1869" y="554516"/>
                  </a:lnTo>
                  <a:lnTo>
                    <a:pt x="0" y="589626"/>
                  </a:lnTo>
                  <a:lnTo>
                    <a:pt x="443" y="625024"/>
                  </a:lnTo>
                  <a:lnTo>
                    <a:pt x="6210" y="648743"/>
                  </a:lnTo>
                  <a:lnTo>
                    <a:pt x="22288" y="678568"/>
                  </a:lnTo>
                  <a:lnTo>
                    <a:pt x="41092" y="707903"/>
                  </a:lnTo>
                  <a:lnTo>
                    <a:pt x="61247" y="736330"/>
                  </a:lnTo>
                  <a:lnTo>
                    <a:pt x="94918" y="763499"/>
                  </a:lnTo>
                  <a:lnTo>
                    <a:pt x="129616" y="783319"/>
                  </a:lnTo>
                  <a:lnTo>
                    <a:pt x="158905" y="797985"/>
                  </a:lnTo>
                  <a:lnTo>
                    <a:pt x="192109" y="811798"/>
                  </a:lnTo>
                  <a:lnTo>
                    <a:pt x="224488" y="822202"/>
                  </a:lnTo>
                  <a:lnTo>
                    <a:pt x="250457" y="830672"/>
                  </a:lnTo>
                  <a:lnTo>
                    <a:pt x="278228" y="839847"/>
                  </a:lnTo>
                  <a:lnTo>
                    <a:pt x="305989" y="848523"/>
                  </a:lnTo>
                  <a:lnTo>
                    <a:pt x="331853" y="855084"/>
                  </a:lnTo>
                  <a:lnTo>
                    <a:pt x="361201" y="860705"/>
                  </a:lnTo>
                  <a:lnTo>
                    <a:pt x="392368" y="865909"/>
                  </a:lnTo>
                  <a:lnTo>
                    <a:pt x="422450" y="870926"/>
                  </a:lnTo>
                  <a:lnTo>
                    <a:pt x="454214" y="875861"/>
                  </a:lnTo>
                  <a:lnTo>
                    <a:pt x="487266" y="880760"/>
                  </a:lnTo>
                  <a:lnTo>
                    <a:pt x="520891" y="885642"/>
                  </a:lnTo>
                  <a:lnTo>
                    <a:pt x="554770" y="890516"/>
                  </a:lnTo>
                  <a:lnTo>
                    <a:pt x="588763" y="895388"/>
                  </a:lnTo>
                  <a:lnTo>
                    <a:pt x="622806" y="900258"/>
                  </a:lnTo>
                  <a:lnTo>
                    <a:pt x="659035" y="902963"/>
                  </a:lnTo>
                  <a:lnTo>
                    <a:pt x="677785" y="903685"/>
                  </a:lnTo>
                  <a:lnTo>
                    <a:pt x="696777" y="904977"/>
                  </a:lnTo>
                  <a:lnTo>
                    <a:pt x="715930" y="906651"/>
                  </a:lnTo>
                  <a:lnTo>
                    <a:pt x="735191" y="908578"/>
                  </a:lnTo>
                  <a:lnTo>
                    <a:pt x="754524" y="910674"/>
                  </a:lnTo>
                  <a:lnTo>
                    <a:pt x="773904" y="912883"/>
                  </a:lnTo>
                  <a:lnTo>
                    <a:pt x="793316" y="915167"/>
                  </a:lnTo>
                  <a:lnTo>
                    <a:pt x="812750" y="916690"/>
                  </a:lnTo>
                  <a:lnTo>
                    <a:pt x="832198" y="917705"/>
                  </a:lnTo>
                  <a:lnTo>
                    <a:pt x="851655" y="918381"/>
                  </a:lnTo>
                  <a:lnTo>
                    <a:pt x="871118" y="919644"/>
                  </a:lnTo>
                  <a:lnTo>
                    <a:pt x="890586" y="921297"/>
                  </a:lnTo>
                  <a:lnTo>
                    <a:pt x="910057" y="923211"/>
                  </a:lnTo>
                  <a:lnTo>
                    <a:pt x="930340" y="924487"/>
                  </a:lnTo>
                  <a:lnTo>
                    <a:pt x="951166" y="925338"/>
                  </a:lnTo>
                  <a:lnTo>
                    <a:pt x="972354" y="925905"/>
                  </a:lnTo>
                  <a:lnTo>
                    <a:pt x="992971" y="926283"/>
                  </a:lnTo>
                  <a:lnTo>
                    <a:pt x="1013207" y="926535"/>
                  </a:lnTo>
                  <a:lnTo>
                    <a:pt x="1033191" y="926703"/>
                  </a:lnTo>
                  <a:lnTo>
                    <a:pt x="1053816" y="926815"/>
                  </a:lnTo>
                  <a:lnTo>
                    <a:pt x="1074870" y="926889"/>
                  </a:lnTo>
                  <a:lnTo>
                    <a:pt x="1096210" y="926939"/>
                  </a:lnTo>
                  <a:lnTo>
                    <a:pt x="1117740" y="926972"/>
                  </a:lnTo>
                  <a:lnTo>
                    <a:pt x="1139396" y="926994"/>
                  </a:lnTo>
                  <a:lnTo>
                    <a:pt x="1161137" y="927009"/>
                  </a:lnTo>
                  <a:lnTo>
                    <a:pt x="1182124" y="927019"/>
                  </a:lnTo>
                  <a:lnTo>
                    <a:pt x="1202607" y="927026"/>
                  </a:lnTo>
                  <a:lnTo>
                    <a:pt x="1222754" y="927030"/>
                  </a:lnTo>
                  <a:lnTo>
                    <a:pt x="1243489" y="927033"/>
                  </a:lnTo>
                  <a:lnTo>
                    <a:pt x="1264616" y="927035"/>
                  </a:lnTo>
                  <a:lnTo>
                    <a:pt x="1286004" y="927036"/>
                  </a:lnTo>
                  <a:lnTo>
                    <a:pt x="1307566" y="927037"/>
                  </a:lnTo>
                  <a:lnTo>
                    <a:pt x="1329244" y="927037"/>
                  </a:lnTo>
                  <a:lnTo>
                    <a:pt x="1351000" y="927038"/>
                  </a:lnTo>
                  <a:lnTo>
                    <a:pt x="1372807" y="927849"/>
                  </a:lnTo>
                  <a:lnTo>
                    <a:pt x="1394649" y="929202"/>
                  </a:lnTo>
                  <a:lnTo>
                    <a:pt x="1416514" y="930915"/>
                  </a:lnTo>
                  <a:lnTo>
                    <a:pt x="1437582" y="932058"/>
                  </a:lnTo>
                  <a:lnTo>
                    <a:pt x="1458120" y="932819"/>
                  </a:lnTo>
                  <a:lnTo>
                    <a:pt x="1478304" y="933327"/>
                  </a:lnTo>
                  <a:lnTo>
                    <a:pt x="1499063" y="932854"/>
                  </a:lnTo>
                  <a:lnTo>
                    <a:pt x="1520206" y="931727"/>
                  </a:lnTo>
                  <a:lnTo>
                    <a:pt x="1541605" y="930164"/>
                  </a:lnTo>
                  <a:lnTo>
                    <a:pt x="1562363" y="929122"/>
                  </a:lnTo>
                  <a:lnTo>
                    <a:pt x="1582693" y="928428"/>
                  </a:lnTo>
                  <a:lnTo>
                    <a:pt x="1602740" y="927965"/>
                  </a:lnTo>
                  <a:lnTo>
                    <a:pt x="1622595" y="927656"/>
                  </a:lnTo>
                  <a:lnTo>
                    <a:pt x="1642325" y="927450"/>
                  </a:lnTo>
                  <a:lnTo>
                    <a:pt x="1661970" y="927313"/>
                  </a:lnTo>
                  <a:lnTo>
                    <a:pt x="1682370" y="926410"/>
                  </a:lnTo>
                  <a:lnTo>
                    <a:pt x="1703273" y="924997"/>
                  </a:lnTo>
                  <a:lnTo>
                    <a:pt x="1724513" y="923243"/>
                  </a:lnTo>
                  <a:lnTo>
                    <a:pt x="1744353" y="921262"/>
                  </a:lnTo>
                  <a:lnTo>
                    <a:pt x="1763259" y="919130"/>
                  </a:lnTo>
                  <a:lnTo>
                    <a:pt x="1781545" y="916897"/>
                  </a:lnTo>
                  <a:lnTo>
                    <a:pt x="1800227" y="914597"/>
                  </a:lnTo>
                  <a:lnTo>
                    <a:pt x="1819174" y="912253"/>
                  </a:lnTo>
                  <a:lnTo>
                    <a:pt x="1838297" y="909878"/>
                  </a:lnTo>
                  <a:lnTo>
                    <a:pt x="1857538" y="907483"/>
                  </a:lnTo>
                  <a:lnTo>
                    <a:pt x="1876857" y="905075"/>
                  </a:lnTo>
                  <a:lnTo>
                    <a:pt x="1896229" y="902658"/>
                  </a:lnTo>
                  <a:lnTo>
                    <a:pt x="1915635" y="900236"/>
                  </a:lnTo>
                  <a:lnTo>
                    <a:pt x="1935064" y="897809"/>
                  </a:lnTo>
                  <a:lnTo>
                    <a:pt x="1954510" y="895380"/>
                  </a:lnTo>
                  <a:lnTo>
                    <a:pt x="1973153" y="892137"/>
                  </a:lnTo>
                  <a:lnTo>
                    <a:pt x="2009017" y="884206"/>
                  </a:lnTo>
                  <a:lnTo>
                    <a:pt x="2043891" y="877436"/>
                  </a:lnTo>
                  <a:lnTo>
                    <a:pt x="2078326" y="870909"/>
                  </a:lnTo>
                  <a:lnTo>
                    <a:pt x="2112566" y="862599"/>
                  </a:lnTo>
                  <a:lnTo>
                    <a:pt x="2146718" y="853496"/>
                  </a:lnTo>
                  <a:lnTo>
                    <a:pt x="2181643" y="844851"/>
                  </a:lnTo>
                  <a:lnTo>
                    <a:pt x="2200046" y="841410"/>
                  </a:lnTo>
                  <a:lnTo>
                    <a:pt x="2236181" y="834611"/>
                  </a:lnTo>
                  <a:lnTo>
                    <a:pt x="2268472" y="826179"/>
                  </a:lnTo>
                  <a:lnTo>
                    <a:pt x="2299054" y="817022"/>
                  </a:lnTo>
                  <a:lnTo>
                    <a:pt x="2328875" y="807541"/>
                  </a:lnTo>
                  <a:lnTo>
                    <a:pt x="2358359" y="797918"/>
                  </a:lnTo>
                  <a:lnTo>
                    <a:pt x="2385529" y="788231"/>
                  </a:lnTo>
                  <a:lnTo>
                    <a:pt x="2421474" y="773653"/>
                  </a:lnTo>
                  <a:lnTo>
                    <a:pt x="2452681" y="756890"/>
                  </a:lnTo>
                  <a:lnTo>
                    <a:pt x="2482487" y="738669"/>
                  </a:lnTo>
                  <a:lnTo>
                    <a:pt x="2517761" y="717972"/>
                  </a:lnTo>
                  <a:lnTo>
                    <a:pt x="2541530" y="693235"/>
                  </a:lnTo>
                  <a:lnTo>
                    <a:pt x="2564452" y="656864"/>
                  </a:lnTo>
                  <a:lnTo>
                    <a:pt x="2569207" y="635390"/>
                  </a:lnTo>
                  <a:lnTo>
                    <a:pt x="2569597" y="630357"/>
                  </a:lnTo>
                  <a:lnTo>
                    <a:pt x="2565702" y="618273"/>
                  </a:lnTo>
                  <a:lnTo>
                    <a:pt x="2545081" y="582785"/>
                  </a:lnTo>
                  <a:lnTo>
                    <a:pt x="2543775" y="580680"/>
                  </a:lnTo>
                  <a:lnTo>
                    <a:pt x="2519253" y="56186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85" name="SMARTInkShape-2410"/>
            <p:cNvSpPr/>
            <p:nvPr>
              <p:custDataLst>
                <p:tags r:id="rId3"/>
              </p:custDataLst>
            </p:nvPr>
          </p:nvSpPr>
          <p:spPr>
            <a:xfrm>
              <a:off x="2981612" y="2351869"/>
              <a:ext cx="480255" cy="1285282"/>
            </a:xfrm>
            <a:custGeom>
              <a:avLst/>
              <a:gdLst/>
              <a:ahLst/>
              <a:cxnLst/>
              <a:rect l="0" t="0" r="0" b="0"/>
              <a:pathLst>
                <a:path w="480255" h="1285282">
                  <a:moveTo>
                    <a:pt x="56650" y="1285281"/>
                  </a:moveTo>
                  <a:lnTo>
                    <a:pt x="56650" y="1285281"/>
                  </a:lnTo>
                  <a:lnTo>
                    <a:pt x="25979" y="1250733"/>
                  </a:lnTo>
                  <a:lnTo>
                    <a:pt x="12958" y="1216683"/>
                  </a:lnTo>
                  <a:lnTo>
                    <a:pt x="5564" y="1187322"/>
                  </a:lnTo>
                  <a:lnTo>
                    <a:pt x="397" y="1152925"/>
                  </a:lnTo>
                  <a:lnTo>
                    <a:pt x="0" y="1128264"/>
                  </a:lnTo>
                  <a:lnTo>
                    <a:pt x="2529" y="1101074"/>
                  </a:lnTo>
                  <a:lnTo>
                    <a:pt x="6358" y="1070596"/>
                  </a:lnTo>
                  <a:lnTo>
                    <a:pt x="10764" y="1038114"/>
                  </a:lnTo>
                  <a:lnTo>
                    <a:pt x="15428" y="1004744"/>
                  </a:lnTo>
                  <a:lnTo>
                    <a:pt x="22369" y="968813"/>
                  </a:lnTo>
                  <a:lnTo>
                    <a:pt x="26493" y="950143"/>
                  </a:lnTo>
                  <a:lnTo>
                    <a:pt x="30865" y="931203"/>
                  </a:lnTo>
                  <a:lnTo>
                    <a:pt x="35402" y="912086"/>
                  </a:lnTo>
                  <a:lnTo>
                    <a:pt x="40050" y="892848"/>
                  </a:lnTo>
                  <a:lnTo>
                    <a:pt x="44772" y="873531"/>
                  </a:lnTo>
                  <a:lnTo>
                    <a:pt x="49543" y="854161"/>
                  </a:lnTo>
                  <a:lnTo>
                    <a:pt x="54346" y="834756"/>
                  </a:lnTo>
                  <a:lnTo>
                    <a:pt x="59983" y="815327"/>
                  </a:lnTo>
                  <a:lnTo>
                    <a:pt x="66176" y="795883"/>
                  </a:lnTo>
                  <a:lnTo>
                    <a:pt x="72738" y="776428"/>
                  </a:lnTo>
                  <a:lnTo>
                    <a:pt x="79548" y="756154"/>
                  </a:lnTo>
                  <a:lnTo>
                    <a:pt x="86522" y="735335"/>
                  </a:lnTo>
                  <a:lnTo>
                    <a:pt x="93606" y="714152"/>
                  </a:lnTo>
                  <a:lnTo>
                    <a:pt x="100764" y="693538"/>
                  </a:lnTo>
                  <a:lnTo>
                    <a:pt x="107970" y="673303"/>
                  </a:lnTo>
                  <a:lnTo>
                    <a:pt x="115208" y="653321"/>
                  </a:lnTo>
                  <a:lnTo>
                    <a:pt x="123280" y="632696"/>
                  </a:lnTo>
                  <a:lnTo>
                    <a:pt x="131907" y="611643"/>
                  </a:lnTo>
                  <a:lnTo>
                    <a:pt x="140904" y="590304"/>
                  </a:lnTo>
                  <a:lnTo>
                    <a:pt x="150149" y="568774"/>
                  </a:lnTo>
                  <a:lnTo>
                    <a:pt x="159558" y="547118"/>
                  </a:lnTo>
                  <a:lnTo>
                    <a:pt x="169076" y="525377"/>
                  </a:lnTo>
                  <a:lnTo>
                    <a:pt x="179479" y="504391"/>
                  </a:lnTo>
                  <a:lnTo>
                    <a:pt x="190472" y="483908"/>
                  </a:lnTo>
                  <a:lnTo>
                    <a:pt x="201858" y="463761"/>
                  </a:lnTo>
                  <a:lnTo>
                    <a:pt x="213507" y="444649"/>
                  </a:lnTo>
                  <a:lnTo>
                    <a:pt x="237269" y="408265"/>
                  </a:lnTo>
                  <a:lnTo>
                    <a:pt x="261356" y="373160"/>
                  </a:lnTo>
                  <a:lnTo>
                    <a:pt x="284774" y="338622"/>
                  </a:lnTo>
                  <a:lnTo>
                    <a:pt x="306002" y="304337"/>
                  </a:lnTo>
                  <a:lnTo>
                    <a:pt x="326257" y="272328"/>
                  </a:lnTo>
                  <a:lnTo>
                    <a:pt x="346079" y="242684"/>
                  </a:lnTo>
                  <a:lnTo>
                    <a:pt x="365709" y="215983"/>
                  </a:lnTo>
                  <a:lnTo>
                    <a:pt x="395010" y="182017"/>
                  </a:lnTo>
                  <a:lnTo>
                    <a:pt x="420372" y="151395"/>
                  </a:lnTo>
                  <a:lnTo>
                    <a:pt x="449130" y="118609"/>
                  </a:lnTo>
                  <a:lnTo>
                    <a:pt x="469109" y="86261"/>
                  </a:lnTo>
                  <a:lnTo>
                    <a:pt x="471243" y="79378"/>
                  </a:lnTo>
                  <a:lnTo>
                    <a:pt x="471001" y="76406"/>
                  </a:lnTo>
                  <a:lnTo>
                    <a:pt x="468567" y="70941"/>
                  </a:lnTo>
                  <a:lnTo>
                    <a:pt x="462635" y="63301"/>
                  </a:lnTo>
                  <a:lnTo>
                    <a:pt x="458087" y="60518"/>
                  </a:lnTo>
                  <a:lnTo>
                    <a:pt x="448800" y="58951"/>
                  </a:lnTo>
                  <a:lnTo>
                    <a:pt x="440306" y="59395"/>
                  </a:lnTo>
                  <a:lnTo>
                    <a:pt x="407161" y="67324"/>
                  </a:lnTo>
                  <a:lnTo>
                    <a:pt x="378000" y="78189"/>
                  </a:lnTo>
                  <a:lnTo>
                    <a:pt x="352771" y="80166"/>
                  </a:lnTo>
                  <a:lnTo>
                    <a:pt x="351444" y="79367"/>
                  </a:lnTo>
                  <a:lnTo>
                    <a:pt x="350560" y="78022"/>
                  </a:lnTo>
                  <a:lnTo>
                    <a:pt x="349970" y="76314"/>
                  </a:lnTo>
                  <a:lnTo>
                    <a:pt x="350388" y="74364"/>
                  </a:lnTo>
                  <a:lnTo>
                    <a:pt x="354727" y="65403"/>
                  </a:lnTo>
                  <a:lnTo>
                    <a:pt x="357853" y="56070"/>
                  </a:lnTo>
                  <a:lnTo>
                    <a:pt x="362556" y="47566"/>
                  </a:lnTo>
                  <a:lnTo>
                    <a:pt x="393761" y="13439"/>
                  </a:lnTo>
                  <a:lnTo>
                    <a:pt x="405846" y="5148"/>
                  </a:lnTo>
                  <a:lnTo>
                    <a:pt x="415829" y="1428"/>
                  </a:lnTo>
                  <a:lnTo>
                    <a:pt x="431465" y="0"/>
                  </a:lnTo>
                  <a:lnTo>
                    <a:pt x="436389" y="2088"/>
                  </a:lnTo>
                  <a:lnTo>
                    <a:pt x="438838" y="3781"/>
                  </a:lnTo>
                  <a:lnTo>
                    <a:pt x="446162" y="13917"/>
                  </a:lnTo>
                  <a:lnTo>
                    <a:pt x="454489" y="45292"/>
                  </a:lnTo>
                  <a:lnTo>
                    <a:pt x="460000" y="80413"/>
                  </a:lnTo>
                  <a:lnTo>
                    <a:pt x="468408" y="113334"/>
                  </a:lnTo>
                  <a:lnTo>
                    <a:pt x="480254" y="15323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8782235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err="1" smtClean="0"/>
              <a:t>AutocorTest</a:t>
            </a:r>
            <a:endParaRPr lang="en-US" dirty="0"/>
          </a:p>
        </p:txBody>
      </p:sp>
      <p:sp>
        <p:nvSpPr>
          <p:cNvPr id="3" name="Content Placeholder 2"/>
          <p:cNvSpPr>
            <a:spLocks noGrp="1"/>
          </p:cNvSpPr>
          <p:nvPr>
            <p:ph idx="1"/>
          </p:nvPr>
        </p:nvSpPr>
        <p:spPr>
          <a:xfrm>
            <a:off x="457200" y="1371600"/>
            <a:ext cx="8229600" cy="4754563"/>
          </a:xfrm>
        </p:spPr>
        <p:txBody>
          <a:bodyPr>
            <a:normAutofit/>
          </a:bodyPr>
          <a:lstStyle/>
          <a:p>
            <a:pPr marL="0" indent="0">
              <a:buNone/>
            </a:pPr>
            <a:r>
              <a:rPr lang="en-US" sz="2800" dirty="0"/>
              <a:t>The command </a:t>
            </a:r>
            <a:r>
              <a:rPr lang="en-US" sz="2800" dirty="0" err="1"/>
              <a:t>AutocorTest</a:t>
            </a:r>
            <a:r>
              <a:rPr lang="en-US" sz="2800" dirty="0"/>
              <a:t> tests the serial correlation in the </a:t>
            </a:r>
            <a:r>
              <a:rPr lang="en-US" sz="2800" dirty="0" smtClean="0"/>
              <a:t>residuals.</a:t>
            </a:r>
            <a:endParaRPr lang="en-US" sz="2800" dirty="0"/>
          </a:p>
          <a:p>
            <a:pPr marL="0" indent="0">
              <a:buNone/>
            </a:pPr>
            <a:endParaRPr lang="en-US" sz="2800" dirty="0"/>
          </a:p>
        </p:txBody>
      </p:sp>
      <p:pic>
        <p:nvPicPr>
          <p:cNvPr id="12290" name="Picture 2"/>
          <p:cNvPicPr>
            <a:picLocks noChangeAspect="1" noChangeArrowheads="1"/>
          </p:cNvPicPr>
          <p:nvPr/>
        </p:nvPicPr>
        <p:blipFill rotWithShape="1">
          <a:blip r:embed="rId205">
            <a:extLst>
              <a:ext uri="{28A0092B-C50C-407E-A947-70E740481C1C}">
                <a14:useLocalDpi xmlns:a14="http://schemas.microsoft.com/office/drawing/2010/main" val="0"/>
              </a:ext>
            </a:extLst>
          </a:blip>
          <a:srcRect l="891" t="62862" r="67407" b="9859"/>
          <a:stretch/>
        </p:blipFill>
        <p:spPr bwMode="auto">
          <a:xfrm>
            <a:off x="1295400" y="2667000"/>
            <a:ext cx="7107042" cy="3438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725" name="SMARTInkShape-2614"/>
          <p:cNvSpPr/>
          <p:nvPr>
            <p:custDataLst>
              <p:tags r:id="rId1"/>
            </p:custDataLst>
          </p:nvPr>
        </p:nvSpPr>
        <p:spPr>
          <a:xfrm>
            <a:off x="1205098" y="2987140"/>
            <a:ext cx="2359018" cy="708439"/>
          </a:xfrm>
          <a:custGeom>
            <a:avLst/>
            <a:gdLst/>
            <a:ahLst/>
            <a:cxnLst/>
            <a:rect l="0" t="0" r="0" b="0"/>
            <a:pathLst>
              <a:path w="2359018" h="708439">
                <a:moveTo>
                  <a:pt x="2264071" y="248317"/>
                </a:moveTo>
                <a:lnTo>
                  <a:pt x="2264071" y="248317"/>
                </a:lnTo>
                <a:lnTo>
                  <a:pt x="2232770" y="219180"/>
                </a:lnTo>
                <a:lnTo>
                  <a:pt x="2207624" y="198722"/>
                </a:lnTo>
                <a:lnTo>
                  <a:pt x="2192419" y="187756"/>
                </a:lnTo>
                <a:lnTo>
                  <a:pt x="2173787" y="178587"/>
                </a:lnTo>
                <a:lnTo>
                  <a:pt x="2139899" y="167530"/>
                </a:lnTo>
                <a:lnTo>
                  <a:pt x="2129357" y="163722"/>
                </a:lnTo>
                <a:lnTo>
                  <a:pt x="2093521" y="155111"/>
                </a:lnTo>
                <a:lnTo>
                  <a:pt x="2059235" y="143542"/>
                </a:lnTo>
                <a:lnTo>
                  <a:pt x="2028791" y="135065"/>
                </a:lnTo>
                <a:lnTo>
                  <a:pt x="1993635" y="119763"/>
                </a:lnTo>
                <a:lnTo>
                  <a:pt x="1957297" y="107178"/>
                </a:lnTo>
                <a:lnTo>
                  <a:pt x="1923085" y="102409"/>
                </a:lnTo>
                <a:lnTo>
                  <a:pt x="1892042" y="94494"/>
                </a:lnTo>
                <a:lnTo>
                  <a:pt x="1858590" y="85116"/>
                </a:lnTo>
                <a:lnTo>
                  <a:pt x="1825743" y="75449"/>
                </a:lnTo>
                <a:lnTo>
                  <a:pt x="1798325" y="68970"/>
                </a:lnTo>
                <a:lnTo>
                  <a:pt x="1762144" y="64205"/>
                </a:lnTo>
                <a:lnTo>
                  <a:pt x="1727435" y="59567"/>
                </a:lnTo>
                <a:lnTo>
                  <a:pt x="1698957" y="58764"/>
                </a:lnTo>
                <a:lnTo>
                  <a:pt x="1669961" y="54648"/>
                </a:lnTo>
                <a:lnTo>
                  <a:pt x="1640811" y="52167"/>
                </a:lnTo>
                <a:lnTo>
                  <a:pt x="1607739" y="51432"/>
                </a:lnTo>
                <a:lnTo>
                  <a:pt x="1576119" y="51214"/>
                </a:lnTo>
                <a:lnTo>
                  <a:pt x="1546193" y="51149"/>
                </a:lnTo>
                <a:lnTo>
                  <a:pt x="1516767" y="47253"/>
                </a:lnTo>
                <a:lnTo>
                  <a:pt x="1483613" y="44836"/>
                </a:lnTo>
                <a:lnTo>
                  <a:pt x="1451970" y="44120"/>
                </a:lnTo>
                <a:lnTo>
                  <a:pt x="1422036" y="43908"/>
                </a:lnTo>
                <a:lnTo>
                  <a:pt x="1388731" y="43845"/>
                </a:lnTo>
                <a:lnTo>
                  <a:pt x="1357043" y="43826"/>
                </a:lnTo>
                <a:lnTo>
                  <a:pt x="1323219" y="43821"/>
                </a:lnTo>
                <a:lnTo>
                  <a:pt x="1291376" y="43819"/>
                </a:lnTo>
                <a:lnTo>
                  <a:pt x="1261383" y="43819"/>
                </a:lnTo>
                <a:lnTo>
                  <a:pt x="1228061" y="43818"/>
                </a:lnTo>
                <a:lnTo>
                  <a:pt x="1196368" y="39941"/>
                </a:lnTo>
                <a:lnTo>
                  <a:pt x="1162542" y="37530"/>
                </a:lnTo>
                <a:lnTo>
                  <a:pt x="1130699" y="36816"/>
                </a:lnTo>
                <a:lnTo>
                  <a:pt x="1100706" y="36604"/>
                </a:lnTo>
                <a:lnTo>
                  <a:pt x="1071261" y="36541"/>
                </a:lnTo>
                <a:lnTo>
                  <a:pt x="1041979" y="32645"/>
                </a:lnTo>
                <a:lnTo>
                  <a:pt x="1012745" y="30229"/>
                </a:lnTo>
                <a:lnTo>
                  <a:pt x="983524" y="29513"/>
                </a:lnTo>
                <a:lnTo>
                  <a:pt x="950431" y="25423"/>
                </a:lnTo>
                <a:lnTo>
                  <a:pt x="922683" y="22950"/>
                </a:lnTo>
                <a:lnTo>
                  <a:pt x="895165" y="22216"/>
                </a:lnTo>
                <a:lnTo>
                  <a:pt x="866454" y="21999"/>
                </a:lnTo>
                <a:lnTo>
                  <a:pt x="837389" y="21935"/>
                </a:lnTo>
                <a:lnTo>
                  <a:pt x="808219" y="21916"/>
                </a:lnTo>
                <a:lnTo>
                  <a:pt x="779018" y="18033"/>
                </a:lnTo>
                <a:lnTo>
                  <a:pt x="749808" y="15620"/>
                </a:lnTo>
                <a:lnTo>
                  <a:pt x="720595" y="11028"/>
                </a:lnTo>
                <a:lnTo>
                  <a:pt x="686662" y="8037"/>
                </a:lnTo>
                <a:lnTo>
                  <a:pt x="659056" y="6707"/>
                </a:lnTo>
                <a:lnTo>
                  <a:pt x="622811" y="1563"/>
                </a:lnTo>
                <a:lnTo>
                  <a:pt x="588091" y="307"/>
                </a:lnTo>
                <a:lnTo>
                  <a:pt x="554994" y="58"/>
                </a:lnTo>
                <a:lnTo>
                  <a:pt x="520204" y="9"/>
                </a:lnTo>
                <a:lnTo>
                  <a:pt x="485770" y="0"/>
                </a:lnTo>
                <a:lnTo>
                  <a:pt x="453542" y="809"/>
                </a:lnTo>
                <a:lnTo>
                  <a:pt x="423732" y="5778"/>
                </a:lnTo>
                <a:lnTo>
                  <a:pt x="390524" y="7000"/>
                </a:lnTo>
                <a:lnTo>
                  <a:pt x="359348" y="12261"/>
                </a:lnTo>
                <a:lnTo>
                  <a:pt x="327715" y="18173"/>
                </a:lnTo>
                <a:lnTo>
                  <a:pt x="292001" y="27197"/>
                </a:lnTo>
                <a:lnTo>
                  <a:pt x="260608" y="29758"/>
                </a:lnTo>
                <a:lnTo>
                  <a:pt x="226088" y="35465"/>
                </a:lnTo>
                <a:lnTo>
                  <a:pt x="192709" y="42711"/>
                </a:lnTo>
                <a:lnTo>
                  <a:pt x="168703" y="44411"/>
                </a:lnTo>
                <a:lnTo>
                  <a:pt x="150136" y="49556"/>
                </a:lnTo>
                <a:lnTo>
                  <a:pt x="138941" y="51237"/>
                </a:lnTo>
                <a:lnTo>
                  <a:pt x="122978" y="56765"/>
                </a:lnTo>
                <a:lnTo>
                  <a:pt x="92582" y="59172"/>
                </a:lnTo>
                <a:lnTo>
                  <a:pt x="78218" y="64705"/>
                </a:lnTo>
                <a:lnTo>
                  <a:pt x="60864" y="66481"/>
                </a:lnTo>
                <a:lnTo>
                  <a:pt x="51110" y="71498"/>
                </a:lnTo>
                <a:lnTo>
                  <a:pt x="45246" y="72729"/>
                </a:lnTo>
                <a:lnTo>
                  <a:pt x="32723" y="84122"/>
                </a:lnTo>
                <a:lnTo>
                  <a:pt x="30763" y="88240"/>
                </a:lnTo>
                <a:lnTo>
                  <a:pt x="29506" y="93619"/>
                </a:lnTo>
                <a:lnTo>
                  <a:pt x="24238" y="100512"/>
                </a:lnTo>
                <a:lnTo>
                  <a:pt x="22935" y="104992"/>
                </a:lnTo>
                <a:lnTo>
                  <a:pt x="21287" y="119500"/>
                </a:lnTo>
                <a:lnTo>
                  <a:pt x="16934" y="129179"/>
                </a:lnTo>
                <a:lnTo>
                  <a:pt x="10803" y="165645"/>
                </a:lnTo>
                <a:lnTo>
                  <a:pt x="7491" y="198821"/>
                </a:lnTo>
                <a:lnTo>
                  <a:pt x="6492" y="222214"/>
                </a:lnTo>
                <a:lnTo>
                  <a:pt x="660" y="245791"/>
                </a:lnTo>
                <a:lnTo>
                  <a:pt x="0" y="279892"/>
                </a:lnTo>
                <a:lnTo>
                  <a:pt x="795" y="302617"/>
                </a:lnTo>
                <a:lnTo>
                  <a:pt x="6834" y="328058"/>
                </a:lnTo>
                <a:lnTo>
                  <a:pt x="7896" y="334070"/>
                </a:lnTo>
                <a:lnTo>
                  <a:pt x="16290" y="357403"/>
                </a:lnTo>
                <a:lnTo>
                  <a:pt x="19403" y="362531"/>
                </a:lnTo>
                <a:lnTo>
                  <a:pt x="21966" y="369981"/>
                </a:lnTo>
                <a:lnTo>
                  <a:pt x="41683" y="394386"/>
                </a:lnTo>
                <a:lnTo>
                  <a:pt x="42389" y="396821"/>
                </a:lnTo>
                <a:lnTo>
                  <a:pt x="44484" y="398444"/>
                </a:lnTo>
                <a:lnTo>
                  <a:pt x="57342" y="403213"/>
                </a:lnTo>
                <a:lnTo>
                  <a:pt x="71253" y="413252"/>
                </a:lnTo>
                <a:lnTo>
                  <a:pt x="86074" y="417860"/>
                </a:lnTo>
                <a:lnTo>
                  <a:pt x="104612" y="427864"/>
                </a:lnTo>
                <a:lnTo>
                  <a:pt x="136645" y="437074"/>
                </a:lnTo>
                <a:lnTo>
                  <a:pt x="170417" y="445580"/>
                </a:lnTo>
                <a:lnTo>
                  <a:pt x="206645" y="454484"/>
                </a:lnTo>
                <a:lnTo>
                  <a:pt x="240547" y="461788"/>
                </a:lnTo>
                <a:lnTo>
                  <a:pt x="251347" y="464918"/>
                </a:lnTo>
                <a:lnTo>
                  <a:pt x="287371" y="472222"/>
                </a:lnTo>
                <a:lnTo>
                  <a:pt x="323845" y="479525"/>
                </a:lnTo>
                <a:lnTo>
                  <a:pt x="358184" y="485577"/>
                </a:lnTo>
                <a:lnTo>
                  <a:pt x="388635" y="488838"/>
                </a:lnTo>
                <a:lnTo>
                  <a:pt x="423792" y="494287"/>
                </a:lnTo>
                <a:lnTo>
                  <a:pt x="460131" y="500204"/>
                </a:lnTo>
                <a:lnTo>
                  <a:pt x="496624" y="505612"/>
                </a:lnTo>
                <a:lnTo>
                  <a:pt x="525835" y="510131"/>
                </a:lnTo>
                <a:lnTo>
                  <a:pt x="560068" y="516043"/>
                </a:lnTo>
                <a:lnTo>
                  <a:pt x="591115" y="520216"/>
                </a:lnTo>
                <a:lnTo>
                  <a:pt x="620692" y="524737"/>
                </a:lnTo>
                <a:lnTo>
                  <a:pt x="655808" y="526442"/>
                </a:lnTo>
                <a:lnTo>
                  <a:pt x="691838" y="531587"/>
                </a:lnTo>
                <a:lnTo>
                  <a:pt x="722639" y="532844"/>
                </a:lnTo>
                <a:lnTo>
                  <a:pt x="757186" y="538112"/>
                </a:lnTo>
                <a:lnTo>
                  <a:pt x="790459" y="542158"/>
                </a:lnTo>
                <a:lnTo>
                  <a:pt x="818479" y="546101"/>
                </a:lnTo>
                <a:lnTo>
                  <a:pt x="853150" y="547433"/>
                </a:lnTo>
                <a:lnTo>
                  <a:pt x="888461" y="552715"/>
                </a:lnTo>
                <a:lnTo>
                  <a:pt x="921885" y="556764"/>
                </a:lnTo>
                <a:lnTo>
                  <a:pt x="949931" y="560708"/>
                </a:lnTo>
                <a:lnTo>
                  <a:pt x="978799" y="561876"/>
                </a:lnTo>
                <a:lnTo>
                  <a:pt x="1013756" y="566148"/>
                </a:lnTo>
                <a:lnTo>
                  <a:pt x="1049936" y="568975"/>
                </a:lnTo>
                <a:lnTo>
                  <a:pt x="1078670" y="570277"/>
                </a:lnTo>
                <a:lnTo>
                  <a:pt x="1106930" y="575441"/>
                </a:lnTo>
                <a:lnTo>
                  <a:pt x="1140865" y="582293"/>
                </a:lnTo>
                <a:lnTo>
                  <a:pt x="1168999" y="585854"/>
                </a:lnTo>
                <a:lnTo>
                  <a:pt x="1203709" y="590451"/>
                </a:lnTo>
                <a:lnTo>
                  <a:pt x="1239839" y="592170"/>
                </a:lnTo>
                <a:lnTo>
                  <a:pt x="1268565" y="597347"/>
                </a:lnTo>
                <a:lnTo>
                  <a:pt x="1296823" y="603208"/>
                </a:lnTo>
                <a:lnTo>
                  <a:pt x="1330757" y="607764"/>
                </a:lnTo>
                <a:lnTo>
                  <a:pt x="1358890" y="611795"/>
                </a:lnTo>
                <a:lnTo>
                  <a:pt x="1387784" y="612990"/>
                </a:lnTo>
                <a:lnTo>
                  <a:pt x="1422751" y="617270"/>
                </a:lnTo>
                <a:lnTo>
                  <a:pt x="1458121" y="620911"/>
                </a:lnTo>
                <a:lnTo>
                  <a:pt x="1491556" y="626439"/>
                </a:lnTo>
                <a:lnTo>
                  <a:pt x="1519604" y="627608"/>
                </a:lnTo>
                <a:lnTo>
                  <a:pt x="1548473" y="630118"/>
                </a:lnTo>
                <a:lnTo>
                  <a:pt x="1583431" y="634359"/>
                </a:lnTo>
                <a:lnTo>
                  <a:pt x="1619610" y="640216"/>
                </a:lnTo>
                <a:lnTo>
                  <a:pt x="1648344" y="641969"/>
                </a:lnTo>
                <a:lnTo>
                  <a:pt x="1677416" y="643300"/>
                </a:lnTo>
                <a:lnTo>
                  <a:pt x="1705776" y="647661"/>
                </a:lnTo>
                <a:lnTo>
                  <a:pt x="1739745" y="649546"/>
                </a:lnTo>
                <a:lnTo>
                  <a:pt x="1767885" y="652036"/>
                </a:lnTo>
                <a:lnTo>
                  <a:pt x="1796780" y="655750"/>
                </a:lnTo>
                <a:lnTo>
                  <a:pt x="1831748" y="657005"/>
                </a:lnTo>
                <a:lnTo>
                  <a:pt x="1867929" y="658064"/>
                </a:lnTo>
                <a:lnTo>
                  <a:pt x="1904170" y="663083"/>
                </a:lnTo>
                <a:lnTo>
                  <a:pt x="1938890" y="664314"/>
                </a:lnTo>
                <a:lnTo>
                  <a:pt x="1971986" y="669576"/>
                </a:lnTo>
                <a:lnTo>
                  <a:pt x="1999448" y="671226"/>
                </a:lnTo>
                <a:lnTo>
                  <a:pt x="2035644" y="673947"/>
                </a:lnTo>
                <a:lnTo>
                  <a:pt x="2070355" y="678182"/>
                </a:lnTo>
                <a:lnTo>
                  <a:pt x="2102638" y="684037"/>
                </a:lnTo>
                <a:lnTo>
                  <a:pt x="2132459" y="686036"/>
                </a:lnTo>
                <a:lnTo>
                  <a:pt x="2161793" y="690308"/>
                </a:lnTo>
                <a:lnTo>
                  <a:pt x="2191030" y="693947"/>
                </a:lnTo>
                <a:lnTo>
                  <a:pt x="2223676" y="700028"/>
                </a:lnTo>
                <a:lnTo>
                  <a:pt x="2258084" y="701038"/>
                </a:lnTo>
                <a:lnTo>
                  <a:pt x="2290539" y="707414"/>
                </a:lnTo>
                <a:lnTo>
                  <a:pt x="2326602" y="708420"/>
                </a:lnTo>
                <a:lnTo>
                  <a:pt x="2346815" y="708438"/>
                </a:lnTo>
                <a:lnTo>
                  <a:pt x="2348447" y="707626"/>
                </a:lnTo>
                <a:lnTo>
                  <a:pt x="2349536" y="706274"/>
                </a:lnTo>
                <a:lnTo>
                  <a:pt x="2350262" y="704561"/>
                </a:lnTo>
                <a:lnTo>
                  <a:pt x="2351557" y="703419"/>
                </a:lnTo>
                <a:lnTo>
                  <a:pt x="2357874" y="701436"/>
                </a:lnTo>
                <a:lnTo>
                  <a:pt x="2358509" y="699104"/>
                </a:lnTo>
                <a:lnTo>
                  <a:pt x="2359013" y="663960"/>
                </a:lnTo>
                <a:lnTo>
                  <a:pt x="2359017" y="629564"/>
                </a:lnTo>
                <a:lnTo>
                  <a:pt x="2359017" y="601158"/>
                </a:lnTo>
                <a:lnTo>
                  <a:pt x="2359017" y="573771"/>
                </a:lnTo>
                <a:lnTo>
                  <a:pt x="2355140" y="545099"/>
                </a:lnTo>
                <a:lnTo>
                  <a:pt x="2352729" y="516045"/>
                </a:lnTo>
                <a:lnTo>
                  <a:pt x="2352014" y="486878"/>
                </a:lnTo>
                <a:lnTo>
                  <a:pt x="2347925" y="457678"/>
                </a:lnTo>
                <a:lnTo>
                  <a:pt x="2345452" y="428469"/>
                </a:lnTo>
                <a:lnTo>
                  <a:pt x="2344719" y="399256"/>
                </a:lnTo>
                <a:lnTo>
                  <a:pt x="2340624" y="370042"/>
                </a:lnTo>
                <a:lnTo>
                  <a:pt x="2331971" y="336921"/>
                </a:lnTo>
                <a:lnTo>
                  <a:pt x="2320030" y="303445"/>
                </a:lnTo>
                <a:lnTo>
                  <a:pt x="2311743" y="270388"/>
                </a:lnTo>
                <a:lnTo>
                  <a:pt x="2302011" y="253548"/>
                </a:lnTo>
                <a:lnTo>
                  <a:pt x="2278679" y="2337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732" name="SMARTInkShape-Group494"/>
          <p:cNvGrpSpPr/>
          <p:nvPr/>
        </p:nvGrpSpPr>
        <p:grpSpPr>
          <a:xfrm>
            <a:off x="5003923" y="2052288"/>
            <a:ext cx="473714" cy="503467"/>
            <a:chOff x="5003923" y="2052288"/>
            <a:chExt cx="473714" cy="503467"/>
          </a:xfrm>
        </p:grpSpPr>
        <p:sp>
          <p:nvSpPr>
            <p:cNvPr id="12726" name="SMARTInkShape-2615"/>
            <p:cNvSpPr/>
            <p:nvPr>
              <p:custDataLst>
                <p:tags r:id="rId198"/>
              </p:custDataLst>
            </p:nvPr>
          </p:nvSpPr>
          <p:spPr>
            <a:xfrm>
              <a:off x="5090851" y="2309478"/>
              <a:ext cx="138466" cy="42255"/>
            </a:xfrm>
            <a:custGeom>
              <a:avLst/>
              <a:gdLst/>
              <a:ahLst/>
              <a:cxnLst/>
              <a:rect l="0" t="0" r="0" b="0"/>
              <a:pathLst>
                <a:path w="138466" h="42255">
                  <a:moveTo>
                    <a:pt x="7002" y="42254"/>
                  </a:moveTo>
                  <a:lnTo>
                    <a:pt x="7002" y="42254"/>
                  </a:lnTo>
                  <a:lnTo>
                    <a:pt x="714" y="42254"/>
                  </a:lnTo>
                  <a:lnTo>
                    <a:pt x="375" y="41442"/>
                  </a:lnTo>
                  <a:lnTo>
                    <a:pt x="0" y="38376"/>
                  </a:lnTo>
                  <a:lnTo>
                    <a:pt x="1996" y="34309"/>
                  </a:lnTo>
                  <a:lnTo>
                    <a:pt x="9890" y="25085"/>
                  </a:lnTo>
                  <a:lnTo>
                    <a:pt x="14507" y="22451"/>
                  </a:lnTo>
                  <a:lnTo>
                    <a:pt x="51018" y="7765"/>
                  </a:lnTo>
                  <a:lnTo>
                    <a:pt x="81025" y="984"/>
                  </a:lnTo>
                  <a:lnTo>
                    <a:pt x="101429" y="0"/>
                  </a:lnTo>
                  <a:lnTo>
                    <a:pt x="138465" y="573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27" name="SMARTInkShape-2616"/>
            <p:cNvSpPr/>
            <p:nvPr>
              <p:custDataLst>
                <p:tags r:id="rId199"/>
              </p:custDataLst>
            </p:nvPr>
          </p:nvSpPr>
          <p:spPr>
            <a:xfrm>
              <a:off x="5003923" y="2052288"/>
              <a:ext cx="42806" cy="474561"/>
            </a:xfrm>
            <a:custGeom>
              <a:avLst/>
              <a:gdLst/>
              <a:ahLst/>
              <a:cxnLst/>
              <a:rect l="0" t="0" r="0" b="0"/>
              <a:pathLst>
                <a:path w="42806" h="474561">
                  <a:moveTo>
                    <a:pt x="42805" y="0"/>
                  </a:moveTo>
                  <a:lnTo>
                    <a:pt x="42805" y="0"/>
                  </a:lnTo>
                  <a:lnTo>
                    <a:pt x="42805" y="35325"/>
                  </a:lnTo>
                  <a:lnTo>
                    <a:pt x="42805" y="68700"/>
                  </a:lnTo>
                  <a:lnTo>
                    <a:pt x="40642" y="95825"/>
                  </a:lnTo>
                  <a:lnTo>
                    <a:pt x="37024" y="124420"/>
                  </a:lnTo>
                  <a:lnTo>
                    <a:pt x="33789" y="155615"/>
                  </a:lnTo>
                  <a:lnTo>
                    <a:pt x="27692" y="190555"/>
                  </a:lnTo>
                  <a:lnTo>
                    <a:pt x="22909" y="226605"/>
                  </a:lnTo>
                  <a:lnTo>
                    <a:pt x="19327" y="262984"/>
                  </a:lnTo>
                  <a:lnTo>
                    <a:pt x="15291" y="299461"/>
                  </a:lnTo>
                  <a:lnTo>
                    <a:pt x="14095" y="333802"/>
                  </a:lnTo>
                  <a:lnTo>
                    <a:pt x="11577" y="364535"/>
                  </a:lnTo>
                  <a:lnTo>
                    <a:pt x="7333" y="400124"/>
                  </a:lnTo>
                  <a:lnTo>
                    <a:pt x="6425" y="435840"/>
                  </a:lnTo>
                  <a:lnTo>
                    <a:pt x="6296" y="468278"/>
                  </a:lnTo>
                  <a:lnTo>
                    <a:pt x="5482" y="470427"/>
                  </a:lnTo>
                  <a:lnTo>
                    <a:pt x="4128" y="471861"/>
                  </a:lnTo>
                  <a:lnTo>
                    <a:pt x="0" y="474162"/>
                  </a:lnTo>
                  <a:lnTo>
                    <a:pt x="473" y="474350"/>
                  </a:lnTo>
                  <a:lnTo>
                    <a:pt x="3163" y="474560"/>
                  </a:lnTo>
                  <a:lnTo>
                    <a:pt x="4205" y="473805"/>
                  </a:lnTo>
                  <a:lnTo>
                    <a:pt x="6014" y="468425"/>
                  </a:lnTo>
                  <a:lnTo>
                    <a:pt x="6288" y="4528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28" name="SMARTInkShape-2617"/>
            <p:cNvSpPr/>
            <p:nvPr>
              <p:custDataLst>
                <p:tags r:id="rId200"/>
              </p:custDataLst>
            </p:nvPr>
          </p:nvSpPr>
          <p:spPr>
            <a:xfrm>
              <a:off x="5163585" y="2143025"/>
              <a:ext cx="14608" cy="382507"/>
            </a:xfrm>
            <a:custGeom>
              <a:avLst/>
              <a:gdLst/>
              <a:ahLst/>
              <a:cxnLst/>
              <a:rect l="0" t="0" r="0" b="0"/>
              <a:pathLst>
                <a:path w="14608" h="382507">
                  <a:moveTo>
                    <a:pt x="0" y="4208"/>
                  </a:moveTo>
                  <a:lnTo>
                    <a:pt x="0" y="4208"/>
                  </a:lnTo>
                  <a:lnTo>
                    <a:pt x="0" y="331"/>
                  </a:lnTo>
                  <a:lnTo>
                    <a:pt x="811" y="0"/>
                  </a:lnTo>
                  <a:lnTo>
                    <a:pt x="6288" y="3494"/>
                  </a:lnTo>
                  <a:lnTo>
                    <a:pt x="6852" y="6055"/>
                  </a:lnTo>
                  <a:lnTo>
                    <a:pt x="7285" y="37837"/>
                  </a:lnTo>
                  <a:lnTo>
                    <a:pt x="7299" y="71293"/>
                  </a:lnTo>
                  <a:lnTo>
                    <a:pt x="7302" y="101719"/>
                  </a:lnTo>
                  <a:lnTo>
                    <a:pt x="7303" y="136431"/>
                  </a:lnTo>
                  <a:lnTo>
                    <a:pt x="7303" y="172414"/>
                  </a:lnTo>
                  <a:lnTo>
                    <a:pt x="7303" y="208773"/>
                  </a:lnTo>
                  <a:lnTo>
                    <a:pt x="7303" y="245244"/>
                  </a:lnTo>
                  <a:lnTo>
                    <a:pt x="9467" y="279584"/>
                  </a:lnTo>
                  <a:lnTo>
                    <a:pt x="13084" y="308153"/>
                  </a:lnTo>
                  <a:lnTo>
                    <a:pt x="14406" y="341273"/>
                  </a:lnTo>
                  <a:lnTo>
                    <a:pt x="14603" y="376474"/>
                  </a:lnTo>
                  <a:lnTo>
                    <a:pt x="14606" y="382506"/>
                  </a:lnTo>
                  <a:lnTo>
                    <a:pt x="14607" y="373695"/>
                  </a:lnTo>
                  <a:lnTo>
                    <a:pt x="7754" y="338506"/>
                  </a:lnTo>
                  <a:lnTo>
                    <a:pt x="7604" y="336626"/>
                  </a:lnTo>
                  <a:lnTo>
                    <a:pt x="0" y="31825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29" name="SMARTInkShape-2618"/>
            <p:cNvSpPr/>
            <p:nvPr>
              <p:custDataLst>
                <p:tags r:id="rId201"/>
              </p:custDataLst>
            </p:nvPr>
          </p:nvSpPr>
          <p:spPr>
            <a:xfrm>
              <a:off x="5455725" y="2396568"/>
              <a:ext cx="21912" cy="42807"/>
            </a:xfrm>
            <a:custGeom>
              <a:avLst/>
              <a:gdLst/>
              <a:ahLst/>
              <a:cxnLst/>
              <a:rect l="0" t="0" r="0" b="0"/>
              <a:pathLst>
                <a:path w="21912" h="42807">
                  <a:moveTo>
                    <a:pt x="21911" y="6288"/>
                  </a:moveTo>
                  <a:lnTo>
                    <a:pt x="21911" y="6288"/>
                  </a:lnTo>
                  <a:lnTo>
                    <a:pt x="15622" y="0"/>
                  </a:lnTo>
                  <a:lnTo>
                    <a:pt x="15284" y="473"/>
                  </a:lnTo>
                  <a:lnTo>
                    <a:pt x="14908" y="3163"/>
                  </a:lnTo>
                  <a:lnTo>
                    <a:pt x="13996" y="4204"/>
                  </a:lnTo>
                  <a:lnTo>
                    <a:pt x="10819" y="5362"/>
                  </a:lnTo>
                  <a:lnTo>
                    <a:pt x="9647" y="6482"/>
                  </a:lnTo>
                  <a:lnTo>
                    <a:pt x="1107" y="25843"/>
                  </a:lnTo>
                  <a:lnTo>
                    <a:pt x="0" y="428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30" name="SMARTInkShape-2619"/>
            <p:cNvSpPr/>
            <p:nvPr>
              <p:custDataLst>
                <p:tags r:id="rId202"/>
              </p:custDataLst>
            </p:nvPr>
          </p:nvSpPr>
          <p:spPr>
            <a:xfrm>
              <a:off x="5266610" y="2366339"/>
              <a:ext cx="79564" cy="189416"/>
            </a:xfrm>
            <a:custGeom>
              <a:avLst/>
              <a:gdLst/>
              <a:ahLst/>
              <a:cxnLst/>
              <a:rect l="0" t="0" r="0" b="0"/>
              <a:pathLst>
                <a:path w="79564" h="189416">
                  <a:moveTo>
                    <a:pt x="72259" y="21910"/>
                  </a:moveTo>
                  <a:lnTo>
                    <a:pt x="72259" y="21910"/>
                  </a:lnTo>
                  <a:lnTo>
                    <a:pt x="72259" y="15622"/>
                  </a:lnTo>
                  <a:lnTo>
                    <a:pt x="67240" y="8976"/>
                  </a:lnTo>
                  <a:lnTo>
                    <a:pt x="65971" y="4530"/>
                  </a:lnTo>
                  <a:lnTo>
                    <a:pt x="64821" y="3020"/>
                  </a:lnTo>
                  <a:lnTo>
                    <a:pt x="61380" y="1342"/>
                  </a:lnTo>
                  <a:lnTo>
                    <a:pt x="59325" y="1706"/>
                  </a:lnTo>
                  <a:lnTo>
                    <a:pt x="52557" y="6096"/>
                  </a:lnTo>
                  <a:lnTo>
                    <a:pt x="45411" y="13347"/>
                  </a:lnTo>
                  <a:lnTo>
                    <a:pt x="28433" y="46196"/>
                  </a:lnTo>
                  <a:lnTo>
                    <a:pt x="14822" y="77381"/>
                  </a:lnTo>
                  <a:lnTo>
                    <a:pt x="3146" y="108968"/>
                  </a:lnTo>
                  <a:lnTo>
                    <a:pt x="0" y="138651"/>
                  </a:lnTo>
                  <a:lnTo>
                    <a:pt x="138" y="168626"/>
                  </a:lnTo>
                  <a:lnTo>
                    <a:pt x="3146" y="175841"/>
                  </a:lnTo>
                  <a:lnTo>
                    <a:pt x="9403" y="184466"/>
                  </a:lnTo>
                  <a:lnTo>
                    <a:pt x="14027" y="187480"/>
                  </a:lnTo>
                  <a:lnTo>
                    <a:pt x="21193" y="189177"/>
                  </a:lnTo>
                  <a:lnTo>
                    <a:pt x="23608" y="189415"/>
                  </a:lnTo>
                  <a:lnTo>
                    <a:pt x="28455" y="187515"/>
                  </a:lnTo>
                  <a:lnTo>
                    <a:pt x="30884" y="185873"/>
                  </a:lnTo>
                  <a:lnTo>
                    <a:pt x="32503" y="183155"/>
                  </a:lnTo>
                  <a:lnTo>
                    <a:pt x="37265" y="169295"/>
                  </a:lnTo>
                  <a:lnTo>
                    <a:pt x="50483" y="143380"/>
                  </a:lnTo>
                  <a:lnTo>
                    <a:pt x="55528" y="123362"/>
                  </a:lnTo>
                  <a:lnTo>
                    <a:pt x="59187" y="104177"/>
                  </a:lnTo>
                  <a:lnTo>
                    <a:pt x="68495" y="68278"/>
                  </a:lnTo>
                  <a:lnTo>
                    <a:pt x="72039" y="34901"/>
                  </a:lnTo>
                  <a:lnTo>
                    <a:pt x="72250" y="9888"/>
                  </a:lnTo>
                  <a:lnTo>
                    <a:pt x="74419" y="6288"/>
                  </a:lnTo>
                  <a:lnTo>
                    <a:pt x="7956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31" name="SMARTInkShape-2620"/>
            <p:cNvSpPr/>
            <p:nvPr>
              <p:custDataLst>
                <p:tags r:id="rId203"/>
              </p:custDataLst>
            </p:nvPr>
          </p:nvSpPr>
          <p:spPr>
            <a:xfrm>
              <a:off x="5463029" y="2162855"/>
              <a:ext cx="7304" cy="50111"/>
            </a:xfrm>
            <a:custGeom>
              <a:avLst/>
              <a:gdLst/>
              <a:ahLst/>
              <a:cxnLst/>
              <a:rect l="0" t="0" r="0" b="0"/>
              <a:pathLst>
                <a:path w="7304" h="50111">
                  <a:moveTo>
                    <a:pt x="0" y="6289"/>
                  </a:moveTo>
                  <a:lnTo>
                    <a:pt x="0" y="6289"/>
                  </a:lnTo>
                  <a:lnTo>
                    <a:pt x="0" y="0"/>
                  </a:lnTo>
                  <a:lnTo>
                    <a:pt x="0" y="20250"/>
                  </a:lnTo>
                  <a:lnTo>
                    <a:pt x="2164" y="26830"/>
                  </a:lnTo>
                  <a:lnTo>
                    <a:pt x="6288" y="33790"/>
                  </a:lnTo>
                  <a:lnTo>
                    <a:pt x="7303" y="501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50" name="SMARTInkShape-Group495"/>
          <p:cNvGrpSpPr/>
          <p:nvPr/>
        </p:nvGrpSpPr>
        <p:grpSpPr>
          <a:xfrm>
            <a:off x="5602492" y="2129215"/>
            <a:ext cx="2818461" cy="872530"/>
            <a:chOff x="5602492" y="2129215"/>
            <a:chExt cx="2818461" cy="872530"/>
          </a:xfrm>
        </p:grpSpPr>
        <p:sp>
          <p:nvSpPr>
            <p:cNvPr id="12733" name="SMARTInkShape-2621"/>
            <p:cNvSpPr/>
            <p:nvPr>
              <p:custDataLst>
                <p:tags r:id="rId181"/>
              </p:custDataLst>
            </p:nvPr>
          </p:nvSpPr>
          <p:spPr>
            <a:xfrm>
              <a:off x="6799572" y="2402856"/>
              <a:ext cx="109554" cy="29215"/>
            </a:xfrm>
            <a:custGeom>
              <a:avLst/>
              <a:gdLst/>
              <a:ahLst/>
              <a:cxnLst/>
              <a:rect l="0" t="0" r="0" b="0"/>
              <a:pathLst>
                <a:path w="109554" h="29215">
                  <a:moveTo>
                    <a:pt x="0" y="0"/>
                  </a:moveTo>
                  <a:lnTo>
                    <a:pt x="0" y="0"/>
                  </a:lnTo>
                  <a:lnTo>
                    <a:pt x="3877" y="0"/>
                  </a:lnTo>
                  <a:lnTo>
                    <a:pt x="32018" y="6627"/>
                  </a:lnTo>
                  <a:lnTo>
                    <a:pt x="60895" y="8056"/>
                  </a:lnTo>
                  <a:lnTo>
                    <a:pt x="96401" y="19933"/>
                  </a:lnTo>
                  <a:lnTo>
                    <a:pt x="100461" y="21843"/>
                  </a:lnTo>
                  <a:lnTo>
                    <a:pt x="109553" y="29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34" name="SMARTInkShape-2622"/>
            <p:cNvSpPr/>
            <p:nvPr>
              <p:custDataLst>
                <p:tags r:id="rId182"/>
              </p:custDataLst>
            </p:nvPr>
          </p:nvSpPr>
          <p:spPr>
            <a:xfrm>
              <a:off x="7493405" y="2417613"/>
              <a:ext cx="124161" cy="29065"/>
            </a:xfrm>
            <a:custGeom>
              <a:avLst/>
              <a:gdLst/>
              <a:ahLst/>
              <a:cxnLst/>
              <a:rect l="0" t="0" r="0" b="0"/>
              <a:pathLst>
                <a:path w="124161" h="29065">
                  <a:moveTo>
                    <a:pt x="0" y="29064"/>
                  </a:moveTo>
                  <a:lnTo>
                    <a:pt x="0" y="29064"/>
                  </a:lnTo>
                  <a:lnTo>
                    <a:pt x="0" y="18899"/>
                  </a:lnTo>
                  <a:lnTo>
                    <a:pt x="1624" y="16607"/>
                  </a:lnTo>
                  <a:lnTo>
                    <a:pt x="7754" y="11896"/>
                  </a:lnTo>
                  <a:lnTo>
                    <a:pt x="15890" y="9262"/>
                  </a:lnTo>
                  <a:lnTo>
                    <a:pt x="24104" y="7279"/>
                  </a:lnTo>
                  <a:lnTo>
                    <a:pt x="34102" y="2412"/>
                  </a:lnTo>
                  <a:lnTo>
                    <a:pt x="69493" y="0"/>
                  </a:lnTo>
                  <a:lnTo>
                    <a:pt x="77141" y="728"/>
                  </a:lnTo>
                  <a:lnTo>
                    <a:pt x="106733" y="6855"/>
                  </a:lnTo>
                  <a:lnTo>
                    <a:pt x="124160" y="715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35" name="SMARTInkShape-2623"/>
            <p:cNvSpPr/>
            <p:nvPr>
              <p:custDataLst>
                <p:tags r:id="rId183"/>
              </p:custDataLst>
            </p:nvPr>
          </p:nvSpPr>
          <p:spPr>
            <a:xfrm>
              <a:off x="5974275" y="2446677"/>
              <a:ext cx="21911" cy="219107"/>
            </a:xfrm>
            <a:custGeom>
              <a:avLst/>
              <a:gdLst/>
              <a:ahLst/>
              <a:cxnLst/>
              <a:rect l="0" t="0" r="0" b="0"/>
              <a:pathLst>
                <a:path w="21911" h="219107">
                  <a:moveTo>
                    <a:pt x="21910" y="0"/>
                  </a:moveTo>
                  <a:lnTo>
                    <a:pt x="21910" y="0"/>
                  </a:lnTo>
                  <a:lnTo>
                    <a:pt x="19746" y="35759"/>
                  </a:lnTo>
                  <a:lnTo>
                    <a:pt x="16130" y="64696"/>
                  </a:lnTo>
                  <a:lnTo>
                    <a:pt x="12894" y="95450"/>
                  </a:lnTo>
                  <a:lnTo>
                    <a:pt x="7228" y="131530"/>
                  </a:lnTo>
                  <a:lnTo>
                    <a:pt x="1112" y="164112"/>
                  </a:lnTo>
                  <a:lnTo>
                    <a:pt x="29" y="199165"/>
                  </a:lnTo>
                  <a:lnTo>
                    <a:pt x="0" y="219106"/>
                  </a:lnTo>
                  <a:lnTo>
                    <a:pt x="0" y="18989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36" name="SMARTInkShape-2624"/>
            <p:cNvSpPr/>
            <p:nvPr>
              <p:custDataLst>
                <p:tags r:id="rId184"/>
              </p:custDataLst>
            </p:nvPr>
          </p:nvSpPr>
          <p:spPr>
            <a:xfrm>
              <a:off x="8289489" y="2373645"/>
              <a:ext cx="102249" cy="29212"/>
            </a:xfrm>
            <a:custGeom>
              <a:avLst/>
              <a:gdLst/>
              <a:ahLst/>
              <a:cxnLst/>
              <a:rect l="0" t="0" r="0" b="0"/>
              <a:pathLst>
                <a:path w="102249" h="29212">
                  <a:moveTo>
                    <a:pt x="0" y="7301"/>
                  </a:moveTo>
                  <a:lnTo>
                    <a:pt x="0" y="7301"/>
                  </a:lnTo>
                  <a:lnTo>
                    <a:pt x="0" y="1012"/>
                  </a:lnTo>
                  <a:lnTo>
                    <a:pt x="811" y="674"/>
                  </a:lnTo>
                  <a:lnTo>
                    <a:pt x="35011" y="0"/>
                  </a:lnTo>
                  <a:lnTo>
                    <a:pt x="41529" y="810"/>
                  </a:lnTo>
                  <a:lnTo>
                    <a:pt x="76213" y="12931"/>
                  </a:lnTo>
                  <a:lnTo>
                    <a:pt x="102248" y="292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37" name="SMARTInkShape-2625"/>
            <p:cNvSpPr/>
            <p:nvPr>
              <p:custDataLst>
                <p:tags r:id="rId185"/>
              </p:custDataLst>
            </p:nvPr>
          </p:nvSpPr>
          <p:spPr>
            <a:xfrm>
              <a:off x="7953618" y="2483195"/>
              <a:ext cx="182498" cy="262801"/>
            </a:xfrm>
            <a:custGeom>
              <a:avLst/>
              <a:gdLst/>
              <a:ahLst/>
              <a:cxnLst/>
              <a:rect l="0" t="0" r="0" b="0"/>
              <a:pathLst>
                <a:path w="182498" h="262801">
                  <a:moveTo>
                    <a:pt x="14516" y="0"/>
                  </a:moveTo>
                  <a:lnTo>
                    <a:pt x="14516" y="0"/>
                  </a:lnTo>
                  <a:lnTo>
                    <a:pt x="14516" y="32829"/>
                  </a:lnTo>
                  <a:lnTo>
                    <a:pt x="14516" y="66208"/>
                  </a:lnTo>
                  <a:lnTo>
                    <a:pt x="14516" y="95851"/>
                  </a:lnTo>
                  <a:lnTo>
                    <a:pt x="14516" y="132123"/>
                  </a:lnTo>
                  <a:lnTo>
                    <a:pt x="14516" y="166668"/>
                  </a:lnTo>
                  <a:lnTo>
                    <a:pt x="9497" y="196936"/>
                  </a:lnTo>
                  <a:lnTo>
                    <a:pt x="7513" y="229801"/>
                  </a:lnTo>
                  <a:lnTo>
                    <a:pt x="5182" y="238195"/>
                  </a:lnTo>
                  <a:lnTo>
                    <a:pt x="1472" y="247484"/>
                  </a:lnTo>
                  <a:lnTo>
                    <a:pt x="0" y="261435"/>
                  </a:lnTo>
                  <a:lnTo>
                    <a:pt x="782" y="261120"/>
                  </a:lnTo>
                  <a:lnTo>
                    <a:pt x="3813" y="258607"/>
                  </a:lnTo>
                  <a:lnTo>
                    <a:pt x="5702" y="254785"/>
                  </a:lnTo>
                  <a:lnTo>
                    <a:pt x="6205" y="252630"/>
                  </a:lnTo>
                  <a:lnTo>
                    <a:pt x="10791" y="245719"/>
                  </a:lnTo>
                  <a:lnTo>
                    <a:pt x="19611" y="234491"/>
                  </a:lnTo>
                  <a:lnTo>
                    <a:pt x="31332" y="212677"/>
                  </a:lnTo>
                  <a:lnTo>
                    <a:pt x="56367" y="180501"/>
                  </a:lnTo>
                  <a:lnTo>
                    <a:pt x="67221" y="162223"/>
                  </a:lnTo>
                  <a:lnTo>
                    <a:pt x="85174" y="142366"/>
                  </a:lnTo>
                  <a:lnTo>
                    <a:pt x="103479" y="129182"/>
                  </a:lnTo>
                  <a:lnTo>
                    <a:pt x="106802" y="124228"/>
                  </a:lnTo>
                  <a:lnTo>
                    <a:pt x="107688" y="121770"/>
                  </a:lnTo>
                  <a:lnTo>
                    <a:pt x="109091" y="120133"/>
                  </a:lnTo>
                  <a:lnTo>
                    <a:pt x="112814" y="118312"/>
                  </a:lnTo>
                  <a:lnTo>
                    <a:pt x="114131" y="118638"/>
                  </a:lnTo>
                  <a:lnTo>
                    <a:pt x="115009" y="119667"/>
                  </a:lnTo>
                  <a:lnTo>
                    <a:pt x="115595" y="121165"/>
                  </a:lnTo>
                  <a:lnTo>
                    <a:pt x="115173" y="122163"/>
                  </a:lnTo>
                  <a:lnTo>
                    <a:pt x="114082" y="122828"/>
                  </a:lnTo>
                  <a:lnTo>
                    <a:pt x="110374" y="123896"/>
                  </a:lnTo>
                  <a:lnTo>
                    <a:pt x="105855" y="127959"/>
                  </a:lnTo>
                  <a:lnTo>
                    <a:pt x="82662" y="163897"/>
                  </a:lnTo>
                  <a:lnTo>
                    <a:pt x="68073" y="186564"/>
                  </a:lnTo>
                  <a:lnTo>
                    <a:pt x="63206" y="191929"/>
                  </a:lnTo>
                  <a:lnTo>
                    <a:pt x="60501" y="199183"/>
                  </a:lnTo>
                  <a:lnTo>
                    <a:pt x="58375" y="222463"/>
                  </a:lnTo>
                  <a:lnTo>
                    <a:pt x="60518" y="226819"/>
                  </a:lnTo>
                  <a:lnTo>
                    <a:pt x="82720" y="250761"/>
                  </a:lnTo>
                  <a:lnTo>
                    <a:pt x="97447" y="259682"/>
                  </a:lnTo>
                  <a:lnTo>
                    <a:pt x="109012" y="262285"/>
                  </a:lnTo>
                  <a:lnTo>
                    <a:pt x="122988" y="262800"/>
                  </a:lnTo>
                  <a:lnTo>
                    <a:pt x="136642" y="259011"/>
                  </a:lnTo>
                  <a:lnTo>
                    <a:pt x="165316" y="242420"/>
                  </a:lnTo>
                  <a:lnTo>
                    <a:pt x="182497" y="2264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38" name="SMARTInkShape-2626"/>
            <p:cNvSpPr/>
            <p:nvPr>
              <p:custDataLst>
                <p:tags r:id="rId186"/>
              </p:custDataLst>
            </p:nvPr>
          </p:nvSpPr>
          <p:spPr>
            <a:xfrm>
              <a:off x="6062931" y="2344428"/>
              <a:ext cx="108540" cy="21912"/>
            </a:xfrm>
            <a:custGeom>
              <a:avLst/>
              <a:gdLst/>
              <a:ahLst/>
              <a:cxnLst/>
              <a:rect l="0" t="0" r="0" b="0"/>
              <a:pathLst>
                <a:path w="108540" h="21912">
                  <a:moveTo>
                    <a:pt x="6288" y="7304"/>
                  </a:moveTo>
                  <a:lnTo>
                    <a:pt x="6288" y="7304"/>
                  </a:lnTo>
                  <a:lnTo>
                    <a:pt x="0" y="1015"/>
                  </a:lnTo>
                  <a:lnTo>
                    <a:pt x="474" y="677"/>
                  </a:lnTo>
                  <a:lnTo>
                    <a:pt x="36953" y="1"/>
                  </a:lnTo>
                  <a:lnTo>
                    <a:pt x="73114" y="0"/>
                  </a:lnTo>
                  <a:lnTo>
                    <a:pt x="78728" y="2164"/>
                  </a:lnTo>
                  <a:lnTo>
                    <a:pt x="83929" y="5019"/>
                  </a:lnTo>
                  <a:lnTo>
                    <a:pt x="93878" y="6853"/>
                  </a:lnTo>
                  <a:lnTo>
                    <a:pt x="96331" y="7003"/>
                  </a:lnTo>
                  <a:lnTo>
                    <a:pt x="97966" y="7915"/>
                  </a:lnTo>
                  <a:lnTo>
                    <a:pt x="99056" y="9334"/>
                  </a:lnTo>
                  <a:lnTo>
                    <a:pt x="101107" y="14298"/>
                  </a:lnTo>
                  <a:lnTo>
                    <a:pt x="108539" y="219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39" name="SMARTInkShape-2627"/>
            <p:cNvSpPr/>
            <p:nvPr>
              <p:custDataLst>
                <p:tags r:id="rId187"/>
              </p:custDataLst>
            </p:nvPr>
          </p:nvSpPr>
          <p:spPr>
            <a:xfrm>
              <a:off x="6098461" y="2439374"/>
              <a:ext cx="102224" cy="7304"/>
            </a:xfrm>
            <a:custGeom>
              <a:avLst/>
              <a:gdLst/>
              <a:ahLst/>
              <a:cxnLst/>
              <a:rect l="0" t="0" r="0" b="0"/>
              <a:pathLst>
                <a:path w="102224" h="7304">
                  <a:moveTo>
                    <a:pt x="7277" y="0"/>
                  </a:moveTo>
                  <a:lnTo>
                    <a:pt x="7277" y="0"/>
                  </a:lnTo>
                  <a:lnTo>
                    <a:pt x="3400" y="0"/>
                  </a:lnTo>
                  <a:lnTo>
                    <a:pt x="2258" y="811"/>
                  </a:lnTo>
                  <a:lnTo>
                    <a:pt x="1496" y="2164"/>
                  </a:lnTo>
                  <a:lnTo>
                    <a:pt x="0" y="7214"/>
                  </a:lnTo>
                  <a:lnTo>
                    <a:pt x="10141" y="7296"/>
                  </a:lnTo>
                  <a:lnTo>
                    <a:pt x="42513" y="300"/>
                  </a:lnTo>
                  <a:lnTo>
                    <a:pt x="76964" y="26"/>
                  </a:lnTo>
                  <a:lnTo>
                    <a:pt x="84459" y="8"/>
                  </a:lnTo>
                  <a:lnTo>
                    <a:pt x="102223"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0" name="SMARTInkShape-2628"/>
            <p:cNvSpPr/>
            <p:nvPr>
              <p:custDataLst>
                <p:tags r:id="rId188"/>
              </p:custDataLst>
            </p:nvPr>
          </p:nvSpPr>
          <p:spPr>
            <a:xfrm>
              <a:off x="7135533" y="2629265"/>
              <a:ext cx="21912" cy="1"/>
            </a:xfrm>
            <a:custGeom>
              <a:avLst/>
              <a:gdLst/>
              <a:ahLst/>
              <a:cxnLst/>
              <a:rect l="0" t="0" r="0" b="0"/>
              <a:pathLst>
                <a:path w="21912" h="1">
                  <a:moveTo>
                    <a:pt x="0" y="0"/>
                  </a:moveTo>
                  <a:lnTo>
                    <a:pt x="0" y="0"/>
                  </a:lnTo>
                  <a:lnTo>
                    <a:pt x="21911"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1" name="SMARTInkShape-2629"/>
            <p:cNvSpPr/>
            <p:nvPr>
              <p:custDataLst>
                <p:tags r:id="rId189"/>
              </p:custDataLst>
            </p:nvPr>
          </p:nvSpPr>
          <p:spPr>
            <a:xfrm>
              <a:off x="7018677" y="2600051"/>
              <a:ext cx="14608" cy="7304"/>
            </a:xfrm>
            <a:custGeom>
              <a:avLst/>
              <a:gdLst/>
              <a:ahLst/>
              <a:cxnLst/>
              <a:rect l="0" t="0" r="0" b="0"/>
              <a:pathLst>
                <a:path w="14608" h="7304">
                  <a:moveTo>
                    <a:pt x="0" y="0"/>
                  </a:moveTo>
                  <a:lnTo>
                    <a:pt x="0" y="0"/>
                  </a:lnTo>
                  <a:lnTo>
                    <a:pt x="6289" y="6288"/>
                  </a:lnTo>
                  <a:lnTo>
                    <a:pt x="14607" y="73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2" name="SMARTInkShape-2630"/>
            <p:cNvSpPr/>
            <p:nvPr>
              <p:custDataLst>
                <p:tags r:id="rId190"/>
              </p:custDataLst>
            </p:nvPr>
          </p:nvSpPr>
          <p:spPr>
            <a:xfrm>
              <a:off x="8260275" y="2483195"/>
              <a:ext cx="160678" cy="14608"/>
            </a:xfrm>
            <a:custGeom>
              <a:avLst/>
              <a:gdLst/>
              <a:ahLst/>
              <a:cxnLst/>
              <a:rect l="0" t="0" r="0" b="0"/>
              <a:pathLst>
                <a:path w="160678" h="14608">
                  <a:moveTo>
                    <a:pt x="0" y="0"/>
                  </a:moveTo>
                  <a:lnTo>
                    <a:pt x="0" y="0"/>
                  </a:lnTo>
                  <a:lnTo>
                    <a:pt x="35262" y="0"/>
                  </a:lnTo>
                  <a:lnTo>
                    <a:pt x="69046" y="811"/>
                  </a:lnTo>
                  <a:lnTo>
                    <a:pt x="102686" y="6288"/>
                  </a:lnTo>
                  <a:lnTo>
                    <a:pt x="138341" y="13871"/>
                  </a:lnTo>
                  <a:lnTo>
                    <a:pt x="160677"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3" name="SMARTInkShape-2631"/>
            <p:cNvSpPr/>
            <p:nvPr>
              <p:custDataLst>
                <p:tags r:id="rId191"/>
              </p:custDataLst>
            </p:nvPr>
          </p:nvSpPr>
          <p:spPr>
            <a:xfrm>
              <a:off x="7274300" y="2607354"/>
              <a:ext cx="58429" cy="7305"/>
            </a:xfrm>
            <a:custGeom>
              <a:avLst/>
              <a:gdLst/>
              <a:ahLst/>
              <a:cxnLst/>
              <a:rect l="0" t="0" r="0" b="0"/>
              <a:pathLst>
                <a:path w="58429" h="7305">
                  <a:moveTo>
                    <a:pt x="0" y="0"/>
                  </a:moveTo>
                  <a:lnTo>
                    <a:pt x="0" y="0"/>
                  </a:lnTo>
                  <a:lnTo>
                    <a:pt x="3877" y="0"/>
                  </a:lnTo>
                  <a:lnTo>
                    <a:pt x="5020" y="812"/>
                  </a:lnTo>
                  <a:lnTo>
                    <a:pt x="5781" y="2165"/>
                  </a:lnTo>
                  <a:lnTo>
                    <a:pt x="7003" y="6289"/>
                  </a:lnTo>
                  <a:lnTo>
                    <a:pt x="9334" y="6853"/>
                  </a:lnTo>
                  <a:lnTo>
                    <a:pt x="43813" y="7303"/>
                  </a:lnTo>
                  <a:lnTo>
                    <a:pt x="58428"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4" name="SMARTInkShape-2632"/>
            <p:cNvSpPr/>
            <p:nvPr>
              <p:custDataLst>
                <p:tags r:id="rId192"/>
              </p:custDataLst>
            </p:nvPr>
          </p:nvSpPr>
          <p:spPr>
            <a:xfrm>
              <a:off x="7705703" y="2214573"/>
              <a:ext cx="265852" cy="712706"/>
            </a:xfrm>
            <a:custGeom>
              <a:avLst/>
              <a:gdLst/>
              <a:ahLst/>
              <a:cxnLst/>
              <a:rect l="0" t="0" r="0" b="0"/>
              <a:pathLst>
                <a:path w="265852" h="712706">
                  <a:moveTo>
                    <a:pt x="50630" y="684922"/>
                  </a:moveTo>
                  <a:lnTo>
                    <a:pt x="50630" y="684922"/>
                  </a:lnTo>
                  <a:lnTo>
                    <a:pt x="50630" y="695087"/>
                  </a:lnTo>
                  <a:lnTo>
                    <a:pt x="48465" y="699719"/>
                  </a:lnTo>
                  <a:lnTo>
                    <a:pt x="45610" y="704483"/>
                  </a:lnTo>
                  <a:lnTo>
                    <a:pt x="43626" y="712705"/>
                  </a:lnTo>
                  <a:lnTo>
                    <a:pt x="43526" y="712370"/>
                  </a:lnTo>
                  <a:lnTo>
                    <a:pt x="43415" y="709835"/>
                  </a:lnTo>
                  <a:lnTo>
                    <a:pt x="41201" y="706003"/>
                  </a:lnTo>
                  <a:lnTo>
                    <a:pt x="39475" y="703845"/>
                  </a:lnTo>
                  <a:lnTo>
                    <a:pt x="37556" y="697119"/>
                  </a:lnTo>
                  <a:lnTo>
                    <a:pt x="28213" y="662159"/>
                  </a:lnTo>
                  <a:lnTo>
                    <a:pt x="18881" y="625875"/>
                  </a:lnTo>
                  <a:lnTo>
                    <a:pt x="15525" y="591506"/>
                  </a:lnTo>
                  <a:lnTo>
                    <a:pt x="12576" y="565500"/>
                  </a:lnTo>
                  <a:lnTo>
                    <a:pt x="9372" y="537711"/>
                  </a:lnTo>
                  <a:lnTo>
                    <a:pt x="7947" y="509131"/>
                  </a:lnTo>
                  <a:lnTo>
                    <a:pt x="5150" y="480199"/>
                  </a:lnTo>
                  <a:lnTo>
                    <a:pt x="2014" y="451110"/>
                  </a:lnTo>
                  <a:lnTo>
                    <a:pt x="620" y="421951"/>
                  </a:lnTo>
                  <a:lnTo>
                    <a:pt x="0" y="392762"/>
                  </a:lnTo>
                  <a:lnTo>
                    <a:pt x="536" y="363559"/>
                  </a:lnTo>
                  <a:lnTo>
                    <a:pt x="3480" y="334350"/>
                  </a:lnTo>
                  <a:lnTo>
                    <a:pt x="5329" y="307302"/>
                  </a:lnTo>
                  <a:lnTo>
                    <a:pt x="6963" y="281755"/>
                  </a:lnTo>
                  <a:lnTo>
                    <a:pt x="10393" y="256877"/>
                  </a:lnTo>
                  <a:lnTo>
                    <a:pt x="14623" y="232294"/>
                  </a:lnTo>
                  <a:lnTo>
                    <a:pt x="20019" y="207843"/>
                  </a:lnTo>
                  <a:lnTo>
                    <a:pt x="27828" y="183452"/>
                  </a:lnTo>
                  <a:lnTo>
                    <a:pt x="34544" y="159086"/>
                  </a:lnTo>
                  <a:lnTo>
                    <a:pt x="47216" y="124721"/>
                  </a:lnTo>
                  <a:lnTo>
                    <a:pt x="66389" y="96144"/>
                  </a:lnTo>
                  <a:lnTo>
                    <a:pt x="94678" y="64678"/>
                  </a:lnTo>
                  <a:lnTo>
                    <a:pt x="130998" y="29843"/>
                  </a:lnTo>
                  <a:lnTo>
                    <a:pt x="166678" y="9386"/>
                  </a:lnTo>
                  <a:lnTo>
                    <a:pt x="184378" y="2010"/>
                  </a:lnTo>
                  <a:lnTo>
                    <a:pt x="197715" y="0"/>
                  </a:lnTo>
                  <a:lnTo>
                    <a:pt x="215034" y="2746"/>
                  </a:lnTo>
                  <a:lnTo>
                    <a:pt x="239001" y="15602"/>
                  </a:lnTo>
                  <a:lnTo>
                    <a:pt x="246067" y="22541"/>
                  </a:lnTo>
                  <a:lnTo>
                    <a:pt x="257215" y="40221"/>
                  </a:lnTo>
                  <a:lnTo>
                    <a:pt x="265851" y="75320"/>
                  </a:lnTo>
                  <a:lnTo>
                    <a:pt x="265845" y="87764"/>
                  </a:lnTo>
                  <a:lnTo>
                    <a:pt x="262069" y="122779"/>
                  </a:lnTo>
                  <a:lnTo>
                    <a:pt x="252324" y="155222"/>
                  </a:lnTo>
                  <a:lnTo>
                    <a:pt x="232527" y="186574"/>
                  </a:lnTo>
                  <a:lnTo>
                    <a:pt x="208781" y="211592"/>
                  </a:lnTo>
                  <a:lnTo>
                    <a:pt x="184515" y="226778"/>
                  </a:lnTo>
                  <a:lnTo>
                    <a:pt x="169916" y="230526"/>
                  </a:lnTo>
                  <a:lnTo>
                    <a:pt x="155312" y="231637"/>
                  </a:lnTo>
                  <a:lnTo>
                    <a:pt x="147739" y="229732"/>
                  </a:lnTo>
                  <a:lnTo>
                    <a:pt x="140856" y="226993"/>
                  </a:lnTo>
                  <a:lnTo>
                    <a:pt x="128668" y="224639"/>
                  </a:lnTo>
                  <a:lnTo>
                    <a:pt x="119557" y="219163"/>
                  </a:lnTo>
                  <a:lnTo>
                    <a:pt x="114265" y="214721"/>
                  </a:lnTo>
                  <a:lnTo>
                    <a:pt x="111372" y="210042"/>
                  </a:lnTo>
                  <a:lnTo>
                    <a:pt x="109362" y="203021"/>
                  </a:lnTo>
                  <a:lnTo>
                    <a:pt x="109098" y="196726"/>
                  </a:lnTo>
                  <a:lnTo>
                    <a:pt x="109896" y="196346"/>
                  </a:lnTo>
                  <a:lnTo>
                    <a:pt x="115349" y="195687"/>
                  </a:lnTo>
                  <a:lnTo>
                    <a:pt x="115911" y="193467"/>
                  </a:lnTo>
                  <a:lnTo>
                    <a:pt x="116361" y="18828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5" name="SMARTInkShape-2633"/>
            <p:cNvSpPr/>
            <p:nvPr>
              <p:custDataLst>
                <p:tags r:id="rId193"/>
              </p:custDataLst>
            </p:nvPr>
          </p:nvSpPr>
          <p:spPr>
            <a:xfrm>
              <a:off x="7544831" y="2461284"/>
              <a:ext cx="145770" cy="29215"/>
            </a:xfrm>
            <a:custGeom>
              <a:avLst/>
              <a:gdLst/>
              <a:ahLst/>
              <a:cxnLst/>
              <a:rect l="0" t="0" r="0" b="0"/>
              <a:pathLst>
                <a:path w="145770" h="29215">
                  <a:moveTo>
                    <a:pt x="7003" y="0"/>
                  </a:moveTo>
                  <a:lnTo>
                    <a:pt x="7003" y="0"/>
                  </a:lnTo>
                  <a:lnTo>
                    <a:pt x="0" y="0"/>
                  </a:lnTo>
                  <a:lnTo>
                    <a:pt x="35025" y="0"/>
                  </a:lnTo>
                  <a:lnTo>
                    <a:pt x="66982" y="0"/>
                  </a:lnTo>
                  <a:lnTo>
                    <a:pt x="94140" y="5831"/>
                  </a:lnTo>
                  <a:lnTo>
                    <a:pt x="128163" y="20506"/>
                  </a:lnTo>
                  <a:lnTo>
                    <a:pt x="145769" y="29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6" name="SMARTInkShape-2634"/>
            <p:cNvSpPr/>
            <p:nvPr>
              <p:custDataLst>
                <p:tags r:id="rId194"/>
              </p:custDataLst>
            </p:nvPr>
          </p:nvSpPr>
          <p:spPr>
            <a:xfrm>
              <a:off x="6507443" y="2493819"/>
              <a:ext cx="142506" cy="222658"/>
            </a:xfrm>
            <a:custGeom>
              <a:avLst/>
              <a:gdLst/>
              <a:ahLst/>
              <a:cxnLst/>
              <a:rect l="0" t="0" r="0" b="0"/>
              <a:pathLst>
                <a:path w="142506" h="222658">
                  <a:moveTo>
                    <a:pt x="124148" y="77018"/>
                  </a:moveTo>
                  <a:lnTo>
                    <a:pt x="124148" y="77018"/>
                  </a:lnTo>
                  <a:lnTo>
                    <a:pt x="113982" y="77018"/>
                  </a:lnTo>
                  <a:lnTo>
                    <a:pt x="112502" y="76206"/>
                  </a:lnTo>
                  <a:lnTo>
                    <a:pt x="111515" y="74854"/>
                  </a:lnTo>
                  <a:lnTo>
                    <a:pt x="110857" y="73141"/>
                  </a:lnTo>
                  <a:lnTo>
                    <a:pt x="109607" y="71999"/>
                  </a:lnTo>
                  <a:lnTo>
                    <a:pt x="101769" y="68002"/>
                  </a:lnTo>
                  <a:lnTo>
                    <a:pt x="97160" y="64896"/>
                  </a:lnTo>
                  <a:lnTo>
                    <a:pt x="90003" y="62336"/>
                  </a:lnTo>
                  <a:lnTo>
                    <a:pt x="77884" y="52342"/>
                  </a:lnTo>
                  <a:lnTo>
                    <a:pt x="75184" y="47657"/>
                  </a:lnTo>
                  <a:lnTo>
                    <a:pt x="73172" y="42870"/>
                  </a:lnTo>
                  <a:lnTo>
                    <a:pt x="66861" y="34631"/>
                  </a:lnTo>
                  <a:lnTo>
                    <a:pt x="66058" y="29745"/>
                  </a:lnTo>
                  <a:lnTo>
                    <a:pt x="65820" y="23157"/>
                  </a:lnTo>
                  <a:lnTo>
                    <a:pt x="67929" y="18456"/>
                  </a:lnTo>
                  <a:lnTo>
                    <a:pt x="76602" y="7829"/>
                  </a:lnTo>
                  <a:lnTo>
                    <a:pt x="80835" y="5692"/>
                  </a:lnTo>
                  <a:lnTo>
                    <a:pt x="83100" y="5122"/>
                  </a:lnTo>
                  <a:lnTo>
                    <a:pt x="90165" y="443"/>
                  </a:lnTo>
                  <a:lnTo>
                    <a:pt x="93378" y="0"/>
                  </a:lnTo>
                  <a:lnTo>
                    <a:pt x="113739" y="4338"/>
                  </a:lnTo>
                  <a:lnTo>
                    <a:pt x="126495" y="14088"/>
                  </a:lnTo>
                  <a:lnTo>
                    <a:pt x="133860" y="21133"/>
                  </a:lnTo>
                  <a:lnTo>
                    <a:pt x="136580" y="28106"/>
                  </a:lnTo>
                  <a:lnTo>
                    <a:pt x="142505" y="60106"/>
                  </a:lnTo>
                  <a:lnTo>
                    <a:pt x="142315" y="71936"/>
                  </a:lnTo>
                  <a:lnTo>
                    <a:pt x="136903" y="107950"/>
                  </a:lnTo>
                  <a:lnTo>
                    <a:pt x="123986" y="144423"/>
                  </a:lnTo>
                  <a:lnTo>
                    <a:pt x="111142" y="173657"/>
                  </a:lnTo>
                  <a:lnTo>
                    <a:pt x="98834" y="187974"/>
                  </a:lnTo>
                  <a:lnTo>
                    <a:pt x="63395" y="213260"/>
                  </a:lnTo>
                  <a:lnTo>
                    <a:pt x="53490" y="219816"/>
                  </a:lnTo>
                  <a:lnTo>
                    <a:pt x="35186" y="222657"/>
                  </a:lnTo>
                  <a:lnTo>
                    <a:pt x="23220" y="219083"/>
                  </a:lnTo>
                  <a:lnTo>
                    <a:pt x="10468" y="210605"/>
                  </a:lnTo>
                  <a:lnTo>
                    <a:pt x="5187" y="205909"/>
                  </a:lnTo>
                  <a:lnTo>
                    <a:pt x="2298" y="201117"/>
                  </a:lnTo>
                  <a:lnTo>
                    <a:pt x="445" y="191428"/>
                  </a:lnTo>
                  <a:lnTo>
                    <a:pt x="0" y="168814"/>
                  </a:lnTo>
                  <a:lnTo>
                    <a:pt x="808" y="167430"/>
                  </a:lnTo>
                  <a:lnTo>
                    <a:pt x="2158" y="166506"/>
                  </a:lnTo>
                  <a:lnTo>
                    <a:pt x="7935" y="165207"/>
                  </a:lnTo>
                  <a:lnTo>
                    <a:pt x="31648" y="164670"/>
                  </a:lnTo>
                  <a:lnTo>
                    <a:pt x="36510" y="166828"/>
                  </a:lnTo>
                  <a:lnTo>
                    <a:pt x="62609" y="183409"/>
                  </a:lnTo>
                  <a:lnTo>
                    <a:pt x="72889" y="188110"/>
                  </a:lnTo>
                  <a:lnTo>
                    <a:pt x="77833" y="191312"/>
                  </a:lnTo>
                  <a:lnTo>
                    <a:pt x="85179" y="193927"/>
                  </a:lnTo>
                  <a:lnTo>
                    <a:pt x="92494" y="198669"/>
                  </a:lnTo>
                  <a:lnTo>
                    <a:pt x="100794" y="200847"/>
                  </a:lnTo>
                  <a:lnTo>
                    <a:pt x="109541" y="19387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7" name="SMARTInkShape-2635"/>
            <p:cNvSpPr/>
            <p:nvPr>
              <p:custDataLst>
                <p:tags r:id="rId195"/>
              </p:custDataLst>
            </p:nvPr>
          </p:nvSpPr>
          <p:spPr>
            <a:xfrm>
              <a:off x="6259421" y="2264317"/>
              <a:ext cx="246860" cy="737428"/>
            </a:xfrm>
            <a:custGeom>
              <a:avLst/>
              <a:gdLst/>
              <a:ahLst/>
              <a:cxnLst/>
              <a:rect l="0" t="0" r="0" b="0"/>
              <a:pathLst>
                <a:path w="246860" h="737428">
                  <a:moveTo>
                    <a:pt x="80028" y="737427"/>
                  </a:moveTo>
                  <a:lnTo>
                    <a:pt x="80028" y="737427"/>
                  </a:lnTo>
                  <a:lnTo>
                    <a:pt x="76152" y="737427"/>
                  </a:lnTo>
                  <a:lnTo>
                    <a:pt x="72085" y="735263"/>
                  </a:lnTo>
                  <a:lnTo>
                    <a:pt x="67572" y="730785"/>
                  </a:lnTo>
                  <a:lnTo>
                    <a:pt x="48206" y="699578"/>
                  </a:lnTo>
                  <a:lnTo>
                    <a:pt x="34071" y="664217"/>
                  </a:lnTo>
                  <a:lnTo>
                    <a:pt x="26559" y="634675"/>
                  </a:lnTo>
                  <a:lnTo>
                    <a:pt x="19193" y="600225"/>
                  </a:lnTo>
                  <a:lnTo>
                    <a:pt x="15748" y="564320"/>
                  </a:lnTo>
                  <a:lnTo>
                    <a:pt x="12779" y="537954"/>
                  </a:lnTo>
                  <a:lnTo>
                    <a:pt x="9565" y="510006"/>
                  </a:lnTo>
                  <a:lnTo>
                    <a:pt x="8137" y="481354"/>
                  </a:lnTo>
                  <a:lnTo>
                    <a:pt x="7502" y="454554"/>
                  </a:lnTo>
                  <a:lnTo>
                    <a:pt x="6408" y="428307"/>
                  </a:lnTo>
                  <a:lnTo>
                    <a:pt x="3217" y="400411"/>
                  </a:lnTo>
                  <a:lnTo>
                    <a:pt x="1258" y="371783"/>
                  </a:lnTo>
                  <a:lnTo>
                    <a:pt x="388" y="343641"/>
                  </a:lnTo>
                  <a:lnTo>
                    <a:pt x="0" y="317608"/>
                  </a:lnTo>
                  <a:lnTo>
                    <a:pt x="1993" y="292513"/>
                  </a:lnTo>
                  <a:lnTo>
                    <a:pt x="5583" y="267835"/>
                  </a:lnTo>
                  <a:lnTo>
                    <a:pt x="9884" y="243341"/>
                  </a:lnTo>
                  <a:lnTo>
                    <a:pt x="14500" y="218931"/>
                  </a:lnTo>
                  <a:lnTo>
                    <a:pt x="21662" y="184540"/>
                  </a:lnTo>
                  <a:lnTo>
                    <a:pt x="28922" y="153792"/>
                  </a:lnTo>
                  <a:lnTo>
                    <a:pt x="38378" y="124124"/>
                  </a:lnTo>
                  <a:lnTo>
                    <a:pt x="56113" y="88895"/>
                  </a:lnTo>
                  <a:lnTo>
                    <a:pt x="80086" y="53256"/>
                  </a:lnTo>
                  <a:lnTo>
                    <a:pt x="105194" y="27674"/>
                  </a:lnTo>
                  <a:lnTo>
                    <a:pt x="140216" y="5615"/>
                  </a:lnTo>
                  <a:lnTo>
                    <a:pt x="155299" y="1504"/>
                  </a:lnTo>
                  <a:lnTo>
                    <a:pt x="179818" y="0"/>
                  </a:lnTo>
                  <a:lnTo>
                    <a:pt x="194442" y="3717"/>
                  </a:lnTo>
                  <a:lnTo>
                    <a:pt x="217376" y="16946"/>
                  </a:lnTo>
                  <a:lnTo>
                    <a:pt x="224387" y="23906"/>
                  </a:lnTo>
                  <a:lnTo>
                    <a:pt x="235500" y="41598"/>
                  </a:lnTo>
                  <a:lnTo>
                    <a:pt x="245421" y="75268"/>
                  </a:lnTo>
                  <a:lnTo>
                    <a:pt x="246859" y="84992"/>
                  </a:lnTo>
                  <a:lnTo>
                    <a:pt x="241621" y="120483"/>
                  </a:lnTo>
                  <a:lnTo>
                    <a:pt x="238949" y="128621"/>
                  </a:lnTo>
                  <a:lnTo>
                    <a:pt x="221162" y="162256"/>
                  </a:lnTo>
                  <a:lnTo>
                    <a:pt x="216331" y="168826"/>
                  </a:lnTo>
                  <a:lnTo>
                    <a:pt x="205172" y="177088"/>
                  </a:lnTo>
                  <a:lnTo>
                    <a:pt x="195463" y="180798"/>
                  </a:lnTo>
                  <a:lnTo>
                    <a:pt x="160217" y="182299"/>
                  </a:lnTo>
                  <a:lnTo>
                    <a:pt x="151375" y="181521"/>
                  </a:lnTo>
                  <a:lnTo>
                    <a:pt x="122555" y="169068"/>
                  </a:lnTo>
                  <a:lnTo>
                    <a:pt x="117053" y="164010"/>
                  </a:lnTo>
                  <a:lnTo>
                    <a:pt x="112714" y="157163"/>
                  </a:lnTo>
                  <a:lnTo>
                    <a:pt x="110272" y="148746"/>
                  </a:lnTo>
                  <a:lnTo>
                    <a:pt x="109284" y="135108"/>
                  </a:lnTo>
                  <a:lnTo>
                    <a:pt x="111425" y="130793"/>
                  </a:lnTo>
                  <a:lnTo>
                    <a:pt x="119412" y="121410"/>
                  </a:lnTo>
                  <a:lnTo>
                    <a:pt x="124042" y="118754"/>
                  </a:lnTo>
                  <a:lnTo>
                    <a:pt x="157613" y="109663"/>
                  </a:lnTo>
                  <a:lnTo>
                    <a:pt x="174975" y="10932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8" name="SMARTInkShape-2636"/>
            <p:cNvSpPr/>
            <p:nvPr>
              <p:custDataLst>
                <p:tags r:id="rId196"/>
              </p:custDataLst>
            </p:nvPr>
          </p:nvSpPr>
          <p:spPr>
            <a:xfrm>
              <a:off x="5602492" y="2129215"/>
              <a:ext cx="280820" cy="719157"/>
            </a:xfrm>
            <a:custGeom>
              <a:avLst/>
              <a:gdLst/>
              <a:ahLst/>
              <a:cxnLst/>
              <a:rect l="0" t="0" r="0" b="0"/>
              <a:pathLst>
                <a:path w="280820" h="719157">
                  <a:moveTo>
                    <a:pt x="57731" y="719156"/>
                  </a:moveTo>
                  <a:lnTo>
                    <a:pt x="57731" y="719156"/>
                  </a:lnTo>
                  <a:lnTo>
                    <a:pt x="37145" y="719156"/>
                  </a:lnTo>
                  <a:lnTo>
                    <a:pt x="36704" y="718344"/>
                  </a:lnTo>
                  <a:lnTo>
                    <a:pt x="36213" y="715278"/>
                  </a:lnTo>
                  <a:lnTo>
                    <a:pt x="30092" y="704359"/>
                  </a:lnTo>
                  <a:lnTo>
                    <a:pt x="23559" y="671796"/>
                  </a:lnTo>
                  <a:lnTo>
                    <a:pt x="17646" y="638351"/>
                  </a:lnTo>
                  <a:lnTo>
                    <a:pt x="13837" y="603680"/>
                  </a:lnTo>
                  <a:lnTo>
                    <a:pt x="9110" y="574396"/>
                  </a:lnTo>
                  <a:lnTo>
                    <a:pt x="7349" y="540383"/>
                  </a:lnTo>
                  <a:lnTo>
                    <a:pt x="6015" y="505418"/>
                  </a:lnTo>
                  <a:lnTo>
                    <a:pt x="1653" y="473328"/>
                  </a:lnTo>
                  <a:lnTo>
                    <a:pt x="0" y="439295"/>
                  </a:lnTo>
                  <a:lnTo>
                    <a:pt x="321" y="407481"/>
                  </a:lnTo>
                  <a:lnTo>
                    <a:pt x="4384" y="372717"/>
                  </a:lnTo>
                  <a:lnTo>
                    <a:pt x="6760" y="336719"/>
                  </a:lnTo>
                  <a:lnTo>
                    <a:pt x="12243" y="301167"/>
                  </a:lnTo>
                  <a:lnTo>
                    <a:pt x="19008" y="268903"/>
                  </a:lnTo>
                  <a:lnTo>
                    <a:pt x="26150" y="234818"/>
                  </a:lnTo>
                  <a:lnTo>
                    <a:pt x="33407" y="202989"/>
                  </a:lnTo>
                  <a:lnTo>
                    <a:pt x="41507" y="169032"/>
                  </a:lnTo>
                  <a:lnTo>
                    <a:pt x="53015" y="138864"/>
                  </a:lnTo>
                  <a:lnTo>
                    <a:pt x="66749" y="106448"/>
                  </a:lnTo>
                  <a:lnTo>
                    <a:pt x="88794" y="70058"/>
                  </a:lnTo>
                  <a:lnTo>
                    <a:pt x="99846" y="53094"/>
                  </a:lnTo>
                  <a:lnTo>
                    <a:pt x="132731" y="23786"/>
                  </a:lnTo>
                  <a:lnTo>
                    <a:pt x="157484" y="8719"/>
                  </a:lnTo>
                  <a:lnTo>
                    <a:pt x="186755" y="0"/>
                  </a:lnTo>
                  <a:lnTo>
                    <a:pt x="196496" y="2"/>
                  </a:lnTo>
                  <a:lnTo>
                    <a:pt x="230581" y="7089"/>
                  </a:lnTo>
                  <a:lnTo>
                    <a:pt x="238155" y="13431"/>
                  </a:lnTo>
                  <a:lnTo>
                    <a:pt x="259711" y="49773"/>
                  </a:lnTo>
                  <a:lnTo>
                    <a:pt x="266263" y="65117"/>
                  </a:lnTo>
                  <a:lnTo>
                    <a:pt x="272980" y="98788"/>
                  </a:lnTo>
                  <a:lnTo>
                    <a:pt x="278492" y="129150"/>
                  </a:lnTo>
                  <a:lnTo>
                    <a:pt x="280819" y="142880"/>
                  </a:lnTo>
                  <a:lnTo>
                    <a:pt x="277522" y="174911"/>
                  </a:lnTo>
                  <a:lnTo>
                    <a:pt x="274762" y="206209"/>
                  </a:lnTo>
                  <a:lnTo>
                    <a:pt x="259372" y="237050"/>
                  </a:lnTo>
                  <a:lnTo>
                    <a:pt x="249842" y="252610"/>
                  </a:lnTo>
                  <a:lnTo>
                    <a:pt x="223857" y="275064"/>
                  </a:lnTo>
                  <a:lnTo>
                    <a:pt x="201313" y="284047"/>
                  </a:lnTo>
                  <a:lnTo>
                    <a:pt x="169929" y="287880"/>
                  </a:lnTo>
                  <a:lnTo>
                    <a:pt x="155174" y="284262"/>
                  </a:lnTo>
                  <a:lnTo>
                    <a:pt x="123014" y="266277"/>
                  </a:lnTo>
                  <a:lnTo>
                    <a:pt x="107777" y="256588"/>
                  </a:lnTo>
                  <a:lnTo>
                    <a:pt x="91934" y="241992"/>
                  </a:lnTo>
                  <a:lnTo>
                    <a:pt x="89163" y="237123"/>
                  </a:lnTo>
                  <a:lnTo>
                    <a:pt x="87383" y="231263"/>
                  </a:lnTo>
                  <a:lnTo>
                    <a:pt x="83198" y="226370"/>
                  </a:lnTo>
                  <a:lnTo>
                    <a:pt x="82825" y="225086"/>
                  </a:lnTo>
                  <a:lnTo>
                    <a:pt x="83387" y="224229"/>
                  </a:lnTo>
                  <a:lnTo>
                    <a:pt x="84573" y="223658"/>
                  </a:lnTo>
                  <a:lnTo>
                    <a:pt x="85364" y="222466"/>
                  </a:lnTo>
                  <a:lnTo>
                    <a:pt x="86243" y="218978"/>
                  </a:lnTo>
                  <a:lnTo>
                    <a:pt x="87289" y="217723"/>
                  </a:lnTo>
                  <a:lnTo>
                    <a:pt x="100174" y="210414"/>
                  </a:lnTo>
                  <a:lnTo>
                    <a:pt x="136240" y="207938"/>
                  </a:lnTo>
                  <a:lnTo>
                    <a:pt x="152677" y="2079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49" name="SMARTInkShape-2637"/>
            <p:cNvSpPr/>
            <p:nvPr>
              <p:custDataLst>
                <p:tags r:id="rId197"/>
              </p:custDataLst>
            </p:nvPr>
          </p:nvSpPr>
          <p:spPr>
            <a:xfrm>
              <a:off x="6741233" y="2344519"/>
              <a:ext cx="124071" cy="21821"/>
            </a:xfrm>
            <a:custGeom>
              <a:avLst/>
              <a:gdLst/>
              <a:ahLst/>
              <a:cxnLst/>
              <a:rect l="0" t="0" r="0" b="0"/>
              <a:pathLst>
                <a:path w="124071" h="21821">
                  <a:moveTo>
                    <a:pt x="7214" y="14516"/>
                  </a:moveTo>
                  <a:lnTo>
                    <a:pt x="7214" y="14516"/>
                  </a:lnTo>
                  <a:lnTo>
                    <a:pt x="7214" y="10639"/>
                  </a:lnTo>
                  <a:lnTo>
                    <a:pt x="6403" y="9497"/>
                  </a:lnTo>
                  <a:lnTo>
                    <a:pt x="5050" y="8735"/>
                  </a:lnTo>
                  <a:lnTo>
                    <a:pt x="926" y="7513"/>
                  </a:lnTo>
                  <a:lnTo>
                    <a:pt x="362" y="5182"/>
                  </a:lnTo>
                  <a:lnTo>
                    <a:pt x="0" y="951"/>
                  </a:lnTo>
                  <a:lnTo>
                    <a:pt x="782" y="603"/>
                  </a:lnTo>
                  <a:lnTo>
                    <a:pt x="10084" y="0"/>
                  </a:lnTo>
                  <a:lnTo>
                    <a:pt x="14711" y="2114"/>
                  </a:lnTo>
                  <a:lnTo>
                    <a:pt x="19473" y="4947"/>
                  </a:lnTo>
                  <a:lnTo>
                    <a:pt x="27527" y="6541"/>
                  </a:lnTo>
                  <a:lnTo>
                    <a:pt x="63335" y="7186"/>
                  </a:lnTo>
                  <a:lnTo>
                    <a:pt x="96487" y="8023"/>
                  </a:lnTo>
                  <a:lnTo>
                    <a:pt x="115198" y="14215"/>
                  </a:lnTo>
                  <a:lnTo>
                    <a:pt x="124070" y="218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751" name="SMARTInkShape-2638"/>
          <p:cNvSpPr/>
          <p:nvPr>
            <p:custDataLst>
              <p:tags r:id="rId2"/>
            </p:custDataLst>
          </p:nvPr>
        </p:nvSpPr>
        <p:spPr>
          <a:xfrm>
            <a:off x="8581757" y="2300607"/>
            <a:ext cx="160465" cy="291367"/>
          </a:xfrm>
          <a:custGeom>
            <a:avLst/>
            <a:gdLst/>
            <a:ahLst/>
            <a:cxnLst/>
            <a:rect l="0" t="0" r="0" b="0"/>
            <a:pathLst>
              <a:path w="160465" h="291367">
                <a:moveTo>
                  <a:pt x="138639" y="73035"/>
                </a:moveTo>
                <a:lnTo>
                  <a:pt x="138639" y="73035"/>
                </a:lnTo>
                <a:lnTo>
                  <a:pt x="138639" y="62870"/>
                </a:lnTo>
                <a:lnTo>
                  <a:pt x="136475" y="58238"/>
                </a:lnTo>
                <a:lnTo>
                  <a:pt x="133620" y="53475"/>
                </a:lnTo>
                <a:lnTo>
                  <a:pt x="125705" y="33925"/>
                </a:lnTo>
                <a:lnTo>
                  <a:pt x="121259" y="27791"/>
                </a:lnTo>
                <a:lnTo>
                  <a:pt x="116578" y="24524"/>
                </a:lnTo>
                <a:lnTo>
                  <a:pt x="110981" y="23072"/>
                </a:lnTo>
                <a:lnTo>
                  <a:pt x="93389" y="22063"/>
                </a:lnTo>
                <a:lnTo>
                  <a:pt x="81501" y="25833"/>
                </a:lnTo>
                <a:lnTo>
                  <a:pt x="48495" y="48912"/>
                </a:lnTo>
                <a:lnTo>
                  <a:pt x="34747" y="61650"/>
                </a:lnTo>
                <a:lnTo>
                  <a:pt x="25173" y="76514"/>
                </a:lnTo>
                <a:lnTo>
                  <a:pt x="12171" y="110011"/>
                </a:lnTo>
                <a:lnTo>
                  <a:pt x="3144" y="139669"/>
                </a:lnTo>
                <a:lnTo>
                  <a:pt x="518" y="173780"/>
                </a:lnTo>
                <a:lnTo>
                  <a:pt x="0" y="204201"/>
                </a:lnTo>
                <a:lnTo>
                  <a:pt x="7833" y="235196"/>
                </a:lnTo>
                <a:lnTo>
                  <a:pt x="13149" y="248167"/>
                </a:lnTo>
                <a:lnTo>
                  <a:pt x="25266" y="263783"/>
                </a:lnTo>
                <a:lnTo>
                  <a:pt x="54335" y="286258"/>
                </a:lnTo>
                <a:lnTo>
                  <a:pt x="80200" y="291366"/>
                </a:lnTo>
                <a:lnTo>
                  <a:pt x="97731" y="291176"/>
                </a:lnTo>
                <a:lnTo>
                  <a:pt x="107203" y="288195"/>
                </a:lnTo>
                <a:lnTo>
                  <a:pt x="114659" y="282002"/>
                </a:lnTo>
                <a:lnTo>
                  <a:pt x="136935" y="249594"/>
                </a:lnTo>
                <a:lnTo>
                  <a:pt x="150588" y="217500"/>
                </a:lnTo>
                <a:lnTo>
                  <a:pt x="158341" y="183954"/>
                </a:lnTo>
                <a:lnTo>
                  <a:pt x="160113" y="149766"/>
                </a:lnTo>
                <a:lnTo>
                  <a:pt x="160464" y="117586"/>
                </a:lnTo>
                <a:lnTo>
                  <a:pt x="158368" y="87786"/>
                </a:lnTo>
                <a:lnTo>
                  <a:pt x="150381" y="62334"/>
                </a:lnTo>
                <a:lnTo>
                  <a:pt x="135158" y="37469"/>
                </a:lnTo>
                <a:lnTo>
                  <a:pt x="119664" y="25258"/>
                </a:lnTo>
                <a:lnTo>
                  <a:pt x="95237" y="13345"/>
                </a:lnTo>
                <a:lnTo>
                  <a:pt x="58724" y="7022"/>
                </a:lnTo>
                <a:lnTo>
                  <a:pt x="29086"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758" name="SMARTInkShape-Group497"/>
          <p:cNvGrpSpPr/>
          <p:nvPr/>
        </p:nvGrpSpPr>
        <p:grpSpPr>
          <a:xfrm>
            <a:off x="5010212" y="2789942"/>
            <a:ext cx="511246" cy="591586"/>
            <a:chOff x="5010212" y="2789942"/>
            <a:chExt cx="511246" cy="591586"/>
          </a:xfrm>
        </p:grpSpPr>
        <p:sp>
          <p:nvSpPr>
            <p:cNvPr id="12752" name="SMARTInkShape-2639"/>
            <p:cNvSpPr/>
            <p:nvPr>
              <p:custDataLst>
                <p:tags r:id="rId175"/>
              </p:custDataLst>
            </p:nvPr>
          </p:nvSpPr>
          <p:spPr>
            <a:xfrm>
              <a:off x="5492340" y="3140511"/>
              <a:ext cx="29118" cy="14608"/>
            </a:xfrm>
            <a:custGeom>
              <a:avLst/>
              <a:gdLst/>
              <a:ahLst/>
              <a:cxnLst/>
              <a:rect l="0" t="0" r="0" b="0"/>
              <a:pathLst>
                <a:path w="29118" h="14608">
                  <a:moveTo>
                    <a:pt x="14510" y="0"/>
                  </a:moveTo>
                  <a:lnTo>
                    <a:pt x="14510" y="0"/>
                  </a:lnTo>
                  <a:lnTo>
                    <a:pt x="8221" y="6288"/>
                  </a:lnTo>
                  <a:lnTo>
                    <a:pt x="230" y="7277"/>
                  </a:lnTo>
                  <a:lnTo>
                    <a:pt x="0" y="11173"/>
                  </a:lnTo>
                  <a:lnTo>
                    <a:pt x="779" y="12318"/>
                  </a:lnTo>
                  <a:lnTo>
                    <a:pt x="2110" y="13081"/>
                  </a:lnTo>
                  <a:lnTo>
                    <a:pt x="13197" y="14518"/>
                  </a:lnTo>
                  <a:lnTo>
                    <a:pt x="29117"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53" name="SMARTInkShape-2640"/>
            <p:cNvSpPr/>
            <p:nvPr>
              <p:custDataLst>
                <p:tags r:id="rId176"/>
              </p:custDataLst>
            </p:nvPr>
          </p:nvSpPr>
          <p:spPr>
            <a:xfrm>
              <a:off x="5492243" y="2943316"/>
              <a:ext cx="7304" cy="29215"/>
            </a:xfrm>
            <a:custGeom>
              <a:avLst/>
              <a:gdLst/>
              <a:ahLst/>
              <a:cxnLst/>
              <a:rect l="0" t="0" r="0" b="0"/>
              <a:pathLst>
                <a:path w="7304" h="29215">
                  <a:moveTo>
                    <a:pt x="7303" y="0"/>
                  </a:moveTo>
                  <a:lnTo>
                    <a:pt x="7303" y="0"/>
                  </a:lnTo>
                  <a:lnTo>
                    <a:pt x="3425" y="0"/>
                  </a:lnTo>
                  <a:lnTo>
                    <a:pt x="2284" y="812"/>
                  </a:lnTo>
                  <a:lnTo>
                    <a:pt x="1522" y="2164"/>
                  </a:lnTo>
                  <a:lnTo>
                    <a:pt x="88" y="7003"/>
                  </a:lnTo>
                  <a:lnTo>
                    <a:pt x="0" y="29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54" name="SMARTInkShape-2641"/>
            <p:cNvSpPr/>
            <p:nvPr>
              <p:custDataLst>
                <p:tags r:id="rId177"/>
              </p:custDataLst>
            </p:nvPr>
          </p:nvSpPr>
          <p:spPr>
            <a:xfrm>
              <a:off x="5288031" y="3060519"/>
              <a:ext cx="145785" cy="321009"/>
            </a:xfrm>
            <a:custGeom>
              <a:avLst/>
              <a:gdLst/>
              <a:ahLst/>
              <a:cxnLst/>
              <a:rect l="0" t="0" r="0" b="0"/>
              <a:pathLst>
                <a:path w="145785" h="321009">
                  <a:moveTo>
                    <a:pt x="109266" y="72689"/>
                  </a:moveTo>
                  <a:lnTo>
                    <a:pt x="109266" y="72689"/>
                  </a:lnTo>
                  <a:lnTo>
                    <a:pt x="109266" y="68812"/>
                  </a:lnTo>
                  <a:lnTo>
                    <a:pt x="108455" y="67669"/>
                  </a:lnTo>
                  <a:lnTo>
                    <a:pt x="107102" y="66908"/>
                  </a:lnTo>
                  <a:lnTo>
                    <a:pt x="105389" y="66400"/>
                  </a:lnTo>
                  <a:lnTo>
                    <a:pt x="104247" y="65250"/>
                  </a:lnTo>
                  <a:lnTo>
                    <a:pt x="100249" y="57574"/>
                  </a:lnTo>
                  <a:lnTo>
                    <a:pt x="98386" y="55309"/>
                  </a:lnTo>
                  <a:lnTo>
                    <a:pt x="96316" y="48464"/>
                  </a:lnTo>
                  <a:lnTo>
                    <a:pt x="92641" y="27141"/>
                  </a:lnTo>
                  <a:lnTo>
                    <a:pt x="86749" y="7325"/>
                  </a:lnTo>
                  <a:lnTo>
                    <a:pt x="81094" y="824"/>
                  </a:lnTo>
                  <a:lnTo>
                    <a:pt x="78352" y="174"/>
                  </a:lnTo>
                  <a:lnTo>
                    <a:pt x="76484" y="0"/>
                  </a:lnTo>
                  <a:lnTo>
                    <a:pt x="72245" y="1972"/>
                  </a:lnTo>
                  <a:lnTo>
                    <a:pt x="69978" y="3634"/>
                  </a:lnTo>
                  <a:lnTo>
                    <a:pt x="42880" y="38585"/>
                  </a:lnTo>
                  <a:lnTo>
                    <a:pt x="27806" y="65862"/>
                  </a:lnTo>
                  <a:lnTo>
                    <a:pt x="17014" y="100524"/>
                  </a:lnTo>
                  <a:lnTo>
                    <a:pt x="9528" y="128995"/>
                  </a:lnTo>
                  <a:lnTo>
                    <a:pt x="2982" y="157989"/>
                  </a:lnTo>
                  <a:lnTo>
                    <a:pt x="682" y="187138"/>
                  </a:lnTo>
                  <a:lnTo>
                    <a:pt x="0" y="215521"/>
                  </a:lnTo>
                  <a:lnTo>
                    <a:pt x="1934" y="245169"/>
                  </a:lnTo>
                  <a:lnTo>
                    <a:pt x="8735" y="274777"/>
                  </a:lnTo>
                  <a:lnTo>
                    <a:pt x="10598" y="278015"/>
                  </a:lnTo>
                  <a:lnTo>
                    <a:pt x="12649" y="280173"/>
                  </a:lnTo>
                  <a:lnTo>
                    <a:pt x="17094" y="282572"/>
                  </a:lnTo>
                  <a:lnTo>
                    <a:pt x="19416" y="282399"/>
                  </a:lnTo>
                  <a:lnTo>
                    <a:pt x="24159" y="280045"/>
                  </a:lnTo>
                  <a:lnTo>
                    <a:pt x="25748" y="278281"/>
                  </a:lnTo>
                  <a:lnTo>
                    <a:pt x="46059" y="242661"/>
                  </a:lnTo>
                  <a:lnTo>
                    <a:pt x="54296" y="207563"/>
                  </a:lnTo>
                  <a:lnTo>
                    <a:pt x="65580" y="178753"/>
                  </a:lnTo>
                  <a:lnTo>
                    <a:pt x="77635" y="159060"/>
                  </a:lnTo>
                  <a:lnTo>
                    <a:pt x="85915" y="153822"/>
                  </a:lnTo>
                  <a:lnTo>
                    <a:pt x="88880" y="155544"/>
                  </a:lnTo>
                  <a:lnTo>
                    <a:pt x="90807" y="157140"/>
                  </a:lnTo>
                  <a:lnTo>
                    <a:pt x="92946" y="161077"/>
                  </a:lnTo>
                  <a:lnTo>
                    <a:pt x="101219" y="193105"/>
                  </a:lnTo>
                  <a:lnTo>
                    <a:pt x="105742" y="226531"/>
                  </a:lnTo>
                  <a:lnTo>
                    <a:pt x="110966" y="262642"/>
                  </a:lnTo>
                  <a:lnTo>
                    <a:pt x="121858" y="298462"/>
                  </a:lnTo>
                  <a:lnTo>
                    <a:pt x="123789" y="307742"/>
                  </a:lnTo>
                  <a:lnTo>
                    <a:pt x="127352" y="314571"/>
                  </a:lnTo>
                  <a:lnTo>
                    <a:pt x="131641" y="318147"/>
                  </a:lnTo>
                  <a:lnTo>
                    <a:pt x="137129" y="320443"/>
                  </a:lnTo>
                  <a:lnTo>
                    <a:pt x="145784" y="32100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55" name="SMARTInkShape-2642"/>
            <p:cNvSpPr/>
            <p:nvPr>
              <p:custDataLst>
                <p:tags r:id="rId178"/>
              </p:custDataLst>
            </p:nvPr>
          </p:nvSpPr>
          <p:spPr>
            <a:xfrm>
              <a:off x="5106171" y="2974041"/>
              <a:ext cx="181574" cy="35008"/>
            </a:xfrm>
            <a:custGeom>
              <a:avLst/>
              <a:gdLst/>
              <a:ahLst/>
              <a:cxnLst/>
              <a:rect l="0" t="0" r="0" b="0"/>
              <a:pathLst>
                <a:path w="181574" h="35008">
                  <a:moveTo>
                    <a:pt x="6289" y="35007"/>
                  </a:moveTo>
                  <a:lnTo>
                    <a:pt x="6289" y="35007"/>
                  </a:lnTo>
                  <a:lnTo>
                    <a:pt x="0" y="28718"/>
                  </a:lnTo>
                  <a:lnTo>
                    <a:pt x="474" y="28380"/>
                  </a:lnTo>
                  <a:lnTo>
                    <a:pt x="3164" y="28004"/>
                  </a:lnTo>
                  <a:lnTo>
                    <a:pt x="13822" y="21962"/>
                  </a:lnTo>
                  <a:lnTo>
                    <a:pt x="45618" y="12496"/>
                  </a:lnTo>
                  <a:lnTo>
                    <a:pt x="65550" y="7779"/>
                  </a:lnTo>
                  <a:lnTo>
                    <a:pt x="97136" y="5243"/>
                  </a:lnTo>
                  <a:lnTo>
                    <a:pt x="129399" y="64"/>
                  </a:lnTo>
                  <a:lnTo>
                    <a:pt x="143778" y="0"/>
                  </a:lnTo>
                  <a:lnTo>
                    <a:pt x="181573" y="579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56" name="SMARTInkShape-2643"/>
            <p:cNvSpPr/>
            <p:nvPr>
              <p:custDataLst>
                <p:tags r:id="rId179"/>
              </p:custDataLst>
            </p:nvPr>
          </p:nvSpPr>
          <p:spPr>
            <a:xfrm>
              <a:off x="5229316" y="2789942"/>
              <a:ext cx="14608" cy="401695"/>
            </a:xfrm>
            <a:custGeom>
              <a:avLst/>
              <a:gdLst/>
              <a:ahLst/>
              <a:cxnLst/>
              <a:rect l="0" t="0" r="0" b="0"/>
              <a:pathLst>
                <a:path w="14608" h="401695">
                  <a:moveTo>
                    <a:pt x="0" y="0"/>
                  </a:moveTo>
                  <a:lnTo>
                    <a:pt x="0" y="0"/>
                  </a:lnTo>
                  <a:lnTo>
                    <a:pt x="0" y="34548"/>
                  </a:lnTo>
                  <a:lnTo>
                    <a:pt x="2164" y="66434"/>
                  </a:lnTo>
                  <a:lnTo>
                    <a:pt x="6289" y="95085"/>
                  </a:lnTo>
                  <a:lnTo>
                    <a:pt x="7915" y="130830"/>
                  </a:lnTo>
                  <a:lnTo>
                    <a:pt x="12263" y="164367"/>
                  </a:lnTo>
                  <a:lnTo>
                    <a:pt x="13914" y="200002"/>
                  </a:lnTo>
                  <a:lnTo>
                    <a:pt x="14402" y="235446"/>
                  </a:lnTo>
                  <a:lnTo>
                    <a:pt x="14546" y="266867"/>
                  </a:lnTo>
                  <a:lnTo>
                    <a:pt x="14589" y="296735"/>
                  </a:lnTo>
                  <a:lnTo>
                    <a:pt x="14603" y="331580"/>
                  </a:lnTo>
                  <a:lnTo>
                    <a:pt x="14607" y="364791"/>
                  </a:lnTo>
                  <a:lnTo>
                    <a:pt x="14607" y="4016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57" name="SMARTInkShape-2644"/>
            <p:cNvSpPr/>
            <p:nvPr>
              <p:custDataLst>
                <p:tags r:id="rId180"/>
              </p:custDataLst>
            </p:nvPr>
          </p:nvSpPr>
          <p:spPr>
            <a:xfrm>
              <a:off x="5010212" y="2862978"/>
              <a:ext cx="36517" cy="303281"/>
            </a:xfrm>
            <a:custGeom>
              <a:avLst/>
              <a:gdLst/>
              <a:ahLst/>
              <a:cxnLst/>
              <a:rect l="0" t="0" r="0" b="0"/>
              <a:pathLst>
                <a:path w="36517" h="303281">
                  <a:moveTo>
                    <a:pt x="36516" y="0"/>
                  </a:moveTo>
                  <a:lnTo>
                    <a:pt x="36516" y="0"/>
                  </a:lnTo>
                  <a:lnTo>
                    <a:pt x="36516" y="10165"/>
                  </a:lnTo>
                  <a:lnTo>
                    <a:pt x="34353" y="14797"/>
                  </a:lnTo>
                  <a:lnTo>
                    <a:pt x="30686" y="21183"/>
                  </a:lnTo>
                  <a:lnTo>
                    <a:pt x="23884" y="42956"/>
                  </a:lnTo>
                  <a:lnTo>
                    <a:pt x="21358" y="78902"/>
                  </a:lnTo>
                  <a:lnTo>
                    <a:pt x="16180" y="111433"/>
                  </a:lnTo>
                  <a:lnTo>
                    <a:pt x="11040" y="144998"/>
                  </a:lnTo>
                  <a:lnTo>
                    <a:pt x="7229" y="175884"/>
                  </a:lnTo>
                  <a:lnTo>
                    <a:pt x="1667" y="208073"/>
                  </a:lnTo>
                  <a:lnTo>
                    <a:pt x="219" y="240675"/>
                  </a:lnTo>
                  <a:lnTo>
                    <a:pt x="18" y="272421"/>
                  </a:lnTo>
                  <a:lnTo>
                    <a:pt x="0" y="297564"/>
                  </a:lnTo>
                  <a:lnTo>
                    <a:pt x="3876" y="302764"/>
                  </a:lnTo>
                  <a:lnTo>
                    <a:pt x="5018" y="303280"/>
                  </a:lnTo>
                  <a:lnTo>
                    <a:pt x="5780" y="302813"/>
                  </a:lnTo>
                  <a:lnTo>
                    <a:pt x="6287" y="301690"/>
                  </a:lnTo>
                  <a:lnTo>
                    <a:pt x="7437" y="300941"/>
                  </a:lnTo>
                  <a:lnTo>
                    <a:pt x="13502" y="299641"/>
                  </a:lnTo>
                  <a:lnTo>
                    <a:pt x="21910" y="29214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63" name="SMARTInkShape-Group498"/>
          <p:cNvGrpSpPr/>
          <p:nvPr/>
        </p:nvGrpSpPr>
        <p:grpSpPr>
          <a:xfrm>
            <a:off x="5784444" y="2928709"/>
            <a:ext cx="555006" cy="408998"/>
            <a:chOff x="5784444" y="2928709"/>
            <a:chExt cx="555006" cy="408998"/>
          </a:xfrm>
        </p:grpSpPr>
        <p:sp>
          <p:nvSpPr>
            <p:cNvPr id="12759" name="SMARTInkShape-2645"/>
            <p:cNvSpPr/>
            <p:nvPr>
              <p:custDataLst>
                <p:tags r:id="rId171"/>
              </p:custDataLst>
            </p:nvPr>
          </p:nvSpPr>
          <p:spPr>
            <a:xfrm>
              <a:off x="6120345" y="3155118"/>
              <a:ext cx="219105" cy="28721"/>
            </a:xfrm>
            <a:custGeom>
              <a:avLst/>
              <a:gdLst/>
              <a:ahLst/>
              <a:cxnLst/>
              <a:rect l="0" t="0" r="0" b="0"/>
              <a:pathLst>
                <a:path w="219105" h="28721">
                  <a:moveTo>
                    <a:pt x="0" y="0"/>
                  </a:moveTo>
                  <a:lnTo>
                    <a:pt x="0" y="0"/>
                  </a:lnTo>
                  <a:lnTo>
                    <a:pt x="6289" y="0"/>
                  </a:lnTo>
                  <a:lnTo>
                    <a:pt x="12934" y="5019"/>
                  </a:lnTo>
                  <a:lnTo>
                    <a:pt x="17380" y="6288"/>
                  </a:lnTo>
                  <a:lnTo>
                    <a:pt x="37204" y="9334"/>
                  </a:lnTo>
                  <a:lnTo>
                    <a:pt x="68230" y="18176"/>
                  </a:lnTo>
                  <a:lnTo>
                    <a:pt x="103484" y="25460"/>
                  </a:lnTo>
                  <a:lnTo>
                    <a:pt x="138930" y="28720"/>
                  </a:lnTo>
                  <a:lnTo>
                    <a:pt x="160725" y="26904"/>
                  </a:lnTo>
                  <a:lnTo>
                    <a:pt x="194766" y="22568"/>
                  </a:lnTo>
                  <a:lnTo>
                    <a:pt x="203238" y="21294"/>
                  </a:lnTo>
                  <a:lnTo>
                    <a:pt x="219104"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60" name="SMARTInkShape-2646"/>
            <p:cNvSpPr/>
            <p:nvPr>
              <p:custDataLst>
                <p:tags r:id="rId172"/>
              </p:custDataLst>
            </p:nvPr>
          </p:nvSpPr>
          <p:spPr>
            <a:xfrm>
              <a:off x="6149561" y="2928709"/>
              <a:ext cx="21910" cy="408998"/>
            </a:xfrm>
            <a:custGeom>
              <a:avLst/>
              <a:gdLst/>
              <a:ahLst/>
              <a:cxnLst/>
              <a:rect l="0" t="0" r="0" b="0"/>
              <a:pathLst>
                <a:path w="21910" h="408998">
                  <a:moveTo>
                    <a:pt x="7302" y="0"/>
                  </a:moveTo>
                  <a:lnTo>
                    <a:pt x="7302" y="0"/>
                  </a:lnTo>
                  <a:lnTo>
                    <a:pt x="3425" y="0"/>
                  </a:lnTo>
                  <a:lnTo>
                    <a:pt x="2282" y="812"/>
                  </a:lnTo>
                  <a:lnTo>
                    <a:pt x="1521" y="2164"/>
                  </a:lnTo>
                  <a:lnTo>
                    <a:pt x="299" y="10166"/>
                  </a:lnTo>
                  <a:lnTo>
                    <a:pt x="6" y="45702"/>
                  </a:lnTo>
                  <a:lnTo>
                    <a:pt x="0" y="74219"/>
                  </a:lnTo>
                  <a:lnTo>
                    <a:pt x="2162" y="110268"/>
                  </a:lnTo>
                  <a:lnTo>
                    <a:pt x="5779" y="141143"/>
                  </a:lnTo>
                  <a:lnTo>
                    <a:pt x="6850" y="173824"/>
                  </a:lnTo>
                  <a:lnTo>
                    <a:pt x="9332" y="204066"/>
                  </a:lnTo>
                  <a:lnTo>
                    <a:pt x="13043" y="233584"/>
                  </a:lnTo>
                  <a:lnTo>
                    <a:pt x="14143" y="262889"/>
                  </a:lnTo>
                  <a:lnTo>
                    <a:pt x="18391" y="297994"/>
                  </a:lnTo>
                  <a:lnTo>
                    <a:pt x="21214" y="329184"/>
                  </a:lnTo>
                  <a:lnTo>
                    <a:pt x="21772" y="361432"/>
                  </a:lnTo>
                  <a:lnTo>
                    <a:pt x="21905" y="397338"/>
                  </a:lnTo>
                  <a:lnTo>
                    <a:pt x="21909" y="40899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61" name="SMARTInkShape-2647"/>
            <p:cNvSpPr/>
            <p:nvPr>
              <p:custDataLst>
                <p:tags r:id="rId173"/>
              </p:custDataLst>
            </p:nvPr>
          </p:nvSpPr>
          <p:spPr>
            <a:xfrm>
              <a:off x="5835508" y="3141188"/>
              <a:ext cx="197196" cy="21235"/>
            </a:xfrm>
            <a:custGeom>
              <a:avLst/>
              <a:gdLst/>
              <a:ahLst/>
              <a:cxnLst/>
              <a:rect l="0" t="0" r="0" b="0"/>
              <a:pathLst>
                <a:path w="197196" h="21235">
                  <a:moveTo>
                    <a:pt x="0" y="6626"/>
                  </a:moveTo>
                  <a:lnTo>
                    <a:pt x="0" y="6626"/>
                  </a:lnTo>
                  <a:lnTo>
                    <a:pt x="3877" y="6626"/>
                  </a:lnTo>
                  <a:lnTo>
                    <a:pt x="7945" y="4462"/>
                  </a:lnTo>
                  <a:lnTo>
                    <a:pt x="12457" y="1607"/>
                  </a:lnTo>
                  <a:lnTo>
                    <a:pt x="20373" y="0"/>
                  </a:lnTo>
                  <a:lnTo>
                    <a:pt x="46548" y="194"/>
                  </a:lnTo>
                  <a:lnTo>
                    <a:pt x="80515" y="5955"/>
                  </a:lnTo>
                  <a:lnTo>
                    <a:pt x="96711" y="7239"/>
                  </a:lnTo>
                  <a:lnTo>
                    <a:pt x="127347" y="13236"/>
                  </a:lnTo>
                  <a:lnTo>
                    <a:pt x="151839" y="15957"/>
                  </a:lnTo>
                  <a:lnTo>
                    <a:pt x="169690" y="19670"/>
                  </a:lnTo>
                  <a:lnTo>
                    <a:pt x="197195" y="2123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62" name="SMARTInkShape-2648"/>
            <p:cNvSpPr/>
            <p:nvPr>
              <p:custDataLst>
                <p:tags r:id="rId174"/>
              </p:custDataLst>
            </p:nvPr>
          </p:nvSpPr>
          <p:spPr>
            <a:xfrm>
              <a:off x="5784444" y="2947357"/>
              <a:ext cx="219034" cy="390350"/>
            </a:xfrm>
            <a:custGeom>
              <a:avLst/>
              <a:gdLst/>
              <a:ahLst/>
              <a:cxnLst/>
              <a:rect l="0" t="0" r="0" b="0"/>
              <a:pathLst>
                <a:path w="219034" h="390350">
                  <a:moveTo>
                    <a:pt x="21850" y="390349"/>
                  </a:moveTo>
                  <a:lnTo>
                    <a:pt x="21850" y="390349"/>
                  </a:lnTo>
                  <a:lnTo>
                    <a:pt x="21850" y="386472"/>
                  </a:lnTo>
                  <a:lnTo>
                    <a:pt x="21038" y="385329"/>
                  </a:lnTo>
                  <a:lnTo>
                    <a:pt x="19686" y="384568"/>
                  </a:lnTo>
                  <a:lnTo>
                    <a:pt x="17973" y="384061"/>
                  </a:lnTo>
                  <a:lnTo>
                    <a:pt x="16831" y="382911"/>
                  </a:lnTo>
                  <a:lnTo>
                    <a:pt x="15561" y="379469"/>
                  </a:lnTo>
                  <a:lnTo>
                    <a:pt x="12516" y="360343"/>
                  </a:lnTo>
                  <a:lnTo>
                    <a:pt x="9587" y="350234"/>
                  </a:lnTo>
                  <a:lnTo>
                    <a:pt x="6637" y="313902"/>
                  </a:lnTo>
                  <a:lnTo>
                    <a:pt x="1503" y="281806"/>
                  </a:lnTo>
                  <a:lnTo>
                    <a:pt x="248" y="247904"/>
                  </a:lnTo>
                  <a:lnTo>
                    <a:pt x="0" y="214969"/>
                  </a:lnTo>
                  <a:lnTo>
                    <a:pt x="2116" y="180211"/>
                  </a:lnTo>
                  <a:lnTo>
                    <a:pt x="10107" y="145784"/>
                  </a:lnTo>
                  <a:lnTo>
                    <a:pt x="19500" y="113557"/>
                  </a:lnTo>
                  <a:lnTo>
                    <a:pt x="31334" y="83748"/>
                  </a:lnTo>
                  <a:lnTo>
                    <a:pt x="53786" y="52122"/>
                  </a:lnTo>
                  <a:lnTo>
                    <a:pt x="73031" y="29054"/>
                  </a:lnTo>
                  <a:lnTo>
                    <a:pt x="102346" y="9304"/>
                  </a:lnTo>
                  <a:lnTo>
                    <a:pt x="128668" y="181"/>
                  </a:lnTo>
                  <a:lnTo>
                    <a:pt x="140737" y="0"/>
                  </a:lnTo>
                  <a:lnTo>
                    <a:pt x="164444" y="6495"/>
                  </a:lnTo>
                  <a:lnTo>
                    <a:pt x="172596" y="13085"/>
                  </a:lnTo>
                  <a:lnTo>
                    <a:pt x="192069" y="36866"/>
                  </a:lnTo>
                  <a:lnTo>
                    <a:pt x="203918" y="68178"/>
                  </a:lnTo>
                  <a:lnTo>
                    <a:pt x="209423" y="92827"/>
                  </a:lnTo>
                  <a:lnTo>
                    <a:pt x="211054" y="120689"/>
                  </a:lnTo>
                  <a:lnTo>
                    <a:pt x="213702" y="149502"/>
                  </a:lnTo>
                  <a:lnTo>
                    <a:pt x="217463" y="178597"/>
                  </a:lnTo>
                  <a:lnTo>
                    <a:pt x="218576" y="207776"/>
                  </a:lnTo>
                  <a:lnTo>
                    <a:pt x="218952" y="242839"/>
                  </a:lnTo>
                  <a:lnTo>
                    <a:pt x="219033" y="278443"/>
                  </a:lnTo>
                  <a:lnTo>
                    <a:pt x="218228" y="289488"/>
                  </a:lnTo>
                  <a:lnTo>
                    <a:pt x="212042" y="325568"/>
                  </a:lnTo>
                  <a:lnTo>
                    <a:pt x="211768" y="337651"/>
                  </a:lnTo>
                  <a:lnTo>
                    <a:pt x="210947" y="338176"/>
                  </a:lnTo>
                  <a:lnTo>
                    <a:pt x="204438" y="33922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74" name="SMARTInkShape-Group499"/>
          <p:cNvGrpSpPr/>
          <p:nvPr/>
        </p:nvGrpSpPr>
        <p:grpSpPr>
          <a:xfrm>
            <a:off x="6544038" y="2892457"/>
            <a:ext cx="2252576" cy="503501"/>
            <a:chOff x="6544038" y="2892457"/>
            <a:chExt cx="2252576" cy="503501"/>
          </a:xfrm>
        </p:grpSpPr>
        <p:sp>
          <p:nvSpPr>
            <p:cNvPr id="12764" name="SMARTInkShape-2649"/>
            <p:cNvSpPr/>
            <p:nvPr>
              <p:custDataLst>
                <p:tags r:id="rId161"/>
              </p:custDataLst>
            </p:nvPr>
          </p:nvSpPr>
          <p:spPr>
            <a:xfrm>
              <a:off x="8078802" y="2974412"/>
              <a:ext cx="254379" cy="414420"/>
            </a:xfrm>
            <a:custGeom>
              <a:avLst/>
              <a:gdLst/>
              <a:ahLst/>
              <a:cxnLst/>
              <a:rect l="0" t="0" r="0" b="0"/>
              <a:pathLst>
                <a:path w="254379" h="414420">
                  <a:moveTo>
                    <a:pt x="79223" y="188010"/>
                  </a:moveTo>
                  <a:lnTo>
                    <a:pt x="79223" y="188010"/>
                  </a:lnTo>
                  <a:lnTo>
                    <a:pt x="79223" y="184132"/>
                  </a:lnTo>
                  <a:lnTo>
                    <a:pt x="78412" y="182990"/>
                  </a:lnTo>
                  <a:lnTo>
                    <a:pt x="77059" y="182229"/>
                  </a:lnTo>
                  <a:lnTo>
                    <a:pt x="72935" y="181007"/>
                  </a:lnTo>
                  <a:lnTo>
                    <a:pt x="72371" y="178676"/>
                  </a:lnTo>
                  <a:lnTo>
                    <a:pt x="72221" y="176918"/>
                  </a:lnTo>
                  <a:lnTo>
                    <a:pt x="71308" y="175746"/>
                  </a:lnTo>
                  <a:lnTo>
                    <a:pt x="68132" y="174444"/>
                  </a:lnTo>
                  <a:lnTo>
                    <a:pt x="66149" y="174909"/>
                  </a:lnTo>
                  <a:lnTo>
                    <a:pt x="59480" y="179439"/>
                  </a:lnTo>
                  <a:lnTo>
                    <a:pt x="40098" y="198812"/>
                  </a:lnTo>
                  <a:lnTo>
                    <a:pt x="22085" y="229987"/>
                  </a:lnTo>
                  <a:lnTo>
                    <a:pt x="12162" y="257072"/>
                  </a:lnTo>
                  <a:lnTo>
                    <a:pt x="4081" y="285655"/>
                  </a:lnTo>
                  <a:lnTo>
                    <a:pt x="424" y="314683"/>
                  </a:lnTo>
                  <a:lnTo>
                    <a:pt x="0" y="347741"/>
                  </a:lnTo>
                  <a:lnTo>
                    <a:pt x="9090" y="381203"/>
                  </a:lnTo>
                  <a:lnTo>
                    <a:pt x="15864" y="389647"/>
                  </a:lnTo>
                  <a:lnTo>
                    <a:pt x="29559" y="401681"/>
                  </a:lnTo>
                  <a:lnTo>
                    <a:pt x="33129" y="402681"/>
                  </a:lnTo>
                  <a:lnTo>
                    <a:pt x="41425" y="401628"/>
                  </a:lnTo>
                  <a:lnTo>
                    <a:pt x="51343" y="396473"/>
                  </a:lnTo>
                  <a:lnTo>
                    <a:pt x="66984" y="381630"/>
                  </a:lnTo>
                  <a:lnTo>
                    <a:pt x="78730" y="360905"/>
                  </a:lnTo>
                  <a:lnTo>
                    <a:pt x="91623" y="325044"/>
                  </a:lnTo>
                  <a:lnTo>
                    <a:pt x="98559" y="290842"/>
                  </a:lnTo>
                  <a:lnTo>
                    <a:pt x="100908" y="254667"/>
                  </a:lnTo>
                  <a:lnTo>
                    <a:pt x="101034" y="246579"/>
                  </a:lnTo>
                  <a:lnTo>
                    <a:pt x="98925" y="240279"/>
                  </a:lnTo>
                  <a:lnTo>
                    <a:pt x="96095" y="234774"/>
                  </a:lnTo>
                  <a:lnTo>
                    <a:pt x="94837" y="229622"/>
                  </a:lnTo>
                  <a:lnTo>
                    <a:pt x="93690" y="228736"/>
                  </a:lnTo>
                  <a:lnTo>
                    <a:pt x="92114" y="228956"/>
                  </a:lnTo>
                  <a:lnTo>
                    <a:pt x="87631" y="231263"/>
                  </a:lnTo>
                  <a:lnTo>
                    <a:pt x="88075" y="232264"/>
                  </a:lnTo>
                  <a:lnTo>
                    <a:pt x="91764" y="237549"/>
                  </a:lnTo>
                  <a:lnTo>
                    <a:pt x="92912" y="241946"/>
                  </a:lnTo>
                  <a:lnTo>
                    <a:pt x="94030" y="243444"/>
                  </a:lnTo>
                  <a:lnTo>
                    <a:pt x="95587" y="244442"/>
                  </a:lnTo>
                  <a:lnTo>
                    <a:pt x="99480" y="246362"/>
                  </a:lnTo>
                  <a:lnTo>
                    <a:pt x="114852" y="256487"/>
                  </a:lnTo>
                  <a:lnTo>
                    <a:pt x="119206" y="257194"/>
                  </a:lnTo>
                  <a:lnTo>
                    <a:pt x="128371" y="255817"/>
                  </a:lnTo>
                  <a:lnTo>
                    <a:pt x="142657" y="250479"/>
                  </a:lnTo>
                  <a:lnTo>
                    <a:pt x="175624" y="226462"/>
                  </a:lnTo>
                  <a:lnTo>
                    <a:pt x="202934" y="194606"/>
                  </a:lnTo>
                  <a:lnTo>
                    <a:pt x="222770" y="162082"/>
                  </a:lnTo>
                  <a:lnTo>
                    <a:pt x="236487" y="129419"/>
                  </a:lnTo>
                  <a:lnTo>
                    <a:pt x="247011" y="94715"/>
                  </a:lnTo>
                  <a:lnTo>
                    <a:pt x="253027" y="64176"/>
                  </a:lnTo>
                  <a:lnTo>
                    <a:pt x="254378" y="30223"/>
                  </a:lnTo>
                  <a:lnTo>
                    <a:pt x="250592" y="15295"/>
                  </a:lnTo>
                  <a:lnTo>
                    <a:pt x="241213" y="0"/>
                  </a:lnTo>
                  <a:lnTo>
                    <a:pt x="239964" y="184"/>
                  </a:lnTo>
                  <a:lnTo>
                    <a:pt x="232129" y="6311"/>
                  </a:lnTo>
                  <a:lnTo>
                    <a:pt x="222767" y="15335"/>
                  </a:lnTo>
                  <a:lnTo>
                    <a:pt x="208244" y="50113"/>
                  </a:lnTo>
                  <a:lnTo>
                    <a:pt x="199324" y="79440"/>
                  </a:lnTo>
                  <a:lnTo>
                    <a:pt x="196721" y="115650"/>
                  </a:lnTo>
                  <a:lnTo>
                    <a:pt x="196270" y="146553"/>
                  </a:lnTo>
                  <a:lnTo>
                    <a:pt x="196136" y="179243"/>
                  </a:lnTo>
                  <a:lnTo>
                    <a:pt x="196096" y="211651"/>
                  </a:lnTo>
                  <a:lnTo>
                    <a:pt x="198249" y="244786"/>
                  </a:lnTo>
                  <a:lnTo>
                    <a:pt x="201862" y="275162"/>
                  </a:lnTo>
                  <a:lnTo>
                    <a:pt x="202932" y="304721"/>
                  </a:lnTo>
                  <a:lnTo>
                    <a:pt x="203294" y="339912"/>
                  </a:lnTo>
                  <a:lnTo>
                    <a:pt x="203372" y="375543"/>
                  </a:lnTo>
                  <a:lnTo>
                    <a:pt x="203383" y="411552"/>
                  </a:lnTo>
                  <a:lnTo>
                    <a:pt x="203383" y="41441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65" name="SMARTInkShape-2650"/>
            <p:cNvSpPr/>
            <p:nvPr>
              <p:custDataLst>
                <p:tags r:id="rId162"/>
              </p:custDataLst>
            </p:nvPr>
          </p:nvSpPr>
          <p:spPr>
            <a:xfrm>
              <a:off x="8238364" y="3147814"/>
              <a:ext cx="182589" cy="93932"/>
            </a:xfrm>
            <a:custGeom>
              <a:avLst/>
              <a:gdLst/>
              <a:ahLst/>
              <a:cxnLst/>
              <a:rect l="0" t="0" r="0" b="0"/>
              <a:pathLst>
                <a:path w="182589" h="93932">
                  <a:moveTo>
                    <a:pt x="0" y="87643"/>
                  </a:moveTo>
                  <a:lnTo>
                    <a:pt x="0" y="87643"/>
                  </a:lnTo>
                  <a:lnTo>
                    <a:pt x="6289" y="93931"/>
                  </a:lnTo>
                  <a:lnTo>
                    <a:pt x="7438" y="93458"/>
                  </a:lnTo>
                  <a:lnTo>
                    <a:pt x="12934" y="89726"/>
                  </a:lnTo>
                  <a:lnTo>
                    <a:pt x="19702" y="87449"/>
                  </a:lnTo>
                  <a:lnTo>
                    <a:pt x="54662" y="68098"/>
                  </a:lnTo>
                  <a:lnTo>
                    <a:pt x="88108" y="55985"/>
                  </a:lnTo>
                  <a:lnTo>
                    <a:pt x="124221" y="38040"/>
                  </a:lnTo>
                  <a:lnTo>
                    <a:pt x="158251" y="20338"/>
                  </a:lnTo>
                  <a:lnTo>
                    <a:pt x="18258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66" name="SMARTInkShape-2651"/>
            <p:cNvSpPr/>
            <p:nvPr>
              <p:custDataLst>
                <p:tags r:id="rId163"/>
              </p:custDataLst>
            </p:nvPr>
          </p:nvSpPr>
          <p:spPr>
            <a:xfrm>
              <a:off x="8421380" y="2892457"/>
              <a:ext cx="375234" cy="503501"/>
            </a:xfrm>
            <a:custGeom>
              <a:avLst/>
              <a:gdLst/>
              <a:ahLst/>
              <a:cxnLst/>
              <a:rect l="0" t="0" r="0" b="0"/>
              <a:pathLst>
                <a:path w="375234" h="503501">
                  <a:moveTo>
                    <a:pt x="94517" y="43556"/>
                  </a:moveTo>
                  <a:lnTo>
                    <a:pt x="94517" y="43556"/>
                  </a:lnTo>
                  <a:lnTo>
                    <a:pt x="93706" y="62655"/>
                  </a:lnTo>
                  <a:lnTo>
                    <a:pt x="88229" y="99149"/>
                  </a:lnTo>
                  <a:lnTo>
                    <a:pt x="87515" y="130809"/>
                  </a:lnTo>
                  <a:lnTo>
                    <a:pt x="83426" y="165887"/>
                  </a:lnTo>
                  <a:lnTo>
                    <a:pt x="81474" y="192059"/>
                  </a:lnTo>
                  <a:lnTo>
                    <a:pt x="79793" y="219922"/>
                  </a:lnTo>
                  <a:lnTo>
                    <a:pt x="76342" y="248535"/>
                  </a:lnTo>
                  <a:lnTo>
                    <a:pt x="74267" y="279646"/>
                  </a:lnTo>
                  <a:lnTo>
                    <a:pt x="73345" y="310785"/>
                  </a:lnTo>
                  <a:lnTo>
                    <a:pt x="72936" y="338150"/>
                  </a:lnTo>
                  <a:lnTo>
                    <a:pt x="70588" y="363836"/>
                  </a:lnTo>
                  <a:lnTo>
                    <a:pt x="66841" y="388778"/>
                  </a:lnTo>
                  <a:lnTo>
                    <a:pt x="60980" y="424009"/>
                  </a:lnTo>
                  <a:lnTo>
                    <a:pt x="56425" y="458546"/>
                  </a:lnTo>
                  <a:lnTo>
                    <a:pt x="49036" y="493453"/>
                  </a:lnTo>
                  <a:lnTo>
                    <a:pt x="47155" y="496861"/>
                  </a:lnTo>
                  <a:lnTo>
                    <a:pt x="45089" y="499133"/>
                  </a:lnTo>
                  <a:lnTo>
                    <a:pt x="40631" y="501658"/>
                  </a:lnTo>
                  <a:lnTo>
                    <a:pt x="31156" y="503278"/>
                  </a:lnTo>
                  <a:lnTo>
                    <a:pt x="26322" y="503500"/>
                  </a:lnTo>
                  <a:lnTo>
                    <a:pt x="21470" y="501434"/>
                  </a:lnTo>
                  <a:lnTo>
                    <a:pt x="11742" y="493496"/>
                  </a:lnTo>
                  <a:lnTo>
                    <a:pt x="4441" y="482627"/>
                  </a:lnTo>
                  <a:lnTo>
                    <a:pt x="1014" y="469128"/>
                  </a:lnTo>
                  <a:lnTo>
                    <a:pt x="0" y="454849"/>
                  </a:lnTo>
                  <a:lnTo>
                    <a:pt x="9775" y="421883"/>
                  </a:lnTo>
                  <a:lnTo>
                    <a:pt x="19951" y="393025"/>
                  </a:lnTo>
                  <a:lnTo>
                    <a:pt x="36749" y="356909"/>
                  </a:lnTo>
                  <a:lnTo>
                    <a:pt x="53055" y="326022"/>
                  </a:lnTo>
                  <a:lnTo>
                    <a:pt x="71142" y="293337"/>
                  </a:lnTo>
                  <a:lnTo>
                    <a:pt x="86780" y="260930"/>
                  </a:lnTo>
                  <a:lnTo>
                    <a:pt x="101693" y="227795"/>
                  </a:lnTo>
                  <a:lnTo>
                    <a:pt x="116390" y="195255"/>
                  </a:lnTo>
                  <a:lnTo>
                    <a:pt x="131024" y="162080"/>
                  </a:lnTo>
                  <a:lnTo>
                    <a:pt x="143475" y="131692"/>
                  </a:lnTo>
                  <a:lnTo>
                    <a:pt x="152304" y="102130"/>
                  </a:lnTo>
                  <a:lnTo>
                    <a:pt x="162557" y="66938"/>
                  </a:lnTo>
                  <a:lnTo>
                    <a:pt x="172675" y="31306"/>
                  </a:lnTo>
                  <a:lnTo>
                    <a:pt x="176373" y="15040"/>
                  </a:lnTo>
                  <a:lnTo>
                    <a:pt x="182059" y="0"/>
                  </a:lnTo>
                  <a:lnTo>
                    <a:pt x="177121" y="11449"/>
                  </a:lnTo>
                  <a:lnTo>
                    <a:pt x="170036" y="45502"/>
                  </a:lnTo>
                  <a:lnTo>
                    <a:pt x="165879" y="80939"/>
                  </a:lnTo>
                  <a:lnTo>
                    <a:pt x="161918" y="111708"/>
                  </a:lnTo>
                  <a:lnTo>
                    <a:pt x="160179" y="135519"/>
                  </a:lnTo>
                  <a:lnTo>
                    <a:pt x="156702" y="162333"/>
                  </a:lnTo>
                  <a:lnTo>
                    <a:pt x="152452" y="188316"/>
                  </a:lnTo>
                  <a:lnTo>
                    <a:pt x="148668" y="214200"/>
                  </a:lnTo>
                  <a:lnTo>
                    <a:pt x="146987" y="241935"/>
                  </a:lnTo>
                  <a:lnTo>
                    <a:pt x="146240" y="270491"/>
                  </a:lnTo>
                  <a:lnTo>
                    <a:pt x="145096" y="298601"/>
                  </a:lnTo>
                  <a:lnTo>
                    <a:pt x="141883" y="324620"/>
                  </a:lnTo>
                  <a:lnTo>
                    <a:pt x="139914" y="349708"/>
                  </a:lnTo>
                  <a:lnTo>
                    <a:pt x="138806" y="384481"/>
                  </a:lnTo>
                  <a:lnTo>
                    <a:pt x="138477" y="415341"/>
                  </a:lnTo>
                  <a:lnTo>
                    <a:pt x="138366" y="447096"/>
                  </a:lnTo>
                  <a:lnTo>
                    <a:pt x="138339" y="473975"/>
                  </a:lnTo>
                  <a:lnTo>
                    <a:pt x="138339" y="440814"/>
                  </a:lnTo>
                  <a:lnTo>
                    <a:pt x="138339" y="409538"/>
                  </a:lnTo>
                  <a:lnTo>
                    <a:pt x="140504" y="387060"/>
                  </a:lnTo>
                  <a:lnTo>
                    <a:pt x="148504" y="357654"/>
                  </a:lnTo>
                  <a:lnTo>
                    <a:pt x="160305" y="323260"/>
                  </a:lnTo>
                  <a:lnTo>
                    <a:pt x="169999" y="305919"/>
                  </a:lnTo>
                  <a:lnTo>
                    <a:pt x="180539" y="294679"/>
                  </a:lnTo>
                  <a:lnTo>
                    <a:pt x="188473" y="289605"/>
                  </a:lnTo>
                  <a:lnTo>
                    <a:pt x="192049" y="288739"/>
                  </a:lnTo>
                  <a:lnTo>
                    <a:pt x="195244" y="288973"/>
                  </a:lnTo>
                  <a:lnTo>
                    <a:pt x="211240" y="293784"/>
                  </a:lnTo>
                  <a:lnTo>
                    <a:pt x="224963" y="305868"/>
                  </a:lnTo>
                  <a:lnTo>
                    <a:pt x="250274" y="338237"/>
                  </a:lnTo>
                  <a:lnTo>
                    <a:pt x="272168" y="371562"/>
                  </a:lnTo>
                  <a:lnTo>
                    <a:pt x="294049" y="402632"/>
                  </a:lnTo>
                  <a:lnTo>
                    <a:pt x="298973" y="406020"/>
                  </a:lnTo>
                  <a:lnTo>
                    <a:pt x="303866" y="408338"/>
                  </a:lnTo>
                  <a:lnTo>
                    <a:pt x="311183" y="413394"/>
                  </a:lnTo>
                  <a:lnTo>
                    <a:pt x="316055" y="414861"/>
                  </a:lnTo>
                  <a:lnTo>
                    <a:pt x="317679" y="414441"/>
                  </a:lnTo>
                  <a:lnTo>
                    <a:pt x="318762" y="413349"/>
                  </a:lnTo>
                  <a:lnTo>
                    <a:pt x="320776" y="409972"/>
                  </a:lnTo>
                  <a:lnTo>
                    <a:pt x="325661" y="403508"/>
                  </a:lnTo>
                  <a:lnTo>
                    <a:pt x="327469" y="396454"/>
                  </a:lnTo>
                  <a:lnTo>
                    <a:pt x="328816" y="388413"/>
                  </a:lnTo>
                  <a:lnTo>
                    <a:pt x="333183" y="375300"/>
                  </a:lnTo>
                  <a:lnTo>
                    <a:pt x="335327" y="341157"/>
                  </a:lnTo>
                  <a:lnTo>
                    <a:pt x="335515" y="307195"/>
                  </a:lnTo>
                  <a:lnTo>
                    <a:pt x="335534" y="282355"/>
                  </a:lnTo>
                  <a:lnTo>
                    <a:pt x="334721" y="280659"/>
                  </a:lnTo>
                  <a:lnTo>
                    <a:pt x="333369" y="279529"/>
                  </a:lnTo>
                  <a:lnTo>
                    <a:pt x="329246" y="277715"/>
                  </a:lnTo>
                  <a:lnTo>
                    <a:pt x="324654" y="281278"/>
                  </a:lnTo>
                  <a:lnTo>
                    <a:pt x="318154" y="291350"/>
                  </a:lnTo>
                  <a:lnTo>
                    <a:pt x="310144" y="325111"/>
                  </a:lnTo>
                  <a:lnTo>
                    <a:pt x="301244" y="356928"/>
                  </a:lnTo>
                  <a:lnTo>
                    <a:pt x="293835" y="392307"/>
                  </a:lnTo>
                  <a:lnTo>
                    <a:pt x="293468" y="407924"/>
                  </a:lnTo>
                  <a:lnTo>
                    <a:pt x="299843" y="435622"/>
                  </a:lnTo>
                  <a:lnTo>
                    <a:pt x="313696" y="464792"/>
                  </a:lnTo>
                  <a:lnTo>
                    <a:pt x="319336" y="470976"/>
                  </a:lnTo>
                  <a:lnTo>
                    <a:pt x="330825" y="478209"/>
                  </a:lnTo>
                  <a:lnTo>
                    <a:pt x="340540" y="480712"/>
                  </a:lnTo>
                  <a:lnTo>
                    <a:pt x="348849" y="481298"/>
                  </a:lnTo>
                  <a:lnTo>
                    <a:pt x="355789" y="479394"/>
                  </a:lnTo>
                  <a:lnTo>
                    <a:pt x="361578" y="476655"/>
                  </a:lnTo>
                  <a:lnTo>
                    <a:pt x="375233" y="474655"/>
                  </a:lnTo>
                  <a:lnTo>
                    <a:pt x="372631" y="474488"/>
                  </a:lnTo>
                  <a:lnTo>
                    <a:pt x="357444" y="47446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67" name="SMARTInkShape-2652"/>
            <p:cNvSpPr/>
            <p:nvPr>
              <p:custDataLst>
                <p:tags r:id="rId164"/>
              </p:custDataLst>
            </p:nvPr>
          </p:nvSpPr>
          <p:spPr>
            <a:xfrm>
              <a:off x="7179355" y="3105565"/>
              <a:ext cx="219106" cy="42250"/>
            </a:xfrm>
            <a:custGeom>
              <a:avLst/>
              <a:gdLst/>
              <a:ahLst/>
              <a:cxnLst/>
              <a:rect l="0" t="0" r="0" b="0"/>
              <a:pathLst>
                <a:path w="219106" h="42250">
                  <a:moveTo>
                    <a:pt x="0" y="42249"/>
                  </a:moveTo>
                  <a:lnTo>
                    <a:pt x="0" y="42249"/>
                  </a:lnTo>
                  <a:lnTo>
                    <a:pt x="0" y="32084"/>
                  </a:lnTo>
                  <a:lnTo>
                    <a:pt x="1622" y="30604"/>
                  </a:lnTo>
                  <a:lnTo>
                    <a:pt x="13725" y="26064"/>
                  </a:lnTo>
                  <a:lnTo>
                    <a:pt x="25977" y="19871"/>
                  </a:lnTo>
                  <a:lnTo>
                    <a:pt x="58964" y="8916"/>
                  </a:lnTo>
                  <a:lnTo>
                    <a:pt x="95016" y="2274"/>
                  </a:lnTo>
                  <a:lnTo>
                    <a:pt x="130004" y="0"/>
                  </a:lnTo>
                  <a:lnTo>
                    <a:pt x="158531" y="3673"/>
                  </a:lnTo>
                  <a:lnTo>
                    <a:pt x="191462" y="5461"/>
                  </a:lnTo>
                  <a:lnTo>
                    <a:pt x="219105" y="1303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68" name="SMARTInkShape-2653"/>
            <p:cNvSpPr/>
            <p:nvPr>
              <p:custDataLst>
                <p:tags r:id="rId165"/>
              </p:custDataLst>
            </p:nvPr>
          </p:nvSpPr>
          <p:spPr>
            <a:xfrm>
              <a:off x="7457049" y="3133325"/>
              <a:ext cx="503782" cy="262253"/>
            </a:xfrm>
            <a:custGeom>
              <a:avLst/>
              <a:gdLst/>
              <a:ahLst/>
              <a:cxnLst/>
              <a:rect l="0" t="0" r="0" b="0"/>
              <a:pathLst>
                <a:path w="503782" h="262253">
                  <a:moveTo>
                    <a:pt x="109392" y="21793"/>
                  </a:moveTo>
                  <a:lnTo>
                    <a:pt x="109392" y="21793"/>
                  </a:lnTo>
                  <a:lnTo>
                    <a:pt x="109392" y="15505"/>
                  </a:lnTo>
                  <a:lnTo>
                    <a:pt x="99226" y="4413"/>
                  </a:lnTo>
                  <a:lnTo>
                    <a:pt x="94595" y="1896"/>
                  </a:lnTo>
                  <a:lnTo>
                    <a:pt x="82587" y="148"/>
                  </a:lnTo>
                  <a:lnTo>
                    <a:pt x="77732" y="0"/>
                  </a:lnTo>
                  <a:lnTo>
                    <a:pt x="66559" y="3795"/>
                  </a:lnTo>
                  <a:lnTo>
                    <a:pt x="52970" y="13936"/>
                  </a:lnTo>
                  <a:lnTo>
                    <a:pt x="34777" y="46756"/>
                  </a:lnTo>
                  <a:lnTo>
                    <a:pt x="16568" y="79382"/>
                  </a:lnTo>
                  <a:lnTo>
                    <a:pt x="6058" y="109637"/>
                  </a:lnTo>
                  <a:lnTo>
                    <a:pt x="1682" y="140422"/>
                  </a:lnTo>
                  <a:lnTo>
                    <a:pt x="203" y="174075"/>
                  </a:lnTo>
                  <a:lnTo>
                    <a:pt x="0" y="189288"/>
                  </a:lnTo>
                  <a:lnTo>
                    <a:pt x="4239" y="202001"/>
                  </a:lnTo>
                  <a:lnTo>
                    <a:pt x="7641" y="207663"/>
                  </a:lnTo>
                  <a:lnTo>
                    <a:pt x="11532" y="211438"/>
                  </a:lnTo>
                  <a:lnTo>
                    <a:pt x="20185" y="215633"/>
                  </a:lnTo>
                  <a:lnTo>
                    <a:pt x="30303" y="217994"/>
                  </a:lnTo>
                  <a:lnTo>
                    <a:pt x="46195" y="214816"/>
                  </a:lnTo>
                  <a:lnTo>
                    <a:pt x="62445" y="204858"/>
                  </a:lnTo>
                  <a:lnTo>
                    <a:pt x="87390" y="180049"/>
                  </a:lnTo>
                  <a:lnTo>
                    <a:pt x="99897" y="159842"/>
                  </a:lnTo>
                  <a:lnTo>
                    <a:pt x="113161" y="123947"/>
                  </a:lnTo>
                  <a:lnTo>
                    <a:pt x="120107" y="87513"/>
                  </a:lnTo>
                  <a:lnTo>
                    <a:pt x="120106" y="75076"/>
                  </a:lnTo>
                  <a:lnTo>
                    <a:pt x="116333" y="54688"/>
                  </a:lnTo>
                  <a:lnTo>
                    <a:pt x="108840" y="43950"/>
                  </a:lnTo>
                  <a:lnTo>
                    <a:pt x="96195" y="30554"/>
                  </a:lnTo>
                  <a:lnTo>
                    <a:pt x="93247" y="29744"/>
                  </a:lnTo>
                  <a:lnTo>
                    <a:pt x="88620" y="29225"/>
                  </a:lnTo>
                  <a:lnTo>
                    <a:pt x="93870" y="29108"/>
                  </a:lnTo>
                  <a:lnTo>
                    <a:pt x="98391" y="25223"/>
                  </a:lnTo>
                  <a:lnTo>
                    <a:pt x="104773" y="23318"/>
                  </a:lnTo>
                  <a:lnTo>
                    <a:pt x="136328" y="21882"/>
                  </a:lnTo>
                  <a:lnTo>
                    <a:pt x="155679" y="27642"/>
                  </a:lnTo>
                  <a:lnTo>
                    <a:pt x="170264" y="35067"/>
                  </a:lnTo>
                  <a:lnTo>
                    <a:pt x="184053" y="47186"/>
                  </a:lnTo>
                  <a:lnTo>
                    <a:pt x="199042" y="70621"/>
                  </a:lnTo>
                  <a:lnTo>
                    <a:pt x="208311" y="95817"/>
                  </a:lnTo>
                  <a:lnTo>
                    <a:pt x="215080" y="131476"/>
                  </a:lnTo>
                  <a:lnTo>
                    <a:pt x="217800" y="153295"/>
                  </a:lnTo>
                  <a:lnTo>
                    <a:pt x="212556" y="186915"/>
                  </a:lnTo>
                  <a:lnTo>
                    <a:pt x="211010" y="200901"/>
                  </a:lnTo>
                  <a:lnTo>
                    <a:pt x="205896" y="211478"/>
                  </a:lnTo>
                  <a:lnTo>
                    <a:pt x="205377" y="213982"/>
                  </a:lnTo>
                  <a:lnTo>
                    <a:pt x="204219" y="215650"/>
                  </a:lnTo>
                  <a:lnTo>
                    <a:pt x="202635" y="216763"/>
                  </a:lnTo>
                  <a:lnTo>
                    <a:pt x="198140" y="218548"/>
                  </a:lnTo>
                  <a:lnTo>
                    <a:pt x="197771" y="217884"/>
                  </a:lnTo>
                  <a:lnTo>
                    <a:pt x="197361" y="214981"/>
                  </a:lnTo>
                  <a:lnTo>
                    <a:pt x="195016" y="210986"/>
                  </a:lnTo>
                  <a:lnTo>
                    <a:pt x="192079" y="206505"/>
                  </a:lnTo>
                  <a:lnTo>
                    <a:pt x="190774" y="201808"/>
                  </a:lnTo>
                  <a:lnTo>
                    <a:pt x="198788" y="165504"/>
                  </a:lnTo>
                  <a:lnTo>
                    <a:pt x="211795" y="129616"/>
                  </a:lnTo>
                  <a:lnTo>
                    <a:pt x="217390" y="116782"/>
                  </a:lnTo>
                  <a:lnTo>
                    <a:pt x="238561" y="86119"/>
                  </a:lnTo>
                  <a:lnTo>
                    <a:pt x="250544" y="77190"/>
                  </a:lnTo>
                  <a:lnTo>
                    <a:pt x="259595" y="74183"/>
                  </a:lnTo>
                  <a:lnTo>
                    <a:pt x="276284" y="73085"/>
                  </a:lnTo>
                  <a:lnTo>
                    <a:pt x="283110" y="75156"/>
                  </a:lnTo>
                  <a:lnTo>
                    <a:pt x="294105" y="83098"/>
                  </a:lnTo>
                  <a:lnTo>
                    <a:pt x="312326" y="102831"/>
                  </a:lnTo>
                  <a:lnTo>
                    <a:pt x="330524" y="137188"/>
                  </a:lnTo>
                  <a:lnTo>
                    <a:pt x="352533" y="172647"/>
                  </a:lnTo>
                  <a:lnTo>
                    <a:pt x="360054" y="183437"/>
                  </a:lnTo>
                  <a:lnTo>
                    <a:pt x="367138" y="186958"/>
                  </a:lnTo>
                  <a:lnTo>
                    <a:pt x="374885" y="189334"/>
                  </a:lnTo>
                  <a:lnTo>
                    <a:pt x="381033" y="193094"/>
                  </a:lnTo>
                  <a:lnTo>
                    <a:pt x="383809" y="193611"/>
                  </a:lnTo>
                  <a:lnTo>
                    <a:pt x="386471" y="193143"/>
                  </a:lnTo>
                  <a:lnTo>
                    <a:pt x="391592" y="190460"/>
                  </a:lnTo>
                  <a:lnTo>
                    <a:pt x="396573" y="186562"/>
                  </a:lnTo>
                  <a:lnTo>
                    <a:pt x="399329" y="182125"/>
                  </a:lnTo>
                  <a:lnTo>
                    <a:pt x="411569" y="151366"/>
                  </a:lnTo>
                  <a:lnTo>
                    <a:pt x="417701" y="116490"/>
                  </a:lnTo>
                  <a:lnTo>
                    <a:pt x="422938" y="80840"/>
                  </a:lnTo>
                  <a:lnTo>
                    <a:pt x="423344" y="64745"/>
                  </a:lnTo>
                  <a:lnTo>
                    <a:pt x="421235" y="59006"/>
                  </a:lnTo>
                  <a:lnTo>
                    <a:pt x="417146" y="52587"/>
                  </a:lnTo>
                  <a:lnTo>
                    <a:pt x="415999" y="52872"/>
                  </a:lnTo>
                  <a:lnTo>
                    <a:pt x="406063" y="61311"/>
                  </a:lnTo>
                  <a:lnTo>
                    <a:pt x="403545" y="68030"/>
                  </a:lnTo>
                  <a:lnTo>
                    <a:pt x="399965" y="80937"/>
                  </a:lnTo>
                  <a:lnTo>
                    <a:pt x="389965" y="111303"/>
                  </a:lnTo>
                  <a:lnTo>
                    <a:pt x="387526" y="144638"/>
                  </a:lnTo>
                  <a:lnTo>
                    <a:pt x="389267" y="167474"/>
                  </a:lnTo>
                  <a:lnTo>
                    <a:pt x="399406" y="203518"/>
                  </a:lnTo>
                  <a:lnTo>
                    <a:pt x="407305" y="220445"/>
                  </a:lnTo>
                  <a:lnTo>
                    <a:pt x="428752" y="245639"/>
                  </a:lnTo>
                  <a:lnTo>
                    <a:pt x="446926" y="256459"/>
                  </a:lnTo>
                  <a:lnTo>
                    <a:pt x="477681" y="262252"/>
                  </a:lnTo>
                  <a:lnTo>
                    <a:pt x="503781" y="25550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69" name="SMARTInkShape-2654"/>
            <p:cNvSpPr/>
            <p:nvPr>
              <p:custDataLst>
                <p:tags r:id="rId166"/>
              </p:custDataLst>
            </p:nvPr>
          </p:nvSpPr>
          <p:spPr>
            <a:xfrm>
              <a:off x="7194001" y="2928709"/>
              <a:ext cx="21873" cy="372480"/>
            </a:xfrm>
            <a:custGeom>
              <a:avLst/>
              <a:gdLst/>
              <a:ahLst/>
              <a:cxnLst/>
              <a:rect l="0" t="0" r="0" b="0"/>
              <a:pathLst>
                <a:path w="21873" h="372480">
                  <a:moveTo>
                    <a:pt x="7264" y="0"/>
                  </a:moveTo>
                  <a:lnTo>
                    <a:pt x="7264" y="0"/>
                  </a:lnTo>
                  <a:lnTo>
                    <a:pt x="7264" y="3878"/>
                  </a:lnTo>
                  <a:lnTo>
                    <a:pt x="5100" y="7945"/>
                  </a:lnTo>
                  <a:lnTo>
                    <a:pt x="3387" y="10166"/>
                  </a:lnTo>
                  <a:lnTo>
                    <a:pt x="975" y="24923"/>
                  </a:lnTo>
                  <a:lnTo>
                    <a:pt x="95" y="58825"/>
                  </a:lnTo>
                  <a:lnTo>
                    <a:pt x="0" y="84784"/>
                  </a:lnTo>
                  <a:lnTo>
                    <a:pt x="2136" y="116009"/>
                  </a:lnTo>
                  <a:lnTo>
                    <a:pt x="5745" y="147983"/>
                  </a:lnTo>
                  <a:lnTo>
                    <a:pt x="6814" y="183155"/>
                  </a:lnTo>
                  <a:lnTo>
                    <a:pt x="7131" y="219274"/>
                  </a:lnTo>
                  <a:lnTo>
                    <a:pt x="7225" y="253509"/>
                  </a:lnTo>
                  <a:lnTo>
                    <a:pt x="7252" y="282047"/>
                  </a:lnTo>
                  <a:lnTo>
                    <a:pt x="11139" y="313500"/>
                  </a:lnTo>
                  <a:lnTo>
                    <a:pt x="14116" y="346168"/>
                  </a:lnTo>
                  <a:lnTo>
                    <a:pt x="15178" y="354294"/>
                  </a:lnTo>
                  <a:lnTo>
                    <a:pt x="21872" y="3724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70" name="SMARTInkShape-2655"/>
            <p:cNvSpPr/>
            <p:nvPr>
              <p:custDataLst>
                <p:tags r:id="rId167"/>
              </p:custDataLst>
            </p:nvPr>
          </p:nvSpPr>
          <p:spPr>
            <a:xfrm>
              <a:off x="6989899" y="3067476"/>
              <a:ext cx="87207" cy="287982"/>
            </a:xfrm>
            <a:custGeom>
              <a:avLst/>
              <a:gdLst/>
              <a:ahLst/>
              <a:cxnLst/>
              <a:rect l="0" t="0" r="0" b="0"/>
              <a:pathLst>
                <a:path w="87207" h="287982">
                  <a:moveTo>
                    <a:pt x="79903" y="0"/>
                  </a:moveTo>
                  <a:lnTo>
                    <a:pt x="79903" y="0"/>
                  </a:lnTo>
                  <a:lnTo>
                    <a:pt x="76026" y="0"/>
                  </a:lnTo>
                  <a:lnTo>
                    <a:pt x="71958" y="2164"/>
                  </a:lnTo>
                  <a:lnTo>
                    <a:pt x="67445" y="5019"/>
                  </a:lnTo>
                  <a:lnTo>
                    <a:pt x="62734" y="6288"/>
                  </a:lnTo>
                  <a:lnTo>
                    <a:pt x="41954" y="23668"/>
                  </a:lnTo>
                  <a:lnTo>
                    <a:pt x="20144" y="55347"/>
                  </a:lnTo>
                  <a:lnTo>
                    <a:pt x="7013" y="88198"/>
                  </a:lnTo>
                  <a:lnTo>
                    <a:pt x="1036" y="113089"/>
                  </a:lnTo>
                  <a:lnTo>
                    <a:pt x="0" y="128634"/>
                  </a:lnTo>
                  <a:lnTo>
                    <a:pt x="3570" y="143519"/>
                  </a:lnTo>
                  <a:lnTo>
                    <a:pt x="9768" y="154331"/>
                  </a:lnTo>
                  <a:lnTo>
                    <a:pt x="12858" y="156446"/>
                  </a:lnTo>
                  <a:lnTo>
                    <a:pt x="24963" y="159424"/>
                  </a:lnTo>
                  <a:lnTo>
                    <a:pt x="43594" y="162594"/>
                  </a:lnTo>
                  <a:lnTo>
                    <a:pt x="64673" y="169672"/>
                  </a:lnTo>
                  <a:lnTo>
                    <a:pt x="82300" y="185121"/>
                  </a:lnTo>
                  <a:lnTo>
                    <a:pt x="85026" y="192099"/>
                  </a:lnTo>
                  <a:lnTo>
                    <a:pt x="87079" y="224104"/>
                  </a:lnTo>
                  <a:lnTo>
                    <a:pt x="80907" y="259488"/>
                  </a:lnTo>
                  <a:lnTo>
                    <a:pt x="78184" y="267620"/>
                  </a:lnTo>
                  <a:lnTo>
                    <a:pt x="75082" y="273939"/>
                  </a:lnTo>
                  <a:lnTo>
                    <a:pt x="72817" y="287981"/>
                  </a:lnTo>
                  <a:lnTo>
                    <a:pt x="72744" y="287744"/>
                  </a:lnTo>
                  <a:lnTo>
                    <a:pt x="72696" y="286775"/>
                  </a:lnTo>
                  <a:lnTo>
                    <a:pt x="73475" y="286129"/>
                  </a:lnTo>
                  <a:lnTo>
                    <a:pt x="76505" y="285411"/>
                  </a:lnTo>
                  <a:lnTo>
                    <a:pt x="77638" y="283597"/>
                  </a:lnTo>
                  <a:lnTo>
                    <a:pt x="87206" y="2556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71" name="SMARTInkShape-2656"/>
            <p:cNvSpPr/>
            <p:nvPr>
              <p:custDataLst>
                <p:tags r:id="rId168"/>
              </p:custDataLst>
            </p:nvPr>
          </p:nvSpPr>
          <p:spPr>
            <a:xfrm>
              <a:off x="6818241" y="3096690"/>
              <a:ext cx="127403" cy="233714"/>
            </a:xfrm>
            <a:custGeom>
              <a:avLst/>
              <a:gdLst/>
              <a:ahLst/>
              <a:cxnLst/>
              <a:rect l="0" t="0" r="0" b="0"/>
              <a:pathLst>
                <a:path w="127403" h="233714">
                  <a:moveTo>
                    <a:pt x="90884" y="0"/>
                  </a:moveTo>
                  <a:lnTo>
                    <a:pt x="90884" y="0"/>
                  </a:lnTo>
                  <a:lnTo>
                    <a:pt x="69839" y="0"/>
                  </a:lnTo>
                  <a:lnTo>
                    <a:pt x="63137" y="2164"/>
                  </a:lnTo>
                  <a:lnTo>
                    <a:pt x="60213" y="3877"/>
                  </a:lnTo>
                  <a:lnTo>
                    <a:pt x="37231" y="32829"/>
                  </a:lnTo>
                  <a:lnTo>
                    <a:pt x="25614" y="61306"/>
                  </a:lnTo>
                  <a:lnTo>
                    <a:pt x="15505" y="94072"/>
                  </a:lnTo>
                  <a:lnTo>
                    <a:pt x="5694" y="129007"/>
                  </a:lnTo>
                  <a:lnTo>
                    <a:pt x="0" y="152646"/>
                  </a:lnTo>
                  <a:lnTo>
                    <a:pt x="2654" y="182041"/>
                  </a:lnTo>
                  <a:lnTo>
                    <a:pt x="5144" y="188566"/>
                  </a:lnTo>
                  <a:lnTo>
                    <a:pt x="6944" y="191443"/>
                  </a:lnTo>
                  <a:lnTo>
                    <a:pt x="8956" y="193360"/>
                  </a:lnTo>
                  <a:lnTo>
                    <a:pt x="13354" y="195490"/>
                  </a:lnTo>
                  <a:lnTo>
                    <a:pt x="24271" y="196690"/>
                  </a:lnTo>
                  <a:lnTo>
                    <a:pt x="30982" y="194806"/>
                  </a:lnTo>
                  <a:lnTo>
                    <a:pt x="41487" y="187020"/>
                  </a:lnTo>
                  <a:lnTo>
                    <a:pt x="52713" y="174433"/>
                  </a:lnTo>
                  <a:lnTo>
                    <a:pt x="76234" y="138293"/>
                  </a:lnTo>
                  <a:lnTo>
                    <a:pt x="80315" y="128818"/>
                  </a:lnTo>
                  <a:lnTo>
                    <a:pt x="83424" y="115983"/>
                  </a:lnTo>
                  <a:lnTo>
                    <a:pt x="85099" y="113839"/>
                  </a:lnTo>
                  <a:lnTo>
                    <a:pt x="87027" y="112410"/>
                  </a:lnTo>
                  <a:lnTo>
                    <a:pt x="89169" y="108659"/>
                  </a:lnTo>
                  <a:lnTo>
                    <a:pt x="90783" y="102624"/>
                  </a:lnTo>
                  <a:lnTo>
                    <a:pt x="90883" y="137515"/>
                  </a:lnTo>
                  <a:lnTo>
                    <a:pt x="90884" y="171938"/>
                  </a:lnTo>
                  <a:lnTo>
                    <a:pt x="96714" y="192146"/>
                  </a:lnTo>
                  <a:lnTo>
                    <a:pt x="108052" y="216647"/>
                  </a:lnTo>
                  <a:lnTo>
                    <a:pt x="112851" y="222070"/>
                  </a:lnTo>
                  <a:lnTo>
                    <a:pt x="127402" y="2337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72" name="SMARTInkShape-2657"/>
            <p:cNvSpPr/>
            <p:nvPr>
              <p:custDataLst>
                <p:tags r:id="rId169"/>
              </p:custDataLst>
            </p:nvPr>
          </p:nvSpPr>
          <p:spPr>
            <a:xfrm>
              <a:off x="6675413" y="3147944"/>
              <a:ext cx="87642" cy="222131"/>
            </a:xfrm>
            <a:custGeom>
              <a:avLst/>
              <a:gdLst/>
              <a:ahLst/>
              <a:cxnLst/>
              <a:rect l="0" t="0" r="0" b="0"/>
              <a:pathLst>
                <a:path w="87642" h="222131">
                  <a:moveTo>
                    <a:pt x="0" y="58299"/>
                  </a:moveTo>
                  <a:lnTo>
                    <a:pt x="0" y="58299"/>
                  </a:lnTo>
                  <a:lnTo>
                    <a:pt x="0" y="64587"/>
                  </a:lnTo>
                  <a:lnTo>
                    <a:pt x="9015" y="87212"/>
                  </a:lnTo>
                  <a:lnTo>
                    <a:pt x="17378" y="97191"/>
                  </a:lnTo>
                  <a:lnTo>
                    <a:pt x="22060" y="99929"/>
                  </a:lnTo>
                  <a:lnTo>
                    <a:pt x="31422" y="101471"/>
                  </a:lnTo>
                  <a:lnTo>
                    <a:pt x="35555" y="101687"/>
                  </a:lnTo>
                  <a:lnTo>
                    <a:pt x="42310" y="99764"/>
                  </a:lnTo>
                  <a:lnTo>
                    <a:pt x="64651" y="84940"/>
                  </a:lnTo>
                  <a:lnTo>
                    <a:pt x="67445" y="81740"/>
                  </a:lnTo>
                  <a:lnTo>
                    <a:pt x="78488" y="52964"/>
                  </a:lnTo>
                  <a:lnTo>
                    <a:pt x="80306" y="20396"/>
                  </a:lnTo>
                  <a:lnTo>
                    <a:pt x="78159" y="14944"/>
                  </a:lnTo>
                  <a:lnTo>
                    <a:pt x="70169" y="4832"/>
                  </a:lnTo>
                  <a:lnTo>
                    <a:pt x="65540" y="2075"/>
                  </a:lnTo>
                  <a:lnTo>
                    <a:pt x="55955" y="306"/>
                  </a:lnTo>
                  <a:lnTo>
                    <a:pt x="48678" y="0"/>
                  </a:lnTo>
                  <a:lnTo>
                    <a:pt x="43816" y="2092"/>
                  </a:lnTo>
                  <a:lnTo>
                    <a:pt x="41382" y="3786"/>
                  </a:lnTo>
                  <a:lnTo>
                    <a:pt x="20136" y="31891"/>
                  </a:lnTo>
                  <a:lnTo>
                    <a:pt x="9261" y="65785"/>
                  </a:lnTo>
                  <a:lnTo>
                    <a:pt x="3103" y="82788"/>
                  </a:lnTo>
                  <a:lnTo>
                    <a:pt x="408" y="117066"/>
                  </a:lnTo>
                  <a:lnTo>
                    <a:pt x="52" y="153289"/>
                  </a:lnTo>
                  <a:lnTo>
                    <a:pt x="835" y="167060"/>
                  </a:lnTo>
                  <a:lnTo>
                    <a:pt x="10168" y="194206"/>
                  </a:lnTo>
                  <a:lnTo>
                    <a:pt x="17168" y="205235"/>
                  </a:lnTo>
                  <a:lnTo>
                    <a:pt x="44236" y="221273"/>
                  </a:lnTo>
                  <a:lnTo>
                    <a:pt x="48155" y="222130"/>
                  </a:lnTo>
                  <a:lnTo>
                    <a:pt x="63095" y="219552"/>
                  </a:lnTo>
                  <a:lnTo>
                    <a:pt x="87641" y="21167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73" name="SMARTInkShape-2658"/>
            <p:cNvSpPr/>
            <p:nvPr>
              <p:custDataLst>
                <p:tags r:id="rId170"/>
              </p:custDataLst>
            </p:nvPr>
          </p:nvSpPr>
          <p:spPr>
            <a:xfrm>
              <a:off x="6544038" y="2957923"/>
              <a:ext cx="21822" cy="387087"/>
            </a:xfrm>
            <a:custGeom>
              <a:avLst/>
              <a:gdLst/>
              <a:ahLst/>
              <a:cxnLst/>
              <a:rect l="0" t="0" r="0" b="0"/>
              <a:pathLst>
                <a:path w="21822" h="387087">
                  <a:moveTo>
                    <a:pt x="7215" y="0"/>
                  </a:moveTo>
                  <a:lnTo>
                    <a:pt x="7215" y="0"/>
                  </a:lnTo>
                  <a:lnTo>
                    <a:pt x="7215" y="32018"/>
                  </a:lnTo>
                  <a:lnTo>
                    <a:pt x="7215" y="63797"/>
                  </a:lnTo>
                  <a:lnTo>
                    <a:pt x="7215" y="90946"/>
                  </a:lnTo>
                  <a:lnTo>
                    <a:pt x="7215" y="123426"/>
                  </a:lnTo>
                  <a:lnTo>
                    <a:pt x="3337" y="158747"/>
                  </a:lnTo>
                  <a:lnTo>
                    <a:pt x="926" y="191033"/>
                  </a:lnTo>
                  <a:lnTo>
                    <a:pt x="212" y="225034"/>
                  </a:lnTo>
                  <a:lnTo>
                    <a:pt x="0" y="260806"/>
                  </a:lnTo>
                  <a:lnTo>
                    <a:pt x="3815" y="289349"/>
                  </a:lnTo>
                  <a:lnTo>
                    <a:pt x="6542" y="325822"/>
                  </a:lnTo>
                  <a:lnTo>
                    <a:pt x="9246" y="357313"/>
                  </a:lnTo>
                  <a:lnTo>
                    <a:pt x="13476" y="375344"/>
                  </a:lnTo>
                  <a:lnTo>
                    <a:pt x="21821" y="38708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775" name="SMARTInkShape-2659"/>
          <p:cNvSpPr/>
          <p:nvPr>
            <p:custDataLst>
              <p:tags r:id="rId3"/>
            </p:custDataLst>
          </p:nvPr>
        </p:nvSpPr>
        <p:spPr>
          <a:xfrm>
            <a:off x="6322468" y="3403529"/>
            <a:ext cx="38894" cy="14572"/>
          </a:xfrm>
          <a:custGeom>
            <a:avLst/>
            <a:gdLst/>
            <a:ahLst/>
            <a:cxnLst/>
            <a:rect l="0" t="0" r="0" b="0"/>
            <a:pathLst>
              <a:path w="38894" h="14572">
                <a:moveTo>
                  <a:pt x="38893" y="14515"/>
                </a:moveTo>
                <a:lnTo>
                  <a:pt x="38893" y="14515"/>
                </a:lnTo>
                <a:lnTo>
                  <a:pt x="38893" y="10639"/>
                </a:lnTo>
                <a:lnTo>
                  <a:pt x="38082" y="9496"/>
                </a:lnTo>
                <a:lnTo>
                  <a:pt x="36729" y="8735"/>
                </a:lnTo>
                <a:lnTo>
                  <a:pt x="32605" y="7513"/>
                </a:lnTo>
                <a:lnTo>
                  <a:pt x="32041" y="5182"/>
                </a:lnTo>
                <a:lnTo>
                  <a:pt x="31890" y="3424"/>
                </a:lnTo>
                <a:lnTo>
                  <a:pt x="30978" y="2252"/>
                </a:lnTo>
                <a:lnTo>
                  <a:pt x="25327" y="217"/>
                </a:lnTo>
                <a:lnTo>
                  <a:pt x="20718" y="0"/>
                </a:lnTo>
                <a:lnTo>
                  <a:pt x="16478" y="2114"/>
                </a:lnTo>
                <a:lnTo>
                  <a:pt x="11890" y="4946"/>
                </a:lnTo>
                <a:lnTo>
                  <a:pt x="7145" y="6205"/>
                </a:lnTo>
                <a:lnTo>
                  <a:pt x="2331" y="11092"/>
                </a:lnTo>
                <a:lnTo>
                  <a:pt x="0" y="1457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778" name="SMARTInkShape-Group501"/>
          <p:cNvGrpSpPr/>
          <p:nvPr/>
        </p:nvGrpSpPr>
        <p:grpSpPr>
          <a:xfrm>
            <a:off x="6529628" y="3477943"/>
            <a:ext cx="437926" cy="173815"/>
            <a:chOff x="6529628" y="3477943"/>
            <a:chExt cx="437926" cy="173815"/>
          </a:xfrm>
        </p:grpSpPr>
        <p:sp>
          <p:nvSpPr>
            <p:cNvPr id="12776" name="SMARTInkShape-2660"/>
            <p:cNvSpPr/>
            <p:nvPr>
              <p:custDataLst>
                <p:tags r:id="rId159"/>
              </p:custDataLst>
            </p:nvPr>
          </p:nvSpPr>
          <p:spPr>
            <a:xfrm>
              <a:off x="6529628" y="3477943"/>
              <a:ext cx="131178" cy="173815"/>
            </a:xfrm>
            <a:custGeom>
              <a:avLst/>
              <a:gdLst/>
              <a:ahLst/>
              <a:cxnLst/>
              <a:rect l="0" t="0" r="0" b="0"/>
              <a:pathLst>
                <a:path w="131178" h="173815">
                  <a:moveTo>
                    <a:pt x="109267" y="78869"/>
                  </a:moveTo>
                  <a:lnTo>
                    <a:pt x="109267" y="78869"/>
                  </a:lnTo>
                  <a:lnTo>
                    <a:pt x="105389" y="78869"/>
                  </a:lnTo>
                  <a:lnTo>
                    <a:pt x="104248" y="78057"/>
                  </a:lnTo>
                  <a:lnTo>
                    <a:pt x="103485" y="76704"/>
                  </a:lnTo>
                  <a:lnTo>
                    <a:pt x="96192" y="54289"/>
                  </a:lnTo>
                  <a:lnTo>
                    <a:pt x="90335" y="45437"/>
                  </a:lnTo>
                  <a:lnTo>
                    <a:pt x="88680" y="40206"/>
                  </a:lnTo>
                  <a:lnTo>
                    <a:pt x="86806" y="25216"/>
                  </a:lnTo>
                  <a:lnTo>
                    <a:pt x="81603" y="16265"/>
                  </a:lnTo>
                  <a:lnTo>
                    <a:pt x="70199" y="3490"/>
                  </a:lnTo>
                  <a:lnTo>
                    <a:pt x="65394" y="735"/>
                  </a:lnTo>
                  <a:lnTo>
                    <a:pt x="62977" y="0"/>
                  </a:lnTo>
                  <a:lnTo>
                    <a:pt x="60553" y="321"/>
                  </a:lnTo>
                  <a:lnTo>
                    <a:pt x="55697" y="2843"/>
                  </a:lnTo>
                  <a:lnTo>
                    <a:pt x="33647" y="18927"/>
                  </a:lnTo>
                  <a:lnTo>
                    <a:pt x="19490" y="40358"/>
                  </a:lnTo>
                  <a:lnTo>
                    <a:pt x="7057" y="72264"/>
                  </a:lnTo>
                  <a:lnTo>
                    <a:pt x="1890" y="93682"/>
                  </a:lnTo>
                  <a:lnTo>
                    <a:pt x="0" y="129209"/>
                  </a:lnTo>
                  <a:lnTo>
                    <a:pt x="610" y="145269"/>
                  </a:lnTo>
                  <a:lnTo>
                    <a:pt x="3628" y="152471"/>
                  </a:lnTo>
                  <a:lnTo>
                    <a:pt x="12352" y="166265"/>
                  </a:lnTo>
                  <a:lnTo>
                    <a:pt x="13008" y="168781"/>
                  </a:lnTo>
                  <a:lnTo>
                    <a:pt x="14258" y="170459"/>
                  </a:lnTo>
                  <a:lnTo>
                    <a:pt x="15901" y="171577"/>
                  </a:lnTo>
                  <a:lnTo>
                    <a:pt x="22092" y="173151"/>
                  </a:lnTo>
                  <a:lnTo>
                    <a:pt x="24371" y="173372"/>
                  </a:lnTo>
                  <a:lnTo>
                    <a:pt x="29066" y="171454"/>
                  </a:lnTo>
                  <a:lnTo>
                    <a:pt x="38694" y="163610"/>
                  </a:lnTo>
                  <a:lnTo>
                    <a:pt x="41383" y="159000"/>
                  </a:lnTo>
                  <a:lnTo>
                    <a:pt x="46987" y="145551"/>
                  </a:lnTo>
                  <a:lnTo>
                    <a:pt x="55097" y="131473"/>
                  </a:lnTo>
                  <a:lnTo>
                    <a:pt x="63706" y="98795"/>
                  </a:lnTo>
                  <a:lnTo>
                    <a:pt x="77929" y="64288"/>
                  </a:lnTo>
                  <a:lnTo>
                    <a:pt x="81588" y="49662"/>
                  </a:lnTo>
                  <a:lnTo>
                    <a:pt x="86596" y="36160"/>
                  </a:lnTo>
                  <a:lnTo>
                    <a:pt x="87131" y="31410"/>
                  </a:lnTo>
                  <a:lnTo>
                    <a:pt x="88162" y="40752"/>
                  </a:lnTo>
                  <a:lnTo>
                    <a:pt x="92374" y="48279"/>
                  </a:lnTo>
                  <a:lnTo>
                    <a:pt x="94526" y="81237"/>
                  </a:lnTo>
                  <a:lnTo>
                    <a:pt x="95411" y="93717"/>
                  </a:lnTo>
                  <a:lnTo>
                    <a:pt x="103673" y="129865"/>
                  </a:lnTo>
                  <a:lnTo>
                    <a:pt x="109773" y="142398"/>
                  </a:lnTo>
                  <a:lnTo>
                    <a:pt x="120694" y="156482"/>
                  </a:lnTo>
                  <a:lnTo>
                    <a:pt x="125409" y="166453"/>
                  </a:lnTo>
                  <a:lnTo>
                    <a:pt x="131177" y="1738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77" name="SMARTInkShape-2661"/>
            <p:cNvSpPr/>
            <p:nvPr>
              <p:custDataLst>
                <p:tags r:id="rId160"/>
              </p:custDataLst>
            </p:nvPr>
          </p:nvSpPr>
          <p:spPr>
            <a:xfrm>
              <a:off x="6697323" y="3491080"/>
              <a:ext cx="270231" cy="160639"/>
            </a:xfrm>
            <a:custGeom>
              <a:avLst/>
              <a:gdLst/>
              <a:ahLst/>
              <a:cxnLst/>
              <a:rect l="0" t="0" r="0" b="0"/>
              <a:pathLst>
                <a:path w="270231" h="160639">
                  <a:moveTo>
                    <a:pt x="0" y="0"/>
                  </a:moveTo>
                  <a:lnTo>
                    <a:pt x="0" y="0"/>
                  </a:lnTo>
                  <a:lnTo>
                    <a:pt x="0" y="10880"/>
                  </a:lnTo>
                  <a:lnTo>
                    <a:pt x="2164" y="15115"/>
                  </a:lnTo>
                  <a:lnTo>
                    <a:pt x="3876" y="17379"/>
                  </a:lnTo>
                  <a:lnTo>
                    <a:pt x="5781" y="24225"/>
                  </a:lnTo>
                  <a:lnTo>
                    <a:pt x="9334" y="51328"/>
                  </a:lnTo>
                  <a:lnTo>
                    <a:pt x="13044" y="65792"/>
                  </a:lnTo>
                  <a:lnTo>
                    <a:pt x="20250" y="100731"/>
                  </a:lnTo>
                  <a:lnTo>
                    <a:pt x="22657" y="128684"/>
                  </a:lnTo>
                  <a:lnTo>
                    <a:pt x="28190" y="137278"/>
                  </a:lnTo>
                  <a:lnTo>
                    <a:pt x="29124" y="144924"/>
                  </a:lnTo>
                  <a:lnTo>
                    <a:pt x="29214" y="110514"/>
                  </a:lnTo>
                  <a:lnTo>
                    <a:pt x="30025" y="92220"/>
                  </a:lnTo>
                  <a:lnTo>
                    <a:pt x="38230" y="60575"/>
                  </a:lnTo>
                  <a:lnTo>
                    <a:pt x="46593" y="49114"/>
                  </a:lnTo>
                  <a:lnTo>
                    <a:pt x="51275" y="46173"/>
                  </a:lnTo>
                  <a:lnTo>
                    <a:pt x="60892" y="44286"/>
                  </a:lnTo>
                  <a:lnTo>
                    <a:pt x="75471" y="43862"/>
                  </a:lnTo>
                  <a:lnTo>
                    <a:pt x="86651" y="47710"/>
                  </a:lnTo>
                  <a:lnTo>
                    <a:pt x="121800" y="69814"/>
                  </a:lnTo>
                  <a:lnTo>
                    <a:pt x="137099" y="74563"/>
                  </a:lnTo>
                  <a:lnTo>
                    <a:pt x="152052" y="83075"/>
                  </a:lnTo>
                  <a:lnTo>
                    <a:pt x="169823" y="86740"/>
                  </a:lnTo>
                  <a:lnTo>
                    <a:pt x="184624" y="87523"/>
                  </a:lnTo>
                  <a:lnTo>
                    <a:pt x="189714" y="85425"/>
                  </a:lnTo>
                  <a:lnTo>
                    <a:pt x="206922" y="70471"/>
                  </a:lnTo>
                  <a:lnTo>
                    <a:pt x="209633" y="65674"/>
                  </a:lnTo>
                  <a:lnTo>
                    <a:pt x="218597" y="36967"/>
                  </a:lnTo>
                  <a:lnTo>
                    <a:pt x="219005" y="26868"/>
                  </a:lnTo>
                  <a:lnTo>
                    <a:pt x="216896" y="21950"/>
                  </a:lnTo>
                  <a:lnTo>
                    <a:pt x="214066" y="17059"/>
                  </a:lnTo>
                  <a:lnTo>
                    <a:pt x="211661" y="9743"/>
                  </a:lnTo>
                  <a:lnTo>
                    <a:pt x="208223" y="4871"/>
                  </a:lnTo>
                  <a:lnTo>
                    <a:pt x="203989" y="2165"/>
                  </a:lnTo>
                  <a:lnTo>
                    <a:pt x="197278" y="285"/>
                  </a:lnTo>
                  <a:lnTo>
                    <a:pt x="193715" y="127"/>
                  </a:lnTo>
                  <a:lnTo>
                    <a:pt x="189426" y="2220"/>
                  </a:lnTo>
                  <a:lnTo>
                    <a:pt x="172822" y="17171"/>
                  </a:lnTo>
                  <a:lnTo>
                    <a:pt x="163106" y="33448"/>
                  </a:lnTo>
                  <a:lnTo>
                    <a:pt x="155536" y="57100"/>
                  </a:lnTo>
                  <a:lnTo>
                    <a:pt x="153563" y="93306"/>
                  </a:lnTo>
                  <a:lnTo>
                    <a:pt x="154270" y="103955"/>
                  </a:lnTo>
                  <a:lnTo>
                    <a:pt x="163550" y="128933"/>
                  </a:lnTo>
                  <a:lnTo>
                    <a:pt x="175342" y="145416"/>
                  </a:lnTo>
                  <a:lnTo>
                    <a:pt x="185034" y="155679"/>
                  </a:lnTo>
                  <a:lnTo>
                    <a:pt x="192060" y="158456"/>
                  </a:lnTo>
                  <a:lnTo>
                    <a:pt x="227739" y="160638"/>
                  </a:lnTo>
                  <a:lnTo>
                    <a:pt x="233221" y="158496"/>
                  </a:lnTo>
                  <a:lnTo>
                    <a:pt x="248276" y="148043"/>
                  </a:lnTo>
                  <a:lnTo>
                    <a:pt x="253169" y="146135"/>
                  </a:lnTo>
                  <a:lnTo>
                    <a:pt x="261482" y="139897"/>
                  </a:lnTo>
                  <a:lnTo>
                    <a:pt x="270230" y="13876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82" name="SMARTInkShape-Group502"/>
          <p:cNvGrpSpPr/>
          <p:nvPr/>
        </p:nvGrpSpPr>
        <p:grpSpPr>
          <a:xfrm>
            <a:off x="5968050" y="3367009"/>
            <a:ext cx="451740" cy="474640"/>
            <a:chOff x="5968050" y="3367009"/>
            <a:chExt cx="451740" cy="474640"/>
          </a:xfrm>
        </p:grpSpPr>
        <p:sp>
          <p:nvSpPr>
            <p:cNvPr id="12779" name="SMARTInkShape-2662"/>
            <p:cNvSpPr/>
            <p:nvPr>
              <p:custDataLst>
                <p:tags r:id="rId156"/>
              </p:custDataLst>
            </p:nvPr>
          </p:nvSpPr>
          <p:spPr>
            <a:xfrm>
              <a:off x="6259112" y="3367009"/>
              <a:ext cx="160678" cy="270050"/>
            </a:xfrm>
            <a:custGeom>
              <a:avLst/>
              <a:gdLst/>
              <a:ahLst/>
              <a:cxnLst/>
              <a:rect l="0" t="0" r="0" b="0"/>
              <a:pathLst>
                <a:path w="160678" h="270050">
                  <a:moveTo>
                    <a:pt x="160677" y="7214"/>
                  </a:moveTo>
                  <a:lnTo>
                    <a:pt x="160677" y="7214"/>
                  </a:lnTo>
                  <a:lnTo>
                    <a:pt x="160677" y="3337"/>
                  </a:lnTo>
                  <a:lnTo>
                    <a:pt x="159865" y="2195"/>
                  </a:lnTo>
                  <a:lnTo>
                    <a:pt x="158513" y="1433"/>
                  </a:lnTo>
                  <a:lnTo>
                    <a:pt x="150512" y="212"/>
                  </a:lnTo>
                  <a:lnTo>
                    <a:pt x="143509" y="0"/>
                  </a:lnTo>
                  <a:lnTo>
                    <a:pt x="138710" y="2114"/>
                  </a:lnTo>
                  <a:lnTo>
                    <a:pt x="104072" y="27528"/>
                  </a:lnTo>
                  <a:lnTo>
                    <a:pt x="80801" y="52750"/>
                  </a:lnTo>
                  <a:lnTo>
                    <a:pt x="69038" y="74795"/>
                  </a:lnTo>
                  <a:lnTo>
                    <a:pt x="66711" y="85035"/>
                  </a:lnTo>
                  <a:lnTo>
                    <a:pt x="65861" y="103462"/>
                  </a:lnTo>
                  <a:lnTo>
                    <a:pt x="67953" y="108960"/>
                  </a:lnTo>
                  <a:lnTo>
                    <a:pt x="92537" y="143340"/>
                  </a:lnTo>
                  <a:lnTo>
                    <a:pt x="99010" y="150789"/>
                  </a:lnTo>
                  <a:lnTo>
                    <a:pt x="103773" y="160576"/>
                  </a:lnTo>
                  <a:lnTo>
                    <a:pt x="105699" y="163015"/>
                  </a:lnTo>
                  <a:lnTo>
                    <a:pt x="107840" y="170052"/>
                  </a:lnTo>
                  <a:lnTo>
                    <a:pt x="109452" y="191936"/>
                  </a:lnTo>
                  <a:lnTo>
                    <a:pt x="107344" y="196972"/>
                  </a:lnTo>
                  <a:lnTo>
                    <a:pt x="74540" y="232100"/>
                  </a:lnTo>
                  <a:lnTo>
                    <a:pt x="64014" y="240475"/>
                  </a:lnTo>
                  <a:lnTo>
                    <a:pt x="30882" y="260662"/>
                  </a:lnTo>
                  <a:lnTo>
                    <a:pt x="17261" y="263362"/>
                  </a:lnTo>
                  <a:lnTo>
                    <a:pt x="8775" y="269088"/>
                  </a:lnTo>
                  <a:lnTo>
                    <a:pt x="1144" y="270049"/>
                  </a:lnTo>
                  <a:lnTo>
                    <a:pt x="763" y="269268"/>
                  </a:lnTo>
                  <a:lnTo>
                    <a:pt x="0" y="26283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80" name="SMARTInkShape-2663"/>
            <p:cNvSpPr/>
            <p:nvPr>
              <p:custDataLst>
                <p:tags r:id="rId157"/>
              </p:custDataLst>
            </p:nvPr>
          </p:nvSpPr>
          <p:spPr>
            <a:xfrm>
              <a:off x="6251808" y="3374223"/>
              <a:ext cx="58430" cy="109555"/>
            </a:xfrm>
            <a:custGeom>
              <a:avLst/>
              <a:gdLst/>
              <a:ahLst/>
              <a:cxnLst/>
              <a:rect l="0" t="0" r="0" b="0"/>
              <a:pathLst>
                <a:path w="58430" h="109555">
                  <a:moveTo>
                    <a:pt x="58429" y="29215"/>
                  </a:moveTo>
                  <a:lnTo>
                    <a:pt x="58429" y="29215"/>
                  </a:lnTo>
                  <a:lnTo>
                    <a:pt x="52141" y="22926"/>
                  </a:lnTo>
                  <a:lnTo>
                    <a:pt x="47548" y="22212"/>
                  </a:lnTo>
                  <a:lnTo>
                    <a:pt x="46306" y="21300"/>
                  </a:lnTo>
                  <a:lnTo>
                    <a:pt x="37630" y="8628"/>
                  </a:lnTo>
                  <a:lnTo>
                    <a:pt x="29243" y="30"/>
                  </a:lnTo>
                  <a:lnTo>
                    <a:pt x="40306" y="0"/>
                  </a:lnTo>
                  <a:lnTo>
                    <a:pt x="41478" y="812"/>
                  </a:lnTo>
                  <a:lnTo>
                    <a:pt x="42259" y="2165"/>
                  </a:lnTo>
                  <a:lnTo>
                    <a:pt x="43358" y="7945"/>
                  </a:lnTo>
                  <a:lnTo>
                    <a:pt x="43795" y="24383"/>
                  </a:lnTo>
                  <a:lnTo>
                    <a:pt x="39936" y="35537"/>
                  </a:lnTo>
                  <a:lnTo>
                    <a:pt x="19438" y="70940"/>
                  </a:lnTo>
                  <a:lnTo>
                    <a:pt x="641" y="107203"/>
                  </a:lnTo>
                  <a:lnTo>
                    <a:pt x="0" y="10955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81" name="SMARTInkShape-2664"/>
            <p:cNvSpPr/>
            <p:nvPr>
              <p:custDataLst>
                <p:tags r:id="rId158"/>
              </p:custDataLst>
            </p:nvPr>
          </p:nvSpPr>
          <p:spPr>
            <a:xfrm>
              <a:off x="5968050" y="3426832"/>
              <a:ext cx="174013" cy="414817"/>
            </a:xfrm>
            <a:custGeom>
              <a:avLst/>
              <a:gdLst/>
              <a:ahLst/>
              <a:cxnLst/>
              <a:rect l="0" t="0" r="0" b="0"/>
              <a:pathLst>
                <a:path w="174013" h="414817">
                  <a:moveTo>
                    <a:pt x="71957" y="414816"/>
                  </a:moveTo>
                  <a:lnTo>
                    <a:pt x="71957" y="414816"/>
                  </a:lnTo>
                  <a:lnTo>
                    <a:pt x="55502" y="404651"/>
                  </a:lnTo>
                  <a:lnTo>
                    <a:pt x="47785" y="397649"/>
                  </a:lnTo>
                  <a:lnTo>
                    <a:pt x="44984" y="392850"/>
                  </a:lnTo>
                  <a:lnTo>
                    <a:pt x="35392" y="360970"/>
                  </a:lnTo>
                  <a:lnTo>
                    <a:pt x="26467" y="324993"/>
                  </a:lnTo>
                  <a:lnTo>
                    <a:pt x="15546" y="288943"/>
                  </a:lnTo>
                  <a:lnTo>
                    <a:pt x="7963" y="253913"/>
                  </a:lnTo>
                  <a:lnTo>
                    <a:pt x="273" y="217592"/>
                  </a:lnTo>
                  <a:lnTo>
                    <a:pt x="0" y="188402"/>
                  </a:lnTo>
                  <a:lnTo>
                    <a:pt x="5245" y="151889"/>
                  </a:lnTo>
                  <a:lnTo>
                    <a:pt x="14040" y="115372"/>
                  </a:lnTo>
                  <a:lnTo>
                    <a:pt x="26579" y="78855"/>
                  </a:lnTo>
                  <a:lnTo>
                    <a:pt x="48048" y="46215"/>
                  </a:lnTo>
                  <a:lnTo>
                    <a:pt x="72014" y="22781"/>
                  </a:lnTo>
                  <a:lnTo>
                    <a:pt x="106043" y="3523"/>
                  </a:lnTo>
                  <a:lnTo>
                    <a:pt x="120647" y="0"/>
                  </a:lnTo>
                  <a:lnTo>
                    <a:pt x="128221" y="1339"/>
                  </a:lnTo>
                  <a:lnTo>
                    <a:pt x="143572" y="8812"/>
                  </a:lnTo>
                  <a:lnTo>
                    <a:pt x="150582" y="15535"/>
                  </a:lnTo>
                  <a:lnTo>
                    <a:pt x="169237" y="41059"/>
                  </a:lnTo>
                  <a:lnTo>
                    <a:pt x="172733" y="54852"/>
                  </a:lnTo>
                  <a:lnTo>
                    <a:pt x="174012" y="86845"/>
                  </a:lnTo>
                  <a:lnTo>
                    <a:pt x="171984" y="108272"/>
                  </a:lnTo>
                  <a:lnTo>
                    <a:pt x="161740" y="139594"/>
                  </a:lnTo>
                  <a:lnTo>
                    <a:pt x="145945" y="174105"/>
                  </a:lnTo>
                  <a:lnTo>
                    <a:pt x="132676" y="196432"/>
                  </a:lnTo>
                  <a:lnTo>
                    <a:pt x="106800" y="217379"/>
                  </a:lnTo>
                  <a:lnTo>
                    <a:pt x="87058" y="230043"/>
                  </a:lnTo>
                  <a:lnTo>
                    <a:pt x="74456" y="231941"/>
                  </a:lnTo>
                  <a:lnTo>
                    <a:pt x="69550" y="232101"/>
                  </a:lnTo>
                  <a:lnTo>
                    <a:pt x="67918" y="231332"/>
                  </a:lnTo>
                  <a:lnTo>
                    <a:pt x="66830" y="230008"/>
                  </a:lnTo>
                  <a:lnTo>
                    <a:pt x="65083" y="225929"/>
                  </a:lnTo>
                  <a:lnTo>
                    <a:pt x="64664" y="211660"/>
                  </a:lnTo>
                  <a:lnTo>
                    <a:pt x="86563" y="1884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87" name="SMARTInkShape-Group503"/>
          <p:cNvGrpSpPr/>
          <p:nvPr/>
        </p:nvGrpSpPr>
        <p:grpSpPr>
          <a:xfrm>
            <a:off x="7208569" y="3388831"/>
            <a:ext cx="533157" cy="350569"/>
            <a:chOff x="7208569" y="3388831"/>
            <a:chExt cx="533157" cy="350569"/>
          </a:xfrm>
        </p:grpSpPr>
        <p:sp>
          <p:nvSpPr>
            <p:cNvPr id="12783" name="SMARTInkShape-2665"/>
            <p:cNvSpPr/>
            <p:nvPr>
              <p:custDataLst>
                <p:tags r:id="rId152"/>
              </p:custDataLst>
            </p:nvPr>
          </p:nvSpPr>
          <p:spPr>
            <a:xfrm>
              <a:off x="7438358" y="3527686"/>
              <a:ext cx="76529" cy="158892"/>
            </a:xfrm>
            <a:custGeom>
              <a:avLst/>
              <a:gdLst/>
              <a:ahLst/>
              <a:cxnLst/>
              <a:rect l="0" t="0" r="0" b="0"/>
              <a:pathLst>
                <a:path w="76529" h="158892">
                  <a:moveTo>
                    <a:pt x="69655" y="7215"/>
                  </a:moveTo>
                  <a:lnTo>
                    <a:pt x="69655" y="7215"/>
                  </a:lnTo>
                  <a:lnTo>
                    <a:pt x="63366" y="7215"/>
                  </a:lnTo>
                  <a:lnTo>
                    <a:pt x="56152" y="927"/>
                  </a:lnTo>
                  <a:lnTo>
                    <a:pt x="51498" y="212"/>
                  </a:lnTo>
                  <a:lnTo>
                    <a:pt x="44979" y="0"/>
                  </a:lnTo>
                  <a:lnTo>
                    <a:pt x="40294" y="2115"/>
                  </a:lnTo>
                  <a:lnTo>
                    <a:pt x="30673" y="10085"/>
                  </a:lnTo>
                  <a:lnTo>
                    <a:pt x="16092" y="40749"/>
                  </a:lnTo>
                  <a:lnTo>
                    <a:pt x="7169" y="71516"/>
                  </a:lnTo>
                  <a:lnTo>
                    <a:pt x="2400" y="101878"/>
                  </a:lnTo>
                  <a:lnTo>
                    <a:pt x="0" y="116642"/>
                  </a:lnTo>
                  <a:lnTo>
                    <a:pt x="3247" y="145514"/>
                  </a:lnTo>
                  <a:lnTo>
                    <a:pt x="5095" y="148916"/>
                  </a:lnTo>
                  <a:lnTo>
                    <a:pt x="11477" y="154860"/>
                  </a:lnTo>
                  <a:lnTo>
                    <a:pt x="17560" y="158043"/>
                  </a:lnTo>
                  <a:lnTo>
                    <a:pt x="20318" y="158891"/>
                  </a:lnTo>
                  <a:lnTo>
                    <a:pt x="22967" y="158646"/>
                  </a:lnTo>
                  <a:lnTo>
                    <a:pt x="39392" y="150274"/>
                  </a:lnTo>
                  <a:lnTo>
                    <a:pt x="46196" y="143561"/>
                  </a:lnTo>
                  <a:lnTo>
                    <a:pt x="59713" y="120506"/>
                  </a:lnTo>
                  <a:lnTo>
                    <a:pt x="73694" y="85768"/>
                  </a:lnTo>
                  <a:lnTo>
                    <a:pt x="76528" y="60859"/>
                  </a:lnTo>
                  <a:lnTo>
                    <a:pt x="69495" y="27507"/>
                  </a:lnTo>
                  <a:lnTo>
                    <a:pt x="66067" y="20832"/>
                  </a:lnTo>
                  <a:lnTo>
                    <a:pt x="64017" y="18728"/>
                  </a:lnTo>
                  <a:lnTo>
                    <a:pt x="47699" y="8984"/>
                  </a:lnTo>
                  <a:lnTo>
                    <a:pt x="41875" y="7564"/>
                  </a:lnTo>
                  <a:lnTo>
                    <a:pt x="41396" y="8259"/>
                  </a:lnTo>
                  <a:lnTo>
                    <a:pt x="40452" y="14432"/>
                  </a:lnTo>
                  <a:lnTo>
                    <a:pt x="40441" y="72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84" name="SMARTInkShape-2666"/>
            <p:cNvSpPr/>
            <p:nvPr>
              <p:custDataLst>
                <p:tags r:id="rId153"/>
              </p:custDataLst>
            </p:nvPr>
          </p:nvSpPr>
          <p:spPr>
            <a:xfrm>
              <a:off x="7208569" y="3462920"/>
              <a:ext cx="226409" cy="217613"/>
            </a:xfrm>
            <a:custGeom>
              <a:avLst/>
              <a:gdLst/>
              <a:ahLst/>
              <a:cxnLst/>
              <a:rect l="0" t="0" r="0" b="0"/>
              <a:pathLst>
                <a:path w="226409" h="217613">
                  <a:moveTo>
                    <a:pt x="0" y="35463"/>
                  </a:moveTo>
                  <a:lnTo>
                    <a:pt x="0" y="35463"/>
                  </a:lnTo>
                  <a:lnTo>
                    <a:pt x="0" y="52631"/>
                  </a:lnTo>
                  <a:lnTo>
                    <a:pt x="7439" y="87030"/>
                  </a:lnTo>
                  <a:lnTo>
                    <a:pt x="13503" y="116982"/>
                  </a:lnTo>
                  <a:lnTo>
                    <a:pt x="14461" y="152475"/>
                  </a:lnTo>
                  <a:lnTo>
                    <a:pt x="13776" y="183026"/>
                  </a:lnTo>
                  <a:lnTo>
                    <a:pt x="7329" y="217583"/>
                  </a:lnTo>
                  <a:lnTo>
                    <a:pt x="7304" y="183500"/>
                  </a:lnTo>
                  <a:lnTo>
                    <a:pt x="9467" y="155233"/>
                  </a:lnTo>
                  <a:lnTo>
                    <a:pt x="17468" y="123681"/>
                  </a:lnTo>
                  <a:lnTo>
                    <a:pt x="26864" y="94005"/>
                  </a:lnTo>
                  <a:lnTo>
                    <a:pt x="38698" y="64700"/>
                  </a:lnTo>
                  <a:lnTo>
                    <a:pt x="60142" y="28803"/>
                  </a:lnTo>
                  <a:lnTo>
                    <a:pt x="73543" y="15907"/>
                  </a:lnTo>
                  <a:lnTo>
                    <a:pt x="96635" y="2502"/>
                  </a:lnTo>
                  <a:lnTo>
                    <a:pt x="107799" y="0"/>
                  </a:lnTo>
                  <a:lnTo>
                    <a:pt x="124181" y="69"/>
                  </a:lnTo>
                  <a:lnTo>
                    <a:pt x="131743" y="2962"/>
                  </a:lnTo>
                  <a:lnTo>
                    <a:pt x="137809" y="9116"/>
                  </a:lnTo>
                  <a:lnTo>
                    <a:pt x="144021" y="16450"/>
                  </a:lnTo>
                  <a:lnTo>
                    <a:pt x="155832" y="26764"/>
                  </a:lnTo>
                  <a:lnTo>
                    <a:pt x="170098" y="54275"/>
                  </a:lnTo>
                  <a:lnTo>
                    <a:pt x="176765" y="87142"/>
                  </a:lnTo>
                  <a:lnTo>
                    <a:pt x="181820" y="118159"/>
                  </a:lnTo>
                  <a:lnTo>
                    <a:pt x="182487" y="152630"/>
                  </a:lnTo>
                  <a:lnTo>
                    <a:pt x="188867" y="186002"/>
                  </a:lnTo>
                  <a:lnTo>
                    <a:pt x="191599" y="193799"/>
                  </a:lnTo>
                  <a:lnTo>
                    <a:pt x="204647" y="210542"/>
                  </a:lnTo>
                  <a:lnTo>
                    <a:pt x="209433" y="214714"/>
                  </a:lnTo>
                  <a:lnTo>
                    <a:pt x="217672" y="217612"/>
                  </a:lnTo>
                  <a:lnTo>
                    <a:pt x="226408" y="21074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85" name="SMARTInkShape-2667"/>
            <p:cNvSpPr/>
            <p:nvPr>
              <p:custDataLst>
                <p:tags r:id="rId154"/>
              </p:custDataLst>
            </p:nvPr>
          </p:nvSpPr>
          <p:spPr>
            <a:xfrm>
              <a:off x="7602958" y="3506729"/>
              <a:ext cx="138768" cy="13566"/>
            </a:xfrm>
            <a:custGeom>
              <a:avLst/>
              <a:gdLst/>
              <a:ahLst/>
              <a:cxnLst/>
              <a:rect l="0" t="0" r="0" b="0"/>
              <a:pathLst>
                <a:path w="138768" h="13566">
                  <a:moveTo>
                    <a:pt x="0" y="13565"/>
                  </a:moveTo>
                  <a:lnTo>
                    <a:pt x="0" y="13565"/>
                  </a:lnTo>
                  <a:lnTo>
                    <a:pt x="0" y="7277"/>
                  </a:lnTo>
                  <a:lnTo>
                    <a:pt x="34336" y="0"/>
                  </a:lnTo>
                  <a:lnTo>
                    <a:pt x="66406" y="4876"/>
                  </a:lnTo>
                  <a:lnTo>
                    <a:pt x="99904" y="11098"/>
                  </a:lnTo>
                  <a:lnTo>
                    <a:pt x="116303" y="13077"/>
                  </a:lnTo>
                  <a:lnTo>
                    <a:pt x="138767" y="1356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86" name="SMARTInkShape-2668"/>
            <p:cNvSpPr/>
            <p:nvPr>
              <p:custDataLst>
                <p:tags r:id="rId155"/>
              </p:custDataLst>
            </p:nvPr>
          </p:nvSpPr>
          <p:spPr>
            <a:xfrm>
              <a:off x="7602958" y="3388831"/>
              <a:ext cx="29216" cy="350569"/>
            </a:xfrm>
            <a:custGeom>
              <a:avLst/>
              <a:gdLst/>
              <a:ahLst/>
              <a:cxnLst/>
              <a:rect l="0" t="0" r="0" b="0"/>
              <a:pathLst>
                <a:path w="29216" h="350569">
                  <a:moveTo>
                    <a:pt x="0" y="0"/>
                  </a:moveTo>
                  <a:lnTo>
                    <a:pt x="0" y="0"/>
                  </a:lnTo>
                  <a:lnTo>
                    <a:pt x="0" y="34548"/>
                  </a:lnTo>
                  <a:lnTo>
                    <a:pt x="0" y="64501"/>
                  </a:lnTo>
                  <a:lnTo>
                    <a:pt x="0" y="99030"/>
                  </a:lnTo>
                  <a:lnTo>
                    <a:pt x="0" y="130509"/>
                  </a:lnTo>
                  <a:lnTo>
                    <a:pt x="0" y="160394"/>
                  </a:lnTo>
                  <a:lnTo>
                    <a:pt x="0" y="189807"/>
                  </a:lnTo>
                  <a:lnTo>
                    <a:pt x="2165" y="219080"/>
                  </a:lnTo>
                  <a:lnTo>
                    <a:pt x="6289" y="254175"/>
                  </a:lnTo>
                  <a:lnTo>
                    <a:pt x="12123" y="284551"/>
                  </a:lnTo>
                  <a:lnTo>
                    <a:pt x="18157" y="317439"/>
                  </a:lnTo>
                  <a:lnTo>
                    <a:pt x="21981" y="332272"/>
                  </a:lnTo>
                  <a:lnTo>
                    <a:pt x="27545" y="343017"/>
                  </a:lnTo>
                  <a:lnTo>
                    <a:pt x="29215" y="35056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794" name="SMARTInkShape-Group504"/>
          <p:cNvGrpSpPr/>
          <p:nvPr/>
        </p:nvGrpSpPr>
        <p:grpSpPr>
          <a:xfrm>
            <a:off x="7968273" y="3542294"/>
            <a:ext cx="708265" cy="401605"/>
            <a:chOff x="7968273" y="3542294"/>
            <a:chExt cx="708265" cy="401605"/>
          </a:xfrm>
        </p:grpSpPr>
        <p:sp>
          <p:nvSpPr>
            <p:cNvPr id="12788" name="SMARTInkShape-2669"/>
            <p:cNvSpPr/>
            <p:nvPr>
              <p:custDataLst>
                <p:tags r:id="rId146"/>
              </p:custDataLst>
            </p:nvPr>
          </p:nvSpPr>
          <p:spPr>
            <a:xfrm>
              <a:off x="8399042" y="3579170"/>
              <a:ext cx="197196" cy="221795"/>
            </a:xfrm>
            <a:custGeom>
              <a:avLst/>
              <a:gdLst/>
              <a:ahLst/>
              <a:cxnLst/>
              <a:rect l="0" t="0" r="0" b="0"/>
              <a:pathLst>
                <a:path w="197196" h="221795">
                  <a:moveTo>
                    <a:pt x="0" y="6856"/>
                  </a:moveTo>
                  <a:lnTo>
                    <a:pt x="0" y="6856"/>
                  </a:lnTo>
                  <a:lnTo>
                    <a:pt x="0" y="10733"/>
                  </a:lnTo>
                  <a:lnTo>
                    <a:pt x="811" y="11875"/>
                  </a:lnTo>
                  <a:lnTo>
                    <a:pt x="2164" y="12636"/>
                  </a:lnTo>
                  <a:lnTo>
                    <a:pt x="3876" y="13144"/>
                  </a:lnTo>
                  <a:lnTo>
                    <a:pt x="5019" y="14294"/>
                  </a:lnTo>
                  <a:lnTo>
                    <a:pt x="6288" y="17735"/>
                  </a:lnTo>
                  <a:lnTo>
                    <a:pt x="8097" y="53416"/>
                  </a:lnTo>
                  <a:lnTo>
                    <a:pt x="13589" y="85251"/>
                  </a:lnTo>
                  <a:lnTo>
                    <a:pt x="14406" y="116024"/>
                  </a:lnTo>
                  <a:lnTo>
                    <a:pt x="14567" y="145546"/>
                  </a:lnTo>
                  <a:lnTo>
                    <a:pt x="15413" y="181318"/>
                  </a:lnTo>
                  <a:lnTo>
                    <a:pt x="21709" y="215853"/>
                  </a:lnTo>
                  <a:lnTo>
                    <a:pt x="21850" y="221794"/>
                  </a:lnTo>
                  <a:lnTo>
                    <a:pt x="22721" y="187445"/>
                  </a:lnTo>
                  <a:lnTo>
                    <a:pt x="28199" y="152663"/>
                  </a:lnTo>
                  <a:lnTo>
                    <a:pt x="39863" y="118641"/>
                  </a:lnTo>
                  <a:lnTo>
                    <a:pt x="50823" y="85471"/>
                  </a:lnTo>
                  <a:lnTo>
                    <a:pt x="56671" y="68576"/>
                  </a:lnTo>
                  <a:lnTo>
                    <a:pt x="78313" y="35381"/>
                  </a:lnTo>
                  <a:lnTo>
                    <a:pt x="92632" y="21709"/>
                  </a:lnTo>
                  <a:lnTo>
                    <a:pt x="121735" y="4656"/>
                  </a:lnTo>
                  <a:lnTo>
                    <a:pt x="140392" y="560"/>
                  </a:lnTo>
                  <a:lnTo>
                    <a:pt x="147063" y="0"/>
                  </a:lnTo>
                  <a:lnTo>
                    <a:pt x="163135" y="3562"/>
                  </a:lnTo>
                  <a:lnTo>
                    <a:pt x="180506" y="12855"/>
                  </a:lnTo>
                  <a:lnTo>
                    <a:pt x="197195" y="2876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89" name="SMARTInkShape-2670"/>
            <p:cNvSpPr/>
            <p:nvPr>
              <p:custDataLst>
                <p:tags r:id="rId147"/>
              </p:custDataLst>
            </p:nvPr>
          </p:nvSpPr>
          <p:spPr>
            <a:xfrm>
              <a:off x="8201847" y="3607974"/>
              <a:ext cx="124161" cy="200312"/>
            </a:xfrm>
            <a:custGeom>
              <a:avLst/>
              <a:gdLst/>
              <a:ahLst/>
              <a:cxnLst/>
              <a:rect l="0" t="0" r="0" b="0"/>
              <a:pathLst>
                <a:path w="124161" h="200312">
                  <a:moveTo>
                    <a:pt x="0" y="65694"/>
                  </a:moveTo>
                  <a:lnTo>
                    <a:pt x="0" y="65694"/>
                  </a:lnTo>
                  <a:lnTo>
                    <a:pt x="6288" y="71982"/>
                  </a:lnTo>
                  <a:lnTo>
                    <a:pt x="12933" y="73608"/>
                  </a:lnTo>
                  <a:lnTo>
                    <a:pt x="19701" y="77957"/>
                  </a:lnTo>
                  <a:lnTo>
                    <a:pt x="27658" y="79606"/>
                  </a:lnTo>
                  <a:lnTo>
                    <a:pt x="39933" y="79283"/>
                  </a:lnTo>
                  <a:lnTo>
                    <a:pt x="67441" y="72033"/>
                  </a:lnTo>
                  <a:lnTo>
                    <a:pt x="101742" y="43872"/>
                  </a:lnTo>
                  <a:lnTo>
                    <a:pt x="104345" y="41408"/>
                  </a:lnTo>
                  <a:lnTo>
                    <a:pt x="107238" y="34342"/>
                  </a:lnTo>
                  <a:lnTo>
                    <a:pt x="109417" y="12437"/>
                  </a:lnTo>
                  <a:lnTo>
                    <a:pt x="107328" y="7400"/>
                  </a:lnTo>
                  <a:lnTo>
                    <a:pt x="105635" y="4921"/>
                  </a:lnTo>
                  <a:lnTo>
                    <a:pt x="101589" y="2166"/>
                  </a:lnTo>
                  <a:lnTo>
                    <a:pt x="94750" y="615"/>
                  </a:lnTo>
                  <a:lnTo>
                    <a:pt x="77892" y="0"/>
                  </a:lnTo>
                  <a:lnTo>
                    <a:pt x="66720" y="3850"/>
                  </a:lnTo>
                  <a:lnTo>
                    <a:pt x="59949" y="10076"/>
                  </a:lnTo>
                  <a:lnTo>
                    <a:pt x="35187" y="41513"/>
                  </a:lnTo>
                  <a:lnTo>
                    <a:pt x="19572" y="76865"/>
                  </a:lnTo>
                  <a:lnTo>
                    <a:pt x="15260" y="110024"/>
                  </a:lnTo>
                  <a:lnTo>
                    <a:pt x="15504" y="145288"/>
                  </a:lnTo>
                  <a:lnTo>
                    <a:pt x="24783" y="172393"/>
                  </a:lnTo>
                  <a:lnTo>
                    <a:pt x="31778" y="183417"/>
                  </a:lnTo>
                  <a:lnTo>
                    <a:pt x="52555" y="199454"/>
                  </a:lnTo>
                  <a:lnTo>
                    <a:pt x="56947" y="200311"/>
                  </a:lnTo>
                  <a:lnTo>
                    <a:pt x="84532" y="197732"/>
                  </a:lnTo>
                  <a:lnTo>
                    <a:pt x="94645" y="193085"/>
                  </a:lnTo>
                  <a:lnTo>
                    <a:pt x="124160" y="17524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90" name="SMARTInkShape-2671"/>
            <p:cNvSpPr/>
            <p:nvPr>
              <p:custDataLst>
                <p:tags r:id="rId148"/>
              </p:custDataLst>
            </p:nvPr>
          </p:nvSpPr>
          <p:spPr>
            <a:xfrm>
              <a:off x="7975527" y="3651976"/>
              <a:ext cx="138678" cy="14389"/>
            </a:xfrm>
            <a:custGeom>
              <a:avLst/>
              <a:gdLst/>
              <a:ahLst/>
              <a:cxnLst/>
              <a:rect l="0" t="0" r="0" b="0"/>
              <a:pathLst>
                <a:path w="138678" h="14389">
                  <a:moveTo>
                    <a:pt x="7214" y="14388"/>
                  </a:moveTo>
                  <a:lnTo>
                    <a:pt x="7214" y="14388"/>
                  </a:lnTo>
                  <a:lnTo>
                    <a:pt x="926" y="14388"/>
                  </a:lnTo>
                  <a:lnTo>
                    <a:pt x="588" y="13577"/>
                  </a:lnTo>
                  <a:lnTo>
                    <a:pt x="0" y="8100"/>
                  </a:lnTo>
                  <a:lnTo>
                    <a:pt x="3815" y="3508"/>
                  </a:lnTo>
                  <a:lnTo>
                    <a:pt x="7867" y="1437"/>
                  </a:lnTo>
                  <a:lnTo>
                    <a:pt x="20284" y="0"/>
                  </a:lnTo>
                  <a:lnTo>
                    <a:pt x="33358" y="657"/>
                  </a:lnTo>
                  <a:lnTo>
                    <a:pt x="68298" y="6413"/>
                  </a:lnTo>
                  <a:lnTo>
                    <a:pt x="102509" y="6996"/>
                  </a:lnTo>
                  <a:lnTo>
                    <a:pt x="138677" y="708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91" name="SMARTInkShape-2672"/>
            <p:cNvSpPr/>
            <p:nvPr>
              <p:custDataLst>
                <p:tags r:id="rId149"/>
              </p:custDataLst>
            </p:nvPr>
          </p:nvSpPr>
          <p:spPr>
            <a:xfrm>
              <a:off x="7968273" y="3542294"/>
              <a:ext cx="182450" cy="262080"/>
            </a:xfrm>
            <a:custGeom>
              <a:avLst/>
              <a:gdLst/>
              <a:ahLst/>
              <a:cxnLst/>
              <a:rect l="0" t="0" r="0" b="0"/>
              <a:pathLst>
                <a:path w="182450" h="262080">
                  <a:moveTo>
                    <a:pt x="21772" y="14518"/>
                  </a:moveTo>
                  <a:lnTo>
                    <a:pt x="21772" y="14518"/>
                  </a:lnTo>
                  <a:lnTo>
                    <a:pt x="14558" y="7303"/>
                  </a:lnTo>
                  <a:lnTo>
                    <a:pt x="18372" y="3363"/>
                  </a:lnTo>
                  <a:lnTo>
                    <a:pt x="22425" y="1445"/>
                  </a:lnTo>
                  <a:lnTo>
                    <a:pt x="42729" y="0"/>
                  </a:lnTo>
                  <a:lnTo>
                    <a:pt x="76229" y="6542"/>
                  </a:lnTo>
                  <a:lnTo>
                    <a:pt x="100605" y="9245"/>
                  </a:lnTo>
                  <a:lnTo>
                    <a:pt x="135984" y="20142"/>
                  </a:lnTo>
                  <a:lnTo>
                    <a:pt x="151510" y="27110"/>
                  </a:lnTo>
                  <a:lnTo>
                    <a:pt x="154520" y="27781"/>
                  </a:lnTo>
                  <a:lnTo>
                    <a:pt x="156526" y="29041"/>
                  </a:lnTo>
                  <a:lnTo>
                    <a:pt x="157864" y="30692"/>
                  </a:lnTo>
                  <a:lnTo>
                    <a:pt x="160161" y="34690"/>
                  </a:lnTo>
                  <a:lnTo>
                    <a:pt x="163888" y="39172"/>
                  </a:lnTo>
                  <a:lnTo>
                    <a:pt x="164394" y="41503"/>
                  </a:lnTo>
                  <a:lnTo>
                    <a:pt x="163921" y="43869"/>
                  </a:lnTo>
                  <a:lnTo>
                    <a:pt x="156859" y="58370"/>
                  </a:lnTo>
                  <a:lnTo>
                    <a:pt x="150517" y="64574"/>
                  </a:lnTo>
                  <a:lnTo>
                    <a:pt x="118993" y="92787"/>
                  </a:lnTo>
                  <a:lnTo>
                    <a:pt x="86841" y="124760"/>
                  </a:lnTo>
                  <a:lnTo>
                    <a:pt x="51710" y="159867"/>
                  </a:lnTo>
                  <a:lnTo>
                    <a:pt x="24622" y="190829"/>
                  </a:lnTo>
                  <a:lnTo>
                    <a:pt x="3416" y="223509"/>
                  </a:lnTo>
                  <a:lnTo>
                    <a:pt x="70" y="241929"/>
                  </a:lnTo>
                  <a:lnTo>
                    <a:pt x="0" y="244029"/>
                  </a:lnTo>
                  <a:lnTo>
                    <a:pt x="2087" y="248527"/>
                  </a:lnTo>
                  <a:lnTo>
                    <a:pt x="3780" y="250862"/>
                  </a:lnTo>
                  <a:lnTo>
                    <a:pt x="7824" y="253457"/>
                  </a:lnTo>
                  <a:lnTo>
                    <a:pt x="39124" y="262079"/>
                  </a:lnTo>
                  <a:lnTo>
                    <a:pt x="53513" y="261801"/>
                  </a:lnTo>
                  <a:lnTo>
                    <a:pt x="89672" y="255971"/>
                  </a:lnTo>
                  <a:lnTo>
                    <a:pt x="102263" y="254916"/>
                  </a:lnTo>
                  <a:lnTo>
                    <a:pt x="136331" y="248692"/>
                  </a:lnTo>
                  <a:lnTo>
                    <a:pt x="155517" y="247479"/>
                  </a:lnTo>
                  <a:lnTo>
                    <a:pt x="169936" y="241949"/>
                  </a:lnTo>
                  <a:lnTo>
                    <a:pt x="177479" y="241230"/>
                  </a:lnTo>
                  <a:lnTo>
                    <a:pt x="179135" y="240317"/>
                  </a:lnTo>
                  <a:lnTo>
                    <a:pt x="180240" y="238897"/>
                  </a:lnTo>
                  <a:lnTo>
                    <a:pt x="182319" y="233932"/>
                  </a:lnTo>
                  <a:lnTo>
                    <a:pt x="182449" y="22631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92" name="SMARTInkShape-2673"/>
            <p:cNvSpPr/>
            <p:nvPr>
              <p:custDataLst>
                <p:tags r:id="rId150"/>
              </p:custDataLst>
            </p:nvPr>
          </p:nvSpPr>
          <p:spPr>
            <a:xfrm>
              <a:off x="8546708" y="3615366"/>
              <a:ext cx="129830" cy="200204"/>
            </a:xfrm>
            <a:custGeom>
              <a:avLst/>
              <a:gdLst/>
              <a:ahLst/>
              <a:cxnLst/>
              <a:rect l="0" t="0" r="0" b="0"/>
              <a:pathLst>
                <a:path w="129830" h="200204">
                  <a:moveTo>
                    <a:pt x="115259" y="36391"/>
                  </a:moveTo>
                  <a:lnTo>
                    <a:pt x="115259" y="36391"/>
                  </a:lnTo>
                  <a:lnTo>
                    <a:pt x="115259" y="32514"/>
                  </a:lnTo>
                  <a:lnTo>
                    <a:pt x="113095" y="28446"/>
                  </a:lnTo>
                  <a:lnTo>
                    <a:pt x="110240" y="23934"/>
                  </a:lnTo>
                  <a:lnTo>
                    <a:pt x="107821" y="16831"/>
                  </a:lnTo>
                  <a:lnTo>
                    <a:pt x="97880" y="4731"/>
                  </a:lnTo>
                  <a:lnTo>
                    <a:pt x="93199" y="2033"/>
                  </a:lnTo>
                  <a:lnTo>
                    <a:pt x="83581" y="300"/>
                  </a:lnTo>
                  <a:lnTo>
                    <a:pt x="76299" y="0"/>
                  </a:lnTo>
                  <a:lnTo>
                    <a:pt x="71435" y="2094"/>
                  </a:lnTo>
                  <a:lnTo>
                    <a:pt x="54247" y="13150"/>
                  </a:lnTo>
                  <a:lnTo>
                    <a:pt x="31725" y="44967"/>
                  </a:lnTo>
                  <a:lnTo>
                    <a:pt x="11918" y="80380"/>
                  </a:lnTo>
                  <a:lnTo>
                    <a:pt x="6123" y="114478"/>
                  </a:lnTo>
                  <a:lnTo>
                    <a:pt x="169" y="145499"/>
                  </a:lnTo>
                  <a:lnTo>
                    <a:pt x="0" y="159542"/>
                  </a:lnTo>
                  <a:lnTo>
                    <a:pt x="4467" y="175760"/>
                  </a:lnTo>
                  <a:lnTo>
                    <a:pt x="13247" y="188922"/>
                  </a:lnTo>
                  <a:lnTo>
                    <a:pt x="18796" y="194259"/>
                  </a:lnTo>
                  <a:lnTo>
                    <a:pt x="26673" y="199337"/>
                  </a:lnTo>
                  <a:lnTo>
                    <a:pt x="30234" y="200203"/>
                  </a:lnTo>
                  <a:lnTo>
                    <a:pt x="33419" y="199970"/>
                  </a:lnTo>
                  <a:lnTo>
                    <a:pt x="65985" y="184724"/>
                  </a:lnTo>
                  <a:lnTo>
                    <a:pt x="84657" y="168824"/>
                  </a:lnTo>
                  <a:lnTo>
                    <a:pt x="109040" y="134658"/>
                  </a:lnTo>
                  <a:lnTo>
                    <a:pt x="124879" y="98347"/>
                  </a:lnTo>
                  <a:lnTo>
                    <a:pt x="129210" y="67272"/>
                  </a:lnTo>
                  <a:lnTo>
                    <a:pt x="129829" y="31620"/>
                  </a:lnTo>
                  <a:lnTo>
                    <a:pt x="127686" y="23992"/>
                  </a:lnTo>
                  <a:lnTo>
                    <a:pt x="119699" y="12482"/>
                  </a:lnTo>
                  <a:lnTo>
                    <a:pt x="115069" y="9535"/>
                  </a:lnTo>
                  <a:lnTo>
                    <a:pt x="109495" y="8225"/>
                  </a:lnTo>
                  <a:lnTo>
                    <a:pt x="86046" y="71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93" name="SMARTInkShape-2674"/>
            <p:cNvSpPr/>
            <p:nvPr>
              <p:custDataLst>
                <p:tags r:id="rId151"/>
              </p:custDataLst>
            </p:nvPr>
          </p:nvSpPr>
          <p:spPr>
            <a:xfrm>
              <a:off x="8654664" y="3885469"/>
              <a:ext cx="7304" cy="58430"/>
            </a:xfrm>
            <a:custGeom>
              <a:avLst/>
              <a:gdLst/>
              <a:ahLst/>
              <a:cxnLst/>
              <a:rect l="0" t="0" r="0" b="0"/>
              <a:pathLst>
                <a:path w="7304" h="58430">
                  <a:moveTo>
                    <a:pt x="7303" y="0"/>
                  </a:moveTo>
                  <a:lnTo>
                    <a:pt x="7303" y="0"/>
                  </a:lnTo>
                  <a:lnTo>
                    <a:pt x="7303" y="6289"/>
                  </a:lnTo>
                  <a:lnTo>
                    <a:pt x="6493" y="6627"/>
                  </a:lnTo>
                  <a:lnTo>
                    <a:pt x="3427" y="7003"/>
                  </a:lnTo>
                  <a:lnTo>
                    <a:pt x="2284" y="7915"/>
                  </a:lnTo>
                  <a:lnTo>
                    <a:pt x="1015" y="11092"/>
                  </a:lnTo>
                  <a:lnTo>
                    <a:pt x="12" y="46622"/>
                  </a:lnTo>
                  <a:lnTo>
                    <a:pt x="0" y="5842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795" name="SMARTInkShape-2675"/>
          <p:cNvSpPr/>
          <p:nvPr>
            <p:custDataLst>
              <p:tags r:id="rId4"/>
            </p:custDataLst>
          </p:nvPr>
        </p:nvSpPr>
        <p:spPr>
          <a:xfrm>
            <a:off x="1066437" y="6069219"/>
            <a:ext cx="58305" cy="407088"/>
          </a:xfrm>
          <a:custGeom>
            <a:avLst/>
            <a:gdLst/>
            <a:ahLst/>
            <a:cxnLst/>
            <a:rect l="0" t="0" r="0" b="0"/>
            <a:pathLst>
              <a:path w="58305" h="407088">
                <a:moveTo>
                  <a:pt x="29090" y="0"/>
                </a:moveTo>
                <a:lnTo>
                  <a:pt x="29090" y="0"/>
                </a:lnTo>
                <a:lnTo>
                  <a:pt x="25213" y="0"/>
                </a:lnTo>
                <a:lnTo>
                  <a:pt x="24071" y="813"/>
                </a:lnTo>
                <a:lnTo>
                  <a:pt x="23310" y="2165"/>
                </a:lnTo>
                <a:lnTo>
                  <a:pt x="22802" y="3879"/>
                </a:lnTo>
                <a:lnTo>
                  <a:pt x="21652" y="5021"/>
                </a:lnTo>
                <a:lnTo>
                  <a:pt x="18210" y="6290"/>
                </a:lnTo>
                <a:lnTo>
                  <a:pt x="9389" y="7916"/>
                </a:lnTo>
                <a:lnTo>
                  <a:pt x="1289" y="13567"/>
                </a:lnTo>
                <a:lnTo>
                  <a:pt x="504" y="16310"/>
                </a:lnTo>
                <a:lnTo>
                  <a:pt x="0" y="24682"/>
                </a:lnTo>
                <a:lnTo>
                  <a:pt x="2095" y="29365"/>
                </a:lnTo>
                <a:lnTo>
                  <a:pt x="3790" y="31749"/>
                </a:lnTo>
                <a:lnTo>
                  <a:pt x="10759" y="66596"/>
                </a:lnTo>
                <a:lnTo>
                  <a:pt x="19578" y="95929"/>
                </a:lnTo>
                <a:lnTo>
                  <a:pt x="25911" y="123550"/>
                </a:lnTo>
                <a:lnTo>
                  <a:pt x="28960" y="156260"/>
                </a:lnTo>
                <a:lnTo>
                  <a:pt x="33830" y="187682"/>
                </a:lnTo>
                <a:lnTo>
                  <a:pt x="36446" y="222329"/>
                </a:lnTo>
                <a:lnTo>
                  <a:pt x="41188" y="257481"/>
                </a:lnTo>
                <a:lnTo>
                  <a:pt x="42954" y="288815"/>
                </a:lnTo>
                <a:lnTo>
                  <a:pt x="43477" y="317845"/>
                </a:lnTo>
                <a:lnTo>
                  <a:pt x="45818" y="349876"/>
                </a:lnTo>
                <a:lnTo>
                  <a:pt x="52710" y="386385"/>
                </a:lnTo>
                <a:lnTo>
                  <a:pt x="57977" y="407087"/>
                </a:lnTo>
                <a:lnTo>
                  <a:pt x="58304" y="3870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801" name="SMARTInkShape-Group506"/>
          <p:cNvGrpSpPr/>
          <p:nvPr/>
        </p:nvGrpSpPr>
        <p:grpSpPr>
          <a:xfrm>
            <a:off x="1183169" y="6005056"/>
            <a:ext cx="701139" cy="356176"/>
            <a:chOff x="1183169" y="6005056"/>
            <a:chExt cx="701139" cy="356176"/>
          </a:xfrm>
        </p:grpSpPr>
        <p:sp>
          <p:nvSpPr>
            <p:cNvPr id="12796" name="SMARTInkShape-2676"/>
            <p:cNvSpPr/>
            <p:nvPr>
              <p:custDataLst>
                <p:tags r:id="rId141"/>
              </p:custDataLst>
            </p:nvPr>
          </p:nvSpPr>
          <p:spPr>
            <a:xfrm>
              <a:off x="1183169" y="6005056"/>
              <a:ext cx="131308" cy="356176"/>
            </a:xfrm>
            <a:custGeom>
              <a:avLst/>
              <a:gdLst/>
              <a:ahLst/>
              <a:cxnLst/>
              <a:rect l="0" t="0" r="0" b="0"/>
              <a:pathLst>
                <a:path w="131308" h="356176">
                  <a:moveTo>
                    <a:pt x="0" y="27647"/>
                  </a:moveTo>
                  <a:lnTo>
                    <a:pt x="0" y="27647"/>
                  </a:lnTo>
                  <a:lnTo>
                    <a:pt x="3878" y="27647"/>
                  </a:lnTo>
                  <a:lnTo>
                    <a:pt x="5020" y="26835"/>
                  </a:lnTo>
                  <a:lnTo>
                    <a:pt x="5781" y="25483"/>
                  </a:lnTo>
                  <a:lnTo>
                    <a:pt x="6289" y="23770"/>
                  </a:lnTo>
                  <a:lnTo>
                    <a:pt x="7439" y="22626"/>
                  </a:lnTo>
                  <a:lnTo>
                    <a:pt x="39304" y="8757"/>
                  </a:lnTo>
                  <a:lnTo>
                    <a:pt x="73056" y="132"/>
                  </a:lnTo>
                  <a:lnTo>
                    <a:pt x="82783" y="0"/>
                  </a:lnTo>
                  <a:lnTo>
                    <a:pt x="96572" y="4487"/>
                  </a:lnTo>
                  <a:lnTo>
                    <a:pt x="119157" y="18824"/>
                  </a:lnTo>
                  <a:lnTo>
                    <a:pt x="127457" y="30262"/>
                  </a:lnTo>
                  <a:lnTo>
                    <a:pt x="129683" y="36383"/>
                  </a:lnTo>
                  <a:lnTo>
                    <a:pt x="131307" y="62069"/>
                  </a:lnTo>
                  <a:lnTo>
                    <a:pt x="127540" y="80314"/>
                  </a:lnTo>
                  <a:lnTo>
                    <a:pt x="108003" y="116439"/>
                  </a:lnTo>
                  <a:lnTo>
                    <a:pt x="87118" y="149794"/>
                  </a:lnTo>
                  <a:lnTo>
                    <a:pt x="58383" y="184460"/>
                  </a:lnTo>
                  <a:lnTo>
                    <a:pt x="22551" y="214822"/>
                  </a:lnTo>
                  <a:lnTo>
                    <a:pt x="17326" y="217142"/>
                  </a:lnTo>
                  <a:lnTo>
                    <a:pt x="9823" y="222200"/>
                  </a:lnTo>
                  <a:lnTo>
                    <a:pt x="128" y="224811"/>
                  </a:lnTo>
                  <a:lnTo>
                    <a:pt x="3915" y="220955"/>
                  </a:lnTo>
                  <a:lnTo>
                    <a:pt x="7962" y="219057"/>
                  </a:lnTo>
                  <a:lnTo>
                    <a:pt x="40412" y="217577"/>
                  </a:lnTo>
                  <a:lnTo>
                    <a:pt x="72736" y="217542"/>
                  </a:lnTo>
                  <a:lnTo>
                    <a:pt x="82641" y="218351"/>
                  </a:lnTo>
                  <a:lnTo>
                    <a:pt x="115432" y="228418"/>
                  </a:lnTo>
                  <a:lnTo>
                    <a:pt x="118341" y="230472"/>
                  </a:lnTo>
                  <a:lnTo>
                    <a:pt x="121574" y="234918"/>
                  </a:lnTo>
                  <a:lnTo>
                    <a:pt x="123394" y="241984"/>
                  </a:lnTo>
                  <a:lnTo>
                    <a:pt x="123933" y="253093"/>
                  </a:lnTo>
                  <a:lnTo>
                    <a:pt x="121895" y="259849"/>
                  </a:lnTo>
                  <a:lnTo>
                    <a:pt x="97158" y="293234"/>
                  </a:lnTo>
                  <a:lnTo>
                    <a:pt x="84421" y="306870"/>
                  </a:lnTo>
                  <a:lnTo>
                    <a:pt x="67740" y="321323"/>
                  </a:lnTo>
                  <a:lnTo>
                    <a:pt x="60944" y="329396"/>
                  </a:lnTo>
                  <a:lnTo>
                    <a:pt x="31873" y="352992"/>
                  </a:lnTo>
                  <a:lnTo>
                    <a:pt x="22347" y="356175"/>
                  </a:lnTo>
                  <a:lnTo>
                    <a:pt x="35205" y="343839"/>
                  </a:lnTo>
                  <a:lnTo>
                    <a:pt x="56463" y="328044"/>
                  </a:lnTo>
                  <a:lnTo>
                    <a:pt x="85567" y="295225"/>
                  </a:lnTo>
                  <a:lnTo>
                    <a:pt x="102250" y="28326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97" name="SMARTInkShape-2677"/>
            <p:cNvSpPr/>
            <p:nvPr>
              <p:custDataLst>
                <p:tags r:id="rId142"/>
              </p:custDataLst>
            </p:nvPr>
          </p:nvSpPr>
          <p:spPr>
            <a:xfrm>
              <a:off x="1796665" y="6142255"/>
              <a:ext cx="87643" cy="14609"/>
            </a:xfrm>
            <a:custGeom>
              <a:avLst/>
              <a:gdLst/>
              <a:ahLst/>
              <a:cxnLst/>
              <a:rect l="0" t="0" r="0" b="0"/>
              <a:pathLst>
                <a:path w="87643" h="14609">
                  <a:moveTo>
                    <a:pt x="0" y="14608"/>
                  </a:moveTo>
                  <a:lnTo>
                    <a:pt x="0" y="14608"/>
                  </a:lnTo>
                  <a:lnTo>
                    <a:pt x="6288" y="14608"/>
                  </a:lnTo>
                  <a:lnTo>
                    <a:pt x="23059" y="8827"/>
                  </a:lnTo>
                  <a:lnTo>
                    <a:pt x="31347" y="7169"/>
                  </a:lnTo>
                  <a:lnTo>
                    <a:pt x="42199" y="2485"/>
                  </a:lnTo>
                  <a:lnTo>
                    <a:pt x="76440" y="43"/>
                  </a:lnTo>
                  <a:lnTo>
                    <a:pt x="8764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98" name="SMARTInkShape-2678"/>
            <p:cNvSpPr/>
            <p:nvPr>
              <p:custDataLst>
                <p:tags r:id="rId143"/>
              </p:custDataLst>
            </p:nvPr>
          </p:nvSpPr>
          <p:spPr>
            <a:xfrm>
              <a:off x="1541042" y="6120813"/>
              <a:ext cx="124160" cy="130996"/>
            </a:xfrm>
            <a:custGeom>
              <a:avLst/>
              <a:gdLst/>
              <a:ahLst/>
              <a:cxnLst/>
              <a:rect l="0" t="0" r="0" b="0"/>
              <a:pathLst>
                <a:path w="124160" h="130996">
                  <a:moveTo>
                    <a:pt x="0" y="130995"/>
                  </a:moveTo>
                  <a:lnTo>
                    <a:pt x="0" y="130995"/>
                  </a:lnTo>
                  <a:lnTo>
                    <a:pt x="3877" y="127118"/>
                  </a:lnTo>
                  <a:lnTo>
                    <a:pt x="5780" y="123051"/>
                  </a:lnTo>
                  <a:lnTo>
                    <a:pt x="12933" y="105604"/>
                  </a:lnTo>
                  <a:lnTo>
                    <a:pt x="32677" y="71513"/>
                  </a:lnTo>
                  <a:lnTo>
                    <a:pt x="56129" y="39788"/>
                  </a:lnTo>
                  <a:lnTo>
                    <a:pt x="80356" y="16474"/>
                  </a:lnTo>
                  <a:lnTo>
                    <a:pt x="103874" y="3085"/>
                  </a:lnTo>
                  <a:lnTo>
                    <a:pt x="114986" y="0"/>
                  </a:lnTo>
                  <a:lnTo>
                    <a:pt x="118189" y="1904"/>
                  </a:lnTo>
                  <a:lnTo>
                    <a:pt x="124159" y="68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99" name="SMARTInkShape-2679"/>
            <p:cNvSpPr/>
            <p:nvPr>
              <p:custDataLst>
                <p:tags r:id="rId144"/>
              </p:custDataLst>
            </p:nvPr>
          </p:nvSpPr>
          <p:spPr>
            <a:xfrm>
              <a:off x="1533738" y="6098434"/>
              <a:ext cx="102250" cy="197196"/>
            </a:xfrm>
            <a:custGeom>
              <a:avLst/>
              <a:gdLst/>
              <a:ahLst/>
              <a:cxnLst/>
              <a:rect l="0" t="0" r="0" b="0"/>
              <a:pathLst>
                <a:path w="102250" h="197196">
                  <a:moveTo>
                    <a:pt x="0" y="0"/>
                  </a:moveTo>
                  <a:lnTo>
                    <a:pt x="0" y="0"/>
                  </a:lnTo>
                  <a:lnTo>
                    <a:pt x="0" y="10166"/>
                  </a:lnTo>
                  <a:lnTo>
                    <a:pt x="2164" y="14797"/>
                  </a:lnTo>
                  <a:lnTo>
                    <a:pt x="24580" y="46548"/>
                  </a:lnTo>
                  <a:lnTo>
                    <a:pt x="49473" y="80356"/>
                  </a:lnTo>
                  <a:lnTo>
                    <a:pt x="71368" y="111718"/>
                  </a:lnTo>
                  <a:lnTo>
                    <a:pt x="86102" y="146762"/>
                  </a:lnTo>
                  <a:lnTo>
                    <a:pt x="99001" y="168394"/>
                  </a:lnTo>
                  <a:lnTo>
                    <a:pt x="102249" y="19719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00" name="SMARTInkShape-2680"/>
            <p:cNvSpPr/>
            <p:nvPr>
              <p:custDataLst>
                <p:tags r:id="rId145"/>
              </p:custDataLst>
            </p:nvPr>
          </p:nvSpPr>
          <p:spPr>
            <a:xfrm>
              <a:off x="1388033" y="6114475"/>
              <a:ext cx="101885" cy="194866"/>
            </a:xfrm>
            <a:custGeom>
              <a:avLst/>
              <a:gdLst/>
              <a:ahLst/>
              <a:cxnLst/>
              <a:rect l="0" t="0" r="0" b="0"/>
              <a:pathLst>
                <a:path w="101885" h="194866">
                  <a:moveTo>
                    <a:pt x="101884" y="35084"/>
                  </a:moveTo>
                  <a:lnTo>
                    <a:pt x="101884" y="35084"/>
                  </a:lnTo>
                  <a:lnTo>
                    <a:pt x="98007" y="31207"/>
                  </a:lnTo>
                  <a:lnTo>
                    <a:pt x="93939" y="29303"/>
                  </a:lnTo>
                  <a:lnTo>
                    <a:pt x="91719" y="28795"/>
                  </a:lnTo>
                  <a:lnTo>
                    <a:pt x="84716" y="24205"/>
                  </a:lnTo>
                  <a:lnTo>
                    <a:pt x="56640" y="3406"/>
                  </a:lnTo>
                  <a:lnTo>
                    <a:pt x="49045" y="718"/>
                  </a:lnTo>
                  <a:lnTo>
                    <a:pt x="44748" y="0"/>
                  </a:lnTo>
                  <a:lnTo>
                    <a:pt x="37808" y="1368"/>
                  </a:lnTo>
                  <a:lnTo>
                    <a:pt x="34822" y="2869"/>
                  </a:lnTo>
                  <a:lnTo>
                    <a:pt x="29339" y="8864"/>
                  </a:lnTo>
                  <a:lnTo>
                    <a:pt x="12533" y="32232"/>
                  </a:lnTo>
                  <a:lnTo>
                    <a:pt x="5879" y="65658"/>
                  </a:lnTo>
                  <a:lnTo>
                    <a:pt x="1485" y="93915"/>
                  </a:lnTo>
                  <a:lnTo>
                    <a:pt x="0" y="128666"/>
                  </a:lnTo>
                  <a:lnTo>
                    <a:pt x="5464" y="164204"/>
                  </a:lnTo>
                  <a:lnTo>
                    <a:pt x="8665" y="180460"/>
                  </a:lnTo>
                  <a:lnTo>
                    <a:pt x="12575" y="188960"/>
                  </a:lnTo>
                  <a:lnTo>
                    <a:pt x="17018" y="192739"/>
                  </a:lnTo>
                  <a:lnTo>
                    <a:pt x="27958" y="194865"/>
                  </a:lnTo>
                  <a:lnTo>
                    <a:pt x="34675" y="193199"/>
                  </a:lnTo>
                  <a:lnTo>
                    <a:pt x="37602" y="191618"/>
                  </a:lnTo>
                  <a:lnTo>
                    <a:pt x="39553" y="189753"/>
                  </a:lnTo>
                  <a:lnTo>
                    <a:pt x="53469" y="167494"/>
                  </a:lnTo>
                  <a:lnTo>
                    <a:pt x="62813" y="134812"/>
                  </a:lnTo>
                  <a:lnTo>
                    <a:pt x="65217" y="100810"/>
                  </a:lnTo>
                  <a:lnTo>
                    <a:pt x="65353" y="69437"/>
                  </a:lnTo>
                  <a:lnTo>
                    <a:pt x="65364" y="53592"/>
                  </a:lnTo>
                  <a:lnTo>
                    <a:pt x="72670" y="3508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07" name="SMARTInkShape-Group507"/>
          <p:cNvGrpSpPr/>
          <p:nvPr/>
        </p:nvGrpSpPr>
        <p:grpSpPr>
          <a:xfrm>
            <a:off x="2103420" y="5875121"/>
            <a:ext cx="737648" cy="671412"/>
            <a:chOff x="2103420" y="5875121"/>
            <a:chExt cx="737648" cy="671412"/>
          </a:xfrm>
        </p:grpSpPr>
        <p:sp>
          <p:nvSpPr>
            <p:cNvPr id="12802" name="SMARTInkShape-2681"/>
            <p:cNvSpPr/>
            <p:nvPr>
              <p:custDataLst>
                <p:tags r:id="rId136"/>
              </p:custDataLst>
            </p:nvPr>
          </p:nvSpPr>
          <p:spPr>
            <a:xfrm>
              <a:off x="2725782" y="5992937"/>
              <a:ext cx="115286" cy="455134"/>
            </a:xfrm>
            <a:custGeom>
              <a:avLst/>
              <a:gdLst/>
              <a:ahLst/>
              <a:cxnLst/>
              <a:rect l="0" t="0" r="0" b="0"/>
              <a:pathLst>
                <a:path w="115286" h="455134">
                  <a:moveTo>
                    <a:pt x="49554" y="39766"/>
                  </a:moveTo>
                  <a:lnTo>
                    <a:pt x="49554" y="39766"/>
                  </a:lnTo>
                  <a:lnTo>
                    <a:pt x="49554" y="15383"/>
                  </a:lnTo>
                  <a:lnTo>
                    <a:pt x="47389" y="10535"/>
                  </a:lnTo>
                  <a:lnTo>
                    <a:pt x="39388" y="810"/>
                  </a:lnTo>
                  <a:lnTo>
                    <a:pt x="37096" y="0"/>
                  </a:lnTo>
                  <a:lnTo>
                    <a:pt x="34756" y="271"/>
                  </a:lnTo>
                  <a:lnTo>
                    <a:pt x="29048" y="2660"/>
                  </a:lnTo>
                  <a:lnTo>
                    <a:pt x="15268" y="28940"/>
                  </a:lnTo>
                  <a:lnTo>
                    <a:pt x="7856" y="55119"/>
                  </a:lnTo>
                  <a:lnTo>
                    <a:pt x="993" y="90989"/>
                  </a:lnTo>
                  <a:lnTo>
                    <a:pt x="0" y="112019"/>
                  </a:lnTo>
                  <a:lnTo>
                    <a:pt x="4817" y="135280"/>
                  </a:lnTo>
                  <a:lnTo>
                    <a:pt x="5934" y="137525"/>
                  </a:lnTo>
                  <a:lnTo>
                    <a:pt x="7490" y="139020"/>
                  </a:lnTo>
                  <a:lnTo>
                    <a:pt x="11383" y="140685"/>
                  </a:lnTo>
                  <a:lnTo>
                    <a:pt x="15818" y="141423"/>
                  </a:lnTo>
                  <a:lnTo>
                    <a:pt x="17325" y="139997"/>
                  </a:lnTo>
                  <a:lnTo>
                    <a:pt x="21908" y="128211"/>
                  </a:lnTo>
                  <a:lnTo>
                    <a:pt x="28108" y="116015"/>
                  </a:lnTo>
                  <a:lnTo>
                    <a:pt x="42291" y="86033"/>
                  </a:lnTo>
                  <a:lnTo>
                    <a:pt x="59294" y="66688"/>
                  </a:lnTo>
                  <a:lnTo>
                    <a:pt x="61728" y="65829"/>
                  </a:lnTo>
                  <a:lnTo>
                    <a:pt x="64162" y="66068"/>
                  </a:lnTo>
                  <a:lnTo>
                    <a:pt x="69030" y="68497"/>
                  </a:lnTo>
                  <a:lnTo>
                    <a:pt x="73899" y="72282"/>
                  </a:lnTo>
                  <a:lnTo>
                    <a:pt x="76604" y="76668"/>
                  </a:lnTo>
                  <a:lnTo>
                    <a:pt x="84358" y="106813"/>
                  </a:lnTo>
                  <a:lnTo>
                    <a:pt x="85733" y="138848"/>
                  </a:lnTo>
                  <a:lnTo>
                    <a:pt x="85971" y="166865"/>
                  </a:lnTo>
                  <a:lnTo>
                    <a:pt x="86041" y="199601"/>
                  </a:lnTo>
                  <a:lnTo>
                    <a:pt x="82185" y="234998"/>
                  </a:lnTo>
                  <a:lnTo>
                    <a:pt x="79780" y="271184"/>
                  </a:lnTo>
                  <a:lnTo>
                    <a:pt x="75190" y="307603"/>
                  </a:lnTo>
                  <a:lnTo>
                    <a:pt x="68691" y="344091"/>
                  </a:lnTo>
                  <a:lnTo>
                    <a:pt x="65503" y="376723"/>
                  </a:lnTo>
                  <a:lnTo>
                    <a:pt x="60681" y="406950"/>
                  </a:lnTo>
                  <a:lnTo>
                    <a:pt x="55197" y="440120"/>
                  </a:lnTo>
                  <a:lnTo>
                    <a:pt x="51250" y="448979"/>
                  </a:lnTo>
                  <a:lnTo>
                    <a:pt x="46791" y="452916"/>
                  </a:lnTo>
                  <a:lnTo>
                    <a:pt x="42104" y="454666"/>
                  </a:lnTo>
                  <a:lnTo>
                    <a:pt x="39718" y="455133"/>
                  </a:lnTo>
                  <a:lnTo>
                    <a:pt x="37316" y="454631"/>
                  </a:lnTo>
                  <a:lnTo>
                    <a:pt x="30058" y="450051"/>
                  </a:lnTo>
                  <a:lnTo>
                    <a:pt x="22768" y="442741"/>
                  </a:lnTo>
                  <a:lnTo>
                    <a:pt x="17902" y="434995"/>
                  </a:lnTo>
                  <a:lnTo>
                    <a:pt x="9586" y="400948"/>
                  </a:lnTo>
                  <a:lnTo>
                    <a:pt x="9609" y="390723"/>
                  </a:lnTo>
                  <a:lnTo>
                    <a:pt x="19124" y="360151"/>
                  </a:lnTo>
                  <a:lnTo>
                    <a:pt x="24127" y="354468"/>
                  </a:lnTo>
                  <a:lnTo>
                    <a:pt x="40564" y="344208"/>
                  </a:lnTo>
                  <a:lnTo>
                    <a:pt x="54644" y="340691"/>
                  </a:lnTo>
                  <a:lnTo>
                    <a:pt x="87533" y="339340"/>
                  </a:lnTo>
                  <a:lnTo>
                    <a:pt x="115285" y="33921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03" name="SMARTInkShape-2682"/>
            <p:cNvSpPr/>
            <p:nvPr>
              <p:custDataLst>
                <p:tags r:id="rId137"/>
              </p:custDataLst>
            </p:nvPr>
          </p:nvSpPr>
          <p:spPr>
            <a:xfrm>
              <a:off x="2417463" y="5974405"/>
              <a:ext cx="292142" cy="182459"/>
            </a:xfrm>
            <a:custGeom>
              <a:avLst/>
              <a:gdLst/>
              <a:ahLst/>
              <a:cxnLst/>
              <a:rect l="0" t="0" r="0" b="0"/>
              <a:pathLst>
                <a:path w="292142" h="182459">
                  <a:moveTo>
                    <a:pt x="0" y="36387"/>
                  </a:moveTo>
                  <a:lnTo>
                    <a:pt x="0" y="36387"/>
                  </a:lnTo>
                  <a:lnTo>
                    <a:pt x="812" y="68404"/>
                  </a:lnTo>
                  <a:lnTo>
                    <a:pt x="7439" y="103113"/>
                  </a:lnTo>
                  <a:lnTo>
                    <a:pt x="17380" y="134890"/>
                  </a:lnTo>
                  <a:lnTo>
                    <a:pt x="23478" y="158210"/>
                  </a:lnTo>
                  <a:lnTo>
                    <a:pt x="35167" y="173574"/>
                  </a:lnTo>
                  <a:lnTo>
                    <a:pt x="36429" y="173290"/>
                  </a:lnTo>
                  <a:lnTo>
                    <a:pt x="46565" y="164850"/>
                  </a:lnTo>
                  <a:lnTo>
                    <a:pt x="53651" y="154067"/>
                  </a:lnTo>
                  <a:lnTo>
                    <a:pt x="61886" y="122445"/>
                  </a:lnTo>
                  <a:lnTo>
                    <a:pt x="65394" y="86358"/>
                  </a:lnTo>
                  <a:lnTo>
                    <a:pt x="65702" y="49877"/>
                  </a:lnTo>
                  <a:lnTo>
                    <a:pt x="72583" y="15264"/>
                  </a:lnTo>
                  <a:lnTo>
                    <a:pt x="72946" y="4894"/>
                  </a:lnTo>
                  <a:lnTo>
                    <a:pt x="73788" y="3219"/>
                  </a:lnTo>
                  <a:lnTo>
                    <a:pt x="75160" y="2103"/>
                  </a:lnTo>
                  <a:lnTo>
                    <a:pt x="78849" y="862"/>
                  </a:lnTo>
                  <a:lnTo>
                    <a:pt x="90201" y="0"/>
                  </a:lnTo>
                  <a:lnTo>
                    <a:pt x="91783" y="768"/>
                  </a:lnTo>
                  <a:lnTo>
                    <a:pt x="92837" y="2092"/>
                  </a:lnTo>
                  <a:lnTo>
                    <a:pt x="94820" y="5726"/>
                  </a:lnTo>
                  <a:lnTo>
                    <a:pt x="112078" y="34418"/>
                  </a:lnTo>
                  <a:lnTo>
                    <a:pt x="124172" y="66304"/>
                  </a:lnTo>
                  <a:lnTo>
                    <a:pt x="129303" y="87720"/>
                  </a:lnTo>
                  <a:lnTo>
                    <a:pt x="136198" y="124057"/>
                  </a:lnTo>
                  <a:lnTo>
                    <a:pt x="142306" y="156673"/>
                  </a:lnTo>
                  <a:lnTo>
                    <a:pt x="145973" y="180851"/>
                  </a:lnTo>
                  <a:lnTo>
                    <a:pt x="146817" y="180574"/>
                  </a:lnTo>
                  <a:lnTo>
                    <a:pt x="149919" y="178104"/>
                  </a:lnTo>
                  <a:lnTo>
                    <a:pt x="151839" y="174301"/>
                  </a:lnTo>
                  <a:lnTo>
                    <a:pt x="157162" y="144020"/>
                  </a:lnTo>
                  <a:lnTo>
                    <a:pt x="162378" y="109169"/>
                  </a:lnTo>
                  <a:lnTo>
                    <a:pt x="170752" y="76281"/>
                  </a:lnTo>
                  <a:lnTo>
                    <a:pt x="182632" y="44776"/>
                  </a:lnTo>
                  <a:lnTo>
                    <a:pt x="192335" y="28306"/>
                  </a:lnTo>
                  <a:lnTo>
                    <a:pt x="197199" y="24681"/>
                  </a:lnTo>
                  <a:lnTo>
                    <a:pt x="204500" y="22639"/>
                  </a:lnTo>
                  <a:lnTo>
                    <a:pt x="214237" y="21950"/>
                  </a:lnTo>
                  <a:lnTo>
                    <a:pt x="221270" y="26183"/>
                  </a:lnTo>
                  <a:lnTo>
                    <a:pt x="228994" y="33476"/>
                  </a:lnTo>
                  <a:lnTo>
                    <a:pt x="237905" y="47517"/>
                  </a:lnTo>
                  <a:lnTo>
                    <a:pt x="250665" y="80712"/>
                  </a:lnTo>
                  <a:lnTo>
                    <a:pt x="261286" y="114541"/>
                  </a:lnTo>
                  <a:lnTo>
                    <a:pt x="276007" y="145508"/>
                  </a:lnTo>
                  <a:lnTo>
                    <a:pt x="292141" y="1824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04" name="SMARTInkShape-2683"/>
            <p:cNvSpPr/>
            <p:nvPr>
              <p:custDataLst>
                <p:tags r:id="rId138"/>
              </p:custDataLst>
            </p:nvPr>
          </p:nvSpPr>
          <p:spPr>
            <a:xfrm>
              <a:off x="2330122" y="5875121"/>
              <a:ext cx="21611" cy="11513"/>
            </a:xfrm>
            <a:custGeom>
              <a:avLst/>
              <a:gdLst/>
              <a:ahLst/>
              <a:cxnLst/>
              <a:rect l="0" t="0" r="0" b="0"/>
              <a:pathLst>
                <a:path w="21611" h="11513">
                  <a:moveTo>
                    <a:pt x="7003" y="4208"/>
                  </a:moveTo>
                  <a:lnTo>
                    <a:pt x="7003" y="4208"/>
                  </a:lnTo>
                  <a:lnTo>
                    <a:pt x="714" y="4208"/>
                  </a:lnTo>
                  <a:lnTo>
                    <a:pt x="376" y="3396"/>
                  </a:lnTo>
                  <a:lnTo>
                    <a:pt x="0" y="331"/>
                  </a:lnTo>
                  <a:lnTo>
                    <a:pt x="711" y="0"/>
                  </a:lnTo>
                  <a:lnTo>
                    <a:pt x="7683" y="3136"/>
                  </a:lnTo>
                  <a:lnTo>
                    <a:pt x="13918" y="4145"/>
                  </a:lnTo>
                  <a:lnTo>
                    <a:pt x="21610" y="115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05" name="SMARTInkShape-2684"/>
            <p:cNvSpPr/>
            <p:nvPr>
              <p:custDataLst>
                <p:tags r:id="rId139"/>
              </p:custDataLst>
            </p:nvPr>
          </p:nvSpPr>
          <p:spPr>
            <a:xfrm>
              <a:off x="2294445" y="6061917"/>
              <a:ext cx="57288" cy="484616"/>
            </a:xfrm>
            <a:custGeom>
              <a:avLst/>
              <a:gdLst/>
              <a:ahLst/>
              <a:cxnLst/>
              <a:rect l="0" t="0" r="0" b="0"/>
              <a:pathLst>
                <a:path w="57288" h="484616">
                  <a:moveTo>
                    <a:pt x="42680" y="0"/>
                  </a:moveTo>
                  <a:lnTo>
                    <a:pt x="42680" y="0"/>
                  </a:lnTo>
                  <a:lnTo>
                    <a:pt x="43491" y="21183"/>
                  </a:lnTo>
                  <a:lnTo>
                    <a:pt x="48968" y="51990"/>
                  </a:lnTo>
                  <a:lnTo>
                    <a:pt x="50594" y="87152"/>
                  </a:lnTo>
                  <a:lnTo>
                    <a:pt x="54943" y="119777"/>
                  </a:lnTo>
                  <a:lnTo>
                    <a:pt x="56592" y="151173"/>
                  </a:lnTo>
                  <a:lnTo>
                    <a:pt x="57081" y="186624"/>
                  </a:lnTo>
                  <a:lnTo>
                    <a:pt x="57195" y="213596"/>
                  </a:lnTo>
                  <a:lnTo>
                    <a:pt x="57246" y="239649"/>
                  </a:lnTo>
                  <a:lnTo>
                    <a:pt x="57269" y="265565"/>
                  </a:lnTo>
                  <a:lnTo>
                    <a:pt x="57279" y="293313"/>
                  </a:lnTo>
                  <a:lnTo>
                    <a:pt x="57283" y="319711"/>
                  </a:lnTo>
                  <a:lnTo>
                    <a:pt x="56474" y="344969"/>
                  </a:lnTo>
                  <a:lnTo>
                    <a:pt x="52267" y="381189"/>
                  </a:lnTo>
                  <a:lnTo>
                    <a:pt x="50660" y="412840"/>
                  </a:lnTo>
                  <a:lnTo>
                    <a:pt x="49372" y="441964"/>
                  </a:lnTo>
                  <a:lnTo>
                    <a:pt x="44212" y="464750"/>
                  </a:lnTo>
                  <a:lnTo>
                    <a:pt x="37543" y="477361"/>
                  </a:lnTo>
                  <a:lnTo>
                    <a:pt x="32823" y="483473"/>
                  </a:lnTo>
                  <a:lnTo>
                    <a:pt x="30428" y="484615"/>
                  </a:lnTo>
                  <a:lnTo>
                    <a:pt x="28020" y="484566"/>
                  </a:lnTo>
                  <a:lnTo>
                    <a:pt x="20754" y="482783"/>
                  </a:lnTo>
                  <a:lnTo>
                    <a:pt x="18324" y="482532"/>
                  </a:lnTo>
                  <a:lnTo>
                    <a:pt x="13461" y="480090"/>
                  </a:lnTo>
                  <a:lnTo>
                    <a:pt x="11028" y="478303"/>
                  </a:lnTo>
                  <a:lnTo>
                    <a:pt x="8325" y="471989"/>
                  </a:lnTo>
                  <a:lnTo>
                    <a:pt x="6312" y="464584"/>
                  </a:lnTo>
                  <a:lnTo>
                    <a:pt x="1428" y="455042"/>
                  </a:lnTo>
                  <a:lnTo>
                    <a:pt x="0" y="446773"/>
                  </a:lnTo>
                  <a:lnTo>
                    <a:pt x="5247" y="422509"/>
                  </a:lnTo>
                  <a:lnTo>
                    <a:pt x="7920" y="416896"/>
                  </a:lnTo>
                  <a:lnTo>
                    <a:pt x="30538" y="381085"/>
                  </a:lnTo>
                  <a:lnTo>
                    <a:pt x="48541" y="346121"/>
                  </a:lnTo>
                  <a:lnTo>
                    <a:pt x="57287" y="3286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06" name="SMARTInkShape-2685"/>
            <p:cNvSpPr/>
            <p:nvPr>
              <p:custDataLst>
                <p:tags r:id="rId140"/>
              </p:custDataLst>
            </p:nvPr>
          </p:nvSpPr>
          <p:spPr>
            <a:xfrm>
              <a:off x="2103420" y="5908543"/>
              <a:ext cx="146063" cy="372347"/>
            </a:xfrm>
            <a:custGeom>
              <a:avLst/>
              <a:gdLst/>
              <a:ahLst/>
              <a:cxnLst/>
              <a:rect l="0" t="0" r="0" b="0"/>
              <a:pathLst>
                <a:path w="146063" h="372347">
                  <a:moveTo>
                    <a:pt x="14599" y="0"/>
                  </a:moveTo>
                  <a:lnTo>
                    <a:pt x="14599" y="0"/>
                  </a:lnTo>
                  <a:lnTo>
                    <a:pt x="14599" y="17461"/>
                  </a:lnTo>
                  <a:lnTo>
                    <a:pt x="12435" y="22097"/>
                  </a:lnTo>
                  <a:lnTo>
                    <a:pt x="10722" y="24468"/>
                  </a:lnTo>
                  <a:lnTo>
                    <a:pt x="7972" y="45769"/>
                  </a:lnTo>
                  <a:lnTo>
                    <a:pt x="3508" y="80595"/>
                  </a:lnTo>
                  <a:lnTo>
                    <a:pt x="1034" y="110079"/>
                  </a:lnTo>
                  <a:lnTo>
                    <a:pt x="301" y="144513"/>
                  </a:lnTo>
                  <a:lnTo>
                    <a:pt x="84" y="180412"/>
                  </a:lnTo>
                  <a:lnTo>
                    <a:pt x="19" y="216747"/>
                  </a:lnTo>
                  <a:lnTo>
                    <a:pt x="0" y="253212"/>
                  </a:lnTo>
                  <a:lnTo>
                    <a:pt x="3872" y="285835"/>
                  </a:lnTo>
                  <a:lnTo>
                    <a:pt x="7431" y="320109"/>
                  </a:lnTo>
                  <a:lnTo>
                    <a:pt x="12926" y="341273"/>
                  </a:lnTo>
                  <a:lnTo>
                    <a:pt x="22053" y="356517"/>
                  </a:lnTo>
                  <a:lnTo>
                    <a:pt x="31670" y="367343"/>
                  </a:lnTo>
                  <a:lnTo>
                    <a:pt x="36523" y="370196"/>
                  </a:lnTo>
                  <a:lnTo>
                    <a:pt x="45981" y="371803"/>
                  </a:lnTo>
                  <a:lnTo>
                    <a:pt x="59840" y="372346"/>
                  </a:lnTo>
                  <a:lnTo>
                    <a:pt x="92924" y="363457"/>
                  </a:lnTo>
                  <a:lnTo>
                    <a:pt x="128662" y="338390"/>
                  </a:lnTo>
                  <a:lnTo>
                    <a:pt x="146062" y="3286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12" name="SMARTInkShape-Group508"/>
          <p:cNvGrpSpPr/>
          <p:nvPr/>
        </p:nvGrpSpPr>
        <p:grpSpPr>
          <a:xfrm>
            <a:off x="3060508" y="5820901"/>
            <a:ext cx="547429" cy="401205"/>
            <a:chOff x="3060508" y="5820901"/>
            <a:chExt cx="547429" cy="401205"/>
          </a:xfrm>
        </p:grpSpPr>
        <p:sp>
          <p:nvSpPr>
            <p:cNvPr id="12808" name="SMARTInkShape-2686"/>
            <p:cNvSpPr/>
            <p:nvPr>
              <p:custDataLst>
                <p:tags r:id="rId132"/>
              </p:custDataLst>
            </p:nvPr>
          </p:nvSpPr>
          <p:spPr>
            <a:xfrm>
              <a:off x="3330405" y="5974275"/>
              <a:ext cx="58427" cy="233713"/>
            </a:xfrm>
            <a:custGeom>
              <a:avLst/>
              <a:gdLst/>
              <a:ahLst/>
              <a:cxnLst/>
              <a:rect l="0" t="0" r="0" b="0"/>
              <a:pathLst>
                <a:path w="58427" h="233713">
                  <a:moveTo>
                    <a:pt x="7301" y="0"/>
                  </a:moveTo>
                  <a:lnTo>
                    <a:pt x="7301" y="0"/>
                  </a:lnTo>
                  <a:lnTo>
                    <a:pt x="3424" y="0"/>
                  </a:lnTo>
                  <a:lnTo>
                    <a:pt x="2282" y="811"/>
                  </a:lnTo>
                  <a:lnTo>
                    <a:pt x="1520" y="2164"/>
                  </a:lnTo>
                  <a:lnTo>
                    <a:pt x="298" y="10165"/>
                  </a:lnTo>
                  <a:lnTo>
                    <a:pt x="0" y="38955"/>
                  </a:lnTo>
                  <a:lnTo>
                    <a:pt x="2163" y="43822"/>
                  </a:lnTo>
                  <a:lnTo>
                    <a:pt x="10163" y="53559"/>
                  </a:lnTo>
                  <a:lnTo>
                    <a:pt x="16959" y="56264"/>
                  </a:lnTo>
                  <a:lnTo>
                    <a:pt x="24577" y="58278"/>
                  </a:lnTo>
                  <a:lnTo>
                    <a:pt x="30669" y="61877"/>
                  </a:lnTo>
                  <a:lnTo>
                    <a:pt x="46167" y="81847"/>
                  </a:lnTo>
                  <a:lnTo>
                    <a:pt x="53531" y="97556"/>
                  </a:lnTo>
                  <a:lnTo>
                    <a:pt x="57459" y="119656"/>
                  </a:lnTo>
                  <a:lnTo>
                    <a:pt x="58235" y="148787"/>
                  </a:lnTo>
                  <a:lnTo>
                    <a:pt x="58388" y="181681"/>
                  </a:lnTo>
                  <a:lnTo>
                    <a:pt x="58421" y="216822"/>
                  </a:lnTo>
                  <a:lnTo>
                    <a:pt x="58426" y="2337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09" name="SMARTInkShape-2687"/>
            <p:cNvSpPr/>
            <p:nvPr>
              <p:custDataLst>
                <p:tags r:id="rId133"/>
              </p:custDataLst>
            </p:nvPr>
          </p:nvSpPr>
          <p:spPr>
            <a:xfrm>
              <a:off x="3472856" y="5820901"/>
              <a:ext cx="32832" cy="335453"/>
            </a:xfrm>
            <a:custGeom>
              <a:avLst/>
              <a:gdLst/>
              <a:ahLst/>
              <a:cxnLst/>
              <a:rect l="0" t="0" r="0" b="0"/>
              <a:pathLst>
                <a:path w="32832" h="335453">
                  <a:moveTo>
                    <a:pt x="3617" y="0"/>
                  </a:moveTo>
                  <a:lnTo>
                    <a:pt x="3617" y="0"/>
                  </a:lnTo>
                  <a:lnTo>
                    <a:pt x="3617" y="32136"/>
                  </a:lnTo>
                  <a:lnTo>
                    <a:pt x="0" y="68280"/>
                  </a:lnTo>
                  <a:lnTo>
                    <a:pt x="2545" y="97864"/>
                  </a:lnTo>
                  <a:lnTo>
                    <a:pt x="3300" y="132328"/>
                  </a:lnTo>
                  <a:lnTo>
                    <a:pt x="3523" y="168237"/>
                  </a:lnTo>
                  <a:lnTo>
                    <a:pt x="5753" y="204574"/>
                  </a:lnTo>
                  <a:lnTo>
                    <a:pt x="9389" y="241038"/>
                  </a:lnTo>
                  <a:lnTo>
                    <a:pt x="12630" y="273212"/>
                  </a:lnTo>
                  <a:lnTo>
                    <a:pt x="17119" y="305894"/>
                  </a:lnTo>
                  <a:lnTo>
                    <a:pt x="19897" y="316647"/>
                  </a:lnTo>
                  <a:lnTo>
                    <a:pt x="26023" y="327262"/>
                  </a:lnTo>
                  <a:lnTo>
                    <a:pt x="32433" y="335452"/>
                  </a:lnTo>
                  <a:lnTo>
                    <a:pt x="32831" y="32865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10" name="SMARTInkShape-2688"/>
            <p:cNvSpPr/>
            <p:nvPr>
              <p:custDataLst>
                <p:tags r:id="rId134"/>
              </p:custDataLst>
            </p:nvPr>
          </p:nvSpPr>
          <p:spPr>
            <a:xfrm>
              <a:off x="3469169" y="5966971"/>
              <a:ext cx="138768" cy="21823"/>
            </a:xfrm>
            <a:custGeom>
              <a:avLst/>
              <a:gdLst/>
              <a:ahLst/>
              <a:cxnLst/>
              <a:rect l="0" t="0" r="0" b="0"/>
              <a:pathLst>
                <a:path w="138768" h="21823">
                  <a:moveTo>
                    <a:pt x="0" y="14607"/>
                  </a:moveTo>
                  <a:lnTo>
                    <a:pt x="0" y="14607"/>
                  </a:lnTo>
                  <a:lnTo>
                    <a:pt x="0" y="20895"/>
                  </a:lnTo>
                  <a:lnTo>
                    <a:pt x="812" y="21234"/>
                  </a:lnTo>
                  <a:lnTo>
                    <a:pt x="6289" y="21822"/>
                  </a:lnTo>
                  <a:lnTo>
                    <a:pt x="12934" y="16874"/>
                  </a:lnTo>
                  <a:lnTo>
                    <a:pt x="17380" y="15614"/>
                  </a:lnTo>
                  <a:lnTo>
                    <a:pt x="37204" y="12576"/>
                  </a:lnTo>
                  <a:lnTo>
                    <a:pt x="47372" y="9647"/>
                  </a:lnTo>
                  <a:lnTo>
                    <a:pt x="80807" y="7612"/>
                  </a:lnTo>
                  <a:lnTo>
                    <a:pt x="116433" y="695"/>
                  </a:lnTo>
                  <a:lnTo>
                    <a:pt x="13876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11" name="SMARTInkShape-2689"/>
            <p:cNvSpPr/>
            <p:nvPr>
              <p:custDataLst>
                <p:tags r:id="rId135"/>
              </p:custDataLst>
            </p:nvPr>
          </p:nvSpPr>
          <p:spPr>
            <a:xfrm>
              <a:off x="3060508" y="5908543"/>
              <a:ext cx="196493" cy="313563"/>
            </a:xfrm>
            <a:custGeom>
              <a:avLst/>
              <a:gdLst/>
              <a:ahLst/>
              <a:cxnLst/>
              <a:rect l="0" t="0" r="0" b="0"/>
              <a:pathLst>
                <a:path w="196493" h="313563">
                  <a:moveTo>
                    <a:pt x="6968" y="0"/>
                  </a:moveTo>
                  <a:lnTo>
                    <a:pt x="6968" y="0"/>
                  </a:lnTo>
                  <a:lnTo>
                    <a:pt x="10845" y="3877"/>
                  </a:lnTo>
                  <a:lnTo>
                    <a:pt x="12749" y="7945"/>
                  </a:lnTo>
                  <a:lnTo>
                    <a:pt x="18060" y="38425"/>
                  </a:lnTo>
                  <a:lnTo>
                    <a:pt x="21692" y="72751"/>
                  </a:lnTo>
                  <a:lnTo>
                    <a:pt x="27200" y="106042"/>
                  </a:lnTo>
                  <a:lnTo>
                    <a:pt x="33160" y="141603"/>
                  </a:lnTo>
                  <a:lnTo>
                    <a:pt x="35287" y="177838"/>
                  </a:lnTo>
                  <a:lnTo>
                    <a:pt x="35917" y="213460"/>
                  </a:lnTo>
                  <a:lnTo>
                    <a:pt x="36104" y="244934"/>
                  </a:lnTo>
                  <a:lnTo>
                    <a:pt x="36166" y="280321"/>
                  </a:lnTo>
                  <a:lnTo>
                    <a:pt x="36179" y="299544"/>
                  </a:lnTo>
                  <a:lnTo>
                    <a:pt x="34017" y="305709"/>
                  </a:lnTo>
                  <a:lnTo>
                    <a:pt x="29893" y="312404"/>
                  </a:lnTo>
                  <a:lnTo>
                    <a:pt x="27166" y="313319"/>
                  </a:lnTo>
                  <a:lnTo>
                    <a:pt x="25302" y="313562"/>
                  </a:lnTo>
                  <a:lnTo>
                    <a:pt x="24060" y="312914"/>
                  </a:lnTo>
                  <a:lnTo>
                    <a:pt x="23232" y="311670"/>
                  </a:lnTo>
                  <a:lnTo>
                    <a:pt x="22679" y="310029"/>
                  </a:lnTo>
                  <a:lnTo>
                    <a:pt x="9994" y="288652"/>
                  </a:lnTo>
                  <a:lnTo>
                    <a:pt x="2214" y="254568"/>
                  </a:lnTo>
                  <a:lnTo>
                    <a:pt x="0" y="218967"/>
                  </a:lnTo>
                  <a:lnTo>
                    <a:pt x="542" y="196506"/>
                  </a:lnTo>
                  <a:lnTo>
                    <a:pt x="3571" y="189314"/>
                  </a:lnTo>
                  <a:lnTo>
                    <a:pt x="9839" y="180704"/>
                  </a:lnTo>
                  <a:lnTo>
                    <a:pt x="16629" y="177693"/>
                  </a:lnTo>
                  <a:lnTo>
                    <a:pt x="44616" y="169137"/>
                  </a:lnTo>
                  <a:lnTo>
                    <a:pt x="76866" y="174371"/>
                  </a:lnTo>
                  <a:lnTo>
                    <a:pt x="113009" y="175203"/>
                  </a:lnTo>
                  <a:lnTo>
                    <a:pt x="133350" y="174457"/>
                  </a:lnTo>
                  <a:lnTo>
                    <a:pt x="157879" y="165117"/>
                  </a:lnTo>
                  <a:lnTo>
                    <a:pt x="180831" y="150902"/>
                  </a:lnTo>
                  <a:lnTo>
                    <a:pt x="183739" y="147668"/>
                  </a:lnTo>
                  <a:lnTo>
                    <a:pt x="194996" y="124610"/>
                  </a:lnTo>
                  <a:lnTo>
                    <a:pt x="196492" y="114510"/>
                  </a:lnTo>
                  <a:lnTo>
                    <a:pt x="194532" y="109593"/>
                  </a:lnTo>
                  <a:lnTo>
                    <a:pt x="186662" y="99823"/>
                  </a:lnTo>
                  <a:lnTo>
                    <a:pt x="179884" y="97113"/>
                  </a:lnTo>
                  <a:lnTo>
                    <a:pt x="166186" y="95373"/>
                  </a:lnTo>
                  <a:lnTo>
                    <a:pt x="160775" y="97300"/>
                  </a:lnTo>
                  <a:lnTo>
                    <a:pt x="146812" y="109026"/>
                  </a:lnTo>
                  <a:lnTo>
                    <a:pt x="137037" y="122290"/>
                  </a:lnTo>
                  <a:lnTo>
                    <a:pt x="123961" y="154088"/>
                  </a:lnTo>
                  <a:lnTo>
                    <a:pt x="118725" y="175496"/>
                  </a:lnTo>
                  <a:lnTo>
                    <a:pt x="116956" y="208417"/>
                  </a:lnTo>
                  <a:lnTo>
                    <a:pt x="117418" y="234517"/>
                  </a:lnTo>
                  <a:lnTo>
                    <a:pt x="126697" y="260277"/>
                  </a:lnTo>
                  <a:lnTo>
                    <a:pt x="141447" y="275035"/>
                  </a:lnTo>
                  <a:lnTo>
                    <a:pt x="158309" y="283977"/>
                  </a:lnTo>
                  <a:lnTo>
                    <a:pt x="174949" y="28483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18" name="SMARTInkShape-Group509"/>
          <p:cNvGrpSpPr/>
          <p:nvPr/>
        </p:nvGrpSpPr>
        <p:grpSpPr>
          <a:xfrm>
            <a:off x="3790651" y="5813597"/>
            <a:ext cx="868992" cy="440289"/>
            <a:chOff x="3790651" y="5813597"/>
            <a:chExt cx="868992" cy="440289"/>
          </a:xfrm>
        </p:grpSpPr>
        <p:sp>
          <p:nvSpPr>
            <p:cNvPr id="12813" name="SMARTInkShape-2690"/>
            <p:cNvSpPr/>
            <p:nvPr>
              <p:custDataLst>
                <p:tags r:id="rId127"/>
              </p:custDataLst>
            </p:nvPr>
          </p:nvSpPr>
          <p:spPr>
            <a:xfrm>
              <a:off x="3790651" y="5960683"/>
              <a:ext cx="109427" cy="232698"/>
            </a:xfrm>
            <a:custGeom>
              <a:avLst/>
              <a:gdLst/>
              <a:ahLst/>
              <a:cxnLst/>
              <a:rect l="0" t="0" r="0" b="0"/>
              <a:pathLst>
                <a:path w="109427" h="232698">
                  <a:moveTo>
                    <a:pt x="72908" y="6288"/>
                  </a:moveTo>
                  <a:lnTo>
                    <a:pt x="72908" y="6288"/>
                  </a:lnTo>
                  <a:lnTo>
                    <a:pt x="66620" y="6288"/>
                  </a:lnTo>
                  <a:lnTo>
                    <a:pt x="59405" y="0"/>
                  </a:lnTo>
                  <a:lnTo>
                    <a:pt x="58226" y="473"/>
                  </a:lnTo>
                  <a:lnTo>
                    <a:pt x="54751" y="3162"/>
                  </a:lnTo>
                  <a:lnTo>
                    <a:pt x="52666" y="7063"/>
                  </a:lnTo>
                  <a:lnTo>
                    <a:pt x="52110" y="9239"/>
                  </a:lnTo>
                  <a:lnTo>
                    <a:pt x="47450" y="16179"/>
                  </a:lnTo>
                  <a:lnTo>
                    <a:pt x="33586" y="32436"/>
                  </a:lnTo>
                  <a:lnTo>
                    <a:pt x="19621" y="65274"/>
                  </a:lnTo>
                  <a:lnTo>
                    <a:pt x="7212" y="99143"/>
                  </a:lnTo>
                  <a:lnTo>
                    <a:pt x="2047" y="115222"/>
                  </a:lnTo>
                  <a:lnTo>
                    <a:pt x="0" y="129556"/>
                  </a:lnTo>
                  <a:lnTo>
                    <a:pt x="2093" y="130051"/>
                  </a:lnTo>
                  <a:lnTo>
                    <a:pt x="3788" y="130184"/>
                  </a:lnTo>
                  <a:lnTo>
                    <a:pt x="7834" y="128165"/>
                  </a:lnTo>
                  <a:lnTo>
                    <a:pt x="12338" y="125377"/>
                  </a:lnTo>
                  <a:lnTo>
                    <a:pt x="19436" y="122994"/>
                  </a:lnTo>
                  <a:lnTo>
                    <a:pt x="27490" y="118321"/>
                  </a:lnTo>
                  <a:lnTo>
                    <a:pt x="45117" y="116167"/>
                  </a:lnTo>
                  <a:lnTo>
                    <a:pt x="47888" y="117682"/>
                  </a:lnTo>
                  <a:lnTo>
                    <a:pt x="60647" y="132323"/>
                  </a:lnTo>
                  <a:lnTo>
                    <a:pt x="75335" y="167772"/>
                  </a:lnTo>
                  <a:lnTo>
                    <a:pt x="85350" y="197809"/>
                  </a:lnTo>
                  <a:lnTo>
                    <a:pt x="87364" y="209888"/>
                  </a:lnTo>
                  <a:lnTo>
                    <a:pt x="93061" y="221250"/>
                  </a:lnTo>
                  <a:lnTo>
                    <a:pt x="100769" y="231029"/>
                  </a:lnTo>
                  <a:lnTo>
                    <a:pt x="103685" y="231956"/>
                  </a:lnTo>
                  <a:lnTo>
                    <a:pt x="109426" y="23269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14" name="SMARTInkShape-2691"/>
            <p:cNvSpPr/>
            <p:nvPr>
              <p:custDataLst>
                <p:tags r:id="rId128"/>
              </p:custDataLst>
            </p:nvPr>
          </p:nvSpPr>
          <p:spPr>
            <a:xfrm>
              <a:off x="3987719" y="5813597"/>
              <a:ext cx="58429" cy="377861"/>
            </a:xfrm>
            <a:custGeom>
              <a:avLst/>
              <a:gdLst/>
              <a:ahLst/>
              <a:cxnLst/>
              <a:rect l="0" t="0" r="0" b="0"/>
              <a:pathLst>
                <a:path w="58429" h="377861">
                  <a:moveTo>
                    <a:pt x="0" y="0"/>
                  </a:moveTo>
                  <a:lnTo>
                    <a:pt x="0" y="0"/>
                  </a:lnTo>
                  <a:lnTo>
                    <a:pt x="0" y="33782"/>
                  </a:lnTo>
                  <a:lnTo>
                    <a:pt x="0" y="67115"/>
                  </a:lnTo>
                  <a:lnTo>
                    <a:pt x="0" y="97520"/>
                  </a:lnTo>
                  <a:lnTo>
                    <a:pt x="0" y="121247"/>
                  </a:lnTo>
                  <a:lnTo>
                    <a:pt x="0" y="148022"/>
                  </a:lnTo>
                  <a:lnTo>
                    <a:pt x="2164" y="173988"/>
                  </a:lnTo>
                  <a:lnTo>
                    <a:pt x="5019" y="199865"/>
                  </a:lnTo>
                  <a:lnTo>
                    <a:pt x="6288" y="227596"/>
                  </a:lnTo>
                  <a:lnTo>
                    <a:pt x="9017" y="253987"/>
                  </a:lnTo>
                  <a:lnTo>
                    <a:pt x="15115" y="289492"/>
                  </a:lnTo>
                  <a:lnTo>
                    <a:pt x="22061" y="318406"/>
                  </a:lnTo>
                  <a:lnTo>
                    <a:pt x="33291" y="351653"/>
                  </a:lnTo>
                  <a:lnTo>
                    <a:pt x="36373" y="366399"/>
                  </a:lnTo>
                  <a:lnTo>
                    <a:pt x="39970" y="373294"/>
                  </a:lnTo>
                  <a:lnTo>
                    <a:pt x="44274" y="376899"/>
                  </a:lnTo>
                  <a:lnTo>
                    <a:pt x="46557" y="377860"/>
                  </a:lnTo>
                  <a:lnTo>
                    <a:pt x="48891" y="377689"/>
                  </a:lnTo>
                  <a:lnTo>
                    <a:pt x="57012" y="373326"/>
                  </a:lnTo>
                  <a:lnTo>
                    <a:pt x="57799" y="370692"/>
                  </a:lnTo>
                  <a:lnTo>
                    <a:pt x="58428" y="36517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15" name="SMARTInkShape-2692"/>
            <p:cNvSpPr/>
            <p:nvPr>
              <p:custDataLst>
                <p:tags r:id="rId129"/>
              </p:custDataLst>
            </p:nvPr>
          </p:nvSpPr>
          <p:spPr>
            <a:xfrm>
              <a:off x="4097272" y="5820901"/>
              <a:ext cx="73036" cy="417924"/>
            </a:xfrm>
            <a:custGeom>
              <a:avLst/>
              <a:gdLst/>
              <a:ahLst/>
              <a:cxnLst/>
              <a:rect l="0" t="0" r="0" b="0"/>
              <a:pathLst>
                <a:path w="73036" h="417924">
                  <a:moveTo>
                    <a:pt x="0" y="0"/>
                  </a:moveTo>
                  <a:lnTo>
                    <a:pt x="0" y="0"/>
                  </a:lnTo>
                  <a:lnTo>
                    <a:pt x="3877" y="0"/>
                  </a:lnTo>
                  <a:lnTo>
                    <a:pt x="5019" y="811"/>
                  </a:lnTo>
                  <a:lnTo>
                    <a:pt x="5781" y="2164"/>
                  </a:lnTo>
                  <a:lnTo>
                    <a:pt x="7214" y="7003"/>
                  </a:lnTo>
                  <a:lnTo>
                    <a:pt x="7301" y="38520"/>
                  </a:lnTo>
                  <a:lnTo>
                    <a:pt x="7303" y="68291"/>
                  </a:lnTo>
                  <a:lnTo>
                    <a:pt x="7303" y="97868"/>
                  </a:lnTo>
                  <a:lnTo>
                    <a:pt x="7303" y="121401"/>
                  </a:lnTo>
                  <a:lnTo>
                    <a:pt x="7303" y="148090"/>
                  </a:lnTo>
                  <a:lnTo>
                    <a:pt x="7303" y="174018"/>
                  </a:lnTo>
                  <a:lnTo>
                    <a:pt x="8115" y="199878"/>
                  </a:lnTo>
                  <a:lnTo>
                    <a:pt x="11180" y="227601"/>
                  </a:lnTo>
                  <a:lnTo>
                    <a:pt x="13084" y="256152"/>
                  </a:lnTo>
                  <a:lnTo>
                    <a:pt x="14741" y="284260"/>
                  </a:lnTo>
                  <a:lnTo>
                    <a:pt x="18183" y="310277"/>
                  </a:lnTo>
                  <a:lnTo>
                    <a:pt x="22418" y="335367"/>
                  </a:lnTo>
                  <a:lnTo>
                    <a:pt x="29364" y="370139"/>
                  </a:lnTo>
                  <a:lnTo>
                    <a:pt x="38982" y="403214"/>
                  </a:lnTo>
                  <a:lnTo>
                    <a:pt x="46264" y="416300"/>
                  </a:lnTo>
                  <a:lnTo>
                    <a:pt x="49507" y="417923"/>
                  </a:lnTo>
                  <a:lnTo>
                    <a:pt x="57438" y="417562"/>
                  </a:lnTo>
                  <a:lnTo>
                    <a:pt x="64210" y="414697"/>
                  </a:lnTo>
                  <a:lnTo>
                    <a:pt x="71291" y="410123"/>
                  </a:lnTo>
                  <a:lnTo>
                    <a:pt x="73035" y="39438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16" name="SMARTInkShape-2693"/>
            <p:cNvSpPr/>
            <p:nvPr>
              <p:custDataLst>
                <p:tags r:id="rId130"/>
              </p:custDataLst>
            </p:nvPr>
          </p:nvSpPr>
          <p:spPr>
            <a:xfrm>
              <a:off x="4179774" y="5966980"/>
              <a:ext cx="363013" cy="286906"/>
            </a:xfrm>
            <a:custGeom>
              <a:avLst/>
              <a:gdLst/>
              <a:ahLst/>
              <a:cxnLst/>
              <a:rect l="0" t="0" r="0" b="0"/>
              <a:pathLst>
                <a:path w="363013" h="286906">
                  <a:moveTo>
                    <a:pt x="41657" y="116847"/>
                  </a:moveTo>
                  <a:lnTo>
                    <a:pt x="41657" y="116847"/>
                  </a:lnTo>
                  <a:lnTo>
                    <a:pt x="41657" y="109093"/>
                  </a:lnTo>
                  <a:lnTo>
                    <a:pt x="43821" y="103122"/>
                  </a:lnTo>
                  <a:lnTo>
                    <a:pt x="54290" y="87710"/>
                  </a:lnTo>
                  <a:lnTo>
                    <a:pt x="55874" y="77910"/>
                  </a:lnTo>
                  <a:lnTo>
                    <a:pt x="55193" y="76283"/>
                  </a:lnTo>
                  <a:lnTo>
                    <a:pt x="53927" y="75197"/>
                  </a:lnTo>
                  <a:lnTo>
                    <a:pt x="50357" y="73992"/>
                  </a:lnTo>
                  <a:lnTo>
                    <a:pt x="46065" y="73455"/>
                  </a:lnTo>
                  <a:lnTo>
                    <a:pt x="41452" y="75381"/>
                  </a:lnTo>
                  <a:lnTo>
                    <a:pt x="31879" y="83229"/>
                  </a:lnTo>
                  <a:lnTo>
                    <a:pt x="22173" y="99237"/>
                  </a:lnTo>
                  <a:lnTo>
                    <a:pt x="12441" y="127164"/>
                  </a:lnTo>
                  <a:lnTo>
                    <a:pt x="5140" y="154257"/>
                  </a:lnTo>
                  <a:lnTo>
                    <a:pt x="0" y="185007"/>
                  </a:lnTo>
                  <a:lnTo>
                    <a:pt x="641" y="217653"/>
                  </a:lnTo>
                  <a:lnTo>
                    <a:pt x="4251" y="253886"/>
                  </a:lnTo>
                  <a:lnTo>
                    <a:pt x="8754" y="273136"/>
                  </a:lnTo>
                  <a:lnTo>
                    <a:pt x="15227" y="285241"/>
                  </a:lnTo>
                  <a:lnTo>
                    <a:pt x="17545" y="286726"/>
                  </a:lnTo>
                  <a:lnTo>
                    <a:pt x="19902" y="286905"/>
                  </a:lnTo>
                  <a:lnTo>
                    <a:pt x="22285" y="286214"/>
                  </a:lnTo>
                  <a:lnTo>
                    <a:pt x="23873" y="284940"/>
                  </a:lnTo>
                  <a:lnTo>
                    <a:pt x="39425" y="252023"/>
                  </a:lnTo>
                  <a:lnTo>
                    <a:pt x="46837" y="225691"/>
                  </a:lnTo>
                  <a:lnTo>
                    <a:pt x="54512" y="189789"/>
                  </a:lnTo>
                  <a:lnTo>
                    <a:pt x="62215" y="153352"/>
                  </a:lnTo>
                  <a:lnTo>
                    <a:pt x="71335" y="119010"/>
                  </a:lnTo>
                  <a:lnTo>
                    <a:pt x="76148" y="102881"/>
                  </a:lnTo>
                  <a:lnTo>
                    <a:pt x="79738" y="87823"/>
                  </a:lnTo>
                  <a:lnTo>
                    <a:pt x="85942" y="75247"/>
                  </a:lnTo>
                  <a:lnTo>
                    <a:pt x="90553" y="69955"/>
                  </a:lnTo>
                  <a:lnTo>
                    <a:pt x="96901" y="66165"/>
                  </a:lnTo>
                  <a:lnTo>
                    <a:pt x="98670" y="62403"/>
                  </a:lnTo>
                  <a:lnTo>
                    <a:pt x="100765" y="61075"/>
                  </a:lnTo>
                  <a:lnTo>
                    <a:pt x="107421" y="59599"/>
                  </a:lnTo>
                  <a:lnTo>
                    <a:pt x="113625" y="61108"/>
                  </a:lnTo>
                  <a:lnTo>
                    <a:pt x="119087" y="63672"/>
                  </a:lnTo>
                  <a:lnTo>
                    <a:pt x="126724" y="65926"/>
                  </a:lnTo>
                  <a:lnTo>
                    <a:pt x="139019" y="75808"/>
                  </a:lnTo>
                  <a:lnTo>
                    <a:pt x="160947" y="108260"/>
                  </a:lnTo>
                  <a:lnTo>
                    <a:pt x="164374" y="118180"/>
                  </a:lnTo>
                  <a:lnTo>
                    <a:pt x="165812" y="153362"/>
                  </a:lnTo>
                  <a:lnTo>
                    <a:pt x="165816" y="159225"/>
                  </a:lnTo>
                  <a:lnTo>
                    <a:pt x="159529" y="166830"/>
                  </a:lnTo>
                  <a:lnTo>
                    <a:pt x="159190" y="166399"/>
                  </a:lnTo>
                  <a:lnTo>
                    <a:pt x="158517" y="130793"/>
                  </a:lnTo>
                  <a:lnTo>
                    <a:pt x="160679" y="114487"/>
                  </a:lnTo>
                  <a:lnTo>
                    <a:pt x="170160" y="81642"/>
                  </a:lnTo>
                  <a:lnTo>
                    <a:pt x="173055" y="69989"/>
                  </a:lnTo>
                  <a:lnTo>
                    <a:pt x="180892" y="58781"/>
                  </a:lnTo>
                  <a:lnTo>
                    <a:pt x="183171" y="56226"/>
                  </a:lnTo>
                  <a:lnTo>
                    <a:pt x="186313" y="55335"/>
                  </a:lnTo>
                  <a:lnTo>
                    <a:pt x="203781" y="57853"/>
                  </a:lnTo>
                  <a:lnTo>
                    <a:pt x="206545" y="59665"/>
                  </a:lnTo>
                  <a:lnTo>
                    <a:pt x="218975" y="72070"/>
                  </a:lnTo>
                  <a:lnTo>
                    <a:pt x="223167" y="74823"/>
                  </a:lnTo>
                  <a:lnTo>
                    <a:pt x="229987" y="84375"/>
                  </a:lnTo>
                  <a:lnTo>
                    <a:pt x="246019" y="118725"/>
                  </a:lnTo>
                  <a:lnTo>
                    <a:pt x="258310" y="152801"/>
                  </a:lnTo>
                  <a:lnTo>
                    <a:pt x="275369" y="187543"/>
                  </a:lnTo>
                  <a:lnTo>
                    <a:pt x="281230" y="195281"/>
                  </a:lnTo>
                  <a:lnTo>
                    <a:pt x="282388" y="201017"/>
                  </a:lnTo>
                  <a:lnTo>
                    <a:pt x="282671" y="165136"/>
                  </a:lnTo>
                  <a:lnTo>
                    <a:pt x="281861" y="131081"/>
                  </a:lnTo>
                  <a:lnTo>
                    <a:pt x="276893" y="100002"/>
                  </a:lnTo>
                  <a:lnTo>
                    <a:pt x="274759" y="64105"/>
                  </a:lnTo>
                  <a:lnTo>
                    <a:pt x="268529" y="28229"/>
                  </a:lnTo>
                  <a:lnTo>
                    <a:pt x="268093" y="11519"/>
                  </a:lnTo>
                  <a:lnTo>
                    <a:pt x="268896" y="10111"/>
                  </a:lnTo>
                  <a:lnTo>
                    <a:pt x="270242" y="9172"/>
                  </a:lnTo>
                  <a:lnTo>
                    <a:pt x="271952" y="8546"/>
                  </a:lnTo>
                  <a:lnTo>
                    <a:pt x="273091" y="7317"/>
                  </a:lnTo>
                  <a:lnTo>
                    <a:pt x="274357" y="3788"/>
                  </a:lnTo>
                  <a:lnTo>
                    <a:pt x="275506" y="2522"/>
                  </a:lnTo>
                  <a:lnTo>
                    <a:pt x="281569" y="324"/>
                  </a:lnTo>
                  <a:lnTo>
                    <a:pt x="310693" y="0"/>
                  </a:lnTo>
                  <a:lnTo>
                    <a:pt x="342672" y="9008"/>
                  </a:lnTo>
                  <a:lnTo>
                    <a:pt x="354803" y="13862"/>
                  </a:lnTo>
                  <a:lnTo>
                    <a:pt x="363012" y="1459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17" name="SMARTInkShape-2694"/>
            <p:cNvSpPr/>
            <p:nvPr>
              <p:custDataLst>
                <p:tags r:id="rId131"/>
              </p:custDataLst>
            </p:nvPr>
          </p:nvSpPr>
          <p:spPr>
            <a:xfrm>
              <a:off x="4557794" y="5924165"/>
              <a:ext cx="101849" cy="268662"/>
            </a:xfrm>
            <a:custGeom>
              <a:avLst/>
              <a:gdLst/>
              <a:ahLst/>
              <a:cxnLst/>
              <a:rect l="0" t="0" r="0" b="0"/>
              <a:pathLst>
                <a:path w="101849" h="268662">
                  <a:moveTo>
                    <a:pt x="43420" y="6289"/>
                  </a:moveTo>
                  <a:lnTo>
                    <a:pt x="43420" y="6289"/>
                  </a:lnTo>
                  <a:lnTo>
                    <a:pt x="47628" y="6289"/>
                  </a:lnTo>
                  <a:lnTo>
                    <a:pt x="43631" y="6289"/>
                  </a:lnTo>
                  <a:lnTo>
                    <a:pt x="37631" y="1269"/>
                  </a:lnTo>
                  <a:lnTo>
                    <a:pt x="33273" y="0"/>
                  </a:lnTo>
                  <a:lnTo>
                    <a:pt x="30975" y="473"/>
                  </a:lnTo>
                  <a:lnTo>
                    <a:pt x="21456" y="4899"/>
                  </a:lnTo>
                  <a:lnTo>
                    <a:pt x="19039" y="5363"/>
                  </a:lnTo>
                  <a:lnTo>
                    <a:pt x="17428" y="7294"/>
                  </a:lnTo>
                  <a:lnTo>
                    <a:pt x="12679" y="19892"/>
                  </a:lnTo>
                  <a:lnTo>
                    <a:pt x="2644" y="37956"/>
                  </a:lnTo>
                  <a:lnTo>
                    <a:pt x="501" y="47770"/>
                  </a:lnTo>
                  <a:lnTo>
                    <a:pt x="0" y="56103"/>
                  </a:lnTo>
                  <a:lnTo>
                    <a:pt x="1941" y="63052"/>
                  </a:lnTo>
                  <a:lnTo>
                    <a:pt x="12247" y="79177"/>
                  </a:lnTo>
                  <a:lnTo>
                    <a:pt x="12900" y="81661"/>
                  </a:lnTo>
                  <a:lnTo>
                    <a:pt x="17954" y="86584"/>
                  </a:lnTo>
                  <a:lnTo>
                    <a:pt x="45866" y="106913"/>
                  </a:lnTo>
                  <a:lnTo>
                    <a:pt x="68752" y="133809"/>
                  </a:lnTo>
                  <a:lnTo>
                    <a:pt x="70909" y="140327"/>
                  </a:lnTo>
                  <a:lnTo>
                    <a:pt x="72294" y="153859"/>
                  </a:lnTo>
                  <a:lnTo>
                    <a:pt x="63605" y="189030"/>
                  </a:lnTo>
                  <a:lnTo>
                    <a:pt x="48188" y="222968"/>
                  </a:lnTo>
                  <a:lnTo>
                    <a:pt x="31241" y="256231"/>
                  </a:lnTo>
                  <a:lnTo>
                    <a:pt x="22951" y="267345"/>
                  </a:lnTo>
                  <a:lnTo>
                    <a:pt x="19986" y="268384"/>
                  </a:lnTo>
                  <a:lnTo>
                    <a:pt x="18060" y="268661"/>
                  </a:lnTo>
                  <a:lnTo>
                    <a:pt x="17586" y="268035"/>
                  </a:lnTo>
                  <a:lnTo>
                    <a:pt x="18083" y="266805"/>
                  </a:lnTo>
                  <a:lnTo>
                    <a:pt x="19225" y="265173"/>
                  </a:lnTo>
                  <a:lnTo>
                    <a:pt x="20494" y="261198"/>
                  </a:lnTo>
                  <a:lnTo>
                    <a:pt x="21870" y="255914"/>
                  </a:lnTo>
                  <a:lnTo>
                    <a:pt x="34739" y="224119"/>
                  </a:lnTo>
                  <a:lnTo>
                    <a:pt x="52175" y="188708"/>
                  </a:lnTo>
                  <a:lnTo>
                    <a:pt x="73146" y="154500"/>
                  </a:lnTo>
                  <a:lnTo>
                    <a:pt x="101848" y="12314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21" name="SMARTInkShape-Group510"/>
          <p:cNvGrpSpPr/>
          <p:nvPr/>
        </p:nvGrpSpPr>
        <p:grpSpPr>
          <a:xfrm>
            <a:off x="4929872" y="5915847"/>
            <a:ext cx="269795" cy="298880"/>
            <a:chOff x="4929872" y="5915847"/>
            <a:chExt cx="269795" cy="298880"/>
          </a:xfrm>
        </p:grpSpPr>
        <p:sp>
          <p:nvSpPr>
            <p:cNvPr id="12819" name="SMARTInkShape-2695"/>
            <p:cNvSpPr/>
            <p:nvPr>
              <p:custDataLst>
                <p:tags r:id="rId125"/>
              </p:custDataLst>
            </p:nvPr>
          </p:nvSpPr>
          <p:spPr>
            <a:xfrm>
              <a:off x="4929872" y="5915847"/>
              <a:ext cx="153375" cy="230585"/>
            </a:xfrm>
            <a:custGeom>
              <a:avLst/>
              <a:gdLst/>
              <a:ahLst/>
              <a:cxnLst/>
              <a:rect l="0" t="0" r="0" b="0"/>
              <a:pathLst>
                <a:path w="153375" h="230585">
                  <a:moveTo>
                    <a:pt x="0" y="0"/>
                  </a:moveTo>
                  <a:lnTo>
                    <a:pt x="0" y="0"/>
                  </a:lnTo>
                  <a:lnTo>
                    <a:pt x="7277" y="0"/>
                  </a:lnTo>
                  <a:lnTo>
                    <a:pt x="9467" y="34239"/>
                  </a:lnTo>
                  <a:lnTo>
                    <a:pt x="13084" y="62080"/>
                  </a:lnTo>
                  <a:lnTo>
                    <a:pt x="16320" y="96028"/>
                  </a:lnTo>
                  <a:lnTo>
                    <a:pt x="22418" y="131783"/>
                  </a:lnTo>
                  <a:lnTo>
                    <a:pt x="31529" y="165911"/>
                  </a:lnTo>
                  <a:lnTo>
                    <a:pt x="42343" y="194416"/>
                  </a:lnTo>
                  <a:lnTo>
                    <a:pt x="52851" y="216117"/>
                  </a:lnTo>
                  <a:lnTo>
                    <a:pt x="60819" y="225893"/>
                  </a:lnTo>
                  <a:lnTo>
                    <a:pt x="67064" y="230237"/>
                  </a:lnTo>
                  <a:lnTo>
                    <a:pt x="69866" y="230584"/>
                  </a:lnTo>
                  <a:lnTo>
                    <a:pt x="75143" y="228805"/>
                  </a:lnTo>
                  <a:lnTo>
                    <a:pt x="90048" y="216453"/>
                  </a:lnTo>
                  <a:lnTo>
                    <a:pt x="104682" y="185591"/>
                  </a:lnTo>
                  <a:lnTo>
                    <a:pt x="114287" y="150972"/>
                  </a:lnTo>
                  <a:lnTo>
                    <a:pt x="122486" y="116858"/>
                  </a:lnTo>
                  <a:lnTo>
                    <a:pt x="126177" y="93422"/>
                  </a:lnTo>
                  <a:lnTo>
                    <a:pt x="132061" y="82051"/>
                  </a:lnTo>
                  <a:lnTo>
                    <a:pt x="136598" y="77042"/>
                  </a:lnTo>
                  <a:lnTo>
                    <a:pt x="144663" y="73563"/>
                  </a:lnTo>
                  <a:lnTo>
                    <a:pt x="153374" y="7303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20" name="SMARTInkShape-2696"/>
            <p:cNvSpPr/>
            <p:nvPr>
              <p:custDataLst>
                <p:tags r:id="rId126"/>
              </p:custDataLst>
            </p:nvPr>
          </p:nvSpPr>
          <p:spPr>
            <a:xfrm>
              <a:off x="5127220" y="5937757"/>
              <a:ext cx="72447" cy="276970"/>
            </a:xfrm>
            <a:custGeom>
              <a:avLst/>
              <a:gdLst/>
              <a:ahLst/>
              <a:cxnLst/>
              <a:rect l="0" t="0" r="0" b="0"/>
              <a:pathLst>
                <a:path w="72447" h="276970">
                  <a:moveTo>
                    <a:pt x="50972" y="0"/>
                  </a:moveTo>
                  <a:lnTo>
                    <a:pt x="50972" y="0"/>
                  </a:lnTo>
                  <a:lnTo>
                    <a:pt x="44684" y="0"/>
                  </a:lnTo>
                  <a:lnTo>
                    <a:pt x="33592" y="10165"/>
                  </a:lnTo>
                  <a:lnTo>
                    <a:pt x="8660" y="44027"/>
                  </a:lnTo>
                  <a:lnTo>
                    <a:pt x="3764" y="53651"/>
                  </a:lnTo>
                  <a:lnTo>
                    <a:pt x="191" y="81970"/>
                  </a:lnTo>
                  <a:lnTo>
                    <a:pt x="0" y="88637"/>
                  </a:lnTo>
                  <a:lnTo>
                    <a:pt x="2079" y="94306"/>
                  </a:lnTo>
                  <a:lnTo>
                    <a:pt x="3770" y="96954"/>
                  </a:lnTo>
                  <a:lnTo>
                    <a:pt x="13903" y="104557"/>
                  </a:lnTo>
                  <a:lnTo>
                    <a:pt x="34566" y="114279"/>
                  </a:lnTo>
                  <a:lnTo>
                    <a:pt x="46201" y="116904"/>
                  </a:lnTo>
                  <a:lnTo>
                    <a:pt x="57814" y="122486"/>
                  </a:lnTo>
                  <a:lnTo>
                    <a:pt x="60402" y="123044"/>
                  </a:lnTo>
                  <a:lnTo>
                    <a:pt x="67922" y="127706"/>
                  </a:lnTo>
                  <a:lnTo>
                    <a:pt x="70677" y="131957"/>
                  </a:lnTo>
                  <a:lnTo>
                    <a:pt x="72446" y="141299"/>
                  </a:lnTo>
                  <a:lnTo>
                    <a:pt x="72045" y="175725"/>
                  </a:lnTo>
                  <a:lnTo>
                    <a:pt x="66591" y="205678"/>
                  </a:lnTo>
                  <a:lnTo>
                    <a:pt x="57767" y="239007"/>
                  </a:lnTo>
                  <a:lnTo>
                    <a:pt x="44296" y="274676"/>
                  </a:lnTo>
                  <a:lnTo>
                    <a:pt x="43791" y="276969"/>
                  </a:lnTo>
                  <a:lnTo>
                    <a:pt x="43679" y="271195"/>
                  </a:lnTo>
                  <a:lnTo>
                    <a:pt x="50972" y="25562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822" name="SMARTInkShape-2697"/>
          <p:cNvSpPr/>
          <p:nvPr>
            <p:custDataLst>
              <p:tags r:id="rId5"/>
            </p:custDataLst>
          </p:nvPr>
        </p:nvSpPr>
        <p:spPr>
          <a:xfrm>
            <a:off x="5434930" y="5850115"/>
            <a:ext cx="247205" cy="349878"/>
          </a:xfrm>
          <a:custGeom>
            <a:avLst/>
            <a:gdLst/>
            <a:ahLst/>
            <a:cxnLst/>
            <a:rect l="0" t="0" r="0" b="0"/>
            <a:pathLst>
              <a:path w="247205" h="349878">
                <a:moveTo>
                  <a:pt x="13492" y="0"/>
                </a:moveTo>
                <a:lnTo>
                  <a:pt x="13492" y="0"/>
                </a:lnTo>
                <a:lnTo>
                  <a:pt x="13492" y="3877"/>
                </a:lnTo>
                <a:lnTo>
                  <a:pt x="15655" y="7944"/>
                </a:lnTo>
                <a:lnTo>
                  <a:pt x="18511" y="12457"/>
                </a:lnTo>
                <a:lnTo>
                  <a:pt x="26442" y="39339"/>
                </a:lnTo>
                <a:lnTo>
                  <a:pt x="32900" y="75030"/>
                </a:lnTo>
                <a:lnTo>
                  <a:pt x="34661" y="106718"/>
                </a:lnTo>
                <a:lnTo>
                  <a:pt x="35993" y="141804"/>
                </a:lnTo>
                <a:lnTo>
                  <a:pt x="40358" y="177897"/>
                </a:lnTo>
                <a:lnTo>
                  <a:pt x="42821" y="214288"/>
                </a:lnTo>
                <a:lnTo>
                  <a:pt x="47518" y="249958"/>
                </a:lnTo>
                <a:lnTo>
                  <a:pt x="50083" y="280633"/>
                </a:lnTo>
                <a:lnTo>
                  <a:pt x="56201" y="316924"/>
                </a:lnTo>
                <a:lnTo>
                  <a:pt x="57304" y="335782"/>
                </a:lnTo>
                <a:lnTo>
                  <a:pt x="57310" y="332031"/>
                </a:lnTo>
                <a:lnTo>
                  <a:pt x="42516" y="297032"/>
                </a:lnTo>
                <a:lnTo>
                  <a:pt x="28082" y="261192"/>
                </a:lnTo>
                <a:lnTo>
                  <a:pt x="16736" y="226992"/>
                </a:lnTo>
                <a:lnTo>
                  <a:pt x="7901" y="192232"/>
                </a:lnTo>
                <a:lnTo>
                  <a:pt x="6138" y="186062"/>
                </a:lnTo>
                <a:lnTo>
                  <a:pt x="558" y="175490"/>
                </a:lnTo>
                <a:lnTo>
                  <a:pt x="0" y="172986"/>
                </a:lnTo>
                <a:lnTo>
                  <a:pt x="440" y="171318"/>
                </a:lnTo>
                <a:lnTo>
                  <a:pt x="1544" y="170205"/>
                </a:lnTo>
                <a:lnTo>
                  <a:pt x="4936" y="168970"/>
                </a:lnTo>
                <a:lnTo>
                  <a:pt x="40713" y="164115"/>
                </a:lnTo>
                <a:lnTo>
                  <a:pt x="58887" y="161696"/>
                </a:lnTo>
                <a:lnTo>
                  <a:pt x="94984" y="167055"/>
                </a:lnTo>
                <a:lnTo>
                  <a:pt x="131464" y="174188"/>
                </a:lnTo>
                <a:lnTo>
                  <a:pt x="167978" y="185353"/>
                </a:lnTo>
                <a:lnTo>
                  <a:pt x="189804" y="189294"/>
                </a:lnTo>
                <a:lnTo>
                  <a:pt x="217854" y="189890"/>
                </a:lnTo>
                <a:lnTo>
                  <a:pt x="217950" y="186013"/>
                </a:lnTo>
                <a:lnTo>
                  <a:pt x="217152" y="184872"/>
                </a:lnTo>
                <a:lnTo>
                  <a:pt x="215808" y="184110"/>
                </a:lnTo>
                <a:lnTo>
                  <a:pt x="214101" y="183604"/>
                </a:lnTo>
                <a:lnTo>
                  <a:pt x="203192" y="176940"/>
                </a:lnTo>
                <a:lnTo>
                  <a:pt x="200821" y="176388"/>
                </a:lnTo>
                <a:lnTo>
                  <a:pt x="188759" y="169649"/>
                </a:lnTo>
                <a:lnTo>
                  <a:pt x="179035" y="168310"/>
                </a:lnTo>
                <a:lnTo>
                  <a:pt x="167857" y="171955"/>
                </a:lnTo>
                <a:lnTo>
                  <a:pt x="165092" y="173877"/>
                </a:lnTo>
                <a:lnTo>
                  <a:pt x="162020" y="178175"/>
                </a:lnTo>
                <a:lnTo>
                  <a:pt x="147249" y="213075"/>
                </a:lnTo>
                <a:lnTo>
                  <a:pt x="142458" y="226975"/>
                </a:lnTo>
                <a:lnTo>
                  <a:pt x="143620" y="261565"/>
                </a:lnTo>
                <a:lnTo>
                  <a:pt x="146856" y="297492"/>
                </a:lnTo>
                <a:lnTo>
                  <a:pt x="155068" y="328272"/>
                </a:lnTo>
                <a:lnTo>
                  <a:pt x="161893" y="338766"/>
                </a:lnTo>
                <a:lnTo>
                  <a:pt x="169524" y="345322"/>
                </a:lnTo>
                <a:lnTo>
                  <a:pt x="175621" y="348237"/>
                </a:lnTo>
                <a:lnTo>
                  <a:pt x="187493" y="349877"/>
                </a:lnTo>
                <a:lnTo>
                  <a:pt x="191167" y="348485"/>
                </a:lnTo>
                <a:lnTo>
                  <a:pt x="197411" y="342610"/>
                </a:lnTo>
                <a:lnTo>
                  <a:pt x="208034" y="324802"/>
                </a:lnTo>
                <a:lnTo>
                  <a:pt x="222840" y="289518"/>
                </a:lnTo>
                <a:lnTo>
                  <a:pt x="230430" y="264571"/>
                </a:lnTo>
                <a:lnTo>
                  <a:pt x="232512" y="229869"/>
                </a:lnTo>
                <a:lnTo>
                  <a:pt x="232586" y="220683"/>
                </a:lnTo>
                <a:lnTo>
                  <a:pt x="231778" y="220157"/>
                </a:lnTo>
                <a:lnTo>
                  <a:pt x="225383" y="219118"/>
                </a:lnTo>
                <a:lnTo>
                  <a:pt x="225320" y="222986"/>
                </a:lnTo>
                <a:lnTo>
                  <a:pt x="226123" y="224127"/>
                </a:lnTo>
                <a:lnTo>
                  <a:pt x="227469" y="224887"/>
                </a:lnTo>
                <a:lnTo>
                  <a:pt x="238585" y="226320"/>
                </a:lnTo>
                <a:lnTo>
                  <a:pt x="247204" y="2264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827" name="SMARTInkShape-Group512"/>
          <p:cNvGrpSpPr/>
          <p:nvPr/>
        </p:nvGrpSpPr>
        <p:grpSpPr>
          <a:xfrm>
            <a:off x="5945145" y="5813597"/>
            <a:ext cx="569591" cy="386615"/>
            <a:chOff x="5945145" y="5813597"/>
            <a:chExt cx="569591" cy="386615"/>
          </a:xfrm>
        </p:grpSpPr>
        <p:sp>
          <p:nvSpPr>
            <p:cNvPr id="12823" name="SMARTInkShape-2698"/>
            <p:cNvSpPr/>
            <p:nvPr>
              <p:custDataLst>
                <p:tags r:id="rId121"/>
              </p:custDataLst>
            </p:nvPr>
          </p:nvSpPr>
          <p:spPr>
            <a:xfrm>
              <a:off x="5945145" y="5842812"/>
              <a:ext cx="225083" cy="357400"/>
            </a:xfrm>
            <a:custGeom>
              <a:avLst/>
              <a:gdLst/>
              <a:ahLst/>
              <a:cxnLst/>
              <a:rect l="0" t="0" r="0" b="0"/>
              <a:pathLst>
                <a:path w="225083" h="357400">
                  <a:moveTo>
                    <a:pt x="14523" y="0"/>
                  </a:moveTo>
                  <a:lnTo>
                    <a:pt x="14523" y="0"/>
                  </a:lnTo>
                  <a:lnTo>
                    <a:pt x="14523" y="7002"/>
                  </a:lnTo>
                  <a:lnTo>
                    <a:pt x="18400" y="11091"/>
                  </a:lnTo>
                  <a:lnTo>
                    <a:pt x="20304" y="17372"/>
                  </a:lnTo>
                  <a:lnTo>
                    <a:pt x="23539" y="30033"/>
                  </a:lnTo>
                  <a:lnTo>
                    <a:pt x="26645" y="40939"/>
                  </a:lnTo>
                  <a:lnTo>
                    <a:pt x="30803" y="74389"/>
                  </a:lnTo>
                  <a:lnTo>
                    <a:pt x="36929" y="104814"/>
                  </a:lnTo>
                  <a:lnTo>
                    <a:pt x="41719" y="139526"/>
                  </a:lnTo>
                  <a:lnTo>
                    <a:pt x="43651" y="164260"/>
                  </a:lnTo>
                  <a:lnTo>
                    <a:pt x="47216" y="191484"/>
                  </a:lnTo>
                  <a:lnTo>
                    <a:pt x="49339" y="217648"/>
                  </a:lnTo>
                  <a:lnTo>
                    <a:pt x="50537" y="253027"/>
                  </a:lnTo>
                  <a:lnTo>
                    <a:pt x="50891" y="284068"/>
                  </a:lnTo>
                  <a:lnTo>
                    <a:pt x="51011" y="315882"/>
                  </a:lnTo>
                  <a:lnTo>
                    <a:pt x="50223" y="336984"/>
                  </a:lnTo>
                  <a:lnTo>
                    <a:pt x="47161" y="343989"/>
                  </a:lnTo>
                  <a:lnTo>
                    <a:pt x="37749" y="356279"/>
                  </a:lnTo>
                  <a:lnTo>
                    <a:pt x="34854" y="357164"/>
                  </a:lnTo>
                  <a:lnTo>
                    <a:pt x="32946" y="357399"/>
                  </a:lnTo>
                  <a:lnTo>
                    <a:pt x="28662" y="355497"/>
                  </a:lnTo>
                  <a:lnTo>
                    <a:pt x="12060" y="340691"/>
                  </a:lnTo>
                  <a:lnTo>
                    <a:pt x="4777" y="329608"/>
                  </a:lnTo>
                  <a:lnTo>
                    <a:pt x="877" y="306303"/>
                  </a:lnTo>
                  <a:lnTo>
                    <a:pt x="0" y="270254"/>
                  </a:lnTo>
                  <a:lnTo>
                    <a:pt x="752" y="254728"/>
                  </a:lnTo>
                  <a:lnTo>
                    <a:pt x="3804" y="247650"/>
                  </a:lnTo>
                  <a:lnTo>
                    <a:pt x="10085" y="239104"/>
                  </a:lnTo>
                  <a:lnTo>
                    <a:pt x="16878" y="236108"/>
                  </a:lnTo>
                  <a:lnTo>
                    <a:pt x="48744" y="233852"/>
                  </a:lnTo>
                  <a:lnTo>
                    <a:pt x="81709" y="240013"/>
                  </a:lnTo>
                  <a:lnTo>
                    <a:pt x="117915" y="247215"/>
                  </a:lnTo>
                  <a:lnTo>
                    <a:pt x="145400" y="247290"/>
                  </a:lnTo>
                  <a:lnTo>
                    <a:pt x="177370" y="235842"/>
                  </a:lnTo>
                  <a:lnTo>
                    <a:pt x="191351" y="227941"/>
                  </a:lnTo>
                  <a:lnTo>
                    <a:pt x="213199" y="206790"/>
                  </a:lnTo>
                  <a:lnTo>
                    <a:pt x="225082" y="180480"/>
                  </a:lnTo>
                  <a:lnTo>
                    <a:pt x="224685" y="177936"/>
                  </a:lnTo>
                  <a:lnTo>
                    <a:pt x="219927" y="169450"/>
                  </a:lnTo>
                  <a:lnTo>
                    <a:pt x="208935" y="157944"/>
                  </a:lnTo>
                  <a:lnTo>
                    <a:pt x="204259" y="155404"/>
                  </a:lnTo>
                  <a:lnTo>
                    <a:pt x="194645" y="153774"/>
                  </a:lnTo>
                  <a:lnTo>
                    <a:pt x="183486" y="157369"/>
                  </a:lnTo>
                  <a:lnTo>
                    <a:pt x="173778" y="163574"/>
                  </a:lnTo>
                  <a:lnTo>
                    <a:pt x="165762" y="174429"/>
                  </a:lnTo>
                  <a:lnTo>
                    <a:pt x="155876" y="207025"/>
                  </a:lnTo>
                  <a:lnTo>
                    <a:pt x="154439" y="216712"/>
                  </a:lnTo>
                  <a:lnTo>
                    <a:pt x="159679" y="252176"/>
                  </a:lnTo>
                  <a:lnTo>
                    <a:pt x="164200" y="271372"/>
                  </a:lnTo>
                  <a:lnTo>
                    <a:pt x="174555" y="288601"/>
                  </a:lnTo>
                  <a:lnTo>
                    <a:pt x="192595" y="308152"/>
                  </a:lnTo>
                  <a:lnTo>
                    <a:pt x="208879" y="319455"/>
                  </a:lnTo>
                  <a:lnTo>
                    <a:pt x="219021" y="32135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24" name="SMARTInkShape-2699"/>
            <p:cNvSpPr/>
            <p:nvPr>
              <p:custDataLst>
                <p:tags r:id="rId122"/>
              </p:custDataLst>
            </p:nvPr>
          </p:nvSpPr>
          <p:spPr>
            <a:xfrm>
              <a:off x="6259441" y="5974275"/>
              <a:ext cx="72707" cy="173627"/>
            </a:xfrm>
            <a:custGeom>
              <a:avLst/>
              <a:gdLst/>
              <a:ahLst/>
              <a:cxnLst/>
              <a:rect l="0" t="0" r="0" b="0"/>
              <a:pathLst>
                <a:path w="72707" h="173627">
                  <a:moveTo>
                    <a:pt x="21581" y="0"/>
                  </a:moveTo>
                  <a:lnTo>
                    <a:pt x="21581" y="0"/>
                  </a:lnTo>
                  <a:lnTo>
                    <a:pt x="17705" y="0"/>
                  </a:lnTo>
                  <a:lnTo>
                    <a:pt x="16562" y="811"/>
                  </a:lnTo>
                  <a:lnTo>
                    <a:pt x="15800" y="2164"/>
                  </a:lnTo>
                  <a:lnTo>
                    <a:pt x="15293" y="3876"/>
                  </a:lnTo>
                  <a:lnTo>
                    <a:pt x="14143" y="5019"/>
                  </a:lnTo>
                  <a:lnTo>
                    <a:pt x="10701" y="6288"/>
                  </a:lnTo>
                  <a:lnTo>
                    <a:pt x="9459" y="7438"/>
                  </a:lnTo>
                  <a:lnTo>
                    <a:pt x="2173" y="20513"/>
                  </a:lnTo>
                  <a:lnTo>
                    <a:pt x="0" y="37966"/>
                  </a:lnTo>
                  <a:lnTo>
                    <a:pt x="1981" y="43382"/>
                  </a:lnTo>
                  <a:lnTo>
                    <a:pt x="4755" y="48495"/>
                  </a:lnTo>
                  <a:lnTo>
                    <a:pt x="7128" y="55935"/>
                  </a:lnTo>
                  <a:lnTo>
                    <a:pt x="10559" y="60837"/>
                  </a:lnTo>
                  <a:lnTo>
                    <a:pt x="16953" y="63556"/>
                  </a:lnTo>
                  <a:lnTo>
                    <a:pt x="33144" y="66256"/>
                  </a:lnTo>
                  <a:lnTo>
                    <a:pt x="43371" y="71455"/>
                  </a:lnTo>
                  <a:lnTo>
                    <a:pt x="55649" y="73638"/>
                  </a:lnTo>
                  <a:lnTo>
                    <a:pt x="60526" y="76820"/>
                  </a:lnTo>
                  <a:lnTo>
                    <a:pt x="62151" y="79615"/>
                  </a:lnTo>
                  <a:lnTo>
                    <a:pt x="64439" y="91305"/>
                  </a:lnTo>
                  <a:lnTo>
                    <a:pt x="64306" y="105048"/>
                  </a:lnTo>
                  <a:lnTo>
                    <a:pt x="58534" y="140953"/>
                  </a:lnTo>
                  <a:lnTo>
                    <a:pt x="57480" y="152722"/>
                  </a:lnTo>
                  <a:lnTo>
                    <a:pt x="51103" y="173626"/>
                  </a:lnTo>
                  <a:lnTo>
                    <a:pt x="51812" y="173367"/>
                  </a:lnTo>
                  <a:lnTo>
                    <a:pt x="54764" y="170916"/>
                  </a:lnTo>
                  <a:lnTo>
                    <a:pt x="56616" y="162793"/>
                  </a:lnTo>
                  <a:lnTo>
                    <a:pt x="62923" y="129968"/>
                  </a:lnTo>
                  <a:lnTo>
                    <a:pt x="65996" y="95202"/>
                  </a:lnTo>
                  <a:lnTo>
                    <a:pt x="72706" y="6573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25" name="SMARTInkShape-2700"/>
            <p:cNvSpPr/>
            <p:nvPr>
              <p:custDataLst>
                <p:tags r:id="rId123"/>
              </p:custDataLst>
            </p:nvPr>
          </p:nvSpPr>
          <p:spPr>
            <a:xfrm>
              <a:off x="6405182" y="5813597"/>
              <a:ext cx="29215" cy="314052"/>
            </a:xfrm>
            <a:custGeom>
              <a:avLst/>
              <a:gdLst/>
              <a:ahLst/>
              <a:cxnLst/>
              <a:rect l="0" t="0" r="0" b="0"/>
              <a:pathLst>
                <a:path w="29215" h="314052">
                  <a:moveTo>
                    <a:pt x="0" y="0"/>
                  </a:moveTo>
                  <a:lnTo>
                    <a:pt x="0" y="0"/>
                  </a:lnTo>
                  <a:lnTo>
                    <a:pt x="0" y="3877"/>
                  </a:lnTo>
                  <a:lnTo>
                    <a:pt x="2164" y="7945"/>
                  </a:lnTo>
                  <a:lnTo>
                    <a:pt x="5019" y="12458"/>
                  </a:lnTo>
                  <a:lnTo>
                    <a:pt x="6288" y="17169"/>
                  </a:lnTo>
                  <a:lnTo>
                    <a:pt x="7214" y="48114"/>
                  </a:lnTo>
                  <a:lnTo>
                    <a:pt x="12305" y="79714"/>
                  </a:lnTo>
                  <a:lnTo>
                    <a:pt x="13925" y="108466"/>
                  </a:lnTo>
                  <a:lnTo>
                    <a:pt x="15216" y="142322"/>
                  </a:lnTo>
                  <a:lnTo>
                    <a:pt x="19567" y="178050"/>
                  </a:lnTo>
                  <a:lnTo>
                    <a:pt x="21216" y="213523"/>
                  </a:lnTo>
                  <a:lnTo>
                    <a:pt x="22516" y="244141"/>
                  </a:lnTo>
                  <a:lnTo>
                    <a:pt x="27650" y="276709"/>
                  </a:lnTo>
                  <a:lnTo>
                    <a:pt x="29196" y="312911"/>
                  </a:lnTo>
                  <a:lnTo>
                    <a:pt x="29214" y="3140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26" name="SMARTInkShape-2701"/>
            <p:cNvSpPr/>
            <p:nvPr>
              <p:custDataLst>
                <p:tags r:id="rId124"/>
              </p:custDataLst>
            </p:nvPr>
          </p:nvSpPr>
          <p:spPr>
            <a:xfrm>
              <a:off x="6390575" y="5930454"/>
              <a:ext cx="124161" cy="14607"/>
            </a:xfrm>
            <a:custGeom>
              <a:avLst/>
              <a:gdLst/>
              <a:ahLst/>
              <a:cxnLst/>
              <a:rect l="0" t="0" r="0" b="0"/>
              <a:pathLst>
                <a:path w="124161" h="14607">
                  <a:moveTo>
                    <a:pt x="0" y="14606"/>
                  </a:moveTo>
                  <a:lnTo>
                    <a:pt x="0" y="14606"/>
                  </a:lnTo>
                  <a:lnTo>
                    <a:pt x="32137" y="14606"/>
                  </a:lnTo>
                  <a:lnTo>
                    <a:pt x="67004" y="8318"/>
                  </a:lnTo>
                  <a:lnTo>
                    <a:pt x="101705" y="7436"/>
                  </a:lnTo>
                  <a:lnTo>
                    <a:pt x="104322" y="7392"/>
                  </a:lnTo>
                  <a:lnTo>
                    <a:pt x="12416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35" name="SMARTInkShape-Group513"/>
          <p:cNvGrpSpPr/>
          <p:nvPr/>
        </p:nvGrpSpPr>
        <p:grpSpPr>
          <a:xfrm>
            <a:off x="6712057" y="5514480"/>
            <a:ext cx="1694152" cy="770692"/>
            <a:chOff x="6712057" y="5514480"/>
            <a:chExt cx="1694152" cy="770692"/>
          </a:xfrm>
        </p:grpSpPr>
        <p:sp>
          <p:nvSpPr>
            <p:cNvPr id="12828" name="SMARTInkShape-2702"/>
            <p:cNvSpPr/>
            <p:nvPr>
              <p:custDataLst>
                <p:tags r:id="rId114"/>
              </p:custDataLst>
            </p:nvPr>
          </p:nvSpPr>
          <p:spPr>
            <a:xfrm>
              <a:off x="6712057" y="5901239"/>
              <a:ext cx="71463" cy="270231"/>
            </a:xfrm>
            <a:custGeom>
              <a:avLst/>
              <a:gdLst/>
              <a:ahLst/>
              <a:cxnLst/>
              <a:rect l="0" t="0" r="0" b="0"/>
              <a:pathLst>
                <a:path w="71463" h="270231">
                  <a:moveTo>
                    <a:pt x="65604" y="0"/>
                  </a:moveTo>
                  <a:lnTo>
                    <a:pt x="65604" y="0"/>
                  </a:lnTo>
                  <a:lnTo>
                    <a:pt x="47510" y="0"/>
                  </a:lnTo>
                  <a:lnTo>
                    <a:pt x="43225" y="2164"/>
                  </a:lnTo>
                  <a:lnTo>
                    <a:pt x="33863" y="10166"/>
                  </a:lnTo>
                  <a:lnTo>
                    <a:pt x="24199" y="26203"/>
                  </a:lnTo>
                  <a:lnTo>
                    <a:pt x="12043" y="58994"/>
                  </a:lnTo>
                  <a:lnTo>
                    <a:pt x="2036" y="92857"/>
                  </a:lnTo>
                  <a:lnTo>
                    <a:pt x="0" y="125030"/>
                  </a:lnTo>
                  <a:lnTo>
                    <a:pt x="2093" y="130768"/>
                  </a:lnTo>
                  <a:lnTo>
                    <a:pt x="10049" y="141064"/>
                  </a:lnTo>
                  <a:lnTo>
                    <a:pt x="14675" y="143846"/>
                  </a:lnTo>
                  <a:lnTo>
                    <a:pt x="40590" y="153422"/>
                  </a:lnTo>
                  <a:lnTo>
                    <a:pt x="58262" y="165962"/>
                  </a:lnTo>
                  <a:lnTo>
                    <a:pt x="60709" y="166636"/>
                  </a:lnTo>
                  <a:lnTo>
                    <a:pt x="65593" y="171710"/>
                  </a:lnTo>
                  <a:lnTo>
                    <a:pt x="69656" y="178565"/>
                  </a:lnTo>
                  <a:lnTo>
                    <a:pt x="71462" y="184317"/>
                  </a:lnTo>
                  <a:lnTo>
                    <a:pt x="70102" y="191742"/>
                  </a:lnTo>
                  <a:lnTo>
                    <a:pt x="64773" y="202883"/>
                  </a:lnTo>
                  <a:lnTo>
                    <a:pt x="62616" y="205856"/>
                  </a:lnTo>
                  <a:lnTo>
                    <a:pt x="54802" y="237899"/>
                  </a:lnTo>
                  <a:lnTo>
                    <a:pt x="51332" y="259982"/>
                  </a:lnTo>
                  <a:lnTo>
                    <a:pt x="43694" y="27023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29" name="SMARTInkShape-2703"/>
            <p:cNvSpPr/>
            <p:nvPr>
              <p:custDataLst>
                <p:tags r:id="rId115"/>
              </p:custDataLst>
            </p:nvPr>
          </p:nvSpPr>
          <p:spPr>
            <a:xfrm>
              <a:off x="6821483" y="5931603"/>
              <a:ext cx="109214" cy="173552"/>
            </a:xfrm>
            <a:custGeom>
              <a:avLst/>
              <a:gdLst/>
              <a:ahLst/>
              <a:cxnLst/>
              <a:rect l="0" t="0" r="0" b="0"/>
              <a:pathLst>
                <a:path w="109214" h="173552">
                  <a:moveTo>
                    <a:pt x="0" y="6154"/>
                  </a:moveTo>
                  <a:lnTo>
                    <a:pt x="0" y="6154"/>
                  </a:lnTo>
                  <a:lnTo>
                    <a:pt x="3876" y="6154"/>
                  </a:lnTo>
                  <a:lnTo>
                    <a:pt x="5019" y="6966"/>
                  </a:lnTo>
                  <a:lnTo>
                    <a:pt x="5781" y="8318"/>
                  </a:lnTo>
                  <a:lnTo>
                    <a:pt x="6288" y="10031"/>
                  </a:lnTo>
                  <a:lnTo>
                    <a:pt x="7438" y="11173"/>
                  </a:lnTo>
                  <a:lnTo>
                    <a:pt x="10879" y="12442"/>
                  </a:lnTo>
                  <a:lnTo>
                    <a:pt x="12122" y="13591"/>
                  </a:lnTo>
                  <a:lnTo>
                    <a:pt x="18444" y="23432"/>
                  </a:lnTo>
                  <a:lnTo>
                    <a:pt x="52483" y="58617"/>
                  </a:lnTo>
                  <a:lnTo>
                    <a:pt x="57950" y="61931"/>
                  </a:lnTo>
                  <a:lnTo>
                    <a:pt x="81730" y="70715"/>
                  </a:lnTo>
                  <a:lnTo>
                    <a:pt x="84511" y="70294"/>
                  </a:lnTo>
                  <a:lnTo>
                    <a:pt x="89767" y="67662"/>
                  </a:lnTo>
                  <a:lnTo>
                    <a:pt x="97288" y="61616"/>
                  </a:lnTo>
                  <a:lnTo>
                    <a:pt x="100044" y="57043"/>
                  </a:lnTo>
                  <a:lnTo>
                    <a:pt x="102080" y="52305"/>
                  </a:lnTo>
                  <a:lnTo>
                    <a:pt x="106977" y="45075"/>
                  </a:lnTo>
                  <a:lnTo>
                    <a:pt x="108789" y="36982"/>
                  </a:lnTo>
                  <a:lnTo>
                    <a:pt x="109213" y="29053"/>
                  </a:lnTo>
                  <a:lnTo>
                    <a:pt x="107237" y="22282"/>
                  </a:lnTo>
                  <a:lnTo>
                    <a:pt x="99357" y="11323"/>
                  </a:lnTo>
                  <a:lnTo>
                    <a:pt x="94742" y="8451"/>
                  </a:lnTo>
                  <a:lnTo>
                    <a:pt x="89986" y="6364"/>
                  </a:lnTo>
                  <a:lnTo>
                    <a:pt x="82745" y="1437"/>
                  </a:lnTo>
                  <a:lnTo>
                    <a:pt x="77891" y="0"/>
                  </a:lnTo>
                  <a:lnTo>
                    <a:pt x="70865" y="1526"/>
                  </a:lnTo>
                  <a:lnTo>
                    <a:pt x="59950" y="6947"/>
                  </a:lnTo>
                  <a:lnTo>
                    <a:pt x="54235" y="12187"/>
                  </a:lnTo>
                  <a:lnTo>
                    <a:pt x="36557" y="39266"/>
                  </a:lnTo>
                  <a:lnTo>
                    <a:pt x="31389" y="56269"/>
                  </a:lnTo>
                  <a:lnTo>
                    <a:pt x="29500" y="87321"/>
                  </a:lnTo>
                  <a:lnTo>
                    <a:pt x="30110" y="107838"/>
                  </a:lnTo>
                  <a:lnTo>
                    <a:pt x="39390" y="138665"/>
                  </a:lnTo>
                  <a:lnTo>
                    <a:pt x="46385" y="155961"/>
                  </a:lnTo>
                  <a:lnTo>
                    <a:pt x="53346" y="164164"/>
                  </a:lnTo>
                  <a:lnTo>
                    <a:pt x="61850" y="169704"/>
                  </a:lnTo>
                  <a:lnTo>
                    <a:pt x="81460" y="173551"/>
                  </a:lnTo>
                  <a:lnTo>
                    <a:pt x="84332" y="172123"/>
                  </a:lnTo>
                  <a:lnTo>
                    <a:pt x="102249" y="15222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30" name="SMARTInkShape-2704"/>
            <p:cNvSpPr/>
            <p:nvPr>
              <p:custDataLst>
                <p:tags r:id="rId116"/>
              </p:custDataLst>
            </p:nvPr>
          </p:nvSpPr>
          <p:spPr>
            <a:xfrm>
              <a:off x="6989463" y="5842919"/>
              <a:ext cx="489337" cy="275809"/>
            </a:xfrm>
            <a:custGeom>
              <a:avLst/>
              <a:gdLst/>
              <a:ahLst/>
              <a:cxnLst/>
              <a:rect l="0" t="0" r="0" b="0"/>
              <a:pathLst>
                <a:path w="489337" h="275809">
                  <a:moveTo>
                    <a:pt x="0" y="58320"/>
                  </a:moveTo>
                  <a:lnTo>
                    <a:pt x="0" y="58320"/>
                  </a:lnTo>
                  <a:lnTo>
                    <a:pt x="0" y="69200"/>
                  </a:lnTo>
                  <a:lnTo>
                    <a:pt x="2165" y="73435"/>
                  </a:lnTo>
                  <a:lnTo>
                    <a:pt x="5019" y="78022"/>
                  </a:lnTo>
                  <a:lnTo>
                    <a:pt x="17380" y="111324"/>
                  </a:lnTo>
                  <a:lnTo>
                    <a:pt x="31678" y="147143"/>
                  </a:lnTo>
                  <a:lnTo>
                    <a:pt x="41661" y="180471"/>
                  </a:lnTo>
                  <a:lnTo>
                    <a:pt x="43673" y="190514"/>
                  </a:lnTo>
                  <a:lnTo>
                    <a:pt x="49412" y="205737"/>
                  </a:lnTo>
                  <a:lnTo>
                    <a:pt x="51024" y="222098"/>
                  </a:lnTo>
                  <a:lnTo>
                    <a:pt x="51869" y="223500"/>
                  </a:lnTo>
                  <a:lnTo>
                    <a:pt x="53244" y="224433"/>
                  </a:lnTo>
                  <a:lnTo>
                    <a:pt x="54972" y="225056"/>
                  </a:lnTo>
                  <a:lnTo>
                    <a:pt x="56124" y="224659"/>
                  </a:lnTo>
                  <a:lnTo>
                    <a:pt x="56892" y="223584"/>
                  </a:lnTo>
                  <a:lnTo>
                    <a:pt x="57973" y="218192"/>
                  </a:lnTo>
                  <a:lnTo>
                    <a:pt x="59038" y="212959"/>
                  </a:lnTo>
                  <a:lnTo>
                    <a:pt x="64169" y="196376"/>
                  </a:lnTo>
                  <a:lnTo>
                    <a:pt x="66337" y="166006"/>
                  </a:lnTo>
                  <a:lnTo>
                    <a:pt x="73636" y="132671"/>
                  </a:lnTo>
                  <a:lnTo>
                    <a:pt x="85287" y="100842"/>
                  </a:lnTo>
                  <a:lnTo>
                    <a:pt x="92535" y="87059"/>
                  </a:lnTo>
                  <a:lnTo>
                    <a:pt x="100810" y="81130"/>
                  </a:lnTo>
                  <a:lnTo>
                    <a:pt x="109577" y="80497"/>
                  </a:lnTo>
                  <a:lnTo>
                    <a:pt x="117949" y="84677"/>
                  </a:lnTo>
                  <a:lnTo>
                    <a:pt x="151690" y="109370"/>
                  </a:lnTo>
                  <a:lnTo>
                    <a:pt x="179411" y="128106"/>
                  </a:lnTo>
                  <a:lnTo>
                    <a:pt x="184692" y="129913"/>
                  </a:lnTo>
                  <a:lnTo>
                    <a:pt x="187237" y="129582"/>
                  </a:lnTo>
                  <a:lnTo>
                    <a:pt x="204485" y="122283"/>
                  </a:lnTo>
                  <a:lnTo>
                    <a:pt x="206924" y="120438"/>
                  </a:lnTo>
                  <a:lnTo>
                    <a:pt x="209635" y="116223"/>
                  </a:lnTo>
                  <a:lnTo>
                    <a:pt x="211650" y="111647"/>
                  </a:lnTo>
                  <a:lnTo>
                    <a:pt x="216536" y="104507"/>
                  </a:lnTo>
                  <a:lnTo>
                    <a:pt x="217964" y="99676"/>
                  </a:lnTo>
                  <a:lnTo>
                    <a:pt x="218767" y="88517"/>
                  </a:lnTo>
                  <a:lnTo>
                    <a:pt x="216791" y="81750"/>
                  </a:lnTo>
                  <a:lnTo>
                    <a:pt x="214020" y="76037"/>
                  </a:lnTo>
                  <a:lnTo>
                    <a:pt x="212094" y="63279"/>
                  </a:lnTo>
                  <a:lnTo>
                    <a:pt x="211185" y="61626"/>
                  </a:lnTo>
                  <a:lnTo>
                    <a:pt x="209768" y="60524"/>
                  </a:lnTo>
                  <a:lnTo>
                    <a:pt x="205539" y="58756"/>
                  </a:lnTo>
                  <a:lnTo>
                    <a:pt x="200929" y="58449"/>
                  </a:lnTo>
                  <a:lnTo>
                    <a:pt x="199685" y="60029"/>
                  </a:lnTo>
                  <a:lnTo>
                    <a:pt x="191004" y="96537"/>
                  </a:lnTo>
                  <a:lnTo>
                    <a:pt x="190923" y="130220"/>
                  </a:lnTo>
                  <a:lnTo>
                    <a:pt x="195788" y="158519"/>
                  </a:lnTo>
                  <a:lnTo>
                    <a:pt x="202369" y="187463"/>
                  </a:lnTo>
                  <a:lnTo>
                    <a:pt x="209457" y="215786"/>
                  </a:lnTo>
                  <a:lnTo>
                    <a:pt x="217509" y="239145"/>
                  </a:lnTo>
                  <a:lnTo>
                    <a:pt x="229813" y="255894"/>
                  </a:lnTo>
                  <a:lnTo>
                    <a:pt x="253317" y="271966"/>
                  </a:lnTo>
                  <a:lnTo>
                    <a:pt x="267834" y="275808"/>
                  </a:lnTo>
                  <a:lnTo>
                    <a:pt x="277551" y="274543"/>
                  </a:lnTo>
                  <a:lnTo>
                    <a:pt x="297013" y="267119"/>
                  </a:lnTo>
                  <a:lnTo>
                    <a:pt x="311618" y="256338"/>
                  </a:lnTo>
                  <a:lnTo>
                    <a:pt x="339073" y="223772"/>
                  </a:lnTo>
                  <a:lnTo>
                    <a:pt x="352393" y="208420"/>
                  </a:lnTo>
                  <a:lnTo>
                    <a:pt x="369778" y="173417"/>
                  </a:lnTo>
                  <a:lnTo>
                    <a:pt x="387070" y="138698"/>
                  </a:lnTo>
                  <a:lnTo>
                    <a:pt x="391137" y="128939"/>
                  </a:lnTo>
                  <a:lnTo>
                    <a:pt x="396364" y="94839"/>
                  </a:lnTo>
                  <a:lnTo>
                    <a:pt x="400114" y="80232"/>
                  </a:lnTo>
                  <a:lnTo>
                    <a:pt x="403719" y="51017"/>
                  </a:lnTo>
                  <a:lnTo>
                    <a:pt x="407954" y="35418"/>
                  </a:lnTo>
                  <a:lnTo>
                    <a:pt x="407491" y="32503"/>
                  </a:lnTo>
                  <a:lnTo>
                    <a:pt x="403079" y="19829"/>
                  </a:lnTo>
                  <a:lnTo>
                    <a:pt x="401774" y="4058"/>
                  </a:lnTo>
                  <a:lnTo>
                    <a:pt x="400936" y="2670"/>
                  </a:lnTo>
                  <a:lnTo>
                    <a:pt x="399566" y="1744"/>
                  </a:lnTo>
                  <a:lnTo>
                    <a:pt x="394692" y="0"/>
                  </a:lnTo>
                  <a:lnTo>
                    <a:pt x="390602" y="3802"/>
                  </a:lnTo>
                  <a:lnTo>
                    <a:pt x="388649" y="7851"/>
                  </a:lnTo>
                  <a:lnTo>
                    <a:pt x="388129" y="10067"/>
                  </a:lnTo>
                  <a:lnTo>
                    <a:pt x="380890" y="20399"/>
                  </a:lnTo>
                  <a:lnTo>
                    <a:pt x="381332" y="21678"/>
                  </a:lnTo>
                  <a:lnTo>
                    <a:pt x="385020" y="27356"/>
                  </a:lnTo>
                  <a:lnTo>
                    <a:pt x="386168" y="31845"/>
                  </a:lnTo>
                  <a:lnTo>
                    <a:pt x="387285" y="33367"/>
                  </a:lnTo>
                  <a:lnTo>
                    <a:pt x="388842" y="34381"/>
                  </a:lnTo>
                  <a:lnTo>
                    <a:pt x="390692" y="35058"/>
                  </a:lnTo>
                  <a:lnTo>
                    <a:pt x="391924" y="36320"/>
                  </a:lnTo>
                  <a:lnTo>
                    <a:pt x="393294" y="39886"/>
                  </a:lnTo>
                  <a:lnTo>
                    <a:pt x="398231" y="44177"/>
                  </a:lnTo>
                  <a:lnTo>
                    <a:pt x="418532" y="60782"/>
                  </a:lnTo>
                  <a:lnTo>
                    <a:pt x="425979" y="71944"/>
                  </a:lnTo>
                  <a:lnTo>
                    <a:pt x="435639" y="103054"/>
                  </a:lnTo>
                  <a:lnTo>
                    <a:pt x="443004" y="139487"/>
                  </a:lnTo>
                  <a:lnTo>
                    <a:pt x="445184" y="175287"/>
                  </a:lnTo>
                  <a:lnTo>
                    <a:pt x="447635" y="211708"/>
                  </a:lnTo>
                  <a:lnTo>
                    <a:pt x="455672" y="237034"/>
                  </a:lnTo>
                  <a:lnTo>
                    <a:pt x="465073" y="251835"/>
                  </a:lnTo>
                  <a:lnTo>
                    <a:pt x="469897" y="257396"/>
                  </a:lnTo>
                  <a:lnTo>
                    <a:pt x="472319" y="258392"/>
                  </a:lnTo>
                  <a:lnTo>
                    <a:pt x="474745" y="258245"/>
                  </a:lnTo>
                  <a:lnTo>
                    <a:pt x="481884" y="255875"/>
                  </a:lnTo>
                  <a:lnTo>
                    <a:pt x="489336" y="255515"/>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31" name="SMARTInkShape-2705"/>
            <p:cNvSpPr/>
            <p:nvPr>
              <p:custDataLst>
                <p:tags r:id="rId117"/>
              </p:custDataLst>
            </p:nvPr>
          </p:nvSpPr>
          <p:spPr>
            <a:xfrm>
              <a:off x="7515352" y="5847039"/>
              <a:ext cx="306713" cy="257847"/>
            </a:xfrm>
            <a:custGeom>
              <a:avLst/>
              <a:gdLst/>
              <a:ahLst/>
              <a:cxnLst/>
              <a:rect l="0" t="0" r="0" b="0"/>
              <a:pathLst>
                <a:path w="306713" h="257847">
                  <a:moveTo>
                    <a:pt x="29178" y="90718"/>
                  </a:moveTo>
                  <a:lnTo>
                    <a:pt x="29178" y="90718"/>
                  </a:lnTo>
                  <a:lnTo>
                    <a:pt x="35467" y="90718"/>
                  </a:lnTo>
                  <a:lnTo>
                    <a:pt x="30104" y="90718"/>
                  </a:lnTo>
                  <a:lnTo>
                    <a:pt x="25575" y="94595"/>
                  </a:lnTo>
                  <a:lnTo>
                    <a:pt x="19094" y="104760"/>
                  </a:lnTo>
                  <a:lnTo>
                    <a:pt x="13003" y="135427"/>
                  </a:lnTo>
                  <a:lnTo>
                    <a:pt x="3004" y="171174"/>
                  </a:lnTo>
                  <a:lnTo>
                    <a:pt x="364" y="203713"/>
                  </a:lnTo>
                  <a:lnTo>
                    <a:pt x="0" y="224063"/>
                  </a:lnTo>
                  <a:lnTo>
                    <a:pt x="799" y="225871"/>
                  </a:lnTo>
                  <a:lnTo>
                    <a:pt x="2144" y="227075"/>
                  </a:lnTo>
                  <a:lnTo>
                    <a:pt x="3853" y="227879"/>
                  </a:lnTo>
                  <a:lnTo>
                    <a:pt x="5802" y="227603"/>
                  </a:lnTo>
                  <a:lnTo>
                    <a:pt x="10133" y="225131"/>
                  </a:lnTo>
                  <a:lnTo>
                    <a:pt x="11613" y="223337"/>
                  </a:lnTo>
                  <a:lnTo>
                    <a:pt x="16150" y="214625"/>
                  </a:lnTo>
                  <a:lnTo>
                    <a:pt x="24622" y="205090"/>
                  </a:lnTo>
                  <a:lnTo>
                    <a:pt x="47996" y="188907"/>
                  </a:lnTo>
                  <a:lnTo>
                    <a:pt x="55763" y="186624"/>
                  </a:lnTo>
                  <a:lnTo>
                    <a:pt x="60741" y="186091"/>
                  </a:lnTo>
                  <a:lnTo>
                    <a:pt x="63203" y="187572"/>
                  </a:lnTo>
                  <a:lnTo>
                    <a:pt x="70548" y="197409"/>
                  </a:lnTo>
                  <a:lnTo>
                    <a:pt x="87606" y="229602"/>
                  </a:lnTo>
                  <a:lnTo>
                    <a:pt x="97073" y="244126"/>
                  </a:lnTo>
                  <a:lnTo>
                    <a:pt x="104798" y="252222"/>
                  </a:lnTo>
                  <a:lnTo>
                    <a:pt x="110936" y="255820"/>
                  </a:lnTo>
                  <a:lnTo>
                    <a:pt x="118954" y="257846"/>
                  </a:lnTo>
                  <a:lnTo>
                    <a:pt x="130346" y="254569"/>
                  </a:lnTo>
                  <a:lnTo>
                    <a:pt x="144001" y="248458"/>
                  </a:lnTo>
                  <a:lnTo>
                    <a:pt x="151352" y="241704"/>
                  </a:lnTo>
                  <a:lnTo>
                    <a:pt x="160052" y="226613"/>
                  </a:lnTo>
                  <a:lnTo>
                    <a:pt x="177756" y="192589"/>
                  </a:lnTo>
                  <a:lnTo>
                    <a:pt x="185910" y="170132"/>
                  </a:lnTo>
                  <a:lnTo>
                    <a:pt x="191240" y="136039"/>
                  </a:lnTo>
                  <a:lnTo>
                    <a:pt x="195990" y="101744"/>
                  </a:lnTo>
                  <a:lnTo>
                    <a:pt x="196928" y="69543"/>
                  </a:lnTo>
                  <a:lnTo>
                    <a:pt x="197114" y="39739"/>
                  </a:lnTo>
                  <a:lnTo>
                    <a:pt x="197150" y="18162"/>
                  </a:lnTo>
                  <a:lnTo>
                    <a:pt x="194991" y="11674"/>
                  </a:lnTo>
                  <a:lnTo>
                    <a:pt x="192138" y="6086"/>
                  </a:lnTo>
                  <a:lnTo>
                    <a:pt x="190870" y="897"/>
                  </a:lnTo>
                  <a:lnTo>
                    <a:pt x="189720" y="0"/>
                  </a:lnTo>
                  <a:lnTo>
                    <a:pt x="188142" y="214"/>
                  </a:lnTo>
                  <a:lnTo>
                    <a:pt x="186279" y="1168"/>
                  </a:lnTo>
                  <a:lnTo>
                    <a:pt x="185037" y="2616"/>
                  </a:lnTo>
                  <a:lnTo>
                    <a:pt x="174753" y="33688"/>
                  </a:lnTo>
                  <a:lnTo>
                    <a:pt x="169962" y="58942"/>
                  </a:lnTo>
                  <a:lnTo>
                    <a:pt x="168543" y="89959"/>
                  </a:lnTo>
                  <a:lnTo>
                    <a:pt x="168122" y="119707"/>
                  </a:lnTo>
                  <a:lnTo>
                    <a:pt x="171857" y="154963"/>
                  </a:lnTo>
                  <a:lnTo>
                    <a:pt x="185116" y="189975"/>
                  </a:lnTo>
                  <a:lnTo>
                    <a:pt x="192329" y="201097"/>
                  </a:lnTo>
                  <a:lnTo>
                    <a:pt x="195562" y="203256"/>
                  </a:lnTo>
                  <a:lnTo>
                    <a:pt x="207867" y="206295"/>
                  </a:lnTo>
                  <a:lnTo>
                    <a:pt x="231369" y="207406"/>
                  </a:lnTo>
                  <a:lnTo>
                    <a:pt x="255763" y="201710"/>
                  </a:lnTo>
                  <a:lnTo>
                    <a:pt x="291745" y="186600"/>
                  </a:lnTo>
                  <a:lnTo>
                    <a:pt x="306712" y="18566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32" name="SMARTInkShape-2706"/>
            <p:cNvSpPr/>
            <p:nvPr>
              <p:custDataLst>
                <p:tags r:id="rId118"/>
              </p:custDataLst>
            </p:nvPr>
          </p:nvSpPr>
          <p:spPr>
            <a:xfrm>
              <a:off x="7931807" y="5832278"/>
              <a:ext cx="196540" cy="452894"/>
            </a:xfrm>
            <a:custGeom>
              <a:avLst/>
              <a:gdLst/>
              <a:ahLst/>
              <a:cxnLst/>
              <a:rect l="0" t="0" r="0" b="0"/>
              <a:pathLst>
                <a:path w="196540" h="452894">
                  <a:moveTo>
                    <a:pt x="50934" y="441441"/>
                  </a:moveTo>
                  <a:lnTo>
                    <a:pt x="50934" y="441441"/>
                  </a:lnTo>
                  <a:lnTo>
                    <a:pt x="50934" y="447729"/>
                  </a:lnTo>
                  <a:lnTo>
                    <a:pt x="50123" y="448067"/>
                  </a:lnTo>
                  <a:lnTo>
                    <a:pt x="47056" y="448443"/>
                  </a:lnTo>
                  <a:lnTo>
                    <a:pt x="45915" y="449355"/>
                  </a:lnTo>
                  <a:lnTo>
                    <a:pt x="44646" y="452532"/>
                  </a:lnTo>
                  <a:lnTo>
                    <a:pt x="44308" y="452893"/>
                  </a:lnTo>
                  <a:lnTo>
                    <a:pt x="44081" y="452321"/>
                  </a:lnTo>
                  <a:lnTo>
                    <a:pt x="43931" y="451129"/>
                  </a:lnTo>
                  <a:lnTo>
                    <a:pt x="37859" y="443384"/>
                  </a:lnTo>
                  <a:lnTo>
                    <a:pt x="33491" y="438788"/>
                  </a:lnTo>
                  <a:lnTo>
                    <a:pt x="24076" y="416751"/>
                  </a:lnTo>
                  <a:lnTo>
                    <a:pt x="14400" y="381983"/>
                  </a:lnTo>
                  <a:lnTo>
                    <a:pt x="7108" y="353492"/>
                  </a:lnTo>
                  <a:lnTo>
                    <a:pt x="1972" y="322330"/>
                  </a:lnTo>
                  <a:lnTo>
                    <a:pt x="771" y="298426"/>
                  </a:lnTo>
                  <a:lnTo>
                    <a:pt x="237" y="271572"/>
                  </a:lnTo>
                  <a:lnTo>
                    <a:pt x="0" y="245571"/>
                  </a:lnTo>
                  <a:lnTo>
                    <a:pt x="706" y="220491"/>
                  </a:lnTo>
                  <a:lnTo>
                    <a:pt x="3724" y="195818"/>
                  </a:lnTo>
                  <a:lnTo>
                    <a:pt x="9935" y="171327"/>
                  </a:lnTo>
                  <a:lnTo>
                    <a:pt x="18105" y="146918"/>
                  </a:lnTo>
                  <a:lnTo>
                    <a:pt x="31829" y="111175"/>
                  </a:lnTo>
                  <a:lnTo>
                    <a:pt x="46175" y="80477"/>
                  </a:lnTo>
                  <a:lnTo>
                    <a:pt x="61516" y="56414"/>
                  </a:lnTo>
                  <a:lnTo>
                    <a:pt x="97328" y="23100"/>
                  </a:lnTo>
                  <a:lnTo>
                    <a:pt x="116616" y="9839"/>
                  </a:lnTo>
                  <a:lnTo>
                    <a:pt x="143118" y="223"/>
                  </a:lnTo>
                  <a:lnTo>
                    <a:pt x="153038" y="0"/>
                  </a:lnTo>
                  <a:lnTo>
                    <a:pt x="180220" y="5111"/>
                  </a:lnTo>
                  <a:lnTo>
                    <a:pt x="191705" y="13339"/>
                  </a:lnTo>
                  <a:lnTo>
                    <a:pt x="194649" y="20166"/>
                  </a:lnTo>
                  <a:lnTo>
                    <a:pt x="196539" y="37773"/>
                  </a:lnTo>
                  <a:lnTo>
                    <a:pt x="194633" y="45092"/>
                  </a:lnTo>
                  <a:lnTo>
                    <a:pt x="192989" y="48179"/>
                  </a:lnTo>
                  <a:lnTo>
                    <a:pt x="186113" y="80432"/>
                  </a:lnTo>
                  <a:lnTo>
                    <a:pt x="179621" y="95533"/>
                  </a:lnTo>
                  <a:lnTo>
                    <a:pt x="172778" y="103222"/>
                  </a:lnTo>
                  <a:lnTo>
                    <a:pt x="148509" y="124055"/>
                  </a:lnTo>
                  <a:lnTo>
                    <a:pt x="140044" y="126951"/>
                  </a:lnTo>
                  <a:lnTo>
                    <a:pt x="131612" y="127378"/>
                  </a:lnTo>
                  <a:lnTo>
                    <a:pt x="131302" y="121100"/>
                  </a:lnTo>
                  <a:lnTo>
                    <a:pt x="138576" y="11278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33" name="SMARTInkShape-2707"/>
            <p:cNvSpPr/>
            <p:nvPr>
              <p:custDataLst>
                <p:tags r:id="rId119"/>
              </p:custDataLst>
            </p:nvPr>
          </p:nvSpPr>
          <p:spPr>
            <a:xfrm>
              <a:off x="8209459" y="5514480"/>
              <a:ext cx="54740" cy="182262"/>
            </a:xfrm>
            <a:custGeom>
              <a:avLst/>
              <a:gdLst/>
              <a:ahLst/>
              <a:cxnLst/>
              <a:rect l="0" t="0" r="0" b="0"/>
              <a:pathLst>
                <a:path w="54740" h="182262">
                  <a:moveTo>
                    <a:pt x="28905" y="14279"/>
                  </a:moveTo>
                  <a:lnTo>
                    <a:pt x="28905" y="14279"/>
                  </a:lnTo>
                  <a:lnTo>
                    <a:pt x="25028" y="14279"/>
                  </a:lnTo>
                  <a:lnTo>
                    <a:pt x="23886" y="13469"/>
                  </a:lnTo>
                  <a:lnTo>
                    <a:pt x="23124" y="12116"/>
                  </a:lnTo>
                  <a:lnTo>
                    <a:pt x="22617" y="10403"/>
                  </a:lnTo>
                  <a:lnTo>
                    <a:pt x="21467" y="9261"/>
                  </a:lnTo>
                  <a:lnTo>
                    <a:pt x="18026" y="7991"/>
                  </a:lnTo>
                  <a:lnTo>
                    <a:pt x="16783" y="6842"/>
                  </a:lnTo>
                  <a:lnTo>
                    <a:pt x="14625" y="778"/>
                  </a:lnTo>
                  <a:lnTo>
                    <a:pt x="12279" y="164"/>
                  </a:lnTo>
                  <a:lnTo>
                    <a:pt x="10518" y="0"/>
                  </a:lnTo>
                  <a:lnTo>
                    <a:pt x="9343" y="703"/>
                  </a:lnTo>
                  <a:lnTo>
                    <a:pt x="8560" y="1983"/>
                  </a:lnTo>
                  <a:lnTo>
                    <a:pt x="7303" y="5990"/>
                  </a:lnTo>
                  <a:lnTo>
                    <a:pt x="4968" y="6538"/>
                  </a:lnTo>
                  <a:lnTo>
                    <a:pt x="3209" y="6684"/>
                  </a:lnTo>
                  <a:lnTo>
                    <a:pt x="2037" y="7593"/>
                  </a:lnTo>
                  <a:lnTo>
                    <a:pt x="0" y="13240"/>
                  </a:lnTo>
                  <a:lnTo>
                    <a:pt x="708" y="13586"/>
                  </a:lnTo>
                  <a:lnTo>
                    <a:pt x="6006" y="14189"/>
                  </a:lnTo>
                  <a:lnTo>
                    <a:pt x="12631" y="9243"/>
                  </a:lnTo>
                  <a:lnTo>
                    <a:pt x="17073" y="7984"/>
                  </a:lnTo>
                  <a:lnTo>
                    <a:pt x="19395" y="8460"/>
                  </a:lnTo>
                  <a:lnTo>
                    <a:pt x="28951" y="12890"/>
                  </a:lnTo>
                  <a:lnTo>
                    <a:pt x="31370" y="13354"/>
                  </a:lnTo>
                  <a:lnTo>
                    <a:pt x="38652" y="17883"/>
                  </a:lnTo>
                  <a:lnTo>
                    <a:pt x="45950" y="24364"/>
                  </a:lnTo>
                  <a:lnTo>
                    <a:pt x="48653" y="31206"/>
                  </a:lnTo>
                  <a:lnTo>
                    <a:pt x="54739" y="53537"/>
                  </a:lnTo>
                  <a:lnTo>
                    <a:pt x="51267" y="89115"/>
                  </a:lnTo>
                  <a:lnTo>
                    <a:pt x="48741" y="122505"/>
                  </a:lnTo>
                  <a:lnTo>
                    <a:pt x="39181" y="157740"/>
                  </a:lnTo>
                  <a:lnTo>
                    <a:pt x="28905" y="1822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34" name="SMARTInkShape-2708"/>
            <p:cNvSpPr/>
            <p:nvPr>
              <p:custDataLst>
                <p:tags r:id="rId120"/>
              </p:custDataLst>
            </p:nvPr>
          </p:nvSpPr>
          <p:spPr>
            <a:xfrm>
              <a:off x="8311835" y="5704044"/>
              <a:ext cx="94374" cy="321226"/>
            </a:xfrm>
            <a:custGeom>
              <a:avLst/>
              <a:gdLst/>
              <a:ahLst/>
              <a:cxnLst/>
              <a:rect l="0" t="0" r="0" b="0"/>
              <a:pathLst>
                <a:path w="94374" h="321226">
                  <a:moveTo>
                    <a:pt x="87207" y="0"/>
                  </a:moveTo>
                  <a:lnTo>
                    <a:pt x="87207" y="0"/>
                  </a:lnTo>
                  <a:lnTo>
                    <a:pt x="83329" y="0"/>
                  </a:lnTo>
                  <a:lnTo>
                    <a:pt x="79261" y="2165"/>
                  </a:lnTo>
                  <a:lnTo>
                    <a:pt x="70038" y="10166"/>
                  </a:lnTo>
                  <a:lnTo>
                    <a:pt x="44903" y="44028"/>
                  </a:lnTo>
                  <a:lnTo>
                    <a:pt x="23131" y="75218"/>
                  </a:lnTo>
                  <a:lnTo>
                    <a:pt x="7013" y="109103"/>
                  </a:lnTo>
                  <a:lnTo>
                    <a:pt x="2875" y="119090"/>
                  </a:lnTo>
                  <a:lnTo>
                    <a:pt x="0" y="139733"/>
                  </a:lnTo>
                  <a:lnTo>
                    <a:pt x="1922" y="145418"/>
                  </a:lnTo>
                  <a:lnTo>
                    <a:pt x="9767" y="155680"/>
                  </a:lnTo>
                  <a:lnTo>
                    <a:pt x="16542" y="158456"/>
                  </a:lnTo>
                  <a:lnTo>
                    <a:pt x="24152" y="160502"/>
                  </a:lnTo>
                  <a:lnTo>
                    <a:pt x="33809" y="165405"/>
                  </a:lnTo>
                  <a:lnTo>
                    <a:pt x="70266" y="174169"/>
                  </a:lnTo>
                  <a:lnTo>
                    <a:pt x="77784" y="176953"/>
                  </a:lnTo>
                  <a:lnTo>
                    <a:pt x="89223" y="185352"/>
                  </a:lnTo>
                  <a:lnTo>
                    <a:pt x="92161" y="190038"/>
                  </a:lnTo>
                  <a:lnTo>
                    <a:pt x="94046" y="199659"/>
                  </a:lnTo>
                  <a:lnTo>
                    <a:pt x="94373" y="206942"/>
                  </a:lnTo>
                  <a:lnTo>
                    <a:pt x="84332" y="231706"/>
                  </a:lnTo>
                  <a:lnTo>
                    <a:pt x="61079" y="265386"/>
                  </a:lnTo>
                  <a:lnTo>
                    <a:pt x="44463" y="289710"/>
                  </a:lnTo>
                  <a:lnTo>
                    <a:pt x="24927" y="311332"/>
                  </a:lnTo>
                  <a:lnTo>
                    <a:pt x="23009" y="316359"/>
                  </a:lnTo>
                  <a:lnTo>
                    <a:pt x="21686" y="318025"/>
                  </a:lnTo>
                  <a:lnTo>
                    <a:pt x="14512" y="321225"/>
                  </a:lnTo>
                  <a:lnTo>
                    <a:pt x="14172" y="31405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39" name="SMARTInkShape-Group514"/>
          <p:cNvGrpSpPr/>
          <p:nvPr/>
        </p:nvGrpSpPr>
        <p:grpSpPr>
          <a:xfrm>
            <a:off x="3830222" y="6266415"/>
            <a:ext cx="413121" cy="313884"/>
            <a:chOff x="3830222" y="6266415"/>
            <a:chExt cx="413121" cy="313884"/>
          </a:xfrm>
        </p:grpSpPr>
        <p:sp>
          <p:nvSpPr>
            <p:cNvPr id="12836" name="SMARTInkShape-2709"/>
            <p:cNvSpPr/>
            <p:nvPr>
              <p:custDataLst>
                <p:tags r:id="rId111"/>
              </p:custDataLst>
            </p:nvPr>
          </p:nvSpPr>
          <p:spPr>
            <a:xfrm>
              <a:off x="3830222" y="6281662"/>
              <a:ext cx="164801" cy="257938"/>
            </a:xfrm>
            <a:custGeom>
              <a:avLst/>
              <a:gdLst/>
              <a:ahLst/>
              <a:cxnLst/>
              <a:rect l="0" t="0" r="0" b="0"/>
              <a:pathLst>
                <a:path w="164801" h="257938">
                  <a:moveTo>
                    <a:pt x="164800" y="43181"/>
                  </a:moveTo>
                  <a:lnTo>
                    <a:pt x="164800" y="43181"/>
                  </a:lnTo>
                  <a:lnTo>
                    <a:pt x="160924" y="43181"/>
                  </a:lnTo>
                  <a:lnTo>
                    <a:pt x="156856" y="41017"/>
                  </a:lnTo>
                  <a:lnTo>
                    <a:pt x="154635" y="39304"/>
                  </a:lnTo>
                  <a:lnTo>
                    <a:pt x="147839" y="37400"/>
                  </a:lnTo>
                  <a:lnTo>
                    <a:pt x="134889" y="34165"/>
                  </a:lnTo>
                  <a:lnTo>
                    <a:pt x="101462" y="18736"/>
                  </a:lnTo>
                  <a:lnTo>
                    <a:pt x="79064" y="2600"/>
                  </a:lnTo>
                  <a:lnTo>
                    <a:pt x="61966" y="0"/>
                  </a:lnTo>
                  <a:lnTo>
                    <a:pt x="53365" y="456"/>
                  </a:lnTo>
                  <a:lnTo>
                    <a:pt x="46837" y="3364"/>
                  </a:lnTo>
                  <a:lnTo>
                    <a:pt x="38599" y="13441"/>
                  </a:lnTo>
                  <a:lnTo>
                    <a:pt x="23634" y="44791"/>
                  </a:lnTo>
                  <a:lnTo>
                    <a:pt x="11431" y="79911"/>
                  </a:lnTo>
                  <a:lnTo>
                    <a:pt x="6289" y="101672"/>
                  </a:lnTo>
                  <a:lnTo>
                    <a:pt x="4551" y="134713"/>
                  </a:lnTo>
                  <a:lnTo>
                    <a:pt x="0" y="166666"/>
                  </a:lnTo>
                  <a:lnTo>
                    <a:pt x="3068" y="196422"/>
                  </a:lnTo>
                  <a:lnTo>
                    <a:pt x="4796" y="226413"/>
                  </a:lnTo>
                  <a:lnTo>
                    <a:pt x="7938" y="233629"/>
                  </a:lnTo>
                  <a:lnTo>
                    <a:pt x="9913" y="235878"/>
                  </a:lnTo>
                  <a:lnTo>
                    <a:pt x="17409" y="239784"/>
                  </a:lnTo>
                  <a:lnTo>
                    <a:pt x="20307" y="237949"/>
                  </a:lnTo>
                  <a:lnTo>
                    <a:pt x="39256" y="223392"/>
                  </a:lnTo>
                  <a:lnTo>
                    <a:pt x="52631" y="200300"/>
                  </a:lnTo>
                  <a:lnTo>
                    <a:pt x="68839" y="166872"/>
                  </a:lnTo>
                  <a:lnTo>
                    <a:pt x="86593" y="133645"/>
                  </a:lnTo>
                  <a:lnTo>
                    <a:pt x="94110" y="122642"/>
                  </a:lnTo>
                  <a:lnTo>
                    <a:pt x="99029" y="119072"/>
                  </a:lnTo>
                  <a:lnTo>
                    <a:pt x="101477" y="118121"/>
                  </a:lnTo>
                  <a:lnTo>
                    <a:pt x="103108" y="118297"/>
                  </a:lnTo>
                  <a:lnTo>
                    <a:pt x="104197" y="119226"/>
                  </a:lnTo>
                  <a:lnTo>
                    <a:pt x="106217" y="122423"/>
                  </a:lnTo>
                  <a:lnTo>
                    <a:pt x="109820" y="126549"/>
                  </a:lnTo>
                  <a:lnTo>
                    <a:pt x="111962" y="133252"/>
                  </a:lnTo>
                  <a:lnTo>
                    <a:pt x="117453" y="168926"/>
                  </a:lnTo>
                  <a:lnTo>
                    <a:pt x="120515" y="201903"/>
                  </a:lnTo>
                  <a:lnTo>
                    <a:pt x="121730" y="227946"/>
                  </a:lnTo>
                  <a:lnTo>
                    <a:pt x="126792" y="241923"/>
                  </a:lnTo>
                  <a:lnTo>
                    <a:pt x="131137" y="248638"/>
                  </a:lnTo>
                  <a:lnTo>
                    <a:pt x="142022" y="256980"/>
                  </a:lnTo>
                  <a:lnTo>
                    <a:pt x="145557" y="257937"/>
                  </a:lnTo>
                  <a:lnTo>
                    <a:pt x="148725" y="257764"/>
                  </a:lnTo>
                  <a:lnTo>
                    <a:pt x="155764" y="255533"/>
                  </a:lnTo>
                  <a:lnTo>
                    <a:pt x="164800" y="2476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37" name="SMARTInkShape-2710"/>
            <p:cNvSpPr/>
            <p:nvPr>
              <p:custDataLst>
                <p:tags r:id="rId112"/>
              </p:custDataLst>
            </p:nvPr>
          </p:nvSpPr>
          <p:spPr>
            <a:xfrm>
              <a:off x="4060758" y="6266415"/>
              <a:ext cx="29211" cy="313884"/>
            </a:xfrm>
            <a:custGeom>
              <a:avLst/>
              <a:gdLst/>
              <a:ahLst/>
              <a:cxnLst/>
              <a:rect l="0" t="0" r="0" b="0"/>
              <a:pathLst>
                <a:path w="29211" h="313884">
                  <a:moveTo>
                    <a:pt x="7300" y="0"/>
                  </a:moveTo>
                  <a:lnTo>
                    <a:pt x="7300" y="0"/>
                  </a:lnTo>
                  <a:lnTo>
                    <a:pt x="2280" y="11661"/>
                  </a:lnTo>
                  <a:lnTo>
                    <a:pt x="130" y="46097"/>
                  </a:lnTo>
                  <a:lnTo>
                    <a:pt x="14" y="81450"/>
                  </a:lnTo>
                  <a:lnTo>
                    <a:pt x="0" y="117557"/>
                  </a:lnTo>
                  <a:lnTo>
                    <a:pt x="2161" y="146278"/>
                  </a:lnTo>
                  <a:lnTo>
                    <a:pt x="5777" y="175346"/>
                  </a:lnTo>
                  <a:lnTo>
                    <a:pt x="9013" y="204517"/>
                  </a:lnTo>
                  <a:lnTo>
                    <a:pt x="13499" y="239577"/>
                  </a:lnTo>
                  <a:lnTo>
                    <a:pt x="20238" y="275180"/>
                  </a:lnTo>
                  <a:lnTo>
                    <a:pt x="22499" y="300758"/>
                  </a:lnTo>
                  <a:lnTo>
                    <a:pt x="29119" y="313883"/>
                  </a:lnTo>
                  <a:lnTo>
                    <a:pt x="29210" y="30674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38" name="SMARTInkShape-2711"/>
            <p:cNvSpPr/>
            <p:nvPr>
              <p:custDataLst>
                <p:tags r:id="rId113"/>
              </p:custDataLst>
            </p:nvPr>
          </p:nvSpPr>
          <p:spPr>
            <a:xfrm>
              <a:off x="4053451" y="6405182"/>
              <a:ext cx="189892" cy="4208"/>
            </a:xfrm>
            <a:custGeom>
              <a:avLst/>
              <a:gdLst/>
              <a:ahLst/>
              <a:cxnLst/>
              <a:rect l="0" t="0" r="0" b="0"/>
              <a:pathLst>
                <a:path w="189892" h="4208">
                  <a:moveTo>
                    <a:pt x="0" y="0"/>
                  </a:moveTo>
                  <a:lnTo>
                    <a:pt x="0" y="0"/>
                  </a:lnTo>
                  <a:lnTo>
                    <a:pt x="3877" y="0"/>
                  </a:lnTo>
                  <a:lnTo>
                    <a:pt x="7944" y="2163"/>
                  </a:lnTo>
                  <a:lnTo>
                    <a:pt x="10165" y="3877"/>
                  </a:lnTo>
                  <a:lnTo>
                    <a:pt x="12457" y="4207"/>
                  </a:lnTo>
                  <a:lnTo>
                    <a:pt x="37947" y="212"/>
                  </a:lnTo>
                  <a:lnTo>
                    <a:pt x="69924" y="19"/>
                  </a:lnTo>
                  <a:lnTo>
                    <a:pt x="102801" y="2"/>
                  </a:lnTo>
                  <a:lnTo>
                    <a:pt x="138839" y="0"/>
                  </a:lnTo>
                  <a:lnTo>
                    <a:pt x="189891"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44" name="SMARTInkShape-Group515"/>
          <p:cNvGrpSpPr/>
          <p:nvPr/>
        </p:nvGrpSpPr>
        <p:grpSpPr>
          <a:xfrm>
            <a:off x="4499115" y="6076524"/>
            <a:ext cx="606043" cy="416301"/>
            <a:chOff x="4499115" y="6076524"/>
            <a:chExt cx="606043" cy="416301"/>
          </a:xfrm>
        </p:grpSpPr>
        <p:sp>
          <p:nvSpPr>
            <p:cNvPr id="12840" name="SMARTInkShape-2712"/>
            <p:cNvSpPr/>
            <p:nvPr>
              <p:custDataLst>
                <p:tags r:id="rId107"/>
              </p:custDataLst>
            </p:nvPr>
          </p:nvSpPr>
          <p:spPr>
            <a:xfrm>
              <a:off x="4688856" y="6076524"/>
              <a:ext cx="416302" cy="387087"/>
            </a:xfrm>
            <a:custGeom>
              <a:avLst/>
              <a:gdLst/>
              <a:ahLst/>
              <a:cxnLst/>
              <a:rect l="0" t="0" r="0" b="0"/>
              <a:pathLst>
                <a:path w="416302" h="387087">
                  <a:moveTo>
                    <a:pt x="0" y="0"/>
                  </a:moveTo>
                  <a:lnTo>
                    <a:pt x="0" y="0"/>
                  </a:lnTo>
                  <a:lnTo>
                    <a:pt x="812" y="21184"/>
                  </a:lnTo>
                  <a:lnTo>
                    <a:pt x="6288" y="51990"/>
                  </a:lnTo>
                  <a:lnTo>
                    <a:pt x="12123" y="86341"/>
                  </a:lnTo>
                  <a:lnTo>
                    <a:pt x="14683" y="114757"/>
                  </a:lnTo>
                  <a:lnTo>
                    <a:pt x="20220" y="144546"/>
                  </a:lnTo>
                  <a:lnTo>
                    <a:pt x="26188" y="177898"/>
                  </a:lnTo>
                  <a:lnTo>
                    <a:pt x="28318" y="207889"/>
                  </a:lnTo>
                  <a:lnTo>
                    <a:pt x="31202" y="242407"/>
                  </a:lnTo>
                  <a:lnTo>
                    <a:pt x="35818" y="278227"/>
                  </a:lnTo>
                  <a:lnTo>
                    <a:pt x="36515" y="313580"/>
                  </a:lnTo>
                  <a:lnTo>
                    <a:pt x="40394" y="310034"/>
                  </a:lnTo>
                  <a:lnTo>
                    <a:pt x="42298" y="306044"/>
                  </a:lnTo>
                  <a:lnTo>
                    <a:pt x="47609" y="275622"/>
                  </a:lnTo>
                  <a:lnTo>
                    <a:pt x="56261" y="247130"/>
                  </a:lnTo>
                  <a:lnTo>
                    <a:pt x="65785" y="213249"/>
                  </a:lnTo>
                  <a:lnTo>
                    <a:pt x="77911" y="181306"/>
                  </a:lnTo>
                  <a:lnTo>
                    <a:pt x="90078" y="159836"/>
                  </a:lnTo>
                  <a:lnTo>
                    <a:pt x="94946" y="156246"/>
                  </a:lnTo>
                  <a:lnTo>
                    <a:pt x="97381" y="155289"/>
                  </a:lnTo>
                  <a:lnTo>
                    <a:pt x="99815" y="155462"/>
                  </a:lnTo>
                  <a:lnTo>
                    <a:pt x="104684" y="157818"/>
                  </a:lnTo>
                  <a:lnTo>
                    <a:pt x="123168" y="174469"/>
                  </a:lnTo>
                  <a:lnTo>
                    <a:pt x="135656" y="198476"/>
                  </a:lnTo>
                  <a:lnTo>
                    <a:pt x="152293" y="233881"/>
                  </a:lnTo>
                  <a:lnTo>
                    <a:pt x="167518" y="270252"/>
                  </a:lnTo>
                  <a:lnTo>
                    <a:pt x="180904" y="305939"/>
                  </a:lnTo>
                  <a:lnTo>
                    <a:pt x="198607" y="329223"/>
                  </a:lnTo>
                  <a:lnTo>
                    <a:pt x="204044" y="332966"/>
                  </a:lnTo>
                  <a:lnTo>
                    <a:pt x="209977" y="334630"/>
                  </a:lnTo>
                  <a:lnTo>
                    <a:pt x="218024" y="335370"/>
                  </a:lnTo>
                  <a:lnTo>
                    <a:pt x="224846" y="333535"/>
                  </a:lnTo>
                  <a:lnTo>
                    <a:pt x="235838" y="325744"/>
                  </a:lnTo>
                  <a:lnTo>
                    <a:pt x="243358" y="314901"/>
                  </a:lnTo>
                  <a:lnTo>
                    <a:pt x="252359" y="290865"/>
                  </a:lnTo>
                  <a:lnTo>
                    <a:pt x="259071" y="259332"/>
                  </a:lnTo>
                  <a:lnTo>
                    <a:pt x="262165" y="228795"/>
                  </a:lnTo>
                  <a:lnTo>
                    <a:pt x="261889" y="210795"/>
                  </a:lnTo>
                  <a:lnTo>
                    <a:pt x="250281" y="175368"/>
                  </a:lnTo>
                  <a:lnTo>
                    <a:pt x="249627" y="170471"/>
                  </a:lnTo>
                  <a:lnTo>
                    <a:pt x="248380" y="167207"/>
                  </a:lnTo>
                  <a:lnTo>
                    <a:pt x="246737" y="165030"/>
                  </a:lnTo>
                  <a:lnTo>
                    <a:pt x="242747" y="162611"/>
                  </a:lnTo>
                  <a:lnTo>
                    <a:pt x="238269" y="161537"/>
                  </a:lnTo>
                  <a:lnTo>
                    <a:pt x="235940" y="162062"/>
                  </a:lnTo>
                  <a:lnTo>
                    <a:pt x="231186" y="164809"/>
                  </a:lnTo>
                  <a:lnTo>
                    <a:pt x="221522" y="179016"/>
                  </a:lnTo>
                  <a:lnTo>
                    <a:pt x="216663" y="188033"/>
                  </a:lnTo>
                  <a:lnTo>
                    <a:pt x="212762" y="218708"/>
                  </a:lnTo>
                  <a:lnTo>
                    <a:pt x="212087" y="246489"/>
                  </a:lnTo>
                  <a:lnTo>
                    <a:pt x="211887" y="275278"/>
                  </a:lnTo>
                  <a:lnTo>
                    <a:pt x="212639" y="303555"/>
                  </a:lnTo>
                  <a:lnTo>
                    <a:pt x="221971" y="338967"/>
                  </a:lnTo>
                  <a:lnTo>
                    <a:pt x="232175" y="364146"/>
                  </a:lnTo>
                  <a:lnTo>
                    <a:pt x="244437" y="375600"/>
                  </a:lnTo>
                  <a:lnTo>
                    <a:pt x="258350" y="383322"/>
                  </a:lnTo>
                  <a:lnTo>
                    <a:pt x="282441" y="386590"/>
                  </a:lnTo>
                  <a:lnTo>
                    <a:pt x="315677" y="379619"/>
                  </a:lnTo>
                  <a:lnTo>
                    <a:pt x="330181" y="374130"/>
                  </a:lnTo>
                  <a:lnTo>
                    <a:pt x="347373" y="371885"/>
                  </a:lnTo>
                  <a:lnTo>
                    <a:pt x="356024" y="367524"/>
                  </a:lnTo>
                  <a:lnTo>
                    <a:pt x="381908" y="365267"/>
                  </a:lnTo>
                  <a:lnTo>
                    <a:pt x="386949" y="367380"/>
                  </a:lnTo>
                  <a:lnTo>
                    <a:pt x="391894" y="370214"/>
                  </a:lnTo>
                  <a:lnTo>
                    <a:pt x="399241" y="372619"/>
                  </a:lnTo>
                  <a:lnTo>
                    <a:pt x="416301" y="38708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41" name="SMARTInkShape-2713"/>
            <p:cNvSpPr/>
            <p:nvPr>
              <p:custDataLst>
                <p:tags r:id="rId108"/>
              </p:custDataLst>
            </p:nvPr>
          </p:nvSpPr>
          <p:spPr>
            <a:xfrm>
              <a:off x="4499115" y="6295629"/>
              <a:ext cx="109404" cy="197196"/>
            </a:xfrm>
            <a:custGeom>
              <a:avLst/>
              <a:gdLst/>
              <a:ahLst/>
              <a:cxnLst/>
              <a:rect l="0" t="0" r="0" b="0"/>
              <a:pathLst>
                <a:path w="109404" h="197196">
                  <a:moveTo>
                    <a:pt x="109403" y="29214"/>
                  </a:moveTo>
                  <a:lnTo>
                    <a:pt x="109403" y="29214"/>
                  </a:lnTo>
                  <a:lnTo>
                    <a:pt x="109403" y="11120"/>
                  </a:lnTo>
                  <a:lnTo>
                    <a:pt x="108591" y="9848"/>
                  </a:lnTo>
                  <a:lnTo>
                    <a:pt x="107239" y="9000"/>
                  </a:lnTo>
                  <a:lnTo>
                    <a:pt x="102400" y="7403"/>
                  </a:lnTo>
                  <a:lnTo>
                    <a:pt x="95837" y="1024"/>
                  </a:lnTo>
                  <a:lnTo>
                    <a:pt x="87820" y="27"/>
                  </a:lnTo>
                  <a:lnTo>
                    <a:pt x="80188" y="0"/>
                  </a:lnTo>
                  <a:lnTo>
                    <a:pt x="80188" y="6289"/>
                  </a:lnTo>
                  <a:lnTo>
                    <a:pt x="81000" y="6627"/>
                  </a:lnTo>
                  <a:lnTo>
                    <a:pt x="87492" y="7304"/>
                  </a:lnTo>
                  <a:lnTo>
                    <a:pt x="62095" y="7304"/>
                  </a:lnTo>
                  <a:lnTo>
                    <a:pt x="42159" y="13592"/>
                  </a:lnTo>
                  <a:lnTo>
                    <a:pt x="36778" y="18484"/>
                  </a:lnTo>
                  <a:lnTo>
                    <a:pt x="14468" y="51677"/>
                  </a:lnTo>
                  <a:lnTo>
                    <a:pt x="10404" y="61108"/>
                  </a:lnTo>
                  <a:lnTo>
                    <a:pt x="1563" y="94960"/>
                  </a:lnTo>
                  <a:lnTo>
                    <a:pt x="0" y="129942"/>
                  </a:lnTo>
                  <a:lnTo>
                    <a:pt x="728" y="140525"/>
                  </a:lnTo>
                  <a:lnTo>
                    <a:pt x="8870" y="173081"/>
                  </a:lnTo>
                  <a:lnTo>
                    <a:pt x="21911" y="189698"/>
                  </a:lnTo>
                  <a:lnTo>
                    <a:pt x="27651" y="195714"/>
                  </a:lnTo>
                  <a:lnTo>
                    <a:pt x="30600" y="196537"/>
                  </a:lnTo>
                  <a:lnTo>
                    <a:pt x="66393" y="197195"/>
                  </a:lnTo>
                  <a:lnTo>
                    <a:pt x="76755" y="197195"/>
                  </a:lnTo>
                  <a:lnTo>
                    <a:pt x="77899" y="196383"/>
                  </a:lnTo>
                  <a:lnTo>
                    <a:pt x="78662" y="195031"/>
                  </a:lnTo>
                  <a:lnTo>
                    <a:pt x="80188" y="189891"/>
                  </a:lnTo>
                  <a:lnTo>
                    <a:pt x="98583" y="189891"/>
                  </a:lnTo>
                  <a:lnTo>
                    <a:pt x="99755" y="189080"/>
                  </a:lnTo>
                  <a:lnTo>
                    <a:pt x="100537" y="187728"/>
                  </a:lnTo>
                  <a:lnTo>
                    <a:pt x="101636" y="181947"/>
                  </a:lnTo>
                  <a:lnTo>
                    <a:pt x="102072" y="169386"/>
                  </a:lnTo>
                  <a:lnTo>
                    <a:pt x="94796" y="16067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42" name="SMARTInkShape-2714"/>
            <p:cNvSpPr/>
            <p:nvPr>
              <p:custDataLst>
                <p:tags r:id="rId109"/>
              </p:custDataLst>
            </p:nvPr>
          </p:nvSpPr>
          <p:spPr>
            <a:xfrm>
              <a:off x="4535482" y="6127657"/>
              <a:ext cx="109554" cy="292123"/>
            </a:xfrm>
            <a:custGeom>
              <a:avLst/>
              <a:gdLst/>
              <a:ahLst/>
              <a:cxnLst/>
              <a:rect l="0" t="0" r="0" b="0"/>
              <a:pathLst>
                <a:path w="109554" h="292123">
                  <a:moveTo>
                    <a:pt x="14607" y="14598"/>
                  </a:moveTo>
                  <a:lnTo>
                    <a:pt x="14607" y="14598"/>
                  </a:lnTo>
                  <a:lnTo>
                    <a:pt x="14607" y="8310"/>
                  </a:lnTo>
                  <a:lnTo>
                    <a:pt x="7605" y="319"/>
                  </a:lnTo>
                  <a:lnTo>
                    <a:pt x="309" y="0"/>
                  </a:lnTo>
                  <a:lnTo>
                    <a:pt x="12" y="31750"/>
                  </a:lnTo>
                  <a:lnTo>
                    <a:pt x="3" y="62799"/>
                  </a:lnTo>
                  <a:lnTo>
                    <a:pt x="1" y="90644"/>
                  </a:lnTo>
                  <a:lnTo>
                    <a:pt x="1" y="119453"/>
                  </a:lnTo>
                  <a:lnTo>
                    <a:pt x="0" y="148547"/>
                  </a:lnTo>
                  <a:lnTo>
                    <a:pt x="3877" y="177726"/>
                  </a:lnTo>
                  <a:lnTo>
                    <a:pt x="7439" y="210834"/>
                  </a:lnTo>
                  <a:lnTo>
                    <a:pt x="12934" y="231797"/>
                  </a:lnTo>
                  <a:lnTo>
                    <a:pt x="22062" y="246973"/>
                  </a:lnTo>
                  <a:lnTo>
                    <a:pt x="38961" y="265274"/>
                  </a:lnTo>
                  <a:lnTo>
                    <a:pt x="45989" y="268022"/>
                  </a:lnTo>
                  <a:lnTo>
                    <a:pt x="53712" y="270056"/>
                  </a:lnTo>
                  <a:lnTo>
                    <a:pt x="65281" y="275809"/>
                  </a:lnTo>
                  <a:lnTo>
                    <a:pt x="79258" y="281063"/>
                  </a:lnTo>
                  <a:lnTo>
                    <a:pt x="94483" y="290113"/>
                  </a:lnTo>
                  <a:lnTo>
                    <a:pt x="109424" y="292122"/>
                  </a:lnTo>
                  <a:lnTo>
                    <a:pt x="109553" y="28482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43" name="SMARTInkShape-2715"/>
            <p:cNvSpPr/>
            <p:nvPr>
              <p:custDataLst>
                <p:tags r:id="rId110"/>
              </p:custDataLst>
            </p:nvPr>
          </p:nvSpPr>
          <p:spPr>
            <a:xfrm>
              <a:off x="4513572" y="6208133"/>
              <a:ext cx="131464" cy="14462"/>
            </a:xfrm>
            <a:custGeom>
              <a:avLst/>
              <a:gdLst/>
              <a:ahLst/>
              <a:cxnLst/>
              <a:rect l="0" t="0" r="0" b="0"/>
              <a:pathLst>
                <a:path w="131464" h="14462">
                  <a:moveTo>
                    <a:pt x="0" y="14461"/>
                  </a:moveTo>
                  <a:lnTo>
                    <a:pt x="0" y="14461"/>
                  </a:lnTo>
                  <a:lnTo>
                    <a:pt x="10880" y="14461"/>
                  </a:lnTo>
                  <a:lnTo>
                    <a:pt x="12122" y="13649"/>
                  </a:lnTo>
                  <a:lnTo>
                    <a:pt x="12951" y="12297"/>
                  </a:lnTo>
                  <a:lnTo>
                    <a:pt x="13503" y="10584"/>
                  </a:lnTo>
                  <a:lnTo>
                    <a:pt x="14683" y="9442"/>
                  </a:lnTo>
                  <a:lnTo>
                    <a:pt x="32831" y="2338"/>
                  </a:lnTo>
                  <a:lnTo>
                    <a:pt x="65801" y="0"/>
                  </a:lnTo>
                  <a:lnTo>
                    <a:pt x="75500" y="730"/>
                  </a:lnTo>
                  <a:lnTo>
                    <a:pt x="109554" y="8874"/>
                  </a:lnTo>
                  <a:lnTo>
                    <a:pt x="123048" y="13725"/>
                  </a:lnTo>
                  <a:lnTo>
                    <a:pt x="131463" y="1446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48" name="SMARTInkShape-Group516"/>
          <p:cNvGrpSpPr/>
          <p:nvPr/>
        </p:nvGrpSpPr>
        <p:grpSpPr>
          <a:xfrm>
            <a:off x="5361244" y="6237625"/>
            <a:ext cx="912476" cy="268739"/>
            <a:chOff x="5361244" y="6237625"/>
            <a:chExt cx="912476" cy="268739"/>
          </a:xfrm>
        </p:grpSpPr>
        <p:sp>
          <p:nvSpPr>
            <p:cNvPr id="12845" name="SMARTInkShape-2716"/>
            <p:cNvSpPr/>
            <p:nvPr>
              <p:custDataLst>
                <p:tags r:id="rId104"/>
              </p:custDataLst>
            </p:nvPr>
          </p:nvSpPr>
          <p:spPr>
            <a:xfrm>
              <a:off x="5791988" y="6266415"/>
              <a:ext cx="481732" cy="239949"/>
            </a:xfrm>
            <a:custGeom>
              <a:avLst/>
              <a:gdLst/>
              <a:ahLst/>
              <a:cxnLst/>
              <a:rect l="0" t="0" r="0" b="0"/>
              <a:pathLst>
                <a:path w="481732" h="239949">
                  <a:moveTo>
                    <a:pt x="7001" y="0"/>
                  </a:moveTo>
                  <a:lnTo>
                    <a:pt x="7001" y="0"/>
                  </a:lnTo>
                  <a:lnTo>
                    <a:pt x="7001" y="34548"/>
                  </a:lnTo>
                  <a:lnTo>
                    <a:pt x="7001" y="66434"/>
                  </a:lnTo>
                  <a:lnTo>
                    <a:pt x="7001" y="97323"/>
                  </a:lnTo>
                  <a:lnTo>
                    <a:pt x="7001" y="131777"/>
                  </a:lnTo>
                  <a:lnTo>
                    <a:pt x="4838" y="141881"/>
                  </a:lnTo>
                  <a:lnTo>
                    <a:pt x="1222" y="152134"/>
                  </a:lnTo>
                  <a:lnTo>
                    <a:pt x="0" y="162867"/>
                  </a:lnTo>
                  <a:lnTo>
                    <a:pt x="711" y="164572"/>
                  </a:lnTo>
                  <a:lnTo>
                    <a:pt x="1997" y="165708"/>
                  </a:lnTo>
                  <a:lnTo>
                    <a:pt x="3664" y="166466"/>
                  </a:lnTo>
                  <a:lnTo>
                    <a:pt x="4778" y="166159"/>
                  </a:lnTo>
                  <a:lnTo>
                    <a:pt x="5519" y="165144"/>
                  </a:lnTo>
                  <a:lnTo>
                    <a:pt x="6563" y="159836"/>
                  </a:lnTo>
                  <a:lnTo>
                    <a:pt x="12003" y="123692"/>
                  </a:lnTo>
                  <a:lnTo>
                    <a:pt x="17880" y="93762"/>
                  </a:lnTo>
                  <a:lnTo>
                    <a:pt x="29063" y="62600"/>
                  </a:lnTo>
                  <a:lnTo>
                    <a:pt x="42557" y="45637"/>
                  </a:lnTo>
                  <a:lnTo>
                    <a:pt x="49314" y="40571"/>
                  </a:lnTo>
                  <a:lnTo>
                    <a:pt x="57679" y="37719"/>
                  </a:lnTo>
                  <a:lnTo>
                    <a:pt x="67776" y="36755"/>
                  </a:lnTo>
                  <a:lnTo>
                    <a:pt x="70239" y="38299"/>
                  </a:lnTo>
                  <a:lnTo>
                    <a:pt x="82464" y="52992"/>
                  </a:lnTo>
                  <a:lnTo>
                    <a:pt x="89773" y="68449"/>
                  </a:lnTo>
                  <a:lnTo>
                    <a:pt x="96167" y="102607"/>
                  </a:lnTo>
                  <a:lnTo>
                    <a:pt x="101186" y="138814"/>
                  </a:lnTo>
                  <a:lnTo>
                    <a:pt x="103962" y="165826"/>
                  </a:lnTo>
                  <a:lnTo>
                    <a:pt x="108555" y="186211"/>
                  </a:lnTo>
                  <a:lnTo>
                    <a:pt x="109244" y="204056"/>
                  </a:lnTo>
                  <a:lnTo>
                    <a:pt x="109253" y="169947"/>
                  </a:lnTo>
                  <a:lnTo>
                    <a:pt x="115032" y="138064"/>
                  </a:lnTo>
                  <a:lnTo>
                    <a:pt x="120131" y="109414"/>
                  </a:lnTo>
                  <a:lnTo>
                    <a:pt x="128953" y="86954"/>
                  </a:lnTo>
                  <a:lnTo>
                    <a:pt x="133697" y="79762"/>
                  </a:lnTo>
                  <a:lnTo>
                    <a:pt x="144807" y="71151"/>
                  </a:lnTo>
                  <a:lnTo>
                    <a:pt x="154501" y="67337"/>
                  </a:lnTo>
                  <a:lnTo>
                    <a:pt x="157271" y="67614"/>
                  </a:lnTo>
                  <a:lnTo>
                    <a:pt x="162512" y="70085"/>
                  </a:lnTo>
                  <a:lnTo>
                    <a:pt x="181269" y="86819"/>
                  </a:lnTo>
                  <a:lnTo>
                    <a:pt x="191001" y="100293"/>
                  </a:lnTo>
                  <a:lnTo>
                    <a:pt x="206226" y="132168"/>
                  </a:lnTo>
                  <a:lnTo>
                    <a:pt x="223790" y="167262"/>
                  </a:lnTo>
                  <a:lnTo>
                    <a:pt x="242043" y="190468"/>
                  </a:lnTo>
                  <a:lnTo>
                    <a:pt x="263948" y="206770"/>
                  </a:lnTo>
                  <a:lnTo>
                    <a:pt x="267564" y="207636"/>
                  </a:lnTo>
                  <a:lnTo>
                    <a:pt x="285857" y="205072"/>
                  </a:lnTo>
                  <a:lnTo>
                    <a:pt x="291345" y="202589"/>
                  </a:lnTo>
                  <a:lnTo>
                    <a:pt x="301480" y="194383"/>
                  </a:lnTo>
                  <a:lnTo>
                    <a:pt x="308852" y="183468"/>
                  </a:lnTo>
                  <a:lnTo>
                    <a:pt x="318482" y="150848"/>
                  </a:lnTo>
                  <a:lnTo>
                    <a:pt x="320715" y="126582"/>
                  </a:lnTo>
                  <a:lnTo>
                    <a:pt x="313596" y="93322"/>
                  </a:lnTo>
                  <a:lnTo>
                    <a:pt x="306369" y="76566"/>
                  </a:lnTo>
                  <a:lnTo>
                    <a:pt x="304772" y="75389"/>
                  </a:lnTo>
                  <a:lnTo>
                    <a:pt x="302897" y="74605"/>
                  </a:lnTo>
                  <a:lnTo>
                    <a:pt x="301645" y="74893"/>
                  </a:lnTo>
                  <a:lnTo>
                    <a:pt x="300811" y="75897"/>
                  </a:lnTo>
                  <a:lnTo>
                    <a:pt x="299074" y="79176"/>
                  </a:lnTo>
                  <a:lnTo>
                    <a:pt x="289075" y="94121"/>
                  </a:lnTo>
                  <a:lnTo>
                    <a:pt x="285433" y="118136"/>
                  </a:lnTo>
                  <a:lnTo>
                    <a:pt x="284713" y="148487"/>
                  </a:lnTo>
                  <a:lnTo>
                    <a:pt x="286753" y="171672"/>
                  </a:lnTo>
                  <a:lnTo>
                    <a:pt x="297000" y="204173"/>
                  </a:lnTo>
                  <a:lnTo>
                    <a:pt x="306504" y="223700"/>
                  </a:lnTo>
                  <a:lnTo>
                    <a:pt x="308919" y="227037"/>
                  </a:lnTo>
                  <a:lnTo>
                    <a:pt x="323950" y="235612"/>
                  </a:lnTo>
                  <a:lnTo>
                    <a:pt x="345009" y="239948"/>
                  </a:lnTo>
                  <a:lnTo>
                    <a:pt x="359890" y="239889"/>
                  </a:lnTo>
                  <a:lnTo>
                    <a:pt x="394229" y="233550"/>
                  </a:lnTo>
                  <a:lnTo>
                    <a:pt x="430472" y="218953"/>
                  </a:lnTo>
                  <a:lnTo>
                    <a:pt x="445174" y="209593"/>
                  </a:lnTo>
                  <a:lnTo>
                    <a:pt x="481731" y="18258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46" name="SMARTInkShape-2717"/>
            <p:cNvSpPr/>
            <p:nvPr>
              <p:custDataLst>
                <p:tags r:id="rId105"/>
              </p:custDataLst>
            </p:nvPr>
          </p:nvSpPr>
          <p:spPr>
            <a:xfrm>
              <a:off x="5616441" y="6281146"/>
              <a:ext cx="116819" cy="167858"/>
            </a:xfrm>
            <a:custGeom>
              <a:avLst/>
              <a:gdLst/>
              <a:ahLst/>
              <a:cxnLst/>
              <a:rect l="0" t="0" r="0" b="0"/>
              <a:pathLst>
                <a:path w="116819" h="167858">
                  <a:moveTo>
                    <a:pt x="109514" y="29091"/>
                  </a:moveTo>
                  <a:lnTo>
                    <a:pt x="109514" y="29091"/>
                  </a:lnTo>
                  <a:lnTo>
                    <a:pt x="109514" y="25212"/>
                  </a:lnTo>
                  <a:lnTo>
                    <a:pt x="108703" y="24071"/>
                  </a:lnTo>
                  <a:lnTo>
                    <a:pt x="107350" y="23309"/>
                  </a:lnTo>
                  <a:lnTo>
                    <a:pt x="105637" y="22803"/>
                  </a:lnTo>
                  <a:lnTo>
                    <a:pt x="94717" y="13976"/>
                  </a:lnTo>
                  <a:lnTo>
                    <a:pt x="85132" y="4646"/>
                  </a:lnTo>
                  <a:lnTo>
                    <a:pt x="78120" y="1995"/>
                  </a:lnTo>
                  <a:lnTo>
                    <a:pt x="52378" y="0"/>
                  </a:lnTo>
                  <a:lnTo>
                    <a:pt x="45439" y="2095"/>
                  </a:lnTo>
                  <a:lnTo>
                    <a:pt x="30495" y="13929"/>
                  </a:lnTo>
                  <a:lnTo>
                    <a:pt x="17745" y="26877"/>
                  </a:lnTo>
                  <a:lnTo>
                    <a:pt x="4928" y="52793"/>
                  </a:lnTo>
                  <a:lnTo>
                    <a:pt x="615" y="85590"/>
                  </a:lnTo>
                  <a:lnTo>
                    <a:pt x="0" y="121490"/>
                  </a:lnTo>
                  <a:lnTo>
                    <a:pt x="2142" y="129126"/>
                  </a:lnTo>
                  <a:lnTo>
                    <a:pt x="3850" y="132298"/>
                  </a:lnTo>
                  <a:lnTo>
                    <a:pt x="5800" y="134413"/>
                  </a:lnTo>
                  <a:lnTo>
                    <a:pt x="17131" y="141963"/>
                  </a:lnTo>
                  <a:lnTo>
                    <a:pt x="19523" y="142479"/>
                  </a:lnTo>
                  <a:lnTo>
                    <a:pt x="21930" y="142012"/>
                  </a:lnTo>
                  <a:lnTo>
                    <a:pt x="29192" y="137477"/>
                  </a:lnTo>
                  <a:lnTo>
                    <a:pt x="60824" y="106988"/>
                  </a:lnTo>
                  <a:lnTo>
                    <a:pt x="75431" y="86099"/>
                  </a:lnTo>
                  <a:lnTo>
                    <a:pt x="80300" y="82830"/>
                  </a:lnTo>
                  <a:lnTo>
                    <a:pt x="82735" y="81958"/>
                  </a:lnTo>
                  <a:lnTo>
                    <a:pt x="84358" y="80566"/>
                  </a:lnTo>
                  <a:lnTo>
                    <a:pt x="87477" y="73258"/>
                  </a:lnTo>
                  <a:lnTo>
                    <a:pt x="91443" y="76891"/>
                  </a:lnTo>
                  <a:lnTo>
                    <a:pt x="93368" y="80902"/>
                  </a:lnTo>
                  <a:lnTo>
                    <a:pt x="97031" y="107924"/>
                  </a:lnTo>
                  <a:lnTo>
                    <a:pt x="99909" y="114440"/>
                  </a:lnTo>
                  <a:lnTo>
                    <a:pt x="104240" y="143933"/>
                  </a:lnTo>
                  <a:lnTo>
                    <a:pt x="107170" y="149921"/>
                  </a:lnTo>
                  <a:lnTo>
                    <a:pt x="109206" y="158993"/>
                  </a:lnTo>
                  <a:lnTo>
                    <a:pt x="116818" y="16785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47" name="SMARTInkShape-2718"/>
            <p:cNvSpPr/>
            <p:nvPr>
              <p:custDataLst>
                <p:tags r:id="rId106"/>
              </p:custDataLst>
            </p:nvPr>
          </p:nvSpPr>
          <p:spPr>
            <a:xfrm>
              <a:off x="5361244" y="6237625"/>
              <a:ext cx="131000" cy="262502"/>
            </a:xfrm>
            <a:custGeom>
              <a:avLst/>
              <a:gdLst/>
              <a:ahLst/>
              <a:cxnLst/>
              <a:rect l="0" t="0" r="0" b="0"/>
              <a:pathLst>
                <a:path w="131000" h="262502">
                  <a:moveTo>
                    <a:pt x="130999" y="28790"/>
                  </a:moveTo>
                  <a:lnTo>
                    <a:pt x="130999" y="28790"/>
                  </a:lnTo>
                  <a:lnTo>
                    <a:pt x="127122" y="28790"/>
                  </a:lnTo>
                  <a:lnTo>
                    <a:pt x="125980" y="27979"/>
                  </a:lnTo>
                  <a:lnTo>
                    <a:pt x="125218" y="26626"/>
                  </a:lnTo>
                  <a:lnTo>
                    <a:pt x="124711" y="24913"/>
                  </a:lnTo>
                  <a:lnTo>
                    <a:pt x="115884" y="13993"/>
                  </a:lnTo>
                  <a:lnTo>
                    <a:pt x="106553" y="4407"/>
                  </a:lnTo>
                  <a:lnTo>
                    <a:pt x="99576" y="1723"/>
                  </a:lnTo>
                  <a:lnTo>
                    <a:pt x="81872" y="0"/>
                  </a:lnTo>
                  <a:lnTo>
                    <a:pt x="67572" y="3579"/>
                  </a:lnTo>
                  <a:lnTo>
                    <a:pt x="38476" y="16755"/>
                  </a:lnTo>
                  <a:lnTo>
                    <a:pt x="23877" y="31716"/>
                  </a:lnTo>
                  <a:lnTo>
                    <a:pt x="4832" y="62703"/>
                  </a:lnTo>
                  <a:lnTo>
                    <a:pt x="1105" y="77430"/>
                  </a:lnTo>
                  <a:lnTo>
                    <a:pt x="0" y="92072"/>
                  </a:lnTo>
                  <a:lnTo>
                    <a:pt x="1906" y="99654"/>
                  </a:lnTo>
                  <a:lnTo>
                    <a:pt x="9742" y="111135"/>
                  </a:lnTo>
                  <a:lnTo>
                    <a:pt x="19915" y="121216"/>
                  </a:lnTo>
                  <a:lnTo>
                    <a:pt x="32173" y="127769"/>
                  </a:lnTo>
                  <a:lnTo>
                    <a:pt x="68404" y="131766"/>
                  </a:lnTo>
                  <a:lnTo>
                    <a:pt x="77752" y="134878"/>
                  </a:lnTo>
                  <a:lnTo>
                    <a:pt x="80894" y="136845"/>
                  </a:lnTo>
                  <a:lnTo>
                    <a:pt x="98661" y="157844"/>
                  </a:lnTo>
                  <a:lnTo>
                    <a:pt x="100859" y="165130"/>
                  </a:lnTo>
                  <a:lnTo>
                    <a:pt x="101749" y="194765"/>
                  </a:lnTo>
                  <a:lnTo>
                    <a:pt x="95947" y="213897"/>
                  </a:lnTo>
                  <a:lnTo>
                    <a:pt x="81004" y="250205"/>
                  </a:lnTo>
                  <a:lnTo>
                    <a:pt x="72669" y="262375"/>
                  </a:lnTo>
                  <a:lnTo>
                    <a:pt x="86074" y="262501"/>
                  </a:lnTo>
                  <a:lnTo>
                    <a:pt x="94481" y="25519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54" name="SMARTInkShape-Group517"/>
          <p:cNvGrpSpPr/>
          <p:nvPr/>
        </p:nvGrpSpPr>
        <p:grpSpPr>
          <a:xfrm>
            <a:off x="6536645" y="6171469"/>
            <a:ext cx="891030" cy="408500"/>
            <a:chOff x="6536645" y="6171469"/>
            <a:chExt cx="891030" cy="408500"/>
          </a:xfrm>
        </p:grpSpPr>
        <p:sp>
          <p:nvSpPr>
            <p:cNvPr id="12849" name="SMARTInkShape-2719"/>
            <p:cNvSpPr/>
            <p:nvPr>
              <p:custDataLst>
                <p:tags r:id="rId99"/>
              </p:custDataLst>
            </p:nvPr>
          </p:nvSpPr>
          <p:spPr>
            <a:xfrm>
              <a:off x="6770357" y="6178773"/>
              <a:ext cx="525855" cy="299312"/>
            </a:xfrm>
            <a:custGeom>
              <a:avLst/>
              <a:gdLst/>
              <a:ahLst/>
              <a:cxnLst/>
              <a:rect l="0" t="0" r="0" b="0"/>
              <a:pathLst>
                <a:path w="525855" h="299312">
                  <a:moveTo>
                    <a:pt x="0" y="0"/>
                  </a:moveTo>
                  <a:lnTo>
                    <a:pt x="0" y="0"/>
                  </a:lnTo>
                  <a:lnTo>
                    <a:pt x="10166" y="0"/>
                  </a:lnTo>
                  <a:lnTo>
                    <a:pt x="14798" y="2164"/>
                  </a:lnTo>
                  <a:lnTo>
                    <a:pt x="19561" y="5019"/>
                  </a:lnTo>
                  <a:lnTo>
                    <a:pt x="24383" y="6288"/>
                  </a:lnTo>
                  <a:lnTo>
                    <a:pt x="29231" y="11181"/>
                  </a:lnTo>
                  <a:lnTo>
                    <a:pt x="34903" y="17953"/>
                  </a:lnTo>
                  <a:lnTo>
                    <a:pt x="46409" y="27140"/>
                  </a:lnTo>
                  <a:lnTo>
                    <a:pt x="68078" y="63406"/>
                  </a:lnTo>
                  <a:lnTo>
                    <a:pt x="85203" y="97387"/>
                  </a:lnTo>
                  <a:lnTo>
                    <a:pt x="91699" y="111989"/>
                  </a:lnTo>
                  <a:lnTo>
                    <a:pt x="99681" y="146221"/>
                  </a:lnTo>
                  <a:lnTo>
                    <a:pt x="102025" y="182538"/>
                  </a:lnTo>
                  <a:lnTo>
                    <a:pt x="102236" y="216796"/>
                  </a:lnTo>
                  <a:lnTo>
                    <a:pt x="102250" y="232135"/>
                  </a:lnTo>
                  <a:lnTo>
                    <a:pt x="103061" y="232660"/>
                  </a:lnTo>
                  <a:lnTo>
                    <a:pt x="108538" y="233574"/>
                  </a:lnTo>
                  <a:lnTo>
                    <a:pt x="108877" y="232809"/>
                  </a:lnTo>
                  <a:lnTo>
                    <a:pt x="111678" y="216746"/>
                  </a:lnTo>
                  <a:lnTo>
                    <a:pt x="121194" y="188619"/>
                  </a:lnTo>
                  <a:lnTo>
                    <a:pt x="127647" y="153206"/>
                  </a:lnTo>
                  <a:lnTo>
                    <a:pt x="136742" y="122615"/>
                  </a:lnTo>
                  <a:lnTo>
                    <a:pt x="140331" y="103955"/>
                  </a:lnTo>
                  <a:lnTo>
                    <a:pt x="146535" y="90313"/>
                  </a:lnTo>
                  <a:lnTo>
                    <a:pt x="151958" y="83960"/>
                  </a:lnTo>
                  <a:lnTo>
                    <a:pt x="163324" y="76632"/>
                  </a:lnTo>
                  <a:lnTo>
                    <a:pt x="173549" y="73509"/>
                  </a:lnTo>
                  <a:lnTo>
                    <a:pt x="176678" y="75410"/>
                  </a:lnTo>
                  <a:lnTo>
                    <a:pt x="192661" y="91350"/>
                  </a:lnTo>
                  <a:lnTo>
                    <a:pt x="204084" y="111969"/>
                  </a:lnTo>
                  <a:lnTo>
                    <a:pt x="209516" y="132179"/>
                  </a:lnTo>
                  <a:lnTo>
                    <a:pt x="217332" y="168075"/>
                  </a:lnTo>
                  <a:lnTo>
                    <a:pt x="228931" y="204511"/>
                  </a:lnTo>
                  <a:lnTo>
                    <a:pt x="233083" y="238854"/>
                  </a:lnTo>
                  <a:lnTo>
                    <a:pt x="234245" y="248981"/>
                  </a:lnTo>
                  <a:lnTo>
                    <a:pt x="241009" y="262911"/>
                  </a:lnTo>
                  <a:lnTo>
                    <a:pt x="241828" y="230097"/>
                  </a:lnTo>
                  <a:lnTo>
                    <a:pt x="247305" y="196718"/>
                  </a:lnTo>
                  <a:lnTo>
                    <a:pt x="253951" y="163679"/>
                  </a:lnTo>
                  <a:lnTo>
                    <a:pt x="265462" y="130736"/>
                  </a:lnTo>
                  <a:lnTo>
                    <a:pt x="272439" y="120862"/>
                  </a:lnTo>
                  <a:lnTo>
                    <a:pt x="289036" y="106022"/>
                  </a:lnTo>
                  <a:lnTo>
                    <a:pt x="294278" y="103926"/>
                  </a:lnTo>
                  <a:lnTo>
                    <a:pt x="296812" y="104179"/>
                  </a:lnTo>
                  <a:lnTo>
                    <a:pt x="313034" y="112562"/>
                  </a:lnTo>
                  <a:lnTo>
                    <a:pt x="319821" y="121439"/>
                  </a:lnTo>
                  <a:lnTo>
                    <a:pt x="339156" y="153977"/>
                  </a:lnTo>
                  <a:lnTo>
                    <a:pt x="358964" y="189971"/>
                  </a:lnTo>
                  <a:lnTo>
                    <a:pt x="380248" y="224256"/>
                  </a:lnTo>
                  <a:lnTo>
                    <a:pt x="399170" y="244640"/>
                  </a:lnTo>
                  <a:lnTo>
                    <a:pt x="417602" y="257893"/>
                  </a:lnTo>
                  <a:lnTo>
                    <a:pt x="421226" y="258760"/>
                  </a:lnTo>
                  <a:lnTo>
                    <a:pt x="443149" y="255194"/>
                  </a:lnTo>
                  <a:lnTo>
                    <a:pt x="455183" y="249906"/>
                  </a:lnTo>
                  <a:lnTo>
                    <a:pt x="461443" y="245508"/>
                  </a:lnTo>
                  <a:lnTo>
                    <a:pt x="469531" y="234593"/>
                  </a:lnTo>
                  <a:lnTo>
                    <a:pt x="479444" y="201162"/>
                  </a:lnTo>
                  <a:lnTo>
                    <a:pt x="481692" y="171418"/>
                  </a:lnTo>
                  <a:lnTo>
                    <a:pt x="476207" y="138258"/>
                  </a:lnTo>
                  <a:lnTo>
                    <a:pt x="474574" y="125556"/>
                  </a:lnTo>
                  <a:lnTo>
                    <a:pt x="464650" y="104066"/>
                  </a:lnTo>
                  <a:lnTo>
                    <a:pt x="459971" y="98999"/>
                  </a:lnTo>
                  <a:lnTo>
                    <a:pt x="450354" y="91869"/>
                  </a:lnTo>
                  <a:lnTo>
                    <a:pt x="447930" y="91271"/>
                  </a:lnTo>
                  <a:lnTo>
                    <a:pt x="445502" y="91685"/>
                  </a:lnTo>
                  <a:lnTo>
                    <a:pt x="443072" y="92772"/>
                  </a:lnTo>
                  <a:lnTo>
                    <a:pt x="438208" y="98307"/>
                  </a:lnTo>
                  <a:lnTo>
                    <a:pt x="421170" y="133103"/>
                  </a:lnTo>
                  <a:lnTo>
                    <a:pt x="417263" y="161813"/>
                  </a:lnTo>
                  <a:lnTo>
                    <a:pt x="416491" y="195736"/>
                  </a:lnTo>
                  <a:lnTo>
                    <a:pt x="418522" y="218673"/>
                  </a:lnTo>
                  <a:lnTo>
                    <a:pt x="428766" y="250547"/>
                  </a:lnTo>
                  <a:lnTo>
                    <a:pt x="436675" y="269267"/>
                  </a:lnTo>
                  <a:lnTo>
                    <a:pt x="448937" y="280675"/>
                  </a:lnTo>
                  <a:lnTo>
                    <a:pt x="472425" y="294347"/>
                  </a:lnTo>
                  <a:lnTo>
                    <a:pt x="486940" y="297934"/>
                  </a:lnTo>
                  <a:lnTo>
                    <a:pt x="508365" y="299311"/>
                  </a:lnTo>
                  <a:lnTo>
                    <a:pt x="525854" y="29214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50" name="SMARTInkShape-2720"/>
            <p:cNvSpPr/>
            <p:nvPr>
              <p:custDataLst>
                <p:tags r:id="rId100"/>
              </p:custDataLst>
            </p:nvPr>
          </p:nvSpPr>
          <p:spPr>
            <a:xfrm>
              <a:off x="7420370" y="6368664"/>
              <a:ext cx="7305" cy="1"/>
            </a:xfrm>
            <a:custGeom>
              <a:avLst/>
              <a:gdLst/>
              <a:ahLst/>
              <a:cxnLst/>
              <a:rect l="0" t="0" r="0" b="0"/>
              <a:pathLst>
                <a:path w="7305" h="1">
                  <a:moveTo>
                    <a:pt x="0" y="0"/>
                  </a:moveTo>
                  <a:lnTo>
                    <a:pt x="0" y="0"/>
                  </a:lnTo>
                  <a:lnTo>
                    <a:pt x="7304"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51" name="SMARTInkShape-2721"/>
            <p:cNvSpPr/>
            <p:nvPr>
              <p:custDataLst>
                <p:tags r:id="rId101"/>
              </p:custDataLst>
            </p:nvPr>
          </p:nvSpPr>
          <p:spPr>
            <a:xfrm>
              <a:off x="6536645" y="6317540"/>
              <a:ext cx="175286" cy="43822"/>
            </a:xfrm>
            <a:custGeom>
              <a:avLst/>
              <a:gdLst/>
              <a:ahLst/>
              <a:cxnLst/>
              <a:rect l="0" t="0" r="0" b="0"/>
              <a:pathLst>
                <a:path w="175286" h="43822">
                  <a:moveTo>
                    <a:pt x="0" y="43821"/>
                  </a:moveTo>
                  <a:lnTo>
                    <a:pt x="0" y="43821"/>
                  </a:lnTo>
                  <a:lnTo>
                    <a:pt x="3877" y="39943"/>
                  </a:lnTo>
                  <a:lnTo>
                    <a:pt x="7945" y="38040"/>
                  </a:lnTo>
                  <a:lnTo>
                    <a:pt x="10166" y="37533"/>
                  </a:lnTo>
                  <a:lnTo>
                    <a:pt x="35012" y="23924"/>
                  </a:lnTo>
                  <a:lnTo>
                    <a:pt x="69925" y="11863"/>
                  </a:lnTo>
                  <a:lnTo>
                    <a:pt x="106044" y="3826"/>
                  </a:lnTo>
                  <a:lnTo>
                    <a:pt x="142526" y="336"/>
                  </a:lnTo>
                  <a:lnTo>
                    <a:pt x="175285"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52" name="SMARTInkShape-2722"/>
            <p:cNvSpPr/>
            <p:nvPr>
              <p:custDataLst>
                <p:tags r:id="rId102"/>
              </p:custDataLst>
            </p:nvPr>
          </p:nvSpPr>
          <p:spPr>
            <a:xfrm>
              <a:off x="6770357" y="6310237"/>
              <a:ext cx="11512" cy="159073"/>
            </a:xfrm>
            <a:custGeom>
              <a:avLst/>
              <a:gdLst/>
              <a:ahLst/>
              <a:cxnLst/>
              <a:rect l="0" t="0" r="0" b="0"/>
              <a:pathLst>
                <a:path w="11512" h="159073">
                  <a:moveTo>
                    <a:pt x="0" y="0"/>
                  </a:moveTo>
                  <a:lnTo>
                    <a:pt x="0" y="0"/>
                  </a:lnTo>
                  <a:lnTo>
                    <a:pt x="813" y="28468"/>
                  </a:lnTo>
                  <a:lnTo>
                    <a:pt x="6289" y="59291"/>
                  </a:lnTo>
                  <a:lnTo>
                    <a:pt x="7170" y="89278"/>
                  </a:lnTo>
                  <a:lnTo>
                    <a:pt x="7287" y="123563"/>
                  </a:lnTo>
                  <a:lnTo>
                    <a:pt x="7302" y="146663"/>
                  </a:lnTo>
                  <a:lnTo>
                    <a:pt x="9467" y="152555"/>
                  </a:lnTo>
                  <a:lnTo>
                    <a:pt x="11181" y="155262"/>
                  </a:lnTo>
                  <a:lnTo>
                    <a:pt x="11511" y="157067"/>
                  </a:lnTo>
                  <a:lnTo>
                    <a:pt x="10921" y="158270"/>
                  </a:lnTo>
                  <a:lnTo>
                    <a:pt x="9715" y="159072"/>
                  </a:lnTo>
                  <a:lnTo>
                    <a:pt x="8911" y="158795"/>
                  </a:lnTo>
                  <a:lnTo>
                    <a:pt x="8376" y="157800"/>
                  </a:lnTo>
                  <a:lnTo>
                    <a:pt x="7304" y="14607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53" name="SMARTInkShape-2723"/>
            <p:cNvSpPr/>
            <p:nvPr>
              <p:custDataLst>
                <p:tags r:id="rId103"/>
              </p:custDataLst>
            </p:nvPr>
          </p:nvSpPr>
          <p:spPr>
            <a:xfrm>
              <a:off x="6565859" y="6171469"/>
              <a:ext cx="73007" cy="408500"/>
            </a:xfrm>
            <a:custGeom>
              <a:avLst/>
              <a:gdLst/>
              <a:ahLst/>
              <a:cxnLst/>
              <a:rect l="0" t="0" r="0" b="0"/>
              <a:pathLst>
                <a:path w="73007" h="408500">
                  <a:moveTo>
                    <a:pt x="0" y="0"/>
                  </a:moveTo>
                  <a:lnTo>
                    <a:pt x="0" y="0"/>
                  </a:lnTo>
                  <a:lnTo>
                    <a:pt x="0" y="7278"/>
                  </a:lnTo>
                  <a:lnTo>
                    <a:pt x="3878" y="11173"/>
                  </a:lnTo>
                  <a:lnTo>
                    <a:pt x="5782" y="17409"/>
                  </a:lnTo>
                  <a:lnTo>
                    <a:pt x="9334" y="52012"/>
                  </a:lnTo>
                  <a:lnTo>
                    <a:pt x="13566" y="88269"/>
                  </a:lnTo>
                  <a:lnTo>
                    <a:pt x="14299" y="122632"/>
                  </a:lnTo>
                  <a:lnTo>
                    <a:pt x="18393" y="158512"/>
                  </a:lnTo>
                  <a:lnTo>
                    <a:pt x="22512" y="184872"/>
                  </a:lnTo>
                  <a:lnTo>
                    <a:pt x="27047" y="212006"/>
                  </a:lnTo>
                  <a:lnTo>
                    <a:pt x="31768" y="237590"/>
                  </a:lnTo>
                  <a:lnTo>
                    <a:pt x="36571" y="262486"/>
                  </a:lnTo>
                  <a:lnTo>
                    <a:pt x="43838" y="297150"/>
                  </a:lnTo>
                  <a:lnTo>
                    <a:pt x="48966" y="327978"/>
                  </a:lnTo>
                  <a:lnTo>
                    <a:pt x="54576" y="359721"/>
                  </a:lnTo>
                  <a:lnTo>
                    <a:pt x="64378" y="394102"/>
                  </a:lnTo>
                  <a:lnTo>
                    <a:pt x="67295" y="400483"/>
                  </a:lnTo>
                  <a:lnTo>
                    <a:pt x="72700" y="408499"/>
                  </a:lnTo>
                  <a:lnTo>
                    <a:pt x="73006" y="402665"/>
                  </a:lnTo>
                  <a:lnTo>
                    <a:pt x="65732" y="38708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855" name="SMARTInkShape-2724"/>
          <p:cNvSpPr/>
          <p:nvPr>
            <p:custDataLst>
              <p:tags r:id="rId6"/>
            </p:custDataLst>
          </p:nvPr>
        </p:nvSpPr>
        <p:spPr>
          <a:xfrm>
            <a:off x="1630000" y="2892199"/>
            <a:ext cx="1561637" cy="146064"/>
          </a:xfrm>
          <a:custGeom>
            <a:avLst/>
            <a:gdLst/>
            <a:ahLst/>
            <a:cxnLst/>
            <a:rect l="0" t="0" r="0" b="0"/>
            <a:pathLst>
              <a:path w="1561637" h="146064">
                <a:moveTo>
                  <a:pt x="13291" y="7296"/>
                </a:moveTo>
                <a:lnTo>
                  <a:pt x="13291" y="7296"/>
                </a:lnTo>
                <a:lnTo>
                  <a:pt x="9413" y="3419"/>
                </a:lnTo>
                <a:lnTo>
                  <a:pt x="5346" y="1515"/>
                </a:lnTo>
                <a:lnTo>
                  <a:pt x="0" y="293"/>
                </a:lnTo>
                <a:lnTo>
                  <a:pt x="1433" y="126"/>
                </a:lnTo>
                <a:lnTo>
                  <a:pt x="9598" y="0"/>
                </a:lnTo>
                <a:lnTo>
                  <a:pt x="13813" y="2160"/>
                </a:lnTo>
                <a:lnTo>
                  <a:pt x="18392" y="5013"/>
                </a:lnTo>
                <a:lnTo>
                  <a:pt x="27944" y="6845"/>
                </a:lnTo>
                <a:lnTo>
                  <a:pt x="33599" y="7907"/>
                </a:lnTo>
                <a:lnTo>
                  <a:pt x="70063" y="20243"/>
                </a:lnTo>
                <a:lnTo>
                  <a:pt x="80696" y="23575"/>
                </a:lnTo>
                <a:lnTo>
                  <a:pt x="89504" y="26704"/>
                </a:lnTo>
                <a:lnTo>
                  <a:pt x="123059" y="29799"/>
                </a:lnTo>
                <a:lnTo>
                  <a:pt x="153208" y="35466"/>
                </a:lnTo>
                <a:lnTo>
                  <a:pt x="186563" y="36373"/>
                </a:lnTo>
                <a:lnTo>
                  <a:pt x="218486" y="36492"/>
                </a:lnTo>
                <a:lnTo>
                  <a:pt x="247141" y="38671"/>
                </a:lnTo>
                <a:lnTo>
                  <a:pt x="283539" y="43136"/>
                </a:lnTo>
                <a:lnTo>
                  <a:pt x="320041" y="43725"/>
                </a:lnTo>
                <a:lnTo>
                  <a:pt x="354272" y="43796"/>
                </a:lnTo>
                <a:lnTo>
                  <a:pt x="387483" y="45974"/>
                </a:lnTo>
                <a:lnTo>
                  <a:pt x="421183" y="50101"/>
                </a:lnTo>
                <a:lnTo>
                  <a:pt x="457114" y="50916"/>
                </a:lnTo>
                <a:lnTo>
                  <a:pt x="493306" y="51078"/>
                </a:lnTo>
                <a:lnTo>
                  <a:pt x="528016" y="51109"/>
                </a:lnTo>
                <a:lnTo>
                  <a:pt x="561110" y="51116"/>
                </a:lnTo>
                <a:lnTo>
                  <a:pt x="588572" y="51117"/>
                </a:lnTo>
                <a:lnTo>
                  <a:pt x="624768" y="51117"/>
                </a:lnTo>
                <a:lnTo>
                  <a:pt x="652427" y="53281"/>
                </a:lnTo>
                <a:lnTo>
                  <a:pt x="684155" y="56898"/>
                </a:lnTo>
                <a:lnTo>
                  <a:pt x="720080" y="58120"/>
                </a:lnTo>
                <a:lnTo>
                  <a:pt x="756450" y="63380"/>
                </a:lnTo>
                <a:lnTo>
                  <a:pt x="785217" y="65030"/>
                </a:lnTo>
                <a:lnTo>
                  <a:pt x="814298" y="66330"/>
                </a:lnTo>
                <a:lnTo>
                  <a:pt x="842662" y="70683"/>
                </a:lnTo>
                <a:lnTo>
                  <a:pt x="876631" y="72565"/>
                </a:lnTo>
                <a:lnTo>
                  <a:pt x="904772" y="75054"/>
                </a:lnTo>
                <a:lnTo>
                  <a:pt x="939483" y="79289"/>
                </a:lnTo>
                <a:lnTo>
                  <a:pt x="970595" y="85144"/>
                </a:lnTo>
                <a:lnTo>
                  <a:pt x="1004993" y="89307"/>
                </a:lnTo>
                <a:lnTo>
                  <a:pt x="1039349" y="93826"/>
                </a:lnTo>
                <a:lnTo>
                  <a:pt x="1072373" y="99738"/>
                </a:lnTo>
                <a:lnTo>
                  <a:pt x="1107149" y="101747"/>
                </a:lnTo>
                <a:lnTo>
                  <a:pt x="1141580" y="102144"/>
                </a:lnTo>
                <a:lnTo>
                  <a:pt x="1173808" y="107242"/>
                </a:lnTo>
                <a:lnTo>
                  <a:pt x="1203617" y="109090"/>
                </a:lnTo>
                <a:lnTo>
                  <a:pt x="1236826" y="113333"/>
                </a:lnTo>
                <a:lnTo>
                  <a:pt x="1268813" y="116154"/>
                </a:lnTo>
                <a:lnTo>
                  <a:pt x="1298574" y="116712"/>
                </a:lnTo>
                <a:lnTo>
                  <a:pt x="1327897" y="116822"/>
                </a:lnTo>
                <a:lnTo>
                  <a:pt x="1357132" y="121863"/>
                </a:lnTo>
                <a:lnTo>
                  <a:pt x="1386350" y="123700"/>
                </a:lnTo>
                <a:lnTo>
                  <a:pt x="1415565" y="124063"/>
                </a:lnTo>
                <a:lnTo>
                  <a:pt x="1449919" y="129921"/>
                </a:lnTo>
                <a:lnTo>
                  <a:pt x="1483271" y="131321"/>
                </a:lnTo>
                <a:lnTo>
                  <a:pt x="1495970" y="132207"/>
                </a:lnTo>
                <a:lnTo>
                  <a:pt x="1532191" y="138625"/>
                </a:lnTo>
                <a:lnTo>
                  <a:pt x="1561627" y="138759"/>
                </a:lnTo>
                <a:lnTo>
                  <a:pt x="1561636" y="14606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869" name="SMARTInkShape-Group519"/>
          <p:cNvGrpSpPr/>
          <p:nvPr/>
        </p:nvGrpSpPr>
        <p:grpSpPr>
          <a:xfrm>
            <a:off x="3813450" y="2972530"/>
            <a:ext cx="1182019" cy="847209"/>
            <a:chOff x="3813450" y="2972530"/>
            <a:chExt cx="1182019" cy="847209"/>
          </a:xfrm>
        </p:grpSpPr>
        <p:sp>
          <p:nvSpPr>
            <p:cNvPr id="12856" name="SMARTInkShape-2725"/>
            <p:cNvSpPr/>
            <p:nvPr>
              <p:custDataLst>
                <p:tags r:id="rId86"/>
              </p:custDataLst>
            </p:nvPr>
          </p:nvSpPr>
          <p:spPr>
            <a:xfrm>
              <a:off x="4718070" y="3516725"/>
              <a:ext cx="116858" cy="17876"/>
            </a:xfrm>
            <a:custGeom>
              <a:avLst/>
              <a:gdLst/>
              <a:ahLst/>
              <a:cxnLst/>
              <a:rect l="0" t="0" r="0" b="0"/>
              <a:pathLst>
                <a:path w="116858" h="17876">
                  <a:moveTo>
                    <a:pt x="0" y="10872"/>
                  </a:moveTo>
                  <a:lnTo>
                    <a:pt x="0" y="10872"/>
                  </a:lnTo>
                  <a:lnTo>
                    <a:pt x="0" y="17875"/>
                  </a:lnTo>
                  <a:lnTo>
                    <a:pt x="0" y="14209"/>
                  </a:lnTo>
                  <a:lnTo>
                    <a:pt x="812" y="13097"/>
                  </a:lnTo>
                  <a:lnTo>
                    <a:pt x="3877" y="11861"/>
                  </a:lnTo>
                  <a:lnTo>
                    <a:pt x="22742" y="8838"/>
                  </a:lnTo>
                  <a:lnTo>
                    <a:pt x="53631" y="0"/>
                  </a:lnTo>
                  <a:lnTo>
                    <a:pt x="64682" y="89"/>
                  </a:lnTo>
                  <a:lnTo>
                    <a:pt x="98288" y="3365"/>
                  </a:lnTo>
                  <a:lnTo>
                    <a:pt x="116857" y="356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57" name="SMARTInkShape-2726"/>
            <p:cNvSpPr/>
            <p:nvPr>
              <p:custDataLst>
                <p:tags r:id="rId87"/>
              </p:custDataLst>
            </p:nvPr>
          </p:nvSpPr>
          <p:spPr>
            <a:xfrm>
              <a:off x="4900714" y="3410871"/>
              <a:ext cx="94755" cy="178032"/>
            </a:xfrm>
            <a:custGeom>
              <a:avLst/>
              <a:gdLst/>
              <a:ahLst/>
              <a:cxnLst/>
              <a:rect l="0" t="0" r="0" b="0"/>
              <a:pathLst>
                <a:path w="94755" h="178032">
                  <a:moveTo>
                    <a:pt x="65676" y="72906"/>
                  </a:moveTo>
                  <a:lnTo>
                    <a:pt x="65676" y="72906"/>
                  </a:lnTo>
                  <a:lnTo>
                    <a:pt x="65676" y="40270"/>
                  </a:lnTo>
                  <a:lnTo>
                    <a:pt x="64864" y="27169"/>
                  </a:lnTo>
                  <a:lnTo>
                    <a:pt x="59387" y="12431"/>
                  </a:lnTo>
                  <a:lnTo>
                    <a:pt x="58673" y="4854"/>
                  </a:lnTo>
                  <a:lnTo>
                    <a:pt x="57761" y="3193"/>
                  </a:lnTo>
                  <a:lnTo>
                    <a:pt x="56342" y="2085"/>
                  </a:lnTo>
                  <a:lnTo>
                    <a:pt x="52601" y="855"/>
                  </a:lnTo>
                  <a:lnTo>
                    <a:pt x="41211" y="0"/>
                  </a:lnTo>
                  <a:lnTo>
                    <a:pt x="36409" y="2092"/>
                  </a:lnTo>
                  <a:lnTo>
                    <a:pt x="26713" y="10047"/>
                  </a:lnTo>
                  <a:lnTo>
                    <a:pt x="12116" y="34419"/>
                  </a:lnTo>
                  <a:lnTo>
                    <a:pt x="3190" y="59352"/>
                  </a:lnTo>
                  <a:lnTo>
                    <a:pt x="372" y="94955"/>
                  </a:lnTo>
                  <a:lnTo>
                    <a:pt x="0" y="131352"/>
                  </a:lnTo>
                  <a:lnTo>
                    <a:pt x="781" y="145137"/>
                  </a:lnTo>
                  <a:lnTo>
                    <a:pt x="3832" y="156674"/>
                  </a:lnTo>
                  <a:lnTo>
                    <a:pt x="10058" y="165047"/>
                  </a:lnTo>
                  <a:lnTo>
                    <a:pt x="23402" y="177035"/>
                  </a:lnTo>
                  <a:lnTo>
                    <a:pt x="26943" y="178031"/>
                  </a:lnTo>
                  <a:lnTo>
                    <a:pt x="52925" y="174702"/>
                  </a:lnTo>
                  <a:lnTo>
                    <a:pt x="59468" y="171437"/>
                  </a:lnTo>
                  <a:lnTo>
                    <a:pt x="81585" y="151712"/>
                  </a:lnTo>
                  <a:lnTo>
                    <a:pt x="89685" y="136019"/>
                  </a:lnTo>
                  <a:lnTo>
                    <a:pt x="93862" y="114736"/>
                  </a:lnTo>
                  <a:lnTo>
                    <a:pt x="94754" y="93883"/>
                  </a:lnTo>
                  <a:lnTo>
                    <a:pt x="92666" y="88180"/>
                  </a:lnTo>
                  <a:lnTo>
                    <a:pt x="84713" y="77906"/>
                  </a:lnTo>
                  <a:lnTo>
                    <a:pt x="77923" y="75128"/>
                  </a:lnTo>
                  <a:lnTo>
                    <a:pt x="68096" y="73344"/>
                  </a:lnTo>
                  <a:lnTo>
                    <a:pt x="51069" y="8020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58" name="SMARTInkShape-2727"/>
            <p:cNvSpPr/>
            <p:nvPr>
              <p:custDataLst>
                <p:tags r:id="rId88"/>
              </p:custDataLst>
            </p:nvPr>
          </p:nvSpPr>
          <p:spPr>
            <a:xfrm>
              <a:off x="4696160" y="3425375"/>
              <a:ext cx="94947" cy="43795"/>
            </a:xfrm>
            <a:custGeom>
              <a:avLst/>
              <a:gdLst/>
              <a:ahLst/>
              <a:cxnLst/>
              <a:rect l="0" t="0" r="0" b="0"/>
              <a:pathLst>
                <a:path w="94947" h="43795">
                  <a:moveTo>
                    <a:pt x="0" y="7277"/>
                  </a:moveTo>
                  <a:lnTo>
                    <a:pt x="0" y="7277"/>
                  </a:lnTo>
                  <a:lnTo>
                    <a:pt x="0" y="3399"/>
                  </a:lnTo>
                  <a:lnTo>
                    <a:pt x="811" y="2257"/>
                  </a:lnTo>
                  <a:lnTo>
                    <a:pt x="2164" y="1496"/>
                  </a:lnTo>
                  <a:lnTo>
                    <a:pt x="10165" y="274"/>
                  </a:lnTo>
                  <a:lnTo>
                    <a:pt x="24382" y="0"/>
                  </a:lnTo>
                  <a:lnTo>
                    <a:pt x="56455" y="8991"/>
                  </a:lnTo>
                  <a:lnTo>
                    <a:pt x="92633" y="34340"/>
                  </a:lnTo>
                  <a:lnTo>
                    <a:pt x="93403" y="35057"/>
                  </a:lnTo>
                  <a:lnTo>
                    <a:pt x="94260" y="38017"/>
                  </a:lnTo>
                  <a:lnTo>
                    <a:pt x="94946" y="4379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59" name="SMARTInkShape-2728"/>
            <p:cNvSpPr/>
            <p:nvPr>
              <p:custDataLst>
                <p:tags r:id="rId89"/>
              </p:custDataLst>
            </p:nvPr>
          </p:nvSpPr>
          <p:spPr>
            <a:xfrm>
              <a:off x="4572000" y="3556812"/>
              <a:ext cx="14475" cy="182588"/>
            </a:xfrm>
            <a:custGeom>
              <a:avLst/>
              <a:gdLst/>
              <a:ahLst/>
              <a:cxnLst/>
              <a:rect l="0" t="0" r="0" b="0"/>
              <a:pathLst>
                <a:path w="14475" h="182588">
                  <a:moveTo>
                    <a:pt x="7303" y="0"/>
                  </a:moveTo>
                  <a:lnTo>
                    <a:pt x="7303" y="0"/>
                  </a:lnTo>
                  <a:lnTo>
                    <a:pt x="8115" y="18288"/>
                  </a:lnTo>
                  <a:lnTo>
                    <a:pt x="13592" y="41550"/>
                  </a:lnTo>
                  <a:lnTo>
                    <a:pt x="14474" y="73697"/>
                  </a:lnTo>
                  <a:lnTo>
                    <a:pt x="12404" y="95141"/>
                  </a:lnTo>
                  <a:lnTo>
                    <a:pt x="7164" y="130677"/>
                  </a:lnTo>
                  <a:lnTo>
                    <a:pt x="491" y="165627"/>
                  </a:lnTo>
                  <a:lnTo>
                    <a:pt x="0" y="18258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60" name="SMARTInkShape-2729"/>
            <p:cNvSpPr/>
            <p:nvPr>
              <p:custDataLst>
                <p:tags r:id="rId90"/>
              </p:custDataLst>
            </p:nvPr>
          </p:nvSpPr>
          <p:spPr>
            <a:xfrm>
              <a:off x="4273571" y="3461866"/>
              <a:ext cx="6289" cy="36518"/>
            </a:xfrm>
            <a:custGeom>
              <a:avLst/>
              <a:gdLst/>
              <a:ahLst/>
              <a:cxnLst/>
              <a:rect l="0" t="0" r="0" b="0"/>
              <a:pathLst>
                <a:path w="6289" h="36518">
                  <a:moveTo>
                    <a:pt x="6288" y="0"/>
                  </a:moveTo>
                  <a:lnTo>
                    <a:pt x="6288" y="0"/>
                  </a:lnTo>
                  <a:lnTo>
                    <a:pt x="2411" y="3877"/>
                  </a:lnTo>
                  <a:lnTo>
                    <a:pt x="508" y="7944"/>
                  </a:lnTo>
                  <a:lnTo>
                    <a:pt x="0" y="10165"/>
                  </a:lnTo>
                  <a:lnTo>
                    <a:pt x="6288" y="3651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61" name="SMARTInkShape-2730"/>
            <p:cNvSpPr/>
            <p:nvPr>
              <p:custDataLst>
                <p:tags r:id="rId91"/>
              </p:custDataLst>
            </p:nvPr>
          </p:nvSpPr>
          <p:spPr>
            <a:xfrm>
              <a:off x="4272556" y="3308492"/>
              <a:ext cx="7304" cy="14608"/>
            </a:xfrm>
            <a:custGeom>
              <a:avLst/>
              <a:gdLst/>
              <a:ahLst/>
              <a:cxnLst/>
              <a:rect l="0" t="0" r="0" b="0"/>
              <a:pathLst>
                <a:path w="7304" h="14608">
                  <a:moveTo>
                    <a:pt x="0" y="0"/>
                  </a:moveTo>
                  <a:lnTo>
                    <a:pt x="0" y="0"/>
                  </a:lnTo>
                  <a:lnTo>
                    <a:pt x="0" y="6288"/>
                  </a:lnTo>
                  <a:lnTo>
                    <a:pt x="7303" y="1460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62" name="SMARTInkShape-2731"/>
            <p:cNvSpPr/>
            <p:nvPr>
              <p:custDataLst>
                <p:tags r:id="rId92"/>
              </p:custDataLst>
            </p:nvPr>
          </p:nvSpPr>
          <p:spPr>
            <a:xfrm>
              <a:off x="4097406" y="3375362"/>
              <a:ext cx="87509" cy="162435"/>
            </a:xfrm>
            <a:custGeom>
              <a:avLst/>
              <a:gdLst/>
              <a:ahLst/>
              <a:cxnLst/>
              <a:rect l="0" t="0" r="0" b="0"/>
              <a:pathLst>
                <a:path w="87509" h="162435">
                  <a:moveTo>
                    <a:pt x="80204" y="28076"/>
                  </a:moveTo>
                  <a:lnTo>
                    <a:pt x="80204" y="28076"/>
                  </a:lnTo>
                  <a:lnTo>
                    <a:pt x="68558" y="15618"/>
                  </a:lnTo>
                  <a:lnTo>
                    <a:pt x="66913" y="10907"/>
                  </a:lnTo>
                  <a:lnTo>
                    <a:pt x="65663" y="9327"/>
                  </a:lnTo>
                  <a:lnTo>
                    <a:pt x="50852" y="570"/>
                  </a:lnTo>
                  <a:lnTo>
                    <a:pt x="48463" y="0"/>
                  </a:lnTo>
                  <a:lnTo>
                    <a:pt x="46059" y="432"/>
                  </a:lnTo>
                  <a:lnTo>
                    <a:pt x="38799" y="4917"/>
                  </a:lnTo>
                  <a:lnTo>
                    <a:pt x="19190" y="20065"/>
                  </a:lnTo>
                  <a:lnTo>
                    <a:pt x="5035" y="46978"/>
                  </a:lnTo>
                  <a:lnTo>
                    <a:pt x="887" y="72745"/>
                  </a:lnTo>
                  <a:lnTo>
                    <a:pt x="0" y="104648"/>
                  </a:lnTo>
                  <a:lnTo>
                    <a:pt x="5723" y="130212"/>
                  </a:lnTo>
                  <a:lnTo>
                    <a:pt x="14668" y="149568"/>
                  </a:lnTo>
                  <a:lnTo>
                    <a:pt x="20240" y="155919"/>
                  </a:lnTo>
                  <a:lnTo>
                    <a:pt x="28126" y="161447"/>
                  </a:lnTo>
                  <a:lnTo>
                    <a:pt x="31690" y="162434"/>
                  </a:lnTo>
                  <a:lnTo>
                    <a:pt x="34877" y="162281"/>
                  </a:lnTo>
                  <a:lnTo>
                    <a:pt x="48358" y="159088"/>
                  </a:lnTo>
                  <a:lnTo>
                    <a:pt x="53337" y="155822"/>
                  </a:lnTo>
                  <a:lnTo>
                    <a:pt x="77768" y="119803"/>
                  </a:lnTo>
                  <a:lnTo>
                    <a:pt x="84261" y="105748"/>
                  </a:lnTo>
                  <a:lnTo>
                    <a:pt x="87381" y="70896"/>
                  </a:lnTo>
                  <a:lnTo>
                    <a:pt x="87508" y="3537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63" name="SMARTInkShape-2732"/>
            <p:cNvSpPr/>
            <p:nvPr>
              <p:custDataLst>
                <p:tags r:id="rId93"/>
              </p:custDataLst>
            </p:nvPr>
          </p:nvSpPr>
          <p:spPr>
            <a:xfrm>
              <a:off x="3878166" y="3345516"/>
              <a:ext cx="197196" cy="43316"/>
            </a:xfrm>
            <a:custGeom>
              <a:avLst/>
              <a:gdLst/>
              <a:ahLst/>
              <a:cxnLst/>
              <a:rect l="0" t="0" r="0" b="0"/>
              <a:pathLst>
                <a:path w="197196" h="43316">
                  <a:moveTo>
                    <a:pt x="0" y="43315"/>
                  </a:moveTo>
                  <a:lnTo>
                    <a:pt x="0" y="43315"/>
                  </a:lnTo>
                  <a:lnTo>
                    <a:pt x="0" y="30024"/>
                  </a:lnTo>
                  <a:lnTo>
                    <a:pt x="3877" y="25221"/>
                  </a:lnTo>
                  <a:lnTo>
                    <a:pt x="27334" y="11574"/>
                  </a:lnTo>
                  <a:lnTo>
                    <a:pt x="59920" y="3339"/>
                  </a:lnTo>
                  <a:lnTo>
                    <a:pt x="95142" y="0"/>
                  </a:lnTo>
                  <a:lnTo>
                    <a:pt x="116915" y="1808"/>
                  </a:lnTo>
                  <a:lnTo>
                    <a:pt x="138785" y="9647"/>
                  </a:lnTo>
                  <a:lnTo>
                    <a:pt x="172852" y="24875"/>
                  </a:lnTo>
                  <a:lnTo>
                    <a:pt x="197195" y="3601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64" name="SMARTInkShape-2733"/>
            <p:cNvSpPr/>
            <p:nvPr>
              <p:custDataLst>
                <p:tags r:id="rId94"/>
              </p:custDataLst>
            </p:nvPr>
          </p:nvSpPr>
          <p:spPr>
            <a:xfrm>
              <a:off x="4389449" y="3288374"/>
              <a:ext cx="204024" cy="531365"/>
            </a:xfrm>
            <a:custGeom>
              <a:avLst/>
              <a:gdLst/>
              <a:ahLst/>
              <a:cxnLst/>
              <a:rect l="0" t="0" r="0" b="0"/>
              <a:pathLst>
                <a:path w="204024" h="531365">
                  <a:moveTo>
                    <a:pt x="29177" y="531364"/>
                  </a:moveTo>
                  <a:lnTo>
                    <a:pt x="29177" y="531364"/>
                  </a:lnTo>
                  <a:lnTo>
                    <a:pt x="29177" y="496268"/>
                  </a:lnTo>
                  <a:lnTo>
                    <a:pt x="29177" y="464858"/>
                  </a:lnTo>
                  <a:lnTo>
                    <a:pt x="23396" y="429013"/>
                  </a:lnTo>
                  <a:lnTo>
                    <a:pt x="18297" y="396003"/>
                  </a:lnTo>
                  <a:lnTo>
                    <a:pt x="11797" y="367818"/>
                  </a:lnTo>
                  <a:lnTo>
                    <a:pt x="4732" y="338910"/>
                  </a:lnTo>
                  <a:lnTo>
                    <a:pt x="1376" y="309786"/>
                  </a:lnTo>
                  <a:lnTo>
                    <a:pt x="382" y="280598"/>
                  </a:lnTo>
                  <a:lnTo>
                    <a:pt x="87" y="247516"/>
                  </a:lnTo>
                  <a:lnTo>
                    <a:pt x="0" y="215892"/>
                  </a:lnTo>
                  <a:lnTo>
                    <a:pt x="3851" y="185964"/>
                  </a:lnTo>
                  <a:lnTo>
                    <a:pt x="10132" y="156539"/>
                  </a:lnTo>
                  <a:lnTo>
                    <a:pt x="17132" y="127262"/>
                  </a:lnTo>
                  <a:lnTo>
                    <a:pt x="31787" y="94120"/>
                  </a:lnTo>
                  <a:lnTo>
                    <a:pt x="42303" y="71529"/>
                  </a:lnTo>
                  <a:lnTo>
                    <a:pt x="69888" y="38640"/>
                  </a:lnTo>
                  <a:lnTo>
                    <a:pt x="103596" y="14364"/>
                  </a:lnTo>
                  <a:lnTo>
                    <a:pt x="130888" y="2240"/>
                  </a:lnTo>
                  <a:lnTo>
                    <a:pt x="142278" y="0"/>
                  </a:lnTo>
                  <a:lnTo>
                    <a:pt x="152750" y="1168"/>
                  </a:lnTo>
                  <a:lnTo>
                    <a:pt x="176793" y="10770"/>
                  </a:lnTo>
                  <a:lnTo>
                    <a:pt x="183508" y="15422"/>
                  </a:lnTo>
                  <a:lnTo>
                    <a:pt x="194432" y="30852"/>
                  </a:lnTo>
                  <a:lnTo>
                    <a:pt x="201129" y="45570"/>
                  </a:lnTo>
                  <a:lnTo>
                    <a:pt x="204023" y="75135"/>
                  </a:lnTo>
                  <a:lnTo>
                    <a:pt x="194258" y="109117"/>
                  </a:lnTo>
                  <a:lnTo>
                    <a:pt x="184082" y="131411"/>
                  </a:lnTo>
                  <a:lnTo>
                    <a:pt x="171824" y="145695"/>
                  </a:lnTo>
                  <a:lnTo>
                    <a:pt x="140111" y="168488"/>
                  </a:lnTo>
                  <a:lnTo>
                    <a:pt x="106208" y="178218"/>
                  </a:lnTo>
                  <a:lnTo>
                    <a:pt x="71923" y="180644"/>
                  </a:lnTo>
                  <a:lnTo>
                    <a:pt x="46607" y="180787"/>
                  </a:lnTo>
                  <a:lnTo>
                    <a:pt x="42874" y="182955"/>
                  </a:lnTo>
                  <a:lnTo>
                    <a:pt x="36481" y="18809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65" name="SMARTInkShape-2734"/>
            <p:cNvSpPr/>
            <p:nvPr>
              <p:custDataLst>
                <p:tags r:id="rId95"/>
              </p:custDataLst>
            </p:nvPr>
          </p:nvSpPr>
          <p:spPr>
            <a:xfrm>
              <a:off x="4002326" y="3213546"/>
              <a:ext cx="1" cy="255624"/>
            </a:xfrm>
            <a:custGeom>
              <a:avLst/>
              <a:gdLst/>
              <a:ahLst/>
              <a:cxnLst/>
              <a:rect l="0" t="0" r="0" b="0"/>
              <a:pathLst>
                <a:path w="1" h="255624">
                  <a:moveTo>
                    <a:pt x="0" y="0"/>
                  </a:moveTo>
                  <a:lnTo>
                    <a:pt x="0" y="0"/>
                  </a:lnTo>
                  <a:lnTo>
                    <a:pt x="0" y="32018"/>
                  </a:lnTo>
                  <a:lnTo>
                    <a:pt x="0" y="66726"/>
                  </a:lnTo>
                  <a:lnTo>
                    <a:pt x="0" y="102380"/>
                  </a:lnTo>
                  <a:lnTo>
                    <a:pt x="0" y="138785"/>
                  </a:lnTo>
                  <a:lnTo>
                    <a:pt x="0" y="174475"/>
                  </a:lnTo>
                  <a:lnTo>
                    <a:pt x="0" y="206648"/>
                  </a:lnTo>
                  <a:lnTo>
                    <a:pt x="0" y="240821"/>
                  </a:lnTo>
                  <a:lnTo>
                    <a:pt x="0" y="25562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66" name="SMARTInkShape-2735"/>
            <p:cNvSpPr/>
            <p:nvPr>
              <p:custDataLst>
                <p:tags r:id="rId96"/>
              </p:custDataLst>
            </p:nvPr>
          </p:nvSpPr>
          <p:spPr>
            <a:xfrm>
              <a:off x="3813450" y="3242760"/>
              <a:ext cx="20896" cy="270231"/>
            </a:xfrm>
            <a:custGeom>
              <a:avLst/>
              <a:gdLst/>
              <a:ahLst/>
              <a:cxnLst/>
              <a:rect l="0" t="0" r="0" b="0"/>
              <a:pathLst>
                <a:path w="20896" h="270231">
                  <a:moveTo>
                    <a:pt x="6288" y="0"/>
                  </a:moveTo>
                  <a:lnTo>
                    <a:pt x="6288" y="0"/>
                  </a:lnTo>
                  <a:lnTo>
                    <a:pt x="0" y="0"/>
                  </a:lnTo>
                  <a:lnTo>
                    <a:pt x="4205" y="6642"/>
                  </a:lnTo>
                  <a:lnTo>
                    <a:pt x="6207" y="41551"/>
                  </a:lnTo>
                  <a:lnTo>
                    <a:pt x="6281" y="74493"/>
                  </a:lnTo>
                  <a:lnTo>
                    <a:pt x="6287" y="109745"/>
                  </a:lnTo>
                  <a:lnTo>
                    <a:pt x="6288" y="145284"/>
                  </a:lnTo>
                  <a:lnTo>
                    <a:pt x="6288" y="176303"/>
                  </a:lnTo>
                  <a:lnTo>
                    <a:pt x="6288" y="209030"/>
                  </a:lnTo>
                  <a:lnTo>
                    <a:pt x="7100" y="228777"/>
                  </a:lnTo>
                  <a:lnTo>
                    <a:pt x="14202" y="260206"/>
                  </a:lnTo>
                  <a:lnTo>
                    <a:pt x="20895" y="27023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67" name="SMARTInkShape-2736"/>
            <p:cNvSpPr/>
            <p:nvPr>
              <p:custDataLst>
                <p:tags r:id="rId97"/>
              </p:custDataLst>
            </p:nvPr>
          </p:nvSpPr>
          <p:spPr>
            <a:xfrm>
              <a:off x="3995059" y="3083098"/>
              <a:ext cx="394342" cy="64717"/>
            </a:xfrm>
            <a:custGeom>
              <a:avLst/>
              <a:gdLst/>
              <a:ahLst/>
              <a:cxnLst/>
              <a:rect l="0" t="0" r="0" b="0"/>
              <a:pathLst>
                <a:path w="394342" h="64717">
                  <a:moveTo>
                    <a:pt x="29178" y="13592"/>
                  </a:moveTo>
                  <a:lnTo>
                    <a:pt x="29178" y="13592"/>
                  </a:lnTo>
                  <a:lnTo>
                    <a:pt x="25300" y="13592"/>
                  </a:lnTo>
                  <a:lnTo>
                    <a:pt x="24158" y="12780"/>
                  </a:lnTo>
                  <a:lnTo>
                    <a:pt x="23396" y="11428"/>
                  </a:lnTo>
                  <a:lnTo>
                    <a:pt x="22889" y="9715"/>
                  </a:lnTo>
                  <a:lnTo>
                    <a:pt x="21739" y="8573"/>
                  </a:lnTo>
                  <a:lnTo>
                    <a:pt x="18298" y="7304"/>
                  </a:lnTo>
                  <a:lnTo>
                    <a:pt x="0" y="6289"/>
                  </a:lnTo>
                  <a:lnTo>
                    <a:pt x="35500" y="6288"/>
                  </a:lnTo>
                  <a:lnTo>
                    <a:pt x="67266" y="6288"/>
                  </a:lnTo>
                  <a:lnTo>
                    <a:pt x="96031" y="6288"/>
                  </a:lnTo>
                  <a:lnTo>
                    <a:pt x="129965" y="4124"/>
                  </a:lnTo>
                  <a:lnTo>
                    <a:pt x="164229" y="0"/>
                  </a:lnTo>
                  <a:lnTo>
                    <a:pt x="192631" y="3163"/>
                  </a:lnTo>
                  <a:lnTo>
                    <a:pt x="226290" y="5671"/>
                  </a:lnTo>
                  <a:lnTo>
                    <a:pt x="261191" y="6166"/>
                  </a:lnTo>
                  <a:lnTo>
                    <a:pt x="295646" y="10142"/>
                  </a:lnTo>
                  <a:lnTo>
                    <a:pt x="327067" y="12910"/>
                  </a:lnTo>
                  <a:lnTo>
                    <a:pt x="344481" y="14202"/>
                  </a:lnTo>
                  <a:lnTo>
                    <a:pt x="377513" y="22597"/>
                  </a:lnTo>
                  <a:lnTo>
                    <a:pt x="383623" y="25709"/>
                  </a:lnTo>
                  <a:lnTo>
                    <a:pt x="389043" y="27092"/>
                  </a:lnTo>
                  <a:lnTo>
                    <a:pt x="390813" y="28273"/>
                  </a:lnTo>
                  <a:lnTo>
                    <a:pt x="391993" y="29871"/>
                  </a:lnTo>
                  <a:lnTo>
                    <a:pt x="393887" y="34390"/>
                  </a:lnTo>
                  <a:lnTo>
                    <a:pt x="394341" y="55053"/>
                  </a:lnTo>
                  <a:lnTo>
                    <a:pt x="392184" y="58528"/>
                  </a:lnTo>
                  <a:lnTo>
                    <a:pt x="387049" y="6471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68" name="SMARTInkShape-2737"/>
            <p:cNvSpPr/>
            <p:nvPr>
              <p:custDataLst>
                <p:tags r:id="rId98"/>
              </p:custDataLst>
            </p:nvPr>
          </p:nvSpPr>
          <p:spPr>
            <a:xfrm>
              <a:off x="3929291" y="2972530"/>
              <a:ext cx="547761" cy="36519"/>
            </a:xfrm>
            <a:custGeom>
              <a:avLst/>
              <a:gdLst/>
              <a:ahLst/>
              <a:cxnLst/>
              <a:rect l="0" t="0" r="0" b="0"/>
              <a:pathLst>
                <a:path w="547761" h="36519">
                  <a:moveTo>
                    <a:pt x="14607" y="36518"/>
                  </a:moveTo>
                  <a:lnTo>
                    <a:pt x="14607" y="36518"/>
                  </a:lnTo>
                  <a:lnTo>
                    <a:pt x="3727" y="36518"/>
                  </a:lnTo>
                  <a:lnTo>
                    <a:pt x="2485" y="35707"/>
                  </a:lnTo>
                  <a:lnTo>
                    <a:pt x="1656" y="34354"/>
                  </a:lnTo>
                  <a:lnTo>
                    <a:pt x="97" y="29515"/>
                  </a:lnTo>
                  <a:lnTo>
                    <a:pt x="2" y="22219"/>
                  </a:lnTo>
                  <a:lnTo>
                    <a:pt x="0" y="28226"/>
                  </a:lnTo>
                  <a:lnTo>
                    <a:pt x="812" y="28556"/>
                  </a:lnTo>
                  <a:lnTo>
                    <a:pt x="34902" y="29213"/>
                  </a:lnTo>
                  <a:lnTo>
                    <a:pt x="61148" y="28403"/>
                  </a:lnTo>
                  <a:lnTo>
                    <a:pt x="90102" y="22588"/>
                  </a:lnTo>
                  <a:lnTo>
                    <a:pt x="104691" y="21300"/>
                  </a:lnTo>
                  <a:lnTo>
                    <a:pt x="139729" y="14490"/>
                  </a:lnTo>
                  <a:lnTo>
                    <a:pt x="175411" y="8411"/>
                  </a:lnTo>
                  <a:lnTo>
                    <a:pt x="211818" y="7450"/>
                  </a:lnTo>
                  <a:lnTo>
                    <a:pt x="233717" y="5183"/>
                  </a:lnTo>
                  <a:lnTo>
                    <a:pt x="266804" y="1024"/>
                  </a:lnTo>
                  <a:lnTo>
                    <a:pt x="295003" y="304"/>
                  </a:lnTo>
                  <a:lnTo>
                    <a:pt x="328592" y="60"/>
                  </a:lnTo>
                  <a:lnTo>
                    <a:pt x="363479" y="12"/>
                  </a:lnTo>
                  <a:lnTo>
                    <a:pt x="397932" y="3"/>
                  </a:lnTo>
                  <a:lnTo>
                    <a:pt x="430164" y="1"/>
                  </a:lnTo>
                  <a:lnTo>
                    <a:pt x="463449" y="0"/>
                  </a:lnTo>
                  <a:lnTo>
                    <a:pt x="498983" y="812"/>
                  </a:lnTo>
                  <a:lnTo>
                    <a:pt x="527856" y="7003"/>
                  </a:lnTo>
                  <a:lnTo>
                    <a:pt x="535463" y="7214"/>
                  </a:lnTo>
                  <a:lnTo>
                    <a:pt x="540403" y="9428"/>
                  </a:lnTo>
                  <a:lnTo>
                    <a:pt x="547760" y="14605"/>
                  </a:lnTo>
                  <a:lnTo>
                    <a:pt x="543885" y="14607"/>
                  </a:lnTo>
                  <a:lnTo>
                    <a:pt x="539818" y="16771"/>
                  </a:lnTo>
                  <a:lnTo>
                    <a:pt x="535305" y="19626"/>
                  </a:lnTo>
                  <a:lnTo>
                    <a:pt x="527258" y="21610"/>
                  </a:lnTo>
                  <a:lnTo>
                    <a:pt x="518549" y="2191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870" name="SMARTInkShape-2738"/>
          <p:cNvSpPr/>
          <p:nvPr>
            <p:custDataLst>
              <p:tags r:id="rId7"/>
            </p:custDataLst>
          </p:nvPr>
        </p:nvSpPr>
        <p:spPr>
          <a:xfrm>
            <a:off x="4513572" y="4630517"/>
            <a:ext cx="2205662" cy="51037"/>
          </a:xfrm>
          <a:custGeom>
            <a:avLst/>
            <a:gdLst/>
            <a:ahLst/>
            <a:cxnLst/>
            <a:rect l="0" t="0" r="0" b="0"/>
            <a:pathLst>
              <a:path w="2205662" h="51037">
                <a:moveTo>
                  <a:pt x="0" y="51036"/>
                </a:moveTo>
                <a:lnTo>
                  <a:pt x="0" y="51036"/>
                </a:lnTo>
                <a:lnTo>
                  <a:pt x="0" y="44747"/>
                </a:lnTo>
                <a:lnTo>
                  <a:pt x="811" y="44409"/>
                </a:lnTo>
                <a:lnTo>
                  <a:pt x="6288" y="43821"/>
                </a:lnTo>
                <a:lnTo>
                  <a:pt x="12934" y="38731"/>
                </a:lnTo>
                <a:lnTo>
                  <a:pt x="19702" y="37110"/>
                </a:lnTo>
                <a:lnTo>
                  <a:pt x="55318" y="36434"/>
                </a:lnTo>
                <a:lnTo>
                  <a:pt x="75561" y="37241"/>
                </a:lnTo>
                <a:lnTo>
                  <a:pt x="89343" y="42209"/>
                </a:lnTo>
                <a:lnTo>
                  <a:pt x="107454" y="43431"/>
                </a:lnTo>
                <a:lnTo>
                  <a:pt x="141221" y="37088"/>
                </a:lnTo>
                <a:lnTo>
                  <a:pt x="175285" y="36467"/>
                </a:lnTo>
                <a:lnTo>
                  <a:pt x="209367" y="36431"/>
                </a:lnTo>
                <a:lnTo>
                  <a:pt x="244870" y="36429"/>
                </a:lnTo>
                <a:lnTo>
                  <a:pt x="278041" y="36429"/>
                </a:lnTo>
                <a:lnTo>
                  <a:pt x="291554" y="37240"/>
                </a:lnTo>
                <a:lnTo>
                  <a:pt x="322399" y="42717"/>
                </a:lnTo>
                <a:lnTo>
                  <a:pt x="358010" y="43598"/>
                </a:lnTo>
                <a:lnTo>
                  <a:pt x="394408" y="43715"/>
                </a:lnTo>
                <a:lnTo>
                  <a:pt x="425771" y="43729"/>
                </a:lnTo>
                <a:lnTo>
                  <a:pt x="459107" y="43731"/>
                </a:lnTo>
                <a:lnTo>
                  <a:pt x="489947" y="43732"/>
                </a:lnTo>
                <a:lnTo>
                  <a:pt x="524289" y="43732"/>
                </a:lnTo>
                <a:lnTo>
                  <a:pt x="554758" y="43732"/>
                </a:lnTo>
                <a:lnTo>
                  <a:pt x="584641" y="43732"/>
                </a:lnTo>
                <a:lnTo>
                  <a:pt x="620239" y="43732"/>
                </a:lnTo>
                <a:lnTo>
                  <a:pt x="648133" y="43732"/>
                </a:lnTo>
                <a:lnTo>
                  <a:pt x="676957" y="43732"/>
                </a:lnTo>
                <a:lnTo>
                  <a:pt x="706055" y="43732"/>
                </a:lnTo>
                <a:lnTo>
                  <a:pt x="735235" y="43732"/>
                </a:lnTo>
                <a:lnTo>
                  <a:pt x="764438" y="43732"/>
                </a:lnTo>
                <a:lnTo>
                  <a:pt x="793649" y="43732"/>
                </a:lnTo>
                <a:lnTo>
                  <a:pt x="822864" y="43732"/>
                </a:lnTo>
                <a:lnTo>
                  <a:pt x="852076" y="43732"/>
                </a:lnTo>
                <a:lnTo>
                  <a:pt x="881291" y="43732"/>
                </a:lnTo>
                <a:lnTo>
                  <a:pt x="911316" y="43732"/>
                </a:lnTo>
                <a:lnTo>
                  <a:pt x="944738" y="43732"/>
                </a:lnTo>
                <a:lnTo>
                  <a:pt x="975559" y="44543"/>
                </a:lnTo>
                <a:lnTo>
                  <a:pt x="1005250" y="48751"/>
                </a:lnTo>
                <a:lnTo>
                  <a:pt x="1035416" y="50359"/>
                </a:lnTo>
                <a:lnTo>
                  <a:pt x="1068880" y="50835"/>
                </a:lnTo>
                <a:lnTo>
                  <a:pt x="1099714" y="50976"/>
                </a:lnTo>
                <a:lnTo>
                  <a:pt x="1130220" y="51018"/>
                </a:lnTo>
                <a:lnTo>
                  <a:pt x="1164595" y="51031"/>
                </a:lnTo>
                <a:lnTo>
                  <a:pt x="1199666" y="51034"/>
                </a:lnTo>
                <a:lnTo>
                  <a:pt x="1231788" y="50224"/>
                </a:lnTo>
                <a:lnTo>
                  <a:pt x="1265831" y="46016"/>
                </a:lnTo>
                <a:lnTo>
                  <a:pt x="1297648" y="44409"/>
                </a:lnTo>
                <a:lnTo>
                  <a:pt x="1331601" y="43933"/>
                </a:lnTo>
                <a:lnTo>
                  <a:pt x="1363391" y="43791"/>
                </a:lnTo>
                <a:lnTo>
                  <a:pt x="1398147" y="43750"/>
                </a:lnTo>
                <a:lnTo>
                  <a:pt x="1434143" y="42926"/>
                </a:lnTo>
                <a:lnTo>
                  <a:pt x="1470506" y="38714"/>
                </a:lnTo>
                <a:lnTo>
                  <a:pt x="1506166" y="37106"/>
                </a:lnTo>
                <a:lnTo>
                  <a:pt x="1538462" y="36629"/>
                </a:lnTo>
                <a:lnTo>
                  <a:pt x="1572557" y="35676"/>
                </a:lnTo>
                <a:lnTo>
                  <a:pt x="1604389" y="31427"/>
                </a:lnTo>
                <a:lnTo>
                  <a:pt x="1639158" y="29807"/>
                </a:lnTo>
                <a:lnTo>
                  <a:pt x="1674346" y="29327"/>
                </a:lnTo>
                <a:lnTo>
                  <a:pt x="1706502" y="28373"/>
                </a:lnTo>
                <a:lnTo>
                  <a:pt x="1741366" y="24123"/>
                </a:lnTo>
                <a:lnTo>
                  <a:pt x="1776583" y="22504"/>
                </a:lnTo>
                <a:lnTo>
                  <a:pt x="1808748" y="21212"/>
                </a:lnTo>
                <a:lnTo>
                  <a:pt x="1842804" y="16862"/>
                </a:lnTo>
                <a:lnTo>
                  <a:pt x="1873813" y="15213"/>
                </a:lnTo>
                <a:lnTo>
                  <a:pt x="1903558" y="14724"/>
                </a:lnTo>
                <a:lnTo>
                  <a:pt x="1933742" y="14579"/>
                </a:lnTo>
                <a:lnTo>
                  <a:pt x="1966399" y="13724"/>
                </a:lnTo>
                <a:lnTo>
                  <a:pt x="2002231" y="8741"/>
                </a:lnTo>
                <a:lnTo>
                  <a:pt x="2036448" y="7516"/>
                </a:lnTo>
                <a:lnTo>
                  <a:pt x="2071670" y="7274"/>
                </a:lnTo>
                <a:lnTo>
                  <a:pt x="2106505" y="7222"/>
                </a:lnTo>
                <a:lnTo>
                  <a:pt x="2138172" y="1435"/>
                </a:lnTo>
                <a:lnTo>
                  <a:pt x="2167622" y="0"/>
                </a:lnTo>
                <a:lnTo>
                  <a:pt x="2174688" y="2115"/>
                </a:lnTo>
                <a:lnTo>
                  <a:pt x="2180534" y="4948"/>
                </a:lnTo>
                <a:lnTo>
                  <a:pt x="2188388" y="7354"/>
                </a:lnTo>
                <a:lnTo>
                  <a:pt x="2205661" y="2182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878" name="SMARTInkShape-Group521"/>
          <p:cNvGrpSpPr/>
          <p:nvPr/>
        </p:nvGrpSpPr>
        <p:grpSpPr>
          <a:xfrm>
            <a:off x="6843395" y="4184914"/>
            <a:ext cx="854510" cy="415962"/>
            <a:chOff x="6843395" y="4184914"/>
            <a:chExt cx="854510" cy="415962"/>
          </a:xfrm>
        </p:grpSpPr>
        <p:sp>
          <p:nvSpPr>
            <p:cNvPr id="12871" name="SMARTInkShape-2739"/>
            <p:cNvSpPr/>
            <p:nvPr>
              <p:custDataLst>
                <p:tags r:id="rId79"/>
              </p:custDataLst>
            </p:nvPr>
          </p:nvSpPr>
          <p:spPr>
            <a:xfrm>
              <a:off x="7610262" y="4206824"/>
              <a:ext cx="51126" cy="350570"/>
            </a:xfrm>
            <a:custGeom>
              <a:avLst/>
              <a:gdLst/>
              <a:ahLst/>
              <a:cxnLst/>
              <a:rect l="0" t="0" r="0" b="0"/>
              <a:pathLst>
                <a:path w="51126" h="350570">
                  <a:moveTo>
                    <a:pt x="51125" y="0"/>
                  </a:moveTo>
                  <a:lnTo>
                    <a:pt x="51125" y="0"/>
                  </a:lnTo>
                  <a:lnTo>
                    <a:pt x="51125" y="3877"/>
                  </a:lnTo>
                  <a:lnTo>
                    <a:pt x="48960" y="7945"/>
                  </a:lnTo>
                  <a:lnTo>
                    <a:pt x="47247" y="10166"/>
                  </a:lnTo>
                  <a:lnTo>
                    <a:pt x="45344" y="16961"/>
                  </a:lnTo>
                  <a:lnTo>
                    <a:pt x="42109" y="29912"/>
                  </a:lnTo>
                  <a:lnTo>
                    <a:pt x="39003" y="40074"/>
                  </a:lnTo>
                  <a:lnTo>
                    <a:pt x="36845" y="73504"/>
                  </a:lnTo>
                  <a:lnTo>
                    <a:pt x="31563" y="107361"/>
                  </a:lnTo>
                  <a:lnTo>
                    <a:pt x="29678" y="140498"/>
                  </a:lnTo>
                  <a:lnTo>
                    <a:pt x="27187" y="168494"/>
                  </a:lnTo>
                  <a:lnTo>
                    <a:pt x="21310" y="199511"/>
                  </a:lnTo>
                  <a:lnTo>
                    <a:pt x="16593" y="232235"/>
                  </a:lnTo>
                  <a:lnTo>
                    <a:pt x="13032" y="262489"/>
                  </a:lnTo>
                  <a:lnTo>
                    <a:pt x="6837" y="294175"/>
                  </a:lnTo>
                  <a:lnTo>
                    <a:pt x="900" y="326552"/>
                  </a:lnTo>
                  <a:lnTo>
                    <a:pt x="0" y="35056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72" name="SMARTInkShape-2740"/>
            <p:cNvSpPr/>
            <p:nvPr>
              <p:custDataLst>
                <p:tags r:id="rId80"/>
              </p:custDataLst>
            </p:nvPr>
          </p:nvSpPr>
          <p:spPr>
            <a:xfrm>
              <a:off x="7537353" y="4243431"/>
              <a:ext cx="160552" cy="145678"/>
            </a:xfrm>
            <a:custGeom>
              <a:avLst/>
              <a:gdLst/>
              <a:ahLst/>
              <a:cxnLst/>
              <a:rect l="0" t="0" r="0" b="0"/>
              <a:pathLst>
                <a:path w="160552" h="145678">
                  <a:moveTo>
                    <a:pt x="72909" y="7214"/>
                  </a:moveTo>
                  <a:lnTo>
                    <a:pt x="72909" y="7214"/>
                  </a:lnTo>
                  <a:lnTo>
                    <a:pt x="65695" y="0"/>
                  </a:lnTo>
                  <a:lnTo>
                    <a:pt x="65632" y="3814"/>
                  </a:lnTo>
                  <a:lnTo>
                    <a:pt x="64812" y="4948"/>
                  </a:lnTo>
                  <a:lnTo>
                    <a:pt x="55442" y="10793"/>
                  </a:lnTo>
                  <a:lnTo>
                    <a:pt x="36375" y="43966"/>
                  </a:lnTo>
                  <a:lnTo>
                    <a:pt x="19349" y="77828"/>
                  </a:lnTo>
                  <a:lnTo>
                    <a:pt x="3120" y="111087"/>
                  </a:lnTo>
                  <a:lnTo>
                    <a:pt x="0" y="129805"/>
                  </a:lnTo>
                  <a:lnTo>
                    <a:pt x="3788" y="134786"/>
                  </a:lnTo>
                  <a:lnTo>
                    <a:pt x="7835" y="136948"/>
                  </a:lnTo>
                  <a:lnTo>
                    <a:pt x="24456" y="138450"/>
                  </a:lnTo>
                  <a:lnTo>
                    <a:pt x="30546" y="138576"/>
                  </a:lnTo>
                  <a:lnTo>
                    <a:pt x="35957" y="140796"/>
                  </a:lnTo>
                  <a:lnTo>
                    <a:pt x="38537" y="142525"/>
                  </a:lnTo>
                  <a:lnTo>
                    <a:pt x="49920" y="144957"/>
                  </a:lnTo>
                  <a:lnTo>
                    <a:pt x="63573" y="145677"/>
                  </a:lnTo>
                  <a:lnTo>
                    <a:pt x="70924" y="143682"/>
                  </a:lnTo>
                  <a:lnTo>
                    <a:pt x="77707" y="140902"/>
                  </a:lnTo>
                  <a:lnTo>
                    <a:pt x="114206" y="138736"/>
                  </a:lnTo>
                  <a:lnTo>
                    <a:pt x="126351" y="137883"/>
                  </a:lnTo>
                  <a:lnTo>
                    <a:pt x="145795" y="129662"/>
                  </a:lnTo>
                  <a:lnTo>
                    <a:pt x="160551" y="11676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73" name="SMARTInkShape-2741"/>
            <p:cNvSpPr/>
            <p:nvPr>
              <p:custDataLst>
                <p:tags r:id="rId81"/>
              </p:custDataLst>
            </p:nvPr>
          </p:nvSpPr>
          <p:spPr>
            <a:xfrm>
              <a:off x="7332831" y="4215269"/>
              <a:ext cx="138665" cy="275243"/>
            </a:xfrm>
            <a:custGeom>
              <a:avLst/>
              <a:gdLst/>
              <a:ahLst/>
              <a:cxnLst/>
              <a:rect l="0" t="0" r="0" b="0"/>
              <a:pathLst>
                <a:path w="138665" h="275243">
                  <a:moveTo>
                    <a:pt x="102146" y="42680"/>
                  </a:moveTo>
                  <a:lnTo>
                    <a:pt x="102146" y="42680"/>
                  </a:lnTo>
                  <a:lnTo>
                    <a:pt x="98270" y="38803"/>
                  </a:lnTo>
                  <a:lnTo>
                    <a:pt x="96365" y="34735"/>
                  </a:lnTo>
                  <a:lnTo>
                    <a:pt x="95858" y="32514"/>
                  </a:lnTo>
                  <a:lnTo>
                    <a:pt x="89196" y="20713"/>
                  </a:lnTo>
                  <a:lnTo>
                    <a:pt x="88644" y="18297"/>
                  </a:lnTo>
                  <a:lnTo>
                    <a:pt x="81347" y="7602"/>
                  </a:lnTo>
                  <a:lnTo>
                    <a:pt x="76688" y="2712"/>
                  </a:lnTo>
                  <a:lnTo>
                    <a:pt x="72438" y="571"/>
                  </a:lnTo>
                  <a:lnTo>
                    <a:pt x="70168" y="0"/>
                  </a:lnTo>
                  <a:lnTo>
                    <a:pt x="49573" y="5247"/>
                  </a:lnTo>
                  <a:lnTo>
                    <a:pt x="44157" y="7919"/>
                  </a:lnTo>
                  <a:lnTo>
                    <a:pt x="19240" y="26518"/>
                  </a:lnTo>
                  <a:lnTo>
                    <a:pt x="11128" y="37981"/>
                  </a:lnTo>
                  <a:lnTo>
                    <a:pt x="5813" y="49536"/>
                  </a:lnTo>
                  <a:lnTo>
                    <a:pt x="2527" y="54653"/>
                  </a:lnTo>
                  <a:lnTo>
                    <a:pt x="676" y="62097"/>
                  </a:lnTo>
                  <a:lnTo>
                    <a:pt x="0" y="74321"/>
                  </a:lnTo>
                  <a:lnTo>
                    <a:pt x="2107" y="79194"/>
                  </a:lnTo>
                  <a:lnTo>
                    <a:pt x="3805" y="81630"/>
                  </a:lnTo>
                  <a:lnTo>
                    <a:pt x="8918" y="99585"/>
                  </a:lnTo>
                  <a:lnTo>
                    <a:pt x="26744" y="132982"/>
                  </a:lnTo>
                  <a:lnTo>
                    <a:pt x="34812" y="146619"/>
                  </a:lnTo>
                  <a:lnTo>
                    <a:pt x="45498" y="156971"/>
                  </a:lnTo>
                  <a:lnTo>
                    <a:pt x="60972" y="189832"/>
                  </a:lnTo>
                  <a:lnTo>
                    <a:pt x="69728" y="205674"/>
                  </a:lnTo>
                  <a:lnTo>
                    <a:pt x="71984" y="215585"/>
                  </a:lnTo>
                  <a:lnTo>
                    <a:pt x="72511" y="223940"/>
                  </a:lnTo>
                  <a:lnTo>
                    <a:pt x="70581" y="230899"/>
                  </a:lnTo>
                  <a:lnTo>
                    <a:pt x="67830" y="237508"/>
                  </a:lnTo>
                  <a:lnTo>
                    <a:pt x="65469" y="249543"/>
                  </a:lnTo>
                  <a:lnTo>
                    <a:pt x="59991" y="258608"/>
                  </a:lnTo>
                  <a:lnTo>
                    <a:pt x="55549" y="263890"/>
                  </a:lnTo>
                  <a:lnTo>
                    <a:pt x="50870" y="266778"/>
                  </a:lnTo>
                  <a:lnTo>
                    <a:pt x="46085" y="268873"/>
                  </a:lnTo>
                  <a:lnTo>
                    <a:pt x="38829" y="273804"/>
                  </a:lnTo>
                  <a:lnTo>
                    <a:pt x="33972" y="275242"/>
                  </a:lnTo>
                  <a:lnTo>
                    <a:pt x="31540" y="274814"/>
                  </a:lnTo>
                  <a:lnTo>
                    <a:pt x="21807" y="270460"/>
                  </a:lnTo>
                  <a:lnTo>
                    <a:pt x="19373" y="270003"/>
                  </a:lnTo>
                  <a:lnTo>
                    <a:pt x="17750" y="268887"/>
                  </a:lnTo>
                  <a:lnTo>
                    <a:pt x="16668" y="267331"/>
                  </a:lnTo>
                  <a:lnTo>
                    <a:pt x="15466" y="262627"/>
                  </a:lnTo>
                  <a:lnTo>
                    <a:pt x="14542" y="229956"/>
                  </a:lnTo>
                  <a:lnTo>
                    <a:pt x="15324" y="208671"/>
                  </a:lnTo>
                  <a:lnTo>
                    <a:pt x="27774" y="174032"/>
                  </a:lnTo>
                  <a:lnTo>
                    <a:pt x="48748" y="137679"/>
                  </a:lnTo>
                  <a:lnTo>
                    <a:pt x="80388" y="101253"/>
                  </a:lnTo>
                  <a:lnTo>
                    <a:pt x="99742" y="85537"/>
                  </a:lnTo>
                  <a:lnTo>
                    <a:pt x="138664" y="7189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74" name="SMARTInkShape-2742"/>
            <p:cNvSpPr/>
            <p:nvPr>
              <p:custDataLst>
                <p:tags r:id="rId82"/>
              </p:custDataLst>
            </p:nvPr>
          </p:nvSpPr>
          <p:spPr>
            <a:xfrm>
              <a:off x="7091713" y="4389412"/>
              <a:ext cx="102250" cy="13593"/>
            </a:xfrm>
            <a:custGeom>
              <a:avLst/>
              <a:gdLst/>
              <a:ahLst/>
              <a:cxnLst/>
              <a:rect l="0" t="0" r="0" b="0"/>
              <a:pathLst>
                <a:path w="102250" h="13593">
                  <a:moveTo>
                    <a:pt x="0" y="7304"/>
                  </a:moveTo>
                  <a:lnTo>
                    <a:pt x="0" y="7304"/>
                  </a:lnTo>
                  <a:lnTo>
                    <a:pt x="10879" y="7304"/>
                  </a:lnTo>
                  <a:lnTo>
                    <a:pt x="12122" y="8115"/>
                  </a:lnTo>
                  <a:lnTo>
                    <a:pt x="12949" y="9468"/>
                  </a:lnTo>
                  <a:lnTo>
                    <a:pt x="13502" y="11181"/>
                  </a:lnTo>
                  <a:lnTo>
                    <a:pt x="14682" y="12323"/>
                  </a:lnTo>
                  <a:lnTo>
                    <a:pt x="18156" y="13592"/>
                  </a:lnTo>
                  <a:lnTo>
                    <a:pt x="52763" y="7385"/>
                  </a:lnTo>
                  <a:lnTo>
                    <a:pt x="58074" y="5176"/>
                  </a:lnTo>
                  <a:lnTo>
                    <a:pt x="63139" y="2301"/>
                  </a:lnTo>
                  <a:lnTo>
                    <a:pt x="73004" y="455"/>
                  </a:lnTo>
                  <a:lnTo>
                    <a:pt x="102249"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75" name="SMARTInkShape-2743"/>
            <p:cNvSpPr/>
            <p:nvPr>
              <p:custDataLst>
                <p:tags r:id="rId83"/>
              </p:custDataLst>
            </p:nvPr>
          </p:nvSpPr>
          <p:spPr>
            <a:xfrm>
              <a:off x="7084409" y="4316377"/>
              <a:ext cx="87643" cy="7304"/>
            </a:xfrm>
            <a:custGeom>
              <a:avLst/>
              <a:gdLst/>
              <a:ahLst/>
              <a:cxnLst/>
              <a:rect l="0" t="0" r="0" b="0"/>
              <a:pathLst>
                <a:path w="87643" h="7304">
                  <a:moveTo>
                    <a:pt x="0" y="0"/>
                  </a:moveTo>
                  <a:lnTo>
                    <a:pt x="0" y="0"/>
                  </a:lnTo>
                  <a:lnTo>
                    <a:pt x="0" y="7214"/>
                  </a:lnTo>
                  <a:lnTo>
                    <a:pt x="35555" y="7303"/>
                  </a:lnTo>
                  <a:lnTo>
                    <a:pt x="70584" y="7303"/>
                  </a:lnTo>
                  <a:lnTo>
                    <a:pt x="87642" y="730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76" name="SMARTInkShape-2744"/>
            <p:cNvSpPr/>
            <p:nvPr>
              <p:custDataLst>
                <p:tags r:id="rId84"/>
              </p:custDataLst>
            </p:nvPr>
          </p:nvSpPr>
          <p:spPr>
            <a:xfrm>
              <a:off x="6843395" y="4184914"/>
              <a:ext cx="182587" cy="29215"/>
            </a:xfrm>
            <a:custGeom>
              <a:avLst/>
              <a:gdLst/>
              <a:ahLst/>
              <a:cxnLst/>
              <a:rect l="0" t="0" r="0" b="0"/>
              <a:pathLst>
                <a:path w="182587" h="29215">
                  <a:moveTo>
                    <a:pt x="7302" y="7303"/>
                  </a:moveTo>
                  <a:lnTo>
                    <a:pt x="7302" y="7303"/>
                  </a:lnTo>
                  <a:lnTo>
                    <a:pt x="87" y="7303"/>
                  </a:lnTo>
                  <a:lnTo>
                    <a:pt x="0" y="301"/>
                  </a:lnTo>
                  <a:lnTo>
                    <a:pt x="34900" y="0"/>
                  </a:lnTo>
                  <a:lnTo>
                    <a:pt x="68926" y="0"/>
                  </a:lnTo>
                  <a:lnTo>
                    <a:pt x="104234" y="0"/>
                  </a:lnTo>
                  <a:lnTo>
                    <a:pt x="112057" y="811"/>
                  </a:lnTo>
                  <a:lnTo>
                    <a:pt x="125856" y="5781"/>
                  </a:lnTo>
                  <a:lnTo>
                    <a:pt x="142896" y="7914"/>
                  </a:lnTo>
                  <a:lnTo>
                    <a:pt x="153226" y="13044"/>
                  </a:lnTo>
                  <a:lnTo>
                    <a:pt x="155710" y="13565"/>
                  </a:lnTo>
                  <a:lnTo>
                    <a:pt x="172031" y="21984"/>
                  </a:lnTo>
                  <a:lnTo>
                    <a:pt x="173115" y="23582"/>
                  </a:lnTo>
                  <a:lnTo>
                    <a:pt x="174854" y="28101"/>
                  </a:lnTo>
                  <a:lnTo>
                    <a:pt x="177256" y="28719"/>
                  </a:lnTo>
                  <a:lnTo>
                    <a:pt x="182586" y="2921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77" name="SMARTInkShape-2745"/>
            <p:cNvSpPr/>
            <p:nvPr>
              <p:custDataLst>
                <p:tags r:id="rId85"/>
              </p:custDataLst>
            </p:nvPr>
          </p:nvSpPr>
          <p:spPr>
            <a:xfrm>
              <a:off x="6923732" y="4279860"/>
              <a:ext cx="7304" cy="321016"/>
            </a:xfrm>
            <a:custGeom>
              <a:avLst/>
              <a:gdLst/>
              <a:ahLst/>
              <a:cxnLst/>
              <a:rect l="0" t="0" r="0" b="0"/>
              <a:pathLst>
                <a:path w="7304" h="321016">
                  <a:moveTo>
                    <a:pt x="7303" y="7303"/>
                  </a:moveTo>
                  <a:lnTo>
                    <a:pt x="7303" y="7303"/>
                  </a:lnTo>
                  <a:lnTo>
                    <a:pt x="7303" y="3426"/>
                  </a:lnTo>
                  <a:lnTo>
                    <a:pt x="6491" y="2284"/>
                  </a:lnTo>
                  <a:lnTo>
                    <a:pt x="5139" y="1522"/>
                  </a:lnTo>
                  <a:lnTo>
                    <a:pt x="2" y="0"/>
                  </a:lnTo>
                  <a:lnTo>
                    <a:pt x="0" y="34610"/>
                  </a:lnTo>
                  <a:lnTo>
                    <a:pt x="811" y="53663"/>
                  </a:lnTo>
                  <a:lnTo>
                    <a:pt x="6626" y="88612"/>
                  </a:lnTo>
                  <a:lnTo>
                    <a:pt x="7214" y="124287"/>
                  </a:lnTo>
                  <a:lnTo>
                    <a:pt x="7291" y="154913"/>
                  </a:lnTo>
                  <a:lnTo>
                    <a:pt x="7302" y="189385"/>
                  </a:lnTo>
                  <a:lnTo>
                    <a:pt x="7303" y="224841"/>
                  </a:lnTo>
                  <a:lnTo>
                    <a:pt x="7303" y="260399"/>
                  </a:lnTo>
                  <a:lnTo>
                    <a:pt x="7303" y="296246"/>
                  </a:lnTo>
                  <a:lnTo>
                    <a:pt x="7303" y="312578"/>
                  </a:lnTo>
                  <a:lnTo>
                    <a:pt x="300" y="321015"/>
                  </a:lnTo>
                  <a:lnTo>
                    <a:pt x="0" y="30674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87" name="SMARTInkShape-Group522"/>
          <p:cNvGrpSpPr/>
          <p:nvPr/>
        </p:nvGrpSpPr>
        <p:grpSpPr>
          <a:xfrm>
            <a:off x="4594923" y="4688856"/>
            <a:ext cx="1094080" cy="509764"/>
            <a:chOff x="4594923" y="4688856"/>
            <a:chExt cx="1094080" cy="509764"/>
          </a:xfrm>
        </p:grpSpPr>
        <p:sp>
          <p:nvSpPr>
            <p:cNvPr id="12879" name="SMARTInkShape-2746"/>
            <p:cNvSpPr/>
            <p:nvPr>
              <p:custDataLst>
                <p:tags r:id="rId71"/>
              </p:custDataLst>
            </p:nvPr>
          </p:nvSpPr>
          <p:spPr>
            <a:xfrm>
              <a:off x="5594492" y="4688856"/>
              <a:ext cx="94511" cy="321355"/>
            </a:xfrm>
            <a:custGeom>
              <a:avLst/>
              <a:gdLst/>
              <a:ahLst/>
              <a:cxnLst/>
              <a:rect l="0" t="0" r="0" b="0"/>
              <a:pathLst>
                <a:path w="94511" h="321355">
                  <a:moveTo>
                    <a:pt x="0" y="0"/>
                  </a:moveTo>
                  <a:lnTo>
                    <a:pt x="0" y="0"/>
                  </a:lnTo>
                  <a:lnTo>
                    <a:pt x="6288" y="0"/>
                  </a:lnTo>
                  <a:lnTo>
                    <a:pt x="24445" y="17168"/>
                  </a:lnTo>
                  <a:lnTo>
                    <a:pt x="49606" y="51320"/>
                  </a:lnTo>
                  <a:lnTo>
                    <a:pt x="71379" y="82520"/>
                  </a:lnTo>
                  <a:lnTo>
                    <a:pt x="84988" y="116332"/>
                  </a:lnTo>
                  <a:lnTo>
                    <a:pt x="91635" y="133833"/>
                  </a:lnTo>
                  <a:lnTo>
                    <a:pt x="94510" y="168293"/>
                  </a:lnTo>
                  <a:lnTo>
                    <a:pt x="94048" y="196445"/>
                  </a:lnTo>
                  <a:lnTo>
                    <a:pt x="84769" y="227432"/>
                  </a:lnTo>
                  <a:lnTo>
                    <a:pt x="78758" y="260898"/>
                  </a:lnTo>
                  <a:lnTo>
                    <a:pt x="63205" y="296891"/>
                  </a:lnTo>
                  <a:lnTo>
                    <a:pt x="53276" y="313394"/>
                  </a:lnTo>
                  <a:lnTo>
                    <a:pt x="52559" y="316048"/>
                  </a:lnTo>
                  <a:lnTo>
                    <a:pt x="51270" y="317817"/>
                  </a:lnTo>
                  <a:lnTo>
                    <a:pt x="49598" y="318996"/>
                  </a:lnTo>
                  <a:lnTo>
                    <a:pt x="43821" y="32135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80" name="SMARTInkShape-2747"/>
            <p:cNvSpPr/>
            <p:nvPr>
              <p:custDataLst>
                <p:tags r:id="rId72"/>
              </p:custDataLst>
            </p:nvPr>
          </p:nvSpPr>
          <p:spPr>
            <a:xfrm>
              <a:off x="5455725" y="4827623"/>
              <a:ext cx="14549" cy="189892"/>
            </a:xfrm>
            <a:custGeom>
              <a:avLst/>
              <a:gdLst/>
              <a:ahLst/>
              <a:cxnLst/>
              <a:rect l="0" t="0" r="0" b="0"/>
              <a:pathLst>
                <a:path w="14549" h="189892">
                  <a:moveTo>
                    <a:pt x="7304" y="0"/>
                  </a:moveTo>
                  <a:lnTo>
                    <a:pt x="7304" y="0"/>
                  </a:lnTo>
                  <a:lnTo>
                    <a:pt x="8115" y="25532"/>
                  </a:lnTo>
                  <a:lnTo>
                    <a:pt x="13931" y="53664"/>
                  </a:lnTo>
                  <a:lnTo>
                    <a:pt x="14548" y="87801"/>
                  </a:lnTo>
                  <a:lnTo>
                    <a:pt x="13791" y="124110"/>
                  </a:lnTo>
                  <a:lnTo>
                    <a:pt x="7755" y="160532"/>
                  </a:lnTo>
                  <a:lnTo>
                    <a:pt x="6694" y="169539"/>
                  </a:lnTo>
                  <a:lnTo>
                    <a:pt x="0" y="18989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81" name="SMARTInkShape-2748"/>
            <p:cNvSpPr/>
            <p:nvPr>
              <p:custDataLst>
                <p:tags r:id="rId73"/>
              </p:custDataLst>
            </p:nvPr>
          </p:nvSpPr>
          <p:spPr>
            <a:xfrm>
              <a:off x="5375815" y="4798409"/>
              <a:ext cx="123732" cy="153073"/>
            </a:xfrm>
            <a:custGeom>
              <a:avLst/>
              <a:gdLst/>
              <a:ahLst/>
              <a:cxnLst/>
              <a:rect l="0" t="0" r="0" b="0"/>
              <a:pathLst>
                <a:path w="123732" h="153073">
                  <a:moveTo>
                    <a:pt x="65303" y="0"/>
                  </a:moveTo>
                  <a:lnTo>
                    <a:pt x="65303" y="0"/>
                  </a:lnTo>
                  <a:lnTo>
                    <a:pt x="61426" y="0"/>
                  </a:lnTo>
                  <a:lnTo>
                    <a:pt x="60284" y="811"/>
                  </a:lnTo>
                  <a:lnTo>
                    <a:pt x="59522" y="2164"/>
                  </a:lnTo>
                  <a:lnTo>
                    <a:pt x="58089" y="7002"/>
                  </a:lnTo>
                  <a:lnTo>
                    <a:pt x="54149" y="7214"/>
                  </a:lnTo>
                  <a:lnTo>
                    <a:pt x="52998" y="8055"/>
                  </a:lnTo>
                  <a:lnTo>
                    <a:pt x="35939" y="39378"/>
                  </a:lnTo>
                  <a:lnTo>
                    <a:pt x="21469" y="74809"/>
                  </a:lnTo>
                  <a:lnTo>
                    <a:pt x="6874" y="109067"/>
                  </a:lnTo>
                  <a:lnTo>
                    <a:pt x="1735" y="121852"/>
                  </a:lnTo>
                  <a:lnTo>
                    <a:pt x="0" y="133442"/>
                  </a:lnTo>
                  <a:lnTo>
                    <a:pt x="1925" y="138564"/>
                  </a:lnTo>
                  <a:lnTo>
                    <a:pt x="3574" y="141065"/>
                  </a:lnTo>
                  <a:lnTo>
                    <a:pt x="5488" y="142734"/>
                  </a:lnTo>
                  <a:lnTo>
                    <a:pt x="9774" y="144588"/>
                  </a:lnTo>
                  <a:lnTo>
                    <a:pt x="45558" y="146065"/>
                  </a:lnTo>
                  <a:lnTo>
                    <a:pt x="82034" y="146070"/>
                  </a:lnTo>
                  <a:lnTo>
                    <a:pt x="95929" y="146070"/>
                  </a:lnTo>
                  <a:lnTo>
                    <a:pt x="101366" y="148234"/>
                  </a:lnTo>
                  <a:lnTo>
                    <a:pt x="107592" y="152359"/>
                  </a:lnTo>
                  <a:lnTo>
                    <a:pt x="112548" y="153072"/>
                  </a:lnTo>
                  <a:lnTo>
                    <a:pt x="116867" y="151076"/>
                  </a:lnTo>
                  <a:lnTo>
                    <a:pt x="123731" y="14607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82" name="SMARTInkShape-2749"/>
            <p:cNvSpPr/>
            <p:nvPr>
              <p:custDataLst>
                <p:tags r:id="rId74"/>
              </p:custDataLst>
            </p:nvPr>
          </p:nvSpPr>
          <p:spPr>
            <a:xfrm>
              <a:off x="5244262" y="4747373"/>
              <a:ext cx="94608" cy="240790"/>
            </a:xfrm>
            <a:custGeom>
              <a:avLst/>
              <a:gdLst/>
              <a:ahLst/>
              <a:cxnLst/>
              <a:rect l="0" t="0" r="0" b="0"/>
              <a:pathLst>
                <a:path w="94608" h="240790">
                  <a:moveTo>
                    <a:pt x="58090" y="7215"/>
                  </a:moveTo>
                  <a:lnTo>
                    <a:pt x="58090" y="7215"/>
                  </a:lnTo>
                  <a:lnTo>
                    <a:pt x="58090" y="3338"/>
                  </a:lnTo>
                  <a:lnTo>
                    <a:pt x="57278" y="2196"/>
                  </a:lnTo>
                  <a:lnTo>
                    <a:pt x="55925" y="1434"/>
                  </a:lnTo>
                  <a:lnTo>
                    <a:pt x="44798" y="0"/>
                  </a:lnTo>
                  <a:lnTo>
                    <a:pt x="33432" y="10085"/>
                  </a:lnTo>
                  <a:lnTo>
                    <a:pt x="14256" y="43939"/>
                  </a:lnTo>
                  <a:lnTo>
                    <a:pt x="1824" y="70801"/>
                  </a:lnTo>
                  <a:lnTo>
                    <a:pt x="88" y="82261"/>
                  </a:lnTo>
                  <a:lnTo>
                    <a:pt x="2015" y="87365"/>
                  </a:lnTo>
                  <a:lnTo>
                    <a:pt x="3665" y="89862"/>
                  </a:lnTo>
                  <a:lnTo>
                    <a:pt x="5576" y="91527"/>
                  </a:lnTo>
                  <a:lnTo>
                    <a:pt x="21633" y="100443"/>
                  </a:lnTo>
                  <a:lnTo>
                    <a:pt x="24047" y="101016"/>
                  </a:lnTo>
                  <a:lnTo>
                    <a:pt x="31322" y="105698"/>
                  </a:lnTo>
                  <a:lnTo>
                    <a:pt x="38617" y="112225"/>
                  </a:lnTo>
                  <a:lnTo>
                    <a:pt x="41320" y="116913"/>
                  </a:lnTo>
                  <a:lnTo>
                    <a:pt x="50025" y="148706"/>
                  </a:lnTo>
                  <a:lnTo>
                    <a:pt x="49749" y="163109"/>
                  </a:lnTo>
                  <a:lnTo>
                    <a:pt x="41756" y="197110"/>
                  </a:lnTo>
                  <a:lnTo>
                    <a:pt x="31082" y="220641"/>
                  </a:lnTo>
                  <a:lnTo>
                    <a:pt x="19107" y="235631"/>
                  </a:lnTo>
                  <a:lnTo>
                    <a:pt x="14255" y="238573"/>
                  </a:lnTo>
                  <a:lnTo>
                    <a:pt x="7114" y="240617"/>
                  </a:lnTo>
                  <a:lnTo>
                    <a:pt x="3514" y="240789"/>
                  </a:lnTo>
                  <a:lnTo>
                    <a:pt x="2230" y="239212"/>
                  </a:lnTo>
                  <a:lnTo>
                    <a:pt x="169" y="227184"/>
                  </a:lnTo>
                  <a:lnTo>
                    <a:pt x="0" y="224462"/>
                  </a:lnTo>
                  <a:lnTo>
                    <a:pt x="5979" y="192875"/>
                  </a:lnTo>
                  <a:lnTo>
                    <a:pt x="10550" y="173942"/>
                  </a:lnTo>
                  <a:lnTo>
                    <a:pt x="30396" y="137553"/>
                  </a:lnTo>
                  <a:lnTo>
                    <a:pt x="52125" y="108801"/>
                  </a:lnTo>
                  <a:lnTo>
                    <a:pt x="73193" y="89309"/>
                  </a:lnTo>
                  <a:lnTo>
                    <a:pt x="94607" y="7294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83" name="SMARTInkShape-2750"/>
            <p:cNvSpPr/>
            <p:nvPr>
              <p:custDataLst>
                <p:tags r:id="rId75"/>
              </p:custDataLst>
            </p:nvPr>
          </p:nvSpPr>
          <p:spPr>
            <a:xfrm>
              <a:off x="5120228" y="4710767"/>
              <a:ext cx="50661" cy="217834"/>
            </a:xfrm>
            <a:custGeom>
              <a:avLst/>
              <a:gdLst/>
              <a:ahLst/>
              <a:cxnLst/>
              <a:rect l="0" t="0" r="0" b="0"/>
              <a:pathLst>
                <a:path w="50661" h="217834">
                  <a:moveTo>
                    <a:pt x="28750" y="0"/>
                  </a:moveTo>
                  <a:lnTo>
                    <a:pt x="28750" y="0"/>
                  </a:lnTo>
                  <a:lnTo>
                    <a:pt x="24873" y="0"/>
                  </a:lnTo>
                  <a:lnTo>
                    <a:pt x="23730" y="811"/>
                  </a:lnTo>
                  <a:lnTo>
                    <a:pt x="22969" y="2164"/>
                  </a:lnTo>
                  <a:lnTo>
                    <a:pt x="22461" y="3877"/>
                  </a:lnTo>
                  <a:lnTo>
                    <a:pt x="21312" y="5019"/>
                  </a:lnTo>
                  <a:lnTo>
                    <a:pt x="17869" y="6288"/>
                  </a:lnTo>
                  <a:lnTo>
                    <a:pt x="16627" y="7438"/>
                  </a:lnTo>
                  <a:lnTo>
                    <a:pt x="10593" y="25134"/>
                  </a:lnTo>
                  <a:lnTo>
                    <a:pt x="7168" y="59726"/>
                  </a:lnTo>
                  <a:lnTo>
                    <a:pt x="1885" y="88710"/>
                  </a:lnTo>
                  <a:lnTo>
                    <a:pt x="0" y="122688"/>
                  </a:lnTo>
                  <a:lnTo>
                    <a:pt x="1837" y="145633"/>
                  </a:lnTo>
                  <a:lnTo>
                    <a:pt x="8564" y="181908"/>
                  </a:lnTo>
                  <a:lnTo>
                    <a:pt x="16918" y="201929"/>
                  </a:lnTo>
                  <a:lnTo>
                    <a:pt x="20050" y="205220"/>
                  </a:lnTo>
                  <a:lnTo>
                    <a:pt x="41622" y="217833"/>
                  </a:lnTo>
                  <a:lnTo>
                    <a:pt x="43011" y="217445"/>
                  </a:lnTo>
                  <a:lnTo>
                    <a:pt x="50660" y="21180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84" name="SMARTInkShape-2751"/>
            <p:cNvSpPr/>
            <p:nvPr>
              <p:custDataLst>
                <p:tags r:id="rId76"/>
              </p:custDataLst>
            </p:nvPr>
          </p:nvSpPr>
          <p:spPr>
            <a:xfrm>
              <a:off x="4878872" y="4779795"/>
              <a:ext cx="124036" cy="418825"/>
            </a:xfrm>
            <a:custGeom>
              <a:avLst/>
              <a:gdLst/>
              <a:ahLst/>
              <a:cxnLst/>
              <a:rect l="0" t="0" r="0" b="0"/>
              <a:pathLst>
                <a:path w="124036" h="418825">
                  <a:moveTo>
                    <a:pt x="65607" y="11310"/>
                  </a:moveTo>
                  <a:lnTo>
                    <a:pt x="65607" y="11310"/>
                  </a:lnTo>
                  <a:lnTo>
                    <a:pt x="59319" y="5022"/>
                  </a:lnTo>
                  <a:lnTo>
                    <a:pt x="58605" y="430"/>
                  </a:lnTo>
                  <a:lnTo>
                    <a:pt x="57693" y="0"/>
                  </a:lnTo>
                  <a:lnTo>
                    <a:pt x="56273" y="524"/>
                  </a:lnTo>
                  <a:lnTo>
                    <a:pt x="52532" y="2459"/>
                  </a:lnTo>
                  <a:lnTo>
                    <a:pt x="45864" y="4360"/>
                  </a:lnTo>
                  <a:lnTo>
                    <a:pt x="41143" y="7680"/>
                  </a:lnTo>
                  <a:lnTo>
                    <a:pt x="33923" y="17989"/>
                  </a:lnTo>
                  <a:lnTo>
                    <a:pt x="24353" y="50368"/>
                  </a:lnTo>
                  <a:lnTo>
                    <a:pt x="21886" y="85341"/>
                  </a:lnTo>
                  <a:lnTo>
                    <a:pt x="22617" y="101253"/>
                  </a:lnTo>
                  <a:lnTo>
                    <a:pt x="25672" y="107549"/>
                  </a:lnTo>
                  <a:lnTo>
                    <a:pt x="27623" y="109552"/>
                  </a:lnTo>
                  <a:lnTo>
                    <a:pt x="31955" y="111779"/>
                  </a:lnTo>
                  <a:lnTo>
                    <a:pt x="43573" y="113455"/>
                  </a:lnTo>
                  <a:lnTo>
                    <a:pt x="47158" y="113513"/>
                  </a:lnTo>
                  <a:lnTo>
                    <a:pt x="51456" y="111375"/>
                  </a:lnTo>
                  <a:lnTo>
                    <a:pt x="61780" y="102678"/>
                  </a:lnTo>
                  <a:lnTo>
                    <a:pt x="63906" y="98444"/>
                  </a:lnTo>
                  <a:lnTo>
                    <a:pt x="64474" y="96179"/>
                  </a:lnTo>
                  <a:lnTo>
                    <a:pt x="71239" y="84300"/>
                  </a:lnTo>
                  <a:lnTo>
                    <a:pt x="72813" y="73589"/>
                  </a:lnTo>
                  <a:lnTo>
                    <a:pt x="73657" y="73117"/>
                  </a:lnTo>
                  <a:lnTo>
                    <a:pt x="75031" y="73614"/>
                  </a:lnTo>
                  <a:lnTo>
                    <a:pt x="79190" y="76365"/>
                  </a:lnTo>
                  <a:lnTo>
                    <a:pt x="79759" y="78905"/>
                  </a:lnTo>
                  <a:lnTo>
                    <a:pt x="80966" y="90271"/>
                  </a:lnTo>
                  <a:lnTo>
                    <a:pt x="85983" y="106945"/>
                  </a:lnTo>
                  <a:lnTo>
                    <a:pt x="87383" y="137694"/>
                  </a:lnTo>
                  <a:lnTo>
                    <a:pt x="89642" y="158040"/>
                  </a:lnTo>
                  <a:lnTo>
                    <a:pt x="91708" y="172281"/>
                  </a:lnTo>
                  <a:lnTo>
                    <a:pt x="88230" y="208544"/>
                  </a:lnTo>
                  <a:lnTo>
                    <a:pt x="82639" y="242746"/>
                  </a:lnTo>
                  <a:lnTo>
                    <a:pt x="78529" y="275951"/>
                  </a:lnTo>
                  <a:lnTo>
                    <a:pt x="70143" y="309650"/>
                  </a:lnTo>
                  <a:lnTo>
                    <a:pt x="60672" y="339751"/>
                  </a:lnTo>
                  <a:lnTo>
                    <a:pt x="48557" y="372580"/>
                  </a:lnTo>
                  <a:lnTo>
                    <a:pt x="24402" y="405001"/>
                  </a:lnTo>
                  <a:lnTo>
                    <a:pt x="22137" y="410259"/>
                  </a:lnTo>
                  <a:lnTo>
                    <a:pt x="18426" y="415300"/>
                  </a:lnTo>
                  <a:lnTo>
                    <a:pt x="14070" y="418082"/>
                  </a:lnTo>
                  <a:lnTo>
                    <a:pt x="11774" y="418824"/>
                  </a:lnTo>
                  <a:lnTo>
                    <a:pt x="9431" y="418506"/>
                  </a:lnTo>
                  <a:lnTo>
                    <a:pt x="4663" y="415990"/>
                  </a:lnTo>
                  <a:lnTo>
                    <a:pt x="3066" y="414183"/>
                  </a:lnTo>
                  <a:lnTo>
                    <a:pt x="1294" y="410011"/>
                  </a:lnTo>
                  <a:lnTo>
                    <a:pt x="0" y="392036"/>
                  </a:lnTo>
                  <a:lnTo>
                    <a:pt x="5731" y="373757"/>
                  </a:lnTo>
                  <a:lnTo>
                    <a:pt x="20382" y="338965"/>
                  </a:lnTo>
                  <a:lnTo>
                    <a:pt x="35326" y="319769"/>
                  </a:lnTo>
                  <a:lnTo>
                    <a:pt x="41601" y="313949"/>
                  </a:lnTo>
                  <a:lnTo>
                    <a:pt x="77701" y="291299"/>
                  </a:lnTo>
                  <a:lnTo>
                    <a:pt x="112515" y="270549"/>
                  </a:lnTo>
                  <a:lnTo>
                    <a:pt x="124035" y="25963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85" name="SMARTInkShape-2752"/>
            <p:cNvSpPr/>
            <p:nvPr>
              <p:custDataLst>
                <p:tags r:id="rId77"/>
              </p:custDataLst>
            </p:nvPr>
          </p:nvSpPr>
          <p:spPr>
            <a:xfrm>
              <a:off x="4732777" y="4813016"/>
              <a:ext cx="80240" cy="160205"/>
            </a:xfrm>
            <a:custGeom>
              <a:avLst/>
              <a:gdLst/>
              <a:ahLst/>
              <a:cxnLst/>
              <a:rect l="0" t="0" r="0" b="0"/>
              <a:pathLst>
                <a:path w="80240" h="160205">
                  <a:moveTo>
                    <a:pt x="51025" y="0"/>
                  </a:moveTo>
                  <a:lnTo>
                    <a:pt x="51025" y="0"/>
                  </a:lnTo>
                  <a:lnTo>
                    <a:pt x="39933" y="0"/>
                  </a:lnTo>
                  <a:lnTo>
                    <a:pt x="35816" y="2164"/>
                  </a:lnTo>
                  <a:lnTo>
                    <a:pt x="11981" y="24445"/>
                  </a:lnTo>
                  <a:lnTo>
                    <a:pt x="9327" y="31422"/>
                  </a:lnTo>
                  <a:lnTo>
                    <a:pt x="7336" y="39122"/>
                  </a:lnTo>
                  <a:lnTo>
                    <a:pt x="2464" y="48831"/>
                  </a:lnTo>
                  <a:lnTo>
                    <a:pt x="0" y="85307"/>
                  </a:lnTo>
                  <a:lnTo>
                    <a:pt x="6197" y="118307"/>
                  </a:lnTo>
                  <a:lnTo>
                    <a:pt x="10783" y="135320"/>
                  </a:lnTo>
                  <a:lnTo>
                    <a:pt x="21727" y="157087"/>
                  </a:lnTo>
                  <a:lnTo>
                    <a:pt x="23378" y="158284"/>
                  </a:lnTo>
                  <a:lnTo>
                    <a:pt x="28188" y="159613"/>
                  </a:lnTo>
                  <a:lnTo>
                    <a:pt x="35735" y="160204"/>
                  </a:lnTo>
                  <a:lnTo>
                    <a:pt x="39209" y="158739"/>
                  </a:lnTo>
                  <a:lnTo>
                    <a:pt x="53186" y="144182"/>
                  </a:lnTo>
                  <a:lnTo>
                    <a:pt x="60682" y="132616"/>
                  </a:lnTo>
                  <a:lnTo>
                    <a:pt x="69074" y="100694"/>
                  </a:lnTo>
                  <a:lnTo>
                    <a:pt x="78885" y="68457"/>
                  </a:lnTo>
                  <a:lnTo>
                    <a:pt x="80204" y="34518"/>
                  </a:lnTo>
                  <a:lnTo>
                    <a:pt x="78059" y="29407"/>
                  </a:lnTo>
                  <a:lnTo>
                    <a:pt x="73024" y="22040"/>
                  </a:lnTo>
                  <a:lnTo>
                    <a:pt x="72936" y="29126"/>
                  </a:lnTo>
                  <a:lnTo>
                    <a:pt x="80239" y="2921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86" name="SMARTInkShape-2753"/>
            <p:cNvSpPr/>
            <p:nvPr>
              <p:custDataLst>
                <p:tags r:id="rId78"/>
              </p:custDataLst>
            </p:nvPr>
          </p:nvSpPr>
          <p:spPr>
            <a:xfrm>
              <a:off x="4594923" y="4718070"/>
              <a:ext cx="28202" cy="298979"/>
            </a:xfrm>
            <a:custGeom>
              <a:avLst/>
              <a:gdLst/>
              <a:ahLst/>
              <a:cxnLst/>
              <a:rect l="0" t="0" r="0" b="0"/>
              <a:pathLst>
                <a:path w="28202" h="298979">
                  <a:moveTo>
                    <a:pt x="20898" y="0"/>
                  </a:moveTo>
                  <a:lnTo>
                    <a:pt x="20898" y="0"/>
                  </a:lnTo>
                  <a:lnTo>
                    <a:pt x="17021" y="0"/>
                  </a:lnTo>
                  <a:lnTo>
                    <a:pt x="15879" y="812"/>
                  </a:lnTo>
                  <a:lnTo>
                    <a:pt x="15117" y="2164"/>
                  </a:lnTo>
                  <a:lnTo>
                    <a:pt x="13895" y="6289"/>
                  </a:lnTo>
                  <a:lnTo>
                    <a:pt x="8635" y="12934"/>
                  </a:lnTo>
                  <a:lnTo>
                    <a:pt x="7333" y="17380"/>
                  </a:lnTo>
                  <a:lnTo>
                    <a:pt x="6352" y="51580"/>
                  </a:lnTo>
                  <a:lnTo>
                    <a:pt x="6299" y="81521"/>
                  </a:lnTo>
                  <a:lnTo>
                    <a:pt x="6293" y="114806"/>
                  </a:lnTo>
                  <a:lnTo>
                    <a:pt x="6291" y="147829"/>
                  </a:lnTo>
                  <a:lnTo>
                    <a:pt x="6291" y="181493"/>
                  </a:lnTo>
                  <a:lnTo>
                    <a:pt x="5480" y="211586"/>
                  </a:lnTo>
                  <a:lnTo>
                    <a:pt x="3" y="244414"/>
                  </a:lnTo>
                  <a:lnTo>
                    <a:pt x="0" y="265071"/>
                  </a:lnTo>
                  <a:lnTo>
                    <a:pt x="6907" y="295906"/>
                  </a:lnTo>
                  <a:lnTo>
                    <a:pt x="8325" y="297086"/>
                  </a:lnTo>
                  <a:lnTo>
                    <a:pt x="12554" y="298978"/>
                  </a:lnTo>
                  <a:lnTo>
                    <a:pt x="19791" y="293115"/>
                  </a:lnTo>
                  <a:lnTo>
                    <a:pt x="28201" y="28483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90" name="SMARTInkShape-Group523"/>
          <p:cNvGrpSpPr/>
          <p:nvPr/>
        </p:nvGrpSpPr>
        <p:grpSpPr>
          <a:xfrm>
            <a:off x="5857446" y="4791105"/>
            <a:ext cx="131437" cy="80340"/>
            <a:chOff x="5857446" y="4791105"/>
            <a:chExt cx="131437" cy="80340"/>
          </a:xfrm>
        </p:grpSpPr>
        <p:sp>
          <p:nvSpPr>
            <p:cNvPr id="12888" name="SMARTInkShape-2754"/>
            <p:cNvSpPr/>
            <p:nvPr>
              <p:custDataLst>
                <p:tags r:id="rId69"/>
              </p:custDataLst>
            </p:nvPr>
          </p:nvSpPr>
          <p:spPr>
            <a:xfrm>
              <a:off x="5857446" y="4871444"/>
              <a:ext cx="116830" cy="1"/>
            </a:xfrm>
            <a:custGeom>
              <a:avLst/>
              <a:gdLst/>
              <a:ahLst/>
              <a:cxnLst/>
              <a:rect l="0" t="0" r="0" b="0"/>
              <a:pathLst>
                <a:path w="116830" h="1">
                  <a:moveTo>
                    <a:pt x="7276" y="0"/>
                  </a:moveTo>
                  <a:lnTo>
                    <a:pt x="7276" y="0"/>
                  </a:lnTo>
                  <a:lnTo>
                    <a:pt x="0" y="0"/>
                  </a:lnTo>
                  <a:lnTo>
                    <a:pt x="34215" y="0"/>
                  </a:lnTo>
                  <a:lnTo>
                    <a:pt x="70674" y="0"/>
                  </a:lnTo>
                  <a:lnTo>
                    <a:pt x="106642" y="0"/>
                  </a:lnTo>
                  <a:lnTo>
                    <a:pt x="116829"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89" name="SMARTInkShape-2755"/>
            <p:cNvSpPr/>
            <p:nvPr>
              <p:custDataLst>
                <p:tags r:id="rId70"/>
              </p:custDataLst>
            </p:nvPr>
          </p:nvSpPr>
          <p:spPr>
            <a:xfrm>
              <a:off x="5879329" y="4791105"/>
              <a:ext cx="109554" cy="36519"/>
            </a:xfrm>
            <a:custGeom>
              <a:avLst/>
              <a:gdLst/>
              <a:ahLst/>
              <a:cxnLst/>
              <a:rect l="0" t="0" r="0" b="0"/>
              <a:pathLst>
                <a:path w="109554" h="36519">
                  <a:moveTo>
                    <a:pt x="0" y="0"/>
                  </a:moveTo>
                  <a:lnTo>
                    <a:pt x="0" y="0"/>
                  </a:lnTo>
                  <a:lnTo>
                    <a:pt x="6288" y="6289"/>
                  </a:lnTo>
                  <a:lnTo>
                    <a:pt x="41892" y="14144"/>
                  </a:lnTo>
                  <a:lnTo>
                    <a:pt x="56551" y="15358"/>
                  </a:lnTo>
                  <a:lnTo>
                    <a:pt x="79873" y="23620"/>
                  </a:lnTo>
                  <a:lnTo>
                    <a:pt x="85001" y="26728"/>
                  </a:lnTo>
                  <a:lnTo>
                    <a:pt x="92450" y="29289"/>
                  </a:lnTo>
                  <a:lnTo>
                    <a:pt x="100798" y="35406"/>
                  </a:lnTo>
                  <a:lnTo>
                    <a:pt x="109553" y="3651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898" name="SMARTInkShape-Group524"/>
          <p:cNvGrpSpPr/>
          <p:nvPr/>
        </p:nvGrpSpPr>
        <p:grpSpPr>
          <a:xfrm>
            <a:off x="6105873" y="4703463"/>
            <a:ext cx="876288" cy="365177"/>
            <a:chOff x="6105873" y="4703463"/>
            <a:chExt cx="876288" cy="365177"/>
          </a:xfrm>
        </p:grpSpPr>
        <p:sp>
          <p:nvSpPr>
            <p:cNvPr id="12891" name="SMARTInkShape-2756"/>
            <p:cNvSpPr/>
            <p:nvPr>
              <p:custDataLst>
                <p:tags r:id="rId62"/>
              </p:custDataLst>
            </p:nvPr>
          </p:nvSpPr>
          <p:spPr>
            <a:xfrm>
              <a:off x="6105873" y="4739981"/>
              <a:ext cx="175150" cy="219106"/>
            </a:xfrm>
            <a:custGeom>
              <a:avLst/>
              <a:gdLst/>
              <a:ahLst/>
              <a:cxnLst/>
              <a:rect l="0" t="0" r="0" b="0"/>
              <a:pathLst>
                <a:path w="175150" h="219106">
                  <a:moveTo>
                    <a:pt x="160542" y="0"/>
                  </a:moveTo>
                  <a:lnTo>
                    <a:pt x="160542" y="0"/>
                  </a:lnTo>
                  <a:lnTo>
                    <a:pt x="143163" y="0"/>
                  </a:lnTo>
                  <a:lnTo>
                    <a:pt x="141652" y="811"/>
                  </a:lnTo>
                  <a:lnTo>
                    <a:pt x="140646" y="2164"/>
                  </a:lnTo>
                  <a:lnTo>
                    <a:pt x="139974" y="3877"/>
                  </a:lnTo>
                  <a:lnTo>
                    <a:pt x="138715" y="5019"/>
                  </a:lnTo>
                  <a:lnTo>
                    <a:pt x="130864" y="9016"/>
                  </a:lnTo>
                  <a:lnTo>
                    <a:pt x="121499" y="17379"/>
                  </a:lnTo>
                  <a:lnTo>
                    <a:pt x="94166" y="53492"/>
                  </a:lnTo>
                  <a:lnTo>
                    <a:pt x="74589" y="87954"/>
                  </a:lnTo>
                  <a:lnTo>
                    <a:pt x="46824" y="124200"/>
                  </a:lnTo>
                  <a:lnTo>
                    <a:pt x="27649" y="158518"/>
                  </a:lnTo>
                  <a:lnTo>
                    <a:pt x="3340" y="193714"/>
                  </a:lnTo>
                  <a:lnTo>
                    <a:pt x="323" y="202918"/>
                  </a:lnTo>
                  <a:lnTo>
                    <a:pt x="0" y="207907"/>
                  </a:lnTo>
                  <a:lnTo>
                    <a:pt x="767" y="209205"/>
                  </a:lnTo>
                  <a:lnTo>
                    <a:pt x="2089" y="210071"/>
                  </a:lnTo>
                  <a:lnTo>
                    <a:pt x="7827" y="211289"/>
                  </a:lnTo>
                  <a:lnTo>
                    <a:pt x="42404" y="211793"/>
                  </a:lnTo>
                  <a:lnTo>
                    <a:pt x="75402" y="211801"/>
                  </a:lnTo>
                  <a:lnTo>
                    <a:pt x="111585" y="211802"/>
                  </a:lnTo>
                  <a:lnTo>
                    <a:pt x="145484" y="211802"/>
                  </a:lnTo>
                  <a:lnTo>
                    <a:pt x="157568" y="211802"/>
                  </a:lnTo>
                  <a:lnTo>
                    <a:pt x="175149" y="21910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92" name="SMARTInkShape-2757"/>
            <p:cNvSpPr/>
            <p:nvPr>
              <p:custDataLst>
                <p:tags r:id="rId63"/>
              </p:custDataLst>
            </p:nvPr>
          </p:nvSpPr>
          <p:spPr>
            <a:xfrm>
              <a:off x="6967553" y="4703463"/>
              <a:ext cx="14608" cy="365177"/>
            </a:xfrm>
            <a:custGeom>
              <a:avLst/>
              <a:gdLst/>
              <a:ahLst/>
              <a:cxnLst/>
              <a:rect l="0" t="0" r="0" b="0"/>
              <a:pathLst>
                <a:path w="14608" h="365177">
                  <a:moveTo>
                    <a:pt x="14607" y="0"/>
                  </a:moveTo>
                  <a:lnTo>
                    <a:pt x="14607" y="0"/>
                  </a:lnTo>
                  <a:lnTo>
                    <a:pt x="14607" y="34548"/>
                  </a:lnTo>
                  <a:lnTo>
                    <a:pt x="14607" y="66124"/>
                  </a:lnTo>
                  <a:lnTo>
                    <a:pt x="14607" y="98939"/>
                  </a:lnTo>
                  <a:lnTo>
                    <a:pt x="14607" y="122418"/>
                  </a:lnTo>
                  <a:lnTo>
                    <a:pt x="12443" y="150707"/>
                  </a:lnTo>
                  <a:lnTo>
                    <a:pt x="9587" y="182214"/>
                  </a:lnTo>
                  <a:lnTo>
                    <a:pt x="8318" y="215152"/>
                  </a:lnTo>
                  <a:lnTo>
                    <a:pt x="5590" y="250891"/>
                  </a:lnTo>
                  <a:lnTo>
                    <a:pt x="2484" y="281922"/>
                  </a:lnTo>
                  <a:lnTo>
                    <a:pt x="736" y="305884"/>
                  </a:lnTo>
                  <a:lnTo>
                    <a:pt x="327" y="334496"/>
                  </a:lnTo>
                  <a:lnTo>
                    <a:pt x="0" y="36517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93" name="SMARTInkShape-2758"/>
            <p:cNvSpPr/>
            <p:nvPr>
              <p:custDataLst>
                <p:tags r:id="rId64"/>
              </p:custDataLst>
            </p:nvPr>
          </p:nvSpPr>
          <p:spPr>
            <a:xfrm>
              <a:off x="6755888" y="4754593"/>
              <a:ext cx="109376" cy="211785"/>
            </a:xfrm>
            <a:custGeom>
              <a:avLst/>
              <a:gdLst/>
              <a:ahLst/>
              <a:cxnLst/>
              <a:rect l="0" t="0" r="0" b="0"/>
              <a:pathLst>
                <a:path w="109376" h="211785">
                  <a:moveTo>
                    <a:pt x="7166" y="7299"/>
                  </a:moveTo>
                  <a:lnTo>
                    <a:pt x="7166" y="7299"/>
                  </a:lnTo>
                  <a:lnTo>
                    <a:pt x="13455" y="1010"/>
                  </a:lnTo>
                  <a:lnTo>
                    <a:pt x="18046" y="295"/>
                  </a:lnTo>
                  <a:lnTo>
                    <a:pt x="54203" y="0"/>
                  </a:lnTo>
                  <a:lnTo>
                    <a:pt x="67449" y="808"/>
                  </a:lnTo>
                  <a:lnTo>
                    <a:pt x="87328" y="9011"/>
                  </a:lnTo>
                  <a:lnTo>
                    <a:pt x="104536" y="24440"/>
                  </a:lnTo>
                  <a:lnTo>
                    <a:pt x="107247" y="31418"/>
                  </a:lnTo>
                  <a:lnTo>
                    <a:pt x="107969" y="35550"/>
                  </a:lnTo>
                  <a:lnTo>
                    <a:pt x="106608" y="42306"/>
                  </a:lnTo>
                  <a:lnTo>
                    <a:pt x="104110" y="48014"/>
                  </a:lnTo>
                  <a:lnTo>
                    <a:pt x="98497" y="64646"/>
                  </a:lnTo>
                  <a:lnTo>
                    <a:pt x="92120" y="71468"/>
                  </a:lnTo>
                  <a:lnTo>
                    <a:pt x="78679" y="82459"/>
                  </a:lnTo>
                  <a:lnTo>
                    <a:pt x="63550" y="100680"/>
                  </a:lnTo>
                  <a:lnTo>
                    <a:pt x="44146" y="114550"/>
                  </a:lnTo>
                  <a:lnTo>
                    <a:pt x="29513" y="116811"/>
                  </a:lnTo>
                  <a:lnTo>
                    <a:pt x="64210" y="116851"/>
                  </a:lnTo>
                  <a:lnTo>
                    <a:pt x="90035" y="117662"/>
                  </a:lnTo>
                  <a:lnTo>
                    <a:pt x="98985" y="122681"/>
                  </a:lnTo>
                  <a:lnTo>
                    <a:pt x="104239" y="127017"/>
                  </a:lnTo>
                  <a:lnTo>
                    <a:pt x="107115" y="131648"/>
                  </a:lnTo>
                  <a:lnTo>
                    <a:pt x="108961" y="137356"/>
                  </a:lnTo>
                  <a:lnTo>
                    <a:pt x="109375" y="155092"/>
                  </a:lnTo>
                  <a:lnTo>
                    <a:pt x="107234" y="160356"/>
                  </a:lnTo>
                  <a:lnTo>
                    <a:pt x="105527" y="162896"/>
                  </a:lnTo>
                  <a:lnTo>
                    <a:pt x="69677" y="192467"/>
                  </a:lnTo>
                  <a:lnTo>
                    <a:pt x="46200" y="208350"/>
                  </a:lnTo>
                  <a:lnTo>
                    <a:pt x="28612" y="211116"/>
                  </a:lnTo>
                  <a:lnTo>
                    <a:pt x="1424" y="211784"/>
                  </a:lnTo>
                  <a:lnTo>
                    <a:pt x="903" y="210977"/>
                  </a:lnTo>
                  <a:lnTo>
                    <a:pt x="0" y="201630"/>
                  </a:lnTo>
                  <a:lnTo>
                    <a:pt x="7166" y="17527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94" name="SMARTInkShape-2759"/>
            <p:cNvSpPr/>
            <p:nvPr>
              <p:custDataLst>
                <p:tags r:id="rId65"/>
              </p:custDataLst>
            </p:nvPr>
          </p:nvSpPr>
          <p:spPr>
            <a:xfrm>
              <a:off x="6602466" y="4725374"/>
              <a:ext cx="21822" cy="262927"/>
            </a:xfrm>
            <a:custGeom>
              <a:avLst/>
              <a:gdLst/>
              <a:ahLst/>
              <a:cxnLst/>
              <a:rect l="0" t="0" r="0" b="0"/>
              <a:pathLst>
                <a:path w="21822" h="262927">
                  <a:moveTo>
                    <a:pt x="7214" y="0"/>
                  </a:moveTo>
                  <a:lnTo>
                    <a:pt x="7214" y="0"/>
                  </a:lnTo>
                  <a:lnTo>
                    <a:pt x="7214" y="3877"/>
                  </a:lnTo>
                  <a:lnTo>
                    <a:pt x="6403" y="5019"/>
                  </a:lnTo>
                  <a:lnTo>
                    <a:pt x="5050" y="5781"/>
                  </a:lnTo>
                  <a:lnTo>
                    <a:pt x="3337" y="6288"/>
                  </a:lnTo>
                  <a:lnTo>
                    <a:pt x="2194" y="7438"/>
                  </a:lnTo>
                  <a:lnTo>
                    <a:pt x="926" y="10880"/>
                  </a:lnTo>
                  <a:lnTo>
                    <a:pt x="0" y="47187"/>
                  </a:lnTo>
                  <a:lnTo>
                    <a:pt x="6207" y="81649"/>
                  </a:lnTo>
                  <a:lnTo>
                    <a:pt x="12862" y="114864"/>
                  </a:lnTo>
                  <a:lnTo>
                    <a:pt x="14300" y="145958"/>
                  </a:lnTo>
                  <a:lnTo>
                    <a:pt x="14499" y="178307"/>
                  </a:lnTo>
                  <a:lnTo>
                    <a:pt x="14516" y="213540"/>
                  </a:lnTo>
                  <a:lnTo>
                    <a:pt x="14518" y="249284"/>
                  </a:lnTo>
                  <a:lnTo>
                    <a:pt x="14518" y="255066"/>
                  </a:lnTo>
                  <a:lnTo>
                    <a:pt x="21821" y="26292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95" name="SMARTInkShape-2760"/>
            <p:cNvSpPr/>
            <p:nvPr>
              <p:custDataLst>
                <p:tags r:id="rId66"/>
              </p:custDataLst>
            </p:nvPr>
          </p:nvSpPr>
          <p:spPr>
            <a:xfrm>
              <a:off x="6492951" y="4761892"/>
              <a:ext cx="153247" cy="167969"/>
            </a:xfrm>
            <a:custGeom>
              <a:avLst/>
              <a:gdLst/>
              <a:ahLst/>
              <a:cxnLst/>
              <a:rect l="0" t="0" r="0" b="0"/>
              <a:pathLst>
                <a:path w="153247" h="167969">
                  <a:moveTo>
                    <a:pt x="72908" y="0"/>
                  </a:moveTo>
                  <a:lnTo>
                    <a:pt x="72908" y="0"/>
                  </a:lnTo>
                  <a:lnTo>
                    <a:pt x="61817" y="0"/>
                  </a:lnTo>
                  <a:lnTo>
                    <a:pt x="60645" y="811"/>
                  </a:lnTo>
                  <a:lnTo>
                    <a:pt x="59865" y="2163"/>
                  </a:lnTo>
                  <a:lnTo>
                    <a:pt x="59344" y="3876"/>
                  </a:lnTo>
                  <a:lnTo>
                    <a:pt x="58185" y="5019"/>
                  </a:lnTo>
                  <a:lnTo>
                    <a:pt x="54733" y="6287"/>
                  </a:lnTo>
                  <a:lnTo>
                    <a:pt x="53488" y="8249"/>
                  </a:lnTo>
                  <a:lnTo>
                    <a:pt x="44574" y="32970"/>
                  </a:lnTo>
                  <a:lnTo>
                    <a:pt x="27570" y="66226"/>
                  </a:lnTo>
                  <a:lnTo>
                    <a:pt x="17096" y="99250"/>
                  </a:lnTo>
                  <a:lnTo>
                    <a:pt x="3135" y="133420"/>
                  </a:lnTo>
                  <a:lnTo>
                    <a:pt x="0" y="162665"/>
                  </a:lnTo>
                  <a:lnTo>
                    <a:pt x="770" y="164436"/>
                  </a:lnTo>
                  <a:lnTo>
                    <a:pt x="2094" y="165618"/>
                  </a:lnTo>
                  <a:lnTo>
                    <a:pt x="5729" y="166930"/>
                  </a:lnTo>
                  <a:lnTo>
                    <a:pt x="41698" y="167968"/>
                  </a:lnTo>
                  <a:lnTo>
                    <a:pt x="55804" y="167166"/>
                  </a:lnTo>
                  <a:lnTo>
                    <a:pt x="78090" y="161691"/>
                  </a:lnTo>
                  <a:lnTo>
                    <a:pt x="114604" y="160703"/>
                  </a:lnTo>
                  <a:lnTo>
                    <a:pt x="125116" y="160684"/>
                  </a:lnTo>
                  <a:lnTo>
                    <a:pt x="130736" y="158516"/>
                  </a:lnTo>
                  <a:lnTo>
                    <a:pt x="135939" y="155659"/>
                  </a:lnTo>
                  <a:lnTo>
                    <a:pt x="144466" y="153674"/>
                  </a:lnTo>
                  <a:lnTo>
                    <a:pt x="153246" y="14607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96" name="SMARTInkShape-2761"/>
            <p:cNvSpPr/>
            <p:nvPr>
              <p:custDataLst>
                <p:tags r:id="rId67"/>
              </p:custDataLst>
            </p:nvPr>
          </p:nvSpPr>
          <p:spPr>
            <a:xfrm>
              <a:off x="6324843" y="4973693"/>
              <a:ext cx="43824" cy="7302"/>
            </a:xfrm>
            <a:custGeom>
              <a:avLst/>
              <a:gdLst/>
              <a:ahLst/>
              <a:cxnLst/>
              <a:rect l="0" t="0" r="0" b="0"/>
              <a:pathLst>
                <a:path w="43824" h="7302">
                  <a:moveTo>
                    <a:pt x="0" y="0"/>
                  </a:moveTo>
                  <a:lnTo>
                    <a:pt x="0" y="0"/>
                  </a:lnTo>
                  <a:lnTo>
                    <a:pt x="0" y="6288"/>
                  </a:lnTo>
                  <a:lnTo>
                    <a:pt x="812" y="6627"/>
                  </a:lnTo>
                  <a:lnTo>
                    <a:pt x="34071" y="7301"/>
                  </a:lnTo>
                  <a:lnTo>
                    <a:pt x="37595" y="5139"/>
                  </a:lnTo>
                  <a:lnTo>
                    <a:pt x="43823"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97" name="SMARTInkShape-2762"/>
            <p:cNvSpPr/>
            <p:nvPr>
              <p:custDataLst>
                <p:tags r:id="rId68"/>
              </p:custDataLst>
            </p:nvPr>
          </p:nvSpPr>
          <p:spPr>
            <a:xfrm>
              <a:off x="6259112" y="4739981"/>
              <a:ext cx="21911" cy="255624"/>
            </a:xfrm>
            <a:custGeom>
              <a:avLst/>
              <a:gdLst/>
              <a:ahLst/>
              <a:cxnLst/>
              <a:rect l="0" t="0" r="0" b="0"/>
              <a:pathLst>
                <a:path w="21911" h="255624">
                  <a:moveTo>
                    <a:pt x="21910" y="0"/>
                  </a:moveTo>
                  <a:lnTo>
                    <a:pt x="21910" y="0"/>
                  </a:lnTo>
                  <a:lnTo>
                    <a:pt x="8976" y="13745"/>
                  </a:lnTo>
                  <a:lnTo>
                    <a:pt x="3020" y="25532"/>
                  </a:lnTo>
                  <a:lnTo>
                    <a:pt x="176" y="58497"/>
                  </a:lnTo>
                  <a:lnTo>
                    <a:pt x="14" y="93429"/>
                  </a:lnTo>
                  <a:lnTo>
                    <a:pt x="2" y="125733"/>
                  </a:lnTo>
                  <a:lnTo>
                    <a:pt x="0" y="159305"/>
                  </a:lnTo>
                  <a:lnTo>
                    <a:pt x="0" y="189620"/>
                  </a:lnTo>
                  <a:lnTo>
                    <a:pt x="2163" y="224209"/>
                  </a:lnTo>
                  <a:lnTo>
                    <a:pt x="14607" y="25562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23" name="SMARTInkShape-Group525"/>
          <p:cNvGrpSpPr/>
          <p:nvPr/>
        </p:nvGrpSpPr>
        <p:grpSpPr>
          <a:xfrm>
            <a:off x="3155207" y="4645064"/>
            <a:ext cx="4133701" cy="969881"/>
            <a:chOff x="3155207" y="4645064"/>
            <a:chExt cx="4133701" cy="969881"/>
          </a:xfrm>
        </p:grpSpPr>
        <p:sp>
          <p:nvSpPr>
            <p:cNvPr id="12899" name="SMARTInkShape-2763"/>
            <p:cNvSpPr/>
            <p:nvPr>
              <p:custDataLst>
                <p:tags r:id="rId38"/>
              </p:custDataLst>
            </p:nvPr>
          </p:nvSpPr>
          <p:spPr>
            <a:xfrm>
              <a:off x="6229898" y="5178192"/>
              <a:ext cx="146071" cy="7304"/>
            </a:xfrm>
            <a:custGeom>
              <a:avLst/>
              <a:gdLst/>
              <a:ahLst/>
              <a:cxnLst/>
              <a:rect l="0" t="0" r="0" b="0"/>
              <a:pathLst>
                <a:path w="146071" h="7304">
                  <a:moveTo>
                    <a:pt x="0" y="0"/>
                  </a:moveTo>
                  <a:lnTo>
                    <a:pt x="0" y="0"/>
                  </a:lnTo>
                  <a:lnTo>
                    <a:pt x="32635" y="0"/>
                  </a:lnTo>
                  <a:lnTo>
                    <a:pt x="64350" y="0"/>
                  </a:lnTo>
                  <a:lnTo>
                    <a:pt x="99861" y="811"/>
                  </a:lnTo>
                  <a:lnTo>
                    <a:pt x="132631" y="6852"/>
                  </a:lnTo>
                  <a:lnTo>
                    <a:pt x="146070" y="730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0" name="SMARTInkShape-2764"/>
            <p:cNvSpPr/>
            <p:nvPr>
              <p:custDataLst>
                <p:tags r:id="rId39"/>
              </p:custDataLst>
            </p:nvPr>
          </p:nvSpPr>
          <p:spPr>
            <a:xfrm>
              <a:off x="6281022" y="5229316"/>
              <a:ext cx="146072" cy="21912"/>
            </a:xfrm>
            <a:custGeom>
              <a:avLst/>
              <a:gdLst/>
              <a:ahLst/>
              <a:cxnLst/>
              <a:rect l="0" t="0" r="0" b="0"/>
              <a:pathLst>
                <a:path w="146072" h="21912">
                  <a:moveTo>
                    <a:pt x="0" y="0"/>
                  </a:moveTo>
                  <a:lnTo>
                    <a:pt x="0" y="0"/>
                  </a:lnTo>
                  <a:lnTo>
                    <a:pt x="34548" y="0"/>
                  </a:lnTo>
                  <a:lnTo>
                    <a:pt x="69626" y="0"/>
                  </a:lnTo>
                  <a:lnTo>
                    <a:pt x="100734" y="5831"/>
                  </a:lnTo>
                  <a:lnTo>
                    <a:pt x="133779" y="16186"/>
                  </a:lnTo>
                  <a:lnTo>
                    <a:pt x="146071" y="2191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1" name="SMARTInkShape-2765"/>
            <p:cNvSpPr/>
            <p:nvPr>
              <p:custDataLst>
                <p:tags r:id="rId40"/>
              </p:custDataLst>
            </p:nvPr>
          </p:nvSpPr>
          <p:spPr>
            <a:xfrm>
              <a:off x="6522319" y="5084228"/>
              <a:ext cx="240489" cy="485058"/>
            </a:xfrm>
            <a:custGeom>
              <a:avLst/>
              <a:gdLst/>
              <a:ahLst/>
              <a:cxnLst/>
              <a:rect l="0" t="0" r="0" b="0"/>
              <a:pathLst>
                <a:path w="240489" h="485058">
                  <a:moveTo>
                    <a:pt x="87361" y="473746"/>
                  </a:moveTo>
                  <a:lnTo>
                    <a:pt x="87361" y="473746"/>
                  </a:lnTo>
                  <a:lnTo>
                    <a:pt x="83484" y="477622"/>
                  </a:lnTo>
                  <a:lnTo>
                    <a:pt x="79417" y="479527"/>
                  </a:lnTo>
                  <a:lnTo>
                    <a:pt x="62782" y="485057"/>
                  </a:lnTo>
                  <a:lnTo>
                    <a:pt x="48699" y="481738"/>
                  </a:lnTo>
                  <a:lnTo>
                    <a:pt x="37315" y="473499"/>
                  </a:lnTo>
                  <a:lnTo>
                    <a:pt x="27539" y="460779"/>
                  </a:lnTo>
                  <a:lnTo>
                    <a:pt x="18271" y="428413"/>
                  </a:lnTo>
                  <a:lnTo>
                    <a:pt x="9275" y="394583"/>
                  </a:lnTo>
                  <a:lnTo>
                    <a:pt x="2911" y="366254"/>
                  </a:lnTo>
                  <a:lnTo>
                    <a:pt x="665" y="336492"/>
                  </a:lnTo>
                  <a:lnTo>
                    <a:pt x="0" y="303148"/>
                  </a:lnTo>
                  <a:lnTo>
                    <a:pt x="614" y="271538"/>
                  </a:lnTo>
                  <a:lnTo>
                    <a:pt x="5574" y="237646"/>
                  </a:lnTo>
                  <a:lnTo>
                    <a:pt x="12184" y="205875"/>
                  </a:lnTo>
                  <a:lnTo>
                    <a:pt x="20093" y="171124"/>
                  </a:lnTo>
                  <a:lnTo>
                    <a:pt x="33167" y="135941"/>
                  </a:lnTo>
                  <a:lnTo>
                    <a:pt x="51287" y="104598"/>
                  </a:lnTo>
                  <a:lnTo>
                    <a:pt x="67295" y="75565"/>
                  </a:lnTo>
                  <a:lnTo>
                    <a:pt x="83129" y="51995"/>
                  </a:lnTo>
                  <a:lnTo>
                    <a:pt x="119130" y="18871"/>
                  </a:lnTo>
                  <a:lnTo>
                    <a:pt x="139243" y="5621"/>
                  </a:lnTo>
                  <a:lnTo>
                    <a:pt x="167849" y="322"/>
                  </a:lnTo>
                  <a:lnTo>
                    <a:pt x="198406" y="0"/>
                  </a:lnTo>
                  <a:lnTo>
                    <a:pt x="208668" y="2972"/>
                  </a:lnTo>
                  <a:lnTo>
                    <a:pt x="223570" y="13083"/>
                  </a:lnTo>
                  <a:lnTo>
                    <a:pt x="234387" y="26359"/>
                  </a:lnTo>
                  <a:lnTo>
                    <a:pt x="237914" y="35784"/>
                  </a:lnTo>
                  <a:lnTo>
                    <a:pt x="240488" y="70552"/>
                  </a:lnTo>
                  <a:lnTo>
                    <a:pt x="238498" y="88380"/>
                  </a:lnTo>
                  <a:lnTo>
                    <a:pt x="228268" y="122593"/>
                  </a:lnTo>
                  <a:lnTo>
                    <a:pt x="212475" y="153437"/>
                  </a:lnTo>
                  <a:lnTo>
                    <a:pt x="190900" y="186139"/>
                  </a:lnTo>
                  <a:lnTo>
                    <a:pt x="162914" y="219727"/>
                  </a:lnTo>
                  <a:lnTo>
                    <a:pt x="150774" y="228516"/>
                  </a:lnTo>
                  <a:lnTo>
                    <a:pt x="141676" y="231482"/>
                  </a:lnTo>
                  <a:lnTo>
                    <a:pt x="132724" y="232566"/>
                  </a:lnTo>
                  <a:lnTo>
                    <a:pt x="132211" y="231809"/>
                  </a:lnTo>
                  <a:lnTo>
                    <a:pt x="131639" y="228804"/>
                  </a:lnTo>
                  <a:lnTo>
                    <a:pt x="133550" y="224763"/>
                  </a:lnTo>
                  <a:lnTo>
                    <a:pt x="137510" y="219435"/>
                  </a:lnTo>
                  <a:lnTo>
                    <a:pt x="138486" y="21082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2" name="SMARTInkShape-2766"/>
            <p:cNvSpPr/>
            <p:nvPr>
              <p:custDataLst>
                <p:tags r:id="rId41"/>
              </p:custDataLst>
            </p:nvPr>
          </p:nvSpPr>
          <p:spPr>
            <a:xfrm>
              <a:off x="6755860" y="5280440"/>
              <a:ext cx="153266" cy="197107"/>
            </a:xfrm>
            <a:custGeom>
              <a:avLst/>
              <a:gdLst/>
              <a:ahLst/>
              <a:cxnLst/>
              <a:rect l="0" t="0" r="0" b="0"/>
              <a:pathLst>
                <a:path w="153266" h="197107">
                  <a:moveTo>
                    <a:pt x="102140" y="0"/>
                  </a:moveTo>
                  <a:lnTo>
                    <a:pt x="102140" y="0"/>
                  </a:lnTo>
                  <a:lnTo>
                    <a:pt x="98263" y="3878"/>
                  </a:lnTo>
                  <a:lnTo>
                    <a:pt x="92031" y="5782"/>
                  </a:lnTo>
                  <a:lnTo>
                    <a:pt x="84664" y="7439"/>
                  </a:lnTo>
                  <a:lnTo>
                    <a:pt x="73320" y="15115"/>
                  </a:lnTo>
                  <a:lnTo>
                    <a:pt x="53465" y="34915"/>
                  </a:lnTo>
                  <a:lnTo>
                    <a:pt x="33825" y="66169"/>
                  </a:lnTo>
                  <a:lnTo>
                    <a:pt x="12925" y="98017"/>
                  </a:lnTo>
                  <a:lnTo>
                    <a:pt x="2678" y="133206"/>
                  </a:lnTo>
                  <a:lnTo>
                    <a:pt x="0" y="162658"/>
                  </a:lnTo>
                  <a:lnTo>
                    <a:pt x="2103" y="167779"/>
                  </a:lnTo>
                  <a:lnTo>
                    <a:pt x="10065" y="177680"/>
                  </a:lnTo>
                  <a:lnTo>
                    <a:pt x="14692" y="180407"/>
                  </a:lnTo>
                  <a:lnTo>
                    <a:pt x="21077" y="181619"/>
                  </a:lnTo>
                  <a:lnTo>
                    <a:pt x="36735" y="183113"/>
                  </a:lnTo>
                  <a:lnTo>
                    <a:pt x="52282" y="188313"/>
                  </a:lnTo>
                  <a:lnTo>
                    <a:pt x="85172" y="189799"/>
                  </a:lnTo>
                  <a:lnTo>
                    <a:pt x="118756" y="196892"/>
                  </a:lnTo>
                  <a:lnTo>
                    <a:pt x="130236" y="197106"/>
                  </a:lnTo>
                  <a:lnTo>
                    <a:pt x="137079" y="194992"/>
                  </a:lnTo>
                  <a:lnTo>
                    <a:pt x="151730" y="183902"/>
                  </a:lnTo>
                  <a:lnTo>
                    <a:pt x="152582" y="181009"/>
                  </a:lnTo>
                  <a:lnTo>
                    <a:pt x="153265" y="17528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3" name="SMARTInkShape-2767"/>
            <p:cNvSpPr/>
            <p:nvPr>
              <p:custDataLst>
                <p:tags r:id="rId42"/>
              </p:custDataLst>
            </p:nvPr>
          </p:nvSpPr>
          <p:spPr>
            <a:xfrm>
              <a:off x="6858000" y="5280440"/>
              <a:ext cx="14608" cy="306749"/>
            </a:xfrm>
            <a:custGeom>
              <a:avLst/>
              <a:gdLst/>
              <a:ahLst/>
              <a:cxnLst/>
              <a:rect l="0" t="0" r="0" b="0"/>
              <a:pathLst>
                <a:path w="14608" h="306749">
                  <a:moveTo>
                    <a:pt x="14607" y="0"/>
                  </a:moveTo>
                  <a:lnTo>
                    <a:pt x="14607" y="0"/>
                  </a:lnTo>
                  <a:lnTo>
                    <a:pt x="10730" y="3878"/>
                  </a:lnTo>
                  <a:lnTo>
                    <a:pt x="8826" y="7945"/>
                  </a:lnTo>
                  <a:lnTo>
                    <a:pt x="1042" y="41826"/>
                  </a:lnTo>
                  <a:lnTo>
                    <a:pt x="137" y="75899"/>
                  </a:lnTo>
                  <a:lnTo>
                    <a:pt x="40" y="103098"/>
                  </a:lnTo>
                  <a:lnTo>
                    <a:pt x="12" y="131715"/>
                  </a:lnTo>
                  <a:lnTo>
                    <a:pt x="3" y="160752"/>
                  </a:lnTo>
                  <a:lnTo>
                    <a:pt x="1" y="189914"/>
                  </a:lnTo>
                  <a:lnTo>
                    <a:pt x="0" y="224971"/>
                  </a:lnTo>
                  <a:lnTo>
                    <a:pt x="0" y="255340"/>
                  </a:lnTo>
                  <a:lnTo>
                    <a:pt x="0" y="288226"/>
                  </a:lnTo>
                  <a:lnTo>
                    <a:pt x="0" y="30674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4" name="SMARTInkShape-2768"/>
            <p:cNvSpPr/>
            <p:nvPr>
              <p:custDataLst>
                <p:tags r:id="rId43"/>
              </p:custDataLst>
            </p:nvPr>
          </p:nvSpPr>
          <p:spPr>
            <a:xfrm>
              <a:off x="7062498" y="5200102"/>
              <a:ext cx="197196" cy="36519"/>
            </a:xfrm>
            <a:custGeom>
              <a:avLst/>
              <a:gdLst/>
              <a:ahLst/>
              <a:cxnLst/>
              <a:rect l="0" t="0" r="0" b="0"/>
              <a:pathLst>
                <a:path w="197196" h="36519">
                  <a:moveTo>
                    <a:pt x="0" y="0"/>
                  </a:moveTo>
                  <a:lnTo>
                    <a:pt x="0" y="0"/>
                  </a:lnTo>
                  <a:lnTo>
                    <a:pt x="34549" y="0"/>
                  </a:lnTo>
                  <a:lnTo>
                    <a:pt x="67216" y="6288"/>
                  </a:lnTo>
                  <a:lnTo>
                    <a:pt x="103395" y="7214"/>
                  </a:lnTo>
                  <a:lnTo>
                    <a:pt x="136005" y="13584"/>
                  </a:lnTo>
                  <a:lnTo>
                    <a:pt x="169585" y="21985"/>
                  </a:lnTo>
                  <a:lnTo>
                    <a:pt x="186359" y="29284"/>
                  </a:lnTo>
                  <a:lnTo>
                    <a:pt x="187536" y="30884"/>
                  </a:lnTo>
                  <a:lnTo>
                    <a:pt x="189426" y="35405"/>
                  </a:lnTo>
                  <a:lnTo>
                    <a:pt x="191849" y="36023"/>
                  </a:lnTo>
                  <a:lnTo>
                    <a:pt x="197195" y="3651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5" name="SMARTInkShape-2769"/>
            <p:cNvSpPr/>
            <p:nvPr>
              <p:custDataLst>
                <p:tags r:id="rId44"/>
              </p:custDataLst>
            </p:nvPr>
          </p:nvSpPr>
          <p:spPr>
            <a:xfrm>
              <a:off x="7106319" y="5309655"/>
              <a:ext cx="182589" cy="21910"/>
            </a:xfrm>
            <a:custGeom>
              <a:avLst/>
              <a:gdLst/>
              <a:ahLst/>
              <a:cxnLst/>
              <a:rect l="0" t="0" r="0" b="0"/>
              <a:pathLst>
                <a:path w="182589" h="21910">
                  <a:moveTo>
                    <a:pt x="0" y="0"/>
                  </a:moveTo>
                  <a:lnTo>
                    <a:pt x="0" y="0"/>
                  </a:lnTo>
                  <a:lnTo>
                    <a:pt x="3878" y="0"/>
                  </a:lnTo>
                  <a:lnTo>
                    <a:pt x="26999" y="6626"/>
                  </a:lnTo>
                  <a:lnTo>
                    <a:pt x="60748" y="7263"/>
                  </a:lnTo>
                  <a:lnTo>
                    <a:pt x="73255" y="8097"/>
                  </a:lnTo>
                  <a:lnTo>
                    <a:pt x="103401" y="13589"/>
                  </a:lnTo>
                  <a:lnTo>
                    <a:pt x="138919" y="14473"/>
                  </a:lnTo>
                  <a:lnTo>
                    <a:pt x="160247" y="15401"/>
                  </a:lnTo>
                  <a:lnTo>
                    <a:pt x="182588" y="2190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6" name="SMARTInkShape-2770"/>
            <p:cNvSpPr/>
            <p:nvPr>
              <p:custDataLst>
                <p:tags r:id="rId45"/>
              </p:custDataLst>
            </p:nvPr>
          </p:nvSpPr>
          <p:spPr>
            <a:xfrm>
              <a:off x="3155207" y="4645064"/>
              <a:ext cx="372391" cy="459655"/>
            </a:xfrm>
            <a:custGeom>
              <a:avLst/>
              <a:gdLst/>
              <a:ahLst/>
              <a:cxnLst/>
              <a:rect l="0" t="0" r="0" b="0"/>
              <a:pathLst>
                <a:path w="372391" h="459655">
                  <a:moveTo>
                    <a:pt x="7215" y="21882"/>
                  </a:moveTo>
                  <a:lnTo>
                    <a:pt x="7215" y="21882"/>
                  </a:lnTo>
                  <a:lnTo>
                    <a:pt x="7215" y="15593"/>
                  </a:lnTo>
                  <a:lnTo>
                    <a:pt x="6403" y="15255"/>
                  </a:lnTo>
                  <a:lnTo>
                    <a:pt x="3337" y="14879"/>
                  </a:lnTo>
                  <a:lnTo>
                    <a:pt x="2195" y="13967"/>
                  </a:lnTo>
                  <a:lnTo>
                    <a:pt x="212" y="8316"/>
                  </a:lnTo>
                  <a:lnTo>
                    <a:pt x="0" y="3706"/>
                  </a:lnTo>
                  <a:lnTo>
                    <a:pt x="782" y="2461"/>
                  </a:lnTo>
                  <a:lnTo>
                    <a:pt x="2115" y="1631"/>
                  </a:lnTo>
                  <a:lnTo>
                    <a:pt x="7868" y="463"/>
                  </a:lnTo>
                  <a:lnTo>
                    <a:pt x="28172" y="0"/>
                  </a:lnTo>
                  <a:lnTo>
                    <a:pt x="46460" y="5808"/>
                  </a:lnTo>
                  <a:lnTo>
                    <a:pt x="60861" y="13242"/>
                  </a:lnTo>
                  <a:lnTo>
                    <a:pt x="97026" y="43999"/>
                  </a:lnTo>
                  <a:lnTo>
                    <a:pt x="115246" y="60624"/>
                  </a:lnTo>
                  <a:lnTo>
                    <a:pt x="146743" y="96021"/>
                  </a:lnTo>
                  <a:lnTo>
                    <a:pt x="173182" y="129969"/>
                  </a:lnTo>
                  <a:lnTo>
                    <a:pt x="194274" y="164236"/>
                  </a:lnTo>
                  <a:lnTo>
                    <a:pt x="209161" y="192639"/>
                  </a:lnTo>
                  <a:lnTo>
                    <a:pt x="223851" y="221612"/>
                  </a:lnTo>
                  <a:lnTo>
                    <a:pt x="238482" y="250755"/>
                  </a:lnTo>
                  <a:lnTo>
                    <a:pt x="252947" y="284664"/>
                  </a:lnTo>
                  <a:lnTo>
                    <a:pt x="268428" y="319614"/>
                  </a:lnTo>
                  <a:lnTo>
                    <a:pt x="275663" y="346324"/>
                  </a:lnTo>
                  <a:lnTo>
                    <a:pt x="277904" y="371438"/>
                  </a:lnTo>
                  <a:lnTo>
                    <a:pt x="281548" y="382879"/>
                  </a:lnTo>
                  <a:lnTo>
                    <a:pt x="278145" y="396565"/>
                  </a:lnTo>
                  <a:lnTo>
                    <a:pt x="277101" y="398265"/>
                  </a:lnTo>
                  <a:lnTo>
                    <a:pt x="275592" y="399399"/>
                  </a:lnTo>
                  <a:lnTo>
                    <a:pt x="273775" y="400154"/>
                  </a:lnTo>
                  <a:lnTo>
                    <a:pt x="271752" y="399846"/>
                  </a:lnTo>
                  <a:lnTo>
                    <a:pt x="262675" y="395685"/>
                  </a:lnTo>
                  <a:lnTo>
                    <a:pt x="260295" y="395243"/>
                  </a:lnTo>
                  <a:lnTo>
                    <a:pt x="235143" y="379598"/>
                  </a:lnTo>
                  <a:lnTo>
                    <a:pt x="221651" y="368373"/>
                  </a:lnTo>
                  <a:lnTo>
                    <a:pt x="211753" y="363620"/>
                  </a:lnTo>
                  <a:lnTo>
                    <a:pt x="204839" y="358181"/>
                  </a:lnTo>
                  <a:lnTo>
                    <a:pt x="204537" y="361820"/>
                  </a:lnTo>
                  <a:lnTo>
                    <a:pt x="205306" y="362929"/>
                  </a:lnTo>
                  <a:lnTo>
                    <a:pt x="206630" y="363668"/>
                  </a:lnTo>
                  <a:lnTo>
                    <a:pt x="214586" y="364855"/>
                  </a:lnTo>
                  <a:lnTo>
                    <a:pt x="216874" y="366575"/>
                  </a:lnTo>
                  <a:lnTo>
                    <a:pt x="228542" y="378833"/>
                  </a:lnTo>
                  <a:lnTo>
                    <a:pt x="250146" y="392617"/>
                  </a:lnTo>
                  <a:lnTo>
                    <a:pt x="278749" y="428566"/>
                  </a:lnTo>
                  <a:lnTo>
                    <a:pt x="312422" y="458613"/>
                  </a:lnTo>
                  <a:lnTo>
                    <a:pt x="315442" y="459435"/>
                  </a:lnTo>
                  <a:lnTo>
                    <a:pt x="317383" y="459654"/>
                  </a:lnTo>
                  <a:lnTo>
                    <a:pt x="318677" y="458989"/>
                  </a:lnTo>
                  <a:lnTo>
                    <a:pt x="319540" y="457734"/>
                  </a:lnTo>
                  <a:lnTo>
                    <a:pt x="321310" y="454175"/>
                  </a:lnTo>
                  <a:lnTo>
                    <a:pt x="345826" y="420828"/>
                  </a:lnTo>
                  <a:lnTo>
                    <a:pt x="366571" y="386170"/>
                  </a:lnTo>
                  <a:lnTo>
                    <a:pt x="372390" y="37975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7" name="SMARTInkShape-2771"/>
            <p:cNvSpPr/>
            <p:nvPr>
              <p:custDataLst>
                <p:tags r:id="rId46"/>
              </p:custDataLst>
            </p:nvPr>
          </p:nvSpPr>
          <p:spPr>
            <a:xfrm>
              <a:off x="3571418" y="5032122"/>
              <a:ext cx="21912" cy="262927"/>
            </a:xfrm>
            <a:custGeom>
              <a:avLst/>
              <a:gdLst/>
              <a:ahLst/>
              <a:cxnLst/>
              <a:rect l="0" t="0" r="0" b="0"/>
              <a:pathLst>
                <a:path w="21912" h="262927">
                  <a:moveTo>
                    <a:pt x="0" y="0"/>
                  </a:moveTo>
                  <a:lnTo>
                    <a:pt x="0" y="0"/>
                  </a:lnTo>
                  <a:lnTo>
                    <a:pt x="3878" y="0"/>
                  </a:lnTo>
                  <a:lnTo>
                    <a:pt x="5020" y="811"/>
                  </a:lnTo>
                  <a:lnTo>
                    <a:pt x="5781" y="2163"/>
                  </a:lnTo>
                  <a:lnTo>
                    <a:pt x="7003" y="10164"/>
                  </a:lnTo>
                  <a:lnTo>
                    <a:pt x="7300" y="46630"/>
                  </a:lnTo>
                  <a:lnTo>
                    <a:pt x="7304" y="81519"/>
                  </a:lnTo>
                  <a:lnTo>
                    <a:pt x="5140" y="117570"/>
                  </a:lnTo>
                  <a:lnTo>
                    <a:pt x="1523" y="146281"/>
                  </a:lnTo>
                  <a:lnTo>
                    <a:pt x="302" y="181187"/>
                  </a:lnTo>
                  <a:lnTo>
                    <a:pt x="5079" y="215732"/>
                  </a:lnTo>
                  <a:lnTo>
                    <a:pt x="9029" y="239868"/>
                  </a:lnTo>
                  <a:lnTo>
                    <a:pt x="14281" y="260989"/>
                  </a:lnTo>
                  <a:lnTo>
                    <a:pt x="15201" y="261634"/>
                  </a:lnTo>
                  <a:lnTo>
                    <a:pt x="21911" y="26292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8" name="SMARTInkShape-2772"/>
            <p:cNvSpPr/>
            <p:nvPr>
              <p:custDataLst>
                <p:tags r:id="rId47"/>
              </p:custDataLst>
            </p:nvPr>
          </p:nvSpPr>
          <p:spPr>
            <a:xfrm>
              <a:off x="3680971" y="5046728"/>
              <a:ext cx="29213" cy="233713"/>
            </a:xfrm>
            <a:custGeom>
              <a:avLst/>
              <a:gdLst/>
              <a:ahLst/>
              <a:cxnLst/>
              <a:rect l="0" t="0" r="0" b="0"/>
              <a:pathLst>
                <a:path w="29213" h="233713">
                  <a:moveTo>
                    <a:pt x="0" y="0"/>
                  </a:moveTo>
                  <a:lnTo>
                    <a:pt x="0" y="0"/>
                  </a:lnTo>
                  <a:lnTo>
                    <a:pt x="0" y="3877"/>
                  </a:lnTo>
                  <a:lnTo>
                    <a:pt x="812" y="5019"/>
                  </a:lnTo>
                  <a:lnTo>
                    <a:pt x="2164" y="5781"/>
                  </a:lnTo>
                  <a:lnTo>
                    <a:pt x="3877" y="6288"/>
                  </a:lnTo>
                  <a:lnTo>
                    <a:pt x="5020" y="7439"/>
                  </a:lnTo>
                  <a:lnTo>
                    <a:pt x="6288" y="10880"/>
                  </a:lnTo>
                  <a:lnTo>
                    <a:pt x="11154" y="41844"/>
                  </a:lnTo>
                  <a:lnTo>
                    <a:pt x="14737" y="72615"/>
                  </a:lnTo>
                  <a:lnTo>
                    <a:pt x="19425" y="100412"/>
                  </a:lnTo>
                  <a:lnTo>
                    <a:pt x="21986" y="129206"/>
                  </a:lnTo>
                  <a:lnTo>
                    <a:pt x="26712" y="157484"/>
                  </a:lnTo>
                  <a:lnTo>
                    <a:pt x="28885" y="192898"/>
                  </a:lnTo>
                  <a:lnTo>
                    <a:pt x="29206" y="228367"/>
                  </a:lnTo>
                  <a:lnTo>
                    <a:pt x="29212" y="232129"/>
                  </a:lnTo>
                  <a:lnTo>
                    <a:pt x="28401" y="232658"/>
                  </a:lnTo>
                  <a:lnTo>
                    <a:pt x="21911" y="23371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09" name="SMARTInkShape-2773"/>
            <p:cNvSpPr/>
            <p:nvPr>
              <p:custDataLst>
                <p:tags r:id="rId48"/>
              </p:custDataLst>
            </p:nvPr>
          </p:nvSpPr>
          <p:spPr>
            <a:xfrm>
              <a:off x="4557393" y="5208518"/>
              <a:ext cx="124161" cy="20498"/>
            </a:xfrm>
            <a:custGeom>
              <a:avLst/>
              <a:gdLst/>
              <a:ahLst/>
              <a:cxnLst/>
              <a:rect l="0" t="0" r="0" b="0"/>
              <a:pathLst>
                <a:path w="124161" h="20498">
                  <a:moveTo>
                    <a:pt x="0" y="13495"/>
                  </a:moveTo>
                  <a:lnTo>
                    <a:pt x="0" y="13495"/>
                  </a:lnTo>
                  <a:lnTo>
                    <a:pt x="3877" y="17372"/>
                  </a:lnTo>
                  <a:lnTo>
                    <a:pt x="7945" y="19275"/>
                  </a:lnTo>
                  <a:lnTo>
                    <a:pt x="17168" y="20497"/>
                  </a:lnTo>
                  <a:lnTo>
                    <a:pt x="51319" y="11770"/>
                  </a:lnTo>
                  <a:lnTo>
                    <a:pt x="65789" y="7844"/>
                  </a:lnTo>
                  <a:lnTo>
                    <a:pt x="80356" y="4517"/>
                  </a:lnTo>
                  <a:lnTo>
                    <a:pt x="95941" y="0"/>
                  </a:lnTo>
                  <a:lnTo>
                    <a:pt x="114272" y="5274"/>
                  </a:lnTo>
                  <a:lnTo>
                    <a:pt x="124160" y="1349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0" name="SMARTInkShape-2774"/>
            <p:cNvSpPr/>
            <p:nvPr>
              <p:custDataLst>
                <p:tags r:id="rId49"/>
              </p:custDataLst>
            </p:nvPr>
          </p:nvSpPr>
          <p:spPr>
            <a:xfrm>
              <a:off x="4425930" y="5302352"/>
              <a:ext cx="21911" cy="211802"/>
            </a:xfrm>
            <a:custGeom>
              <a:avLst/>
              <a:gdLst/>
              <a:ahLst/>
              <a:cxnLst/>
              <a:rect l="0" t="0" r="0" b="0"/>
              <a:pathLst>
                <a:path w="21911" h="211802">
                  <a:moveTo>
                    <a:pt x="21910" y="0"/>
                  </a:moveTo>
                  <a:lnTo>
                    <a:pt x="21910" y="0"/>
                  </a:lnTo>
                  <a:lnTo>
                    <a:pt x="9277" y="23812"/>
                  </a:lnTo>
                  <a:lnTo>
                    <a:pt x="5724" y="37081"/>
                  </a:lnTo>
                  <a:lnTo>
                    <a:pt x="1696" y="51291"/>
                  </a:lnTo>
                  <a:lnTo>
                    <a:pt x="149" y="82516"/>
                  </a:lnTo>
                  <a:lnTo>
                    <a:pt x="19" y="117142"/>
                  </a:lnTo>
                  <a:lnTo>
                    <a:pt x="3" y="153411"/>
                  </a:lnTo>
                  <a:lnTo>
                    <a:pt x="0" y="187731"/>
                  </a:lnTo>
                  <a:lnTo>
                    <a:pt x="0" y="21180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1" name="SMARTInkShape-2775"/>
            <p:cNvSpPr/>
            <p:nvPr>
              <p:custDataLst>
                <p:tags r:id="rId50"/>
              </p:custDataLst>
            </p:nvPr>
          </p:nvSpPr>
          <p:spPr>
            <a:xfrm>
              <a:off x="4201233" y="5054509"/>
              <a:ext cx="187134" cy="444711"/>
            </a:xfrm>
            <a:custGeom>
              <a:avLst/>
              <a:gdLst/>
              <a:ahLst/>
              <a:cxnLst/>
              <a:rect l="0" t="0" r="0" b="0"/>
              <a:pathLst>
                <a:path w="187134" h="444711">
                  <a:moveTo>
                    <a:pt x="115144" y="430430"/>
                  </a:moveTo>
                  <a:lnTo>
                    <a:pt x="115144" y="430430"/>
                  </a:lnTo>
                  <a:lnTo>
                    <a:pt x="111267" y="434307"/>
                  </a:lnTo>
                  <a:lnTo>
                    <a:pt x="107199" y="436211"/>
                  </a:lnTo>
                  <a:lnTo>
                    <a:pt x="104979" y="436719"/>
                  </a:lnTo>
                  <a:lnTo>
                    <a:pt x="93177" y="443381"/>
                  </a:lnTo>
                  <a:lnTo>
                    <a:pt x="87361" y="444710"/>
                  </a:lnTo>
                  <a:lnTo>
                    <a:pt x="82477" y="441063"/>
                  </a:lnTo>
                  <a:lnTo>
                    <a:pt x="73556" y="431749"/>
                  </a:lnTo>
                  <a:lnTo>
                    <a:pt x="47985" y="396209"/>
                  </a:lnTo>
                  <a:lnTo>
                    <a:pt x="32459" y="360833"/>
                  </a:lnTo>
                  <a:lnTo>
                    <a:pt x="20210" y="327673"/>
                  </a:lnTo>
                  <a:lnTo>
                    <a:pt x="10463" y="298866"/>
                  </a:lnTo>
                  <a:lnTo>
                    <a:pt x="5742" y="263902"/>
                  </a:lnTo>
                  <a:lnTo>
                    <a:pt x="0" y="227902"/>
                  </a:lnTo>
                  <a:lnTo>
                    <a:pt x="959" y="202441"/>
                  </a:lnTo>
                  <a:lnTo>
                    <a:pt x="4219" y="174339"/>
                  </a:lnTo>
                  <a:lnTo>
                    <a:pt x="7348" y="145454"/>
                  </a:lnTo>
                  <a:lnTo>
                    <a:pt x="15579" y="118502"/>
                  </a:lnTo>
                  <a:lnTo>
                    <a:pt x="29024" y="87585"/>
                  </a:lnTo>
                  <a:lnTo>
                    <a:pt x="45325" y="58034"/>
                  </a:lnTo>
                  <a:lnTo>
                    <a:pt x="68992" y="25322"/>
                  </a:lnTo>
                  <a:lnTo>
                    <a:pt x="104400" y="4947"/>
                  </a:lnTo>
                  <a:lnTo>
                    <a:pt x="119715" y="1130"/>
                  </a:lnTo>
                  <a:lnTo>
                    <a:pt x="134531" y="0"/>
                  </a:lnTo>
                  <a:lnTo>
                    <a:pt x="144319" y="4062"/>
                  </a:lnTo>
                  <a:lnTo>
                    <a:pt x="167886" y="20258"/>
                  </a:lnTo>
                  <a:lnTo>
                    <a:pt x="174562" y="31460"/>
                  </a:lnTo>
                  <a:lnTo>
                    <a:pt x="182882" y="59208"/>
                  </a:lnTo>
                  <a:lnTo>
                    <a:pt x="187133" y="93274"/>
                  </a:lnTo>
                  <a:lnTo>
                    <a:pt x="185809" y="123447"/>
                  </a:lnTo>
                  <a:lnTo>
                    <a:pt x="181445" y="137373"/>
                  </a:lnTo>
                  <a:lnTo>
                    <a:pt x="161172" y="170455"/>
                  </a:lnTo>
                  <a:lnTo>
                    <a:pt x="148438" y="188666"/>
                  </a:lnTo>
                  <a:lnTo>
                    <a:pt x="120755" y="212605"/>
                  </a:lnTo>
                  <a:lnTo>
                    <a:pt x="97419" y="223119"/>
                  </a:lnTo>
                  <a:lnTo>
                    <a:pt x="88061" y="224682"/>
                  </a:lnTo>
                  <a:lnTo>
                    <a:pt x="80656" y="223212"/>
                  </a:lnTo>
                  <a:lnTo>
                    <a:pt x="71924" y="219986"/>
                  </a:lnTo>
                  <a:lnTo>
                    <a:pt x="69289" y="219533"/>
                  </a:lnTo>
                  <a:lnTo>
                    <a:pt x="67533" y="218420"/>
                  </a:lnTo>
                  <a:lnTo>
                    <a:pt x="66362" y="216866"/>
                  </a:lnTo>
                  <a:lnTo>
                    <a:pt x="65581" y="215019"/>
                  </a:lnTo>
                  <a:lnTo>
                    <a:pt x="64249" y="213787"/>
                  </a:lnTo>
                  <a:lnTo>
                    <a:pt x="60605" y="212420"/>
                  </a:lnTo>
                  <a:lnTo>
                    <a:pt x="59308" y="211243"/>
                  </a:lnTo>
                  <a:lnTo>
                    <a:pt x="57868" y="207772"/>
                  </a:lnTo>
                  <a:lnTo>
                    <a:pt x="57057" y="201255"/>
                  </a:lnTo>
                  <a:lnTo>
                    <a:pt x="59032" y="196570"/>
                  </a:lnTo>
                  <a:lnTo>
                    <a:pt x="60694" y="194185"/>
                  </a:lnTo>
                  <a:lnTo>
                    <a:pt x="63034" y="183073"/>
                  </a:lnTo>
                  <a:lnTo>
                    <a:pt x="64986" y="180318"/>
                  </a:lnTo>
                  <a:lnTo>
                    <a:pt x="67910" y="178481"/>
                  </a:lnTo>
                  <a:lnTo>
                    <a:pt x="74675" y="175629"/>
                  </a:lnTo>
                  <a:lnTo>
                    <a:pt x="92289" y="163304"/>
                  </a:lnTo>
                  <a:lnTo>
                    <a:pt x="122448" y="16020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2" name="SMARTInkShape-2776"/>
            <p:cNvSpPr/>
            <p:nvPr>
              <p:custDataLst>
                <p:tags r:id="rId51"/>
              </p:custDataLst>
            </p:nvPr>
          </p:nvSpPr>
          <p:spPr>
            <a:xfrm>
              <a:off x="4031841" y="5316958"/>
              <a:ext cx="7003" cy="11312"/>
            </a:xfrm>
            <a:custGeom>
              <a:avLst/>
              <a:gdLst/>
              <a:ahLst/>
              <a:cxnLst/>
              <a:rect l="0" t="0" r="0" b="0"/>
              <a:pathLst>
                <a:path w="7003" h="11312">
                  <a:moveTo>
                    <a:pt x="7002" y="0"/>
                  </a:moveTo>
                  <a:lnTo>
                    <a:pt x="7002" y="0"/>
                  </a:lnTo>
                  <a:lnTo>
                    <a:pt x="714" y="6288"/>
                  </a:lnTo>
                  <a:lnTo>
                    <a:pt x="0" y="10880"/>
                  </a:lnTo>
                  <a:lnTo>
                    <a:pt x="711" y="11311"/>
                  </a:lnTo>
                  <a:lnTo>
                    <a:pt x="7002"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3" name="SMARTInkShape-2777"/>
            <p:cNvSpPr/>
            <p:nvPr>
              <p:custDataLst>
                <p:tags r:id="rId52"/>
              </p:custDataLst>
            </p:nvPr>
          </p:nvSpPr>
          <p:spPr>
            <a:xfrm>
              <a:off x="3951290" y="5083246"/>
              <a:ext cx="14519" cy="29215"/>
            </a:xfrm>
            <a:custGeom>
              <a:avLst/>
              <a:gdLst/>
              <a:ahLst/>
              <a:cxnLst/>
              <a:rect l="0" t="0" r="0" b="0"/>
              <a:pathLst>
                <a:path w="14519" h="29215">
                  <a:moveTo>
                    <a:pt x="7215" y="0"/>
                  </a:moveTo>
                  <a:lnTo>
                    <a:pt x="7215" y="0"/>
                  </a:lnTo>
                  <a:lnTo>
                    <a:pt x="927" y="0"/>
                  </a:lnTo>
                  <a:lnTo>
                    <a:pt x="588" y="811"/>
                  </a:lnTo>
                  <a:lnTo>
                    <a:pt x="0" y="6288"/>
                  </a:lnTo>
                  <a:lnTo>
                    <a:pt x="6207" y="19791"/>
                  </a:lnTo>
                  <a:lnTo>
                    <a:pt x="14518" y="2921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4" name="SMARTInkShape-2778"/>
            <p:cNvSpPr/>
            <p:nvPr>
              <p:custDataLst>
                <p:tags r:id="rId53"/>
              </p:custDataLst>
            </p:nvPr>
          </p:nvSpPr>
          <p:spPr>
            <a:xfrm>
              <a:off x="3791877" y="5178317"/>
              <a:ext cx="71683" cy="178037"/>
            </a:xfrm>
            <a:custGeom>
              <a:avLst/>
              <a:gdLst/>
              <a:ahLst/>
              <a:cxnLst/>
              <a:rect l="0" t="0" r="0" b="0"/>
              <a:pathLst>
                <a:path w="71683" h="178037">
                  <a:moveTo>
                    <a:pt x="57075" y="36392"/>
                  </a:moveTo>
                  <a:lnTo>
                    <a:pt x="57075" y="36392"/>
                  </a:lnTo>
                  <a:lnTo>
                    <a:pt x="57075" y="25512"/>
                  </a:lnTo>
                  <a:lnTo>
                    <a:pt x="54911" y="21276"/>
                  </a:lnTo>
                  <a:lnTo>
                    <a:pt x="52056" y="16690"/>
                  </a:lnTo>
                  <a:lnTo>
                    <a:pt x="49637" y="9545"/>
                  </a:lnTo>
                  <a:lnTo>
                    <a:pt x="43572" y="1308"/>
                  </a:lnTo>
                  <a:lnTo>
                    <a:pt x="40795" y="512"/>
                  </a:lnTo>
                  <a:lnTo>
                    <a:pt x="32400" y="0"/>
                  </a:lnTo>
                  <a:lnTo>
                    <a:pt x="30075" y="1582"/>
                  </a:lnTo>
                  <a:lnTo>
                    <a:pt x="18094" y="16339"/>
                  </a:lnTo>
                  <a:lnTo>
                    <a:pt x="15405" y="25857"/>
                  </a:lnTo>
                  <a:lnTo>
                    <a:pt x="7707" y="58839"/>
                  </a:lnTo>
                  <a:lnTo>
                    <a:pt x="0" y="94891"/>
                  </a:lnTo>
                  <a:lnTo>
                    <a:pt x="4606" y="131347"/>
                  </a:lnTo>
                  <a:lnTo>
                    <a:pt x="7716" y="151087"/>
                  </a:lnTo>
                  <a:lnTo>
                    <a:pt x="13777" y="165051"/>
                  </a:lnTo>
                  <a:lnTo>
                    <a:pt x="23096" y="177039"/>
                  </a:lnTo>
                  <a:lnTo>
                    <a:pt x="25495" y="178036"/>
                  </a:lnTo>
                  <a:lnTo>
                    <a:pt x="27907" y="177888"/>
                  </a:lnTo>
                  <a:lnTo>
                    <a:pt x="32751" y="175560"/>
                  </a:lnTo>
                  <a:lnTo>
                    <a:pt x="44905" y="165153"/>
                  </a:lnTo>
                  <a:lnTo>
                    <a:pt x="47609" y="158269"/>
                  </a:lnTo>
                  <a:lnTo>
                    <a:pt x="49622" y="150610"/>
                  </a:lnTo>
                  <a:lnTo>
                    <a:pt x="61333" y="128137"/>
                  </a:lnTo>
                  <a:lnTo>
                    <a:pt x="64260" y="93798"/>
                  </a:lnTo>
                  <a:lnTo>
                    <a:pt x="64378" y="76377"/>
                  </a:lnTo>
                  <a:lnTo>
                    <a:pt x="65190" y="75221"/>
                  </a:lnTo>
                  <a:lnTo>
                    <a:pt x="66543" y="74452"/>
                  </a:lnTo>
                  <a:lnTo>
                    <a:pt x="71682" y="7291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5" name="SMARTInkShape-2779"/>
            <p:cNvSpPr/>
            <p:nvPr>
              <p:custDataLst>
                <p:tags r:id="rId54"/>
              </p:custDataLst>
            </p:nvPr>
          </p:nvSpPr>
          <p:spPr>
            <a:xfrm>
              <a:off x="3593630" y="5185780"/>
              <a:ext cx="174984" cy="43537"/>
            </a:xfrm>
            <a:custGeom>
              <a:avLst/>
              <a:gdLst/>
              <a:ahLst/>
              <a:cxnLst/>
              <a:rect l="0" t="0" r="0" b="0"/>
              <a:pathLst>
                <a:path w="174984" h="43537">
                  <a:moveTo>
                    <a:pt x="7003" y="43536"/>
                  </a:moveTo>
                  <a:lnTo>
                    <a:pt x="7003" y="43536"/>
                  </a:lnTo>
                  <a:lnTo>
                    <a:pt x="0" y="43536"/>
                  </a:lnTo>
                  <a:lnTo>
                    <a:pt x="12986" y="31079"/>
                  </a:lnTo>
                  <a:lnTo>
                    <a:pt x="45892" y="14306"/>
                  </a:lnTo>
                  <a:lnTo>
                    <a:pt x="81769" y="1879"/>
                  </a:lnTo>
                  <a:lnTo>
                    <a:pt x="115972" y="0"/>
                  </a:lnTo>
                  <a:lnTo>
                    <a:pt x="140034" y="1935"/>
                  </a:lnTo>
                  <a:lnTo>
                    <a:pt x="174983" y="1432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6" name="SMARTInkShape-2780"/>
            <p:cNvSpPr/>
            <p:nvPr>
              <p:custDataLst>
                <p:tags r:id="rId55"/>
              </p:custDataLst>
            </p:nvPr>
          </p:nvSpPr>
          <p:spPr>
            <a:xfrm>
              <a:off x="5959668" y="5265834"/>
              <a:ext cx="116203" cy="342084"/>
            </a:xfrm>
            <a:custGeom>
              <a:avLst/>
              <a:gdLst/>
              <a:ahLst/>
              <a:cxnLst/>
              <a:rect l="0" t="0" r="0" b="0"/>
              <a:pathLst>
                <a:path w="116203" h="342084">
                  <a:moveTo>
                    <a:pt x="36517" y="0"/>
                  </a:moveTo>
                  <a:lnTo>
                    <a:pt x="36517" y="0"/>
                  </a:lnTo>
                  <a:lnTo>
                    <a:pt x="24061" y="11645"/>
                  </a:lnTo>
                  <a:lnTo>
                    <a:pt x="16957" y="13729"/>
                  </a:lnTo>
                  <a:lnTo>
                    <a:pt x="12135" y="14217"/>
                  </a:lnTo>
                  <a:lnTo>
                    <a:pt x="7286" y="16598"/>
                  </a:lnTo>
                  <a:lnTo>
                    <a:pt x="126" y="21818"/>
                  </a:lnTo>
                  <a:lnTo>
                    <a:pt x="10176" y="21902"/>
                  </a:lnTo>
                  <a:lnTo>
                    <a:pt x="14801" y="24070"/>
                  </a:lnTo>
                  <a:lnTo>
                    <a:pt x="19562" y="26928"/>
                  </a:lnTo>
                  <a:lnTo>
                    <a:pt x="27617" y="28537"/>
                  </a:lnTo>
                  <a:lnTo>
                    <a:pt x="53036" y="29966"/>
                  </a:lnTo>
                  <a:lnTo>
                    <a:pt x="67311" y="34983"/>
                  </a:lnTo>
                  <a:lnTo>
                    <a:pt x="75360" y="36647"/>
                  </a:lnTo>
                  <a:lnTo>
                    <a:pt x="81642" y="40092"/>
                  </a:lnTo>
                  <a:lnTo>
                    <a:pt x="84976" y="44327"/>
                  </a:lnTo>
                  <a:lnTo>
                    <a:pt x="90992" y="57536"/>
                  </a:lnTo>
                  <a:lnTo>
                    <a:pt x="91024" y="68581"/>
                  </a:lnTo>
                  <a:lnTo>
                    <a:pt x="85775" y="104022"/>
                  </a:lnTo>
                  <a:lnTo>
                    <a:pt x="74412" y="138188"/>
                  </a:lnTo>
                  <a:lnTo>
                    <a:pt x="54215" y="170150"/>
                  </a:lnTo>
                  <a:lnTo>
                    <a:pt x="37986" y="195314"/>
                  </a:lnTo>
                  <a:lnTo>
                    <a:pt x="32600" y="201031"/>
                  </a:lnTo>
                  <a:lnTo>
                    <a:pt x="34235" y="199441"/>
                  </a:lnTo>
                  <a:lnTo>
                    <a:pt x="35502" y="196029"/>
                  </a:lnTo>
                  <a:lnTo>
                    <a:pt x="35841" y="193983"/>
                  </a:lnTo>
                  <a:lnTo>
                    <a:pt x="40194" y="187226"/>
                  </a:lnTo>
                  <a:lnTo>
                    <a:pt x="49747" y="177672"/>
                  </a:lnTo>
                  <a:lnTo>
                    <a:pt x="72598" y="162839"/>
                  </a:lnTo>
                  <a:lnTo>
                    <a:pt x="86564" y="161104"/>
                  </a:lnTo>
                  <a:lnTo>
                    <a:pt x="96339" y="160803"/>
                  </a:lnTo>
                  <a:lnTo>
                    <a:pt x="101786" y="162897"/>
                  </a:lnTo>
                  <a:lnTo>
                    <a:pt x="111896" y="170854"/>
                  </a:lnTo>
                  <a:lnTo>
                    <a:pt x="114651" y="175479"/>
                  </a:lnTo>
                  <a:lnTo>
                    <a:pt x="116202" y="184809"/>
                  </a:lnTo>
                  <a:lnTo>
                    <a:pt x="115754" y="194125"/>
                  </a:lnTo>
                  <a:lnTo>
                    <a:pt x="106652" y="226966"/>
                  </a:lnTo>
                  <a:lnTo>
                    <a:pt x="96476" y="254921"/>
                  </a:lnTo>
                  <a:lnTo>
                    <a:pt x="78907" y="285867"/>
                  </a:lnTo>
                  <a:lnTo>
                    <a:pt x="53220" y="318582"/>
                  </a:lnTo>
                  <a:lnTo>
                    <a:pt x="38851" y="329550"/>
                  </a:lnTo>
                  <a:lnTo>
                    <a:pt x="5293" y="342083"/>
                  </a:lnTo>
                  <a:lnTo>
                    <a:pt x="3529" y="341666"/>
                  </a:lnTo>
                  <a:lnTo>
                    <a:pt x="2353" y="340576"/>
                  </a:lnTo>
                  <a:lnTo>
                    <a:pt x="1568" y="339037"/>
                  </a:lnTo>
                  <a:lnTo>
                    <a:pt x="0" y="30674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7" name="SMARTInkShape-2781"/>
            <p:cNvSpPr/>
            <p:nvPr>
              <p:custDataLst>
                <p:tags r:id="rId56"/>
              </p:custDataLst>
            </p:nvPr>
          </p:nvSpPr>
          <p:spPr>
            <a:xfrm>
              <a:off x="5689537" y="5061901"/>
              <a:ext cx="226063" cy="553044"/>
            </a:xfrm>
            <a:custGeom>
              <a:avLst/>
              <a:gdLst/>
              <a:ahLst/>
              <a:cxnLst/>
              <a:rect l="0" t="0" r="0" b="0"/>
              <a:pathLst>
                <a:path w="226063" h="553044">
                  <a:moveTo>
                    <a:pt x="87543" y="517984"/>
                  </a:moveTo>
                  <a:lnTo>
                    <a:pt x="87543" y="517984"/>
                  </a:lnTo>
                  <a:lnTo>
                    <a:pt x="87543" y="525738"/>
                  </a:lnTo>
                  <a:lnTo>
                    <a:pt x="85379" y="531710"/>
                  </a:lnTo>
                  <a:lnTo>
                    <a:pt x="70375" y="549581"/>
                  </a:lnTo>
                  <a:lnTo>
                    <a:pt x="63413" y="552314"/>
                  </a:lnTo>
                  <a:lnTo>
                    <a:pt x="59283" y="553043"/>
                  </a:lnTo>
                  <a:lnTo>
                    <a:pt x="52531" y="551690"/>
                  </a:lnTo>
                  <a:lnTo>
                    <a:pt x="44168" y="546365"/>
                  </a:lnTo>
                  <a:lnTo>
                    <a:pt x="39051" y="541147"/>
                  </a:lnTo>
                  <a:lnTo>
                    <a:pt x="26706" y="519942"/>
                  </a:lnTo>
                  <a:lnTo>
                    <a:pt x="20292" y="485901"/>
                  </a:lnTo>
                  <a:lnTo>
                    <a:pt x="11773" y="453129"/>
                  </a:lnTo>
                  <a:lnTo>
                    <a:pt x="8558" y="422847"/>
                  </a:lnTo>
                  <a:lnTo>
                    <a:pt x="3728" y="392054"/>
                  </a:lnTo>
                  <a:lnTo>
                    <a:pt x="1035" y="358495"/>
                  </a:lnTo>
                  <a:lnTo>
                    <a:pt x="237" y="326732"/>
                  </a:lnTo>
                  <a:lnTo>
                    <a:pt x="0" y="292885"/>
                  </a:lnTo>
                  <a:lnTo>
                    <a:pt x="3807" y="257159"/>
                  </a:lnTo>
                  <a:lnTo>
                    <a:pt x="10075" y="224753"/>
                  </a:lnTo>
                  <a:lnTo>
                    <a:pt x="13195" y="190716"/>
                  </a:lnTo>
                  <a:lnTo>
                    <a:pt x="21873" y="158811"/>
                  </a:lnTo>
                  <a:lnTo>
                    <a:pt x="34724" y="128799"/>
                  </a:lnTo>
                  <a:lnTo>
                    <a:pt x="48810" y="99348"/>
                  </a:lnTo>
                  <a:lnTo>
                    <a:pt x="73129" y="66148"/>
                  </a:lnTo>
                  <a:lnTo>
                    <a:pt x="96567" y="38310"/>
                  </a:lnTo>
                  <a:lnTo>
                    <a:pt x="130779" y="12730"/>
                  </a:lnTo>
                  <a:lnTo>
                    <a:pt x="148322" y="3734"/>
                  </a:lnTo>
                  <a:lnTo>
                    <a:pt x="178921" y="0"/>
                  </a:lnTo>
                  <a:lnTo>
                    <a:pt x="194326" y="3479"/>
                  </a:lnTo>
                  <a:lnTo>
                    <a:pt x="209169" y="13527"/>
                  </a:lnTo>
                  <a:lnTo>
                    <a:pt x="219969" y="26783"/>
                  </a:lnTo>
                  <a:lnTo>
                    <a:pt x="223491" y="36205"/>
                  </a:lnTo>
                  <a:lnTo>
                    <a:pt x="226062" y="70969"/>
                  </a:lnTo>
                  <a:lnTo>
                    <a:pt x="224072" y="88795"/>
                  </a:lnTo>
                  <a:lnTo>
                    <a:pt x="213031" y="123820"/>
                  </a:lnTo>
                  <a:lnTo>
                    <a:pt x="191761" y="156263"/>
                  </a:lnTo>
                  <a:lnTo>
                    <a:pt x="158116" y="191677"/>
                  </a:lnTo>
                  <a:lnTo>
                    <a:pt x="123068" y="220543"/>
                  </a:lnTo>
                  <a:lnTo>
                    <a:pt x="115233" y="223487"/>
                  </a:lnTo>
                  <a:lnTo>
                    <a:pt x="89086" y="225803"/>
                  </a:lnTo>
                  <a:lnTo>
                    <a:pt x="88572" y="225003"/>
                  </a:lnTo>
                  <a:lnTo>
                    <a:pt x="87679" y="219552"/>
                  </a:lnTo>
                  <a:lnTo>
                    <a:pt x="91460" y="214962"/>
                  </a:lnTo>
                  <a:lnTo>
                    <a:pt x="124308" y="196584"/>
                  </a:lnTo>
                  <a:lnTo>
                    <a:pt x="138400" y="188659"/>
                  </a:lnTo>
                  <a:lnTo>
                    <a:pt x="153275" y="17471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8" name="SMARTInkShape-2782"/>
            <p:cNvSpPr/>
            <p:nvPr>
              <p:custDataLst>
                <p:tags r:id="rId57"/>
              </p:custDataLst>
            </p:nvPr>
          </p:nvSpPr>
          <p:spPr>
            <a:xfrm>
              <a:off x="5404690" y="5280440"/>
              <a:ext cx="138678" cy="14609"/>
            </a:xfrm>
            <a:custGeom>
              <a:avLst/>
              <a:gdLst/>
              <a:ahLst/>
              <a:cxnLst/>
              <a:rect l="0" t="0" r="0" b="0"/>
              <a:pathLst>
                <a:path w="138678" h="14609">
                  <a:moveTo>
                    <a:pt x="7214" y="0"/>
                  </a:moveTo>
                  <a:lnTo>
                    <a:pt x="7214" y="0"/>
                  </a:lnTo>
                  <a:lnTo>
                    <a:pt x="0" y="7215"/>
                  </a:lnTo>
                  <a:lnTo>
                    <a:pt x="34249" y="7302"/>
                  </a:lnTo>
                  <a:lnTo>
                    <a:pt x="66317" y="7304"/>
                  </a:lnTo>
                  <a:lnTo>
                    <a:pt x="98866" y="7304"/>
                  </a:lnTo>
                  <a:lnTo>
                    <a:pt x="115665" y="8115"/>
                  </a:lnTo>
                  <a:lnTo>
                    <a:pt x="138677" y="1460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19" name="SMARTInkShape-2783"/>
            <p:cNvSpPr/>
            <p:nvPr>
              <p:custDataLst>
                <p:tags r:id="rId58"/>
              </p:custDataLst>
            </p:nvPr>
          </p:nvSpPr>
          <p:spPr>
            <a:xfrm>
              <a:off x="5368083" y="5192799"/>
              <a:ext cx="131464" cy="14607"/>
            </a:xfrm>
            <a:custGeom>
              <a:avLst/>
              <a:gdLst/>
              <a:ahLst/>
              <a:cxnLst/>
              <a:rect l="0" t="0" r="0" b="0"/>
              <a:pathLst>
                <a:path w="131464" h="14607">
                  <a:moveTo>
                    <a:pt x="0" y="0"/>
                  </a:moveTo>
                  <a:lnTo>
                    <a:pt x="0" y="0"/>
                  </a:lnTo>
                  <a:lnTo>
                    <a:pt x="3877" y="0"/>
                  </a:lnTo>
                  <a:lnTo>
                    <a:pt x="5018" y="811"/>
                  </a:lnTo>
                  <a:lnTo>
                    <a:pt x="5781" y="2164"/>
                  </a:lnTo>
                  <a:lnTo>
                    <a:pt x="6288" y="3877"/>
                  </a:lnTo>
                  <a:lnTo>
                    <a:pt x="7438" y="5019"/>
                  </a:lnTo>
                  <a:lnTo>
                    <a:pt x="10880" y="6288"/>
                  </a:lnTo>
                  <a:lnTo>
                    <a:pt x="46220" y="7263"/>
                  </a:lnTo>
                  <a:lnTo>
                    <a:pt x="79843" y="7298"/>
                  </a:lnTo>
                  <a:lnTo>
                    <a:pt x="96512" y="8113"/>
                  </a:lnTo>
                  <a:lnTo>
                    <a:pt x="131463" y="1460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20" name="SMARTInkShape-2784"/>
            <p:cNvSpPr/>
            <p:nvPr>
              <p:custDataLst>
                <p:tags r:id="rId59"/>
              </p:custDataLst>
            </p:nvPr>
          </p:nvSpPr>
          <p:spPr>
            <a:xfrm>
              <a:off x="5119802" y="5280449"/>
              <a:ext cx="153336" cy="175277"/>
            </a:xfrm>
            <a:custGeom>
              <a:avLst/>
              <a:gdLst/>
              <a:ahLst/>
              <a:cxnLst/>
              <a:rect l="0" t="0" r="0" b="0"/>
              <a:pathLst>
                <a:path w="153336" h="175277">
                  <a:moveTo>
                    <a:pt x="65693" y="14599"/>
                  </a:moveTo>
                  <a:lnTo>
                    <a:pt x="65693" y="14599"/>
                  </a:lnTo>
                  <a:lnTo>
                    <a:pt x="51651" y="14599"/>
                  </a:lnTo>
                  <a:lnTo>
                    <a:pt x="45116" y="16763"/>
                  </a:lnTo>
                  <a:lnTo>
                    <a:pt x="42237" y="18476"/>
                  </a:lnTo>
                  <a:lnTo>
                    <a:pt x="38696" y="18807"/>
                  </a:lnTo>
                  <a:lnTo>
                    <a:pt x="9916" y="13929"/>
                  </a:lnTo>
                  <a:lnTo>
                    <a:pt x="1433" y="8329"/>
                  </a:lnTo>
                  <a:lnTo>
                    <a:pt x="615" y="5590"/>
                  </a:lnTo>
                  <a:lnTo>
                    <a:pt x="0" y="319"/>
                  </a:lnTo>
                  <a:lnTo>
                    <a:pt x="21008" y="0"/>
                  </a:lnTo>
                  <a:lnTo>
                    <a:pt x="27709" y="2160"/>
                  </a:lnTo>
                  <a:lnTo>
                    <a:pt x="60241" y="26991"/>
                  </a:lnTo>
                  <a:lnTo>
                    <a:pt x="75034" y="49032"/>
                  </a:lnTo>
                  <a:lnTo>
                    <a:pt x="90002" y="84215"/>
                  </a:lnTo>
                  <a:lnTo>
                    <a:pt x="93453" y="99515"/>
                  </a:lnTo>
                  <a:lnTo>
                    <a:pt x="92097" y="109415"/>
                  </a:lnTo>
                  <a:lnTo>
                    <a:pt x="81949" y="141053"/>
                  </a:lnTo>
                  <a:lnTo>
                    <a:pt x="70459" y="155461"/>
                  </a:lnTo>
                  <a:lnTo>
                    <a:pt x="49658" y="170377"/>
                  </a:lnTo>
                  <a:lnTo>
                    <a:pt x="42065" y="173099"/>
                  </a:lnTo>
                  <a:lnTo>
                    <a:pt x="19765" y="175149"/>
                  </a:lnTo>
                  <a:lnTo>
                    <a:pt x="14714" y="173055"/>
                  </a:lnTo>
                  <a:lnTo>
                    <a:pt x="12230" y="171361"/>
                  </a:lnTo>
                  <a:lnTo>
                    <a:pt x="9472" y="167315"/>
                  </a:lnTo>
                  <a:lnTo>
                    <a:pt x="7919" y="160474"/>
                  </a:lnTo>
                  <a:lnTo>
                    <a:pt x="7394" y="150893"/>
                  </a:lnTo>
                  <a:lnTo>
                    <a:pt x="9486" y="146045"/>
                  </a:lnTo>
                  <a:lnTo>
                    <a:pt x="21319" y="132443"/>
                  </a:lnTo>
                  <a:lnTo>
                    <a:pt x="27848" y="127837"/>
                  </a:lnTo>
                  <a:lnTo>
                    <a:pt x="42528" y="121003"/>
                  </a:lnTo>
                  <a:lnTo>
                    <a:pt x="51611" y="120859"/>
                  </a:lnTo>
                  <a:lnTo>
                    <a:pt x="85200" y="134124"/>
                  </a:lnTo>
                  <a:lnTo>
                    <a:pt x="120065" y="151756"/>
                  </a:lnTo>
                  <a:lnTo>
                    <a:pt x="153335" y="17527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21" name="SMARTInkShape-2785"/>
            <p:cNvSpPr/>
            <p:nvPr>
              <p:custDataLst>
                <p:tags r:id="rId60"/>
              </p:custDataLst>
            </p:nvPr>
          </p:nvSpPr>
          <p:spPr>
            <a:xfrm>
              <a:off x="4886324" y="5091398"/>
              <a:ext cx="185532" cy="393445"/>
            </a:xfrm>
            <a:custGeom>
              <a:avLst/>
              <a:gdLst/>
              <a:ahLst/>
              <a:cxnLst/>
              <a:rect l="0" t="0" r="0" b="0"/>
              <a:pathLst>
                <a:path w="185532" h="393445">
                  <a:moveTo>
                    <a:pt x="123887" y="378934"/>
                  </a:moveTo>
                  <a:lnTo>
                    <a:pt x="123887" y="378934"/>
                  </a:lnTo>
                  <a:lnTo>
                    <a:pt x="120010" y="382811"/>
                  </a:lnTo>
                  <a:lnTo>
                    <a:pt x="115942" y="384715"/>
                  </a:lnTo>
                  <a:lnTo>
                    <a:pt x="113721" y="385222"/>
                  </a:lnTo>
                  <a:lnTo>
                    <a:pt x="103515" y="391057"/>
                  </a:lnTo>
                  <a:lnTo>
                    <a:pt x="77930" y="393444"/>
                  </a:lnTo>
                  <a:lnTo>
                    <a:pt x="70730" y="389171"/>
                  </a:lnTo>
                  <a:lnTo>
                    <a:pt x="44849" y="365491"/>
                  </a:lnTo>
                  <a:lnTo>
                    <a:pt x="27269" y="334305"/>
                  </a:lnTo>
                  <a:lnTo>
                    <a:pt x="20083" y="320147"/>
                  </a:lnTo>
                  <a:lnTo>
                    <a:pt x="13306" y="289057"/>
                  </a:lnTo>
                  <a:lnTo>
                    <a:pt x="4393" y="255776"/>
                  </a:lnTo>
                  <a:lnTo>
                    <a:pt x="649" y="219927"/>
                  </a:lnTo>
                  <a:lnTo>
                    <a:pt x="0" y="191251"/>
                  </a:lnTo>
                  <a:lnTo>
                    <a:pt x="620" y="163008"/>
                  </a:lnTo>
                  <a:lnTo>
                    <a:pt x="7688" y="129078"/>
                  </a:lnTo>
                  <a:lnTo>
                    <a:pt x="16693" y="103109"/>
                  </a:lnTo>
                  <a:lnTo>
                    <a:pt x="34276" y="72524"/>
                  </a:lnTo>
                  <a:lnTo>
                    <a:pt x="54190" y="43851"/>
                  </a:lnTo>
                  <a:lnTo>
                    <a:pt x="89135" y="12427"/>
                  </a:lnTo>
                  <a:lnTo>
                    <a:pt x="104212" y="3446"/>
                  </a:lnTo>
                  <a:lnTo>
                    <a:pt x="126012" y="0"/>
                  </a:lnTo>
                  <a:lnTo>
                    <a:pt x="138627" y="340"/>
                  </a:lnTo>
                  <a:lnTo>
                    <a:pt x="154042" y="5094"/>
                  </a:lnTo>
                  <a:lnTo>
                    <a:pt x="169625" y="16334"/>
                  </a:lnTo>
                  <a:lnTo>
                    <a:pt x="184704" y="40978"/>
                  </a:lnTo>
                  <a:lnTo>
                    <a:pt x="185531" y="45700"/>
                  </a:lnTo>
                  <a:lnTo>
                    <a:pt x="181893" y="79666"/>
                  </a:lnTo>
                  <a:lnTo>
                    <a:pt x="175788" y="96674"/>
                  </a:lnTo>
                  <a:lnTo>
                    <a:pt x="154997" y="127076"/>
                  </a:lnTo>
                  <a:lnTo>
                    <a:pt x="126441" y="162199"/>
                  </a:lnTo>
                  <a:lnTo>
                    <a:pt x="113463" y="176040"/>
                  </a:lnTo>
                  <a:lnTo>
                    <a:pt x="100150" y="184830"/>
                  </a:lnTo>
                  <a:lnTo>
                    <a:pt x="87971" y="190374"/>
                  </a:lnTo>
                  <a:lnTo>
                    <a:pt x="82767" y="193692"/>
                  </a:lnTo>
                  <a:lnTo>
                    <a:pt x="75276" y="195560"/>
                  </a:lnTo>
                  <a:lnTo>
                    <a:pt x="66912" y="196243"/>
                  </a:lnTo>
                  <a:lnTo>
                    <a:pt x="67240" y="195466"/>
                  </a:lnTo>
                  <a:lnTo>
                    <a:pt x="70765" y="190495"/>
                  </a:lnTo>
                  <a:lnTo>
                    <a:pt x="71875" y="186172"/>
                  </a:lnTo>
                  <a:lnTo>
                    <a:pt x="73793" y="184695"/>
                  </a:lnTo>
                  <a:lnTo>
                    <a:pt x="108944" y="170894"/>
                  </a:lnTo>
                  <a:lnTo>
                    <a:pt x="116583" y="16713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22" name="SMARTInkShape-2786"/>
            <p:cNvSpPr/>
            <p:nvPr>
              <p:custDataLst>
                <p:tags r:id="rId61"/>
              </p:custDataLst>
            </p:nvPr>
          </p:nvSpPr>
          <p:spPr>
            <a:xfrm>
              <a:off x="4589903" y="5288142"/>
              <a:ext cx="245025" cy="43423"/>
            </a:xfrm>
            <a:custGeom>
              <a:avLst/>
              <a:gdLst/>
              <a:ahLst/>
              <a:cxnLst/>
              <a:rect l="0" t="0" r="0" b="0"/>
              <a:pathLst>
                <a:path w="245025" h="43423">
                  <a:moveTo>
                    <a:pt x="11311" y="21513"/>
                  </a:moveTo>
                  <a:lnTo>
                    <a:pt x="11311" y="21513"/>
                  </a:lnTo>
                  <a:lnTo>
                    <a:pt x="0" y="21513"/>
                  </a:lnTo>
                  <a:lnTo>
                    <a:pt x="7197" y="21513"/>
                  </a:lnTo>
                  <a:lnTo>
                    <a:pt x="11647" y="19349"/>
                  </a:lnTo>
                  <a:lnTo>
                    <a:pt x="13969" y="17636"/>
                  </a:lnTo>
                  <a:lnTo>
                    <a:pt x="48277" y="8579"/>
                  </a:lnTo>
                  <a:lnTo>
                    <a:pt x="71511" y="1616"/>
                  </a:lnTo>
                  <a:lnTo>
                    <a:pt x="103180" y="0"/>
                  </a:lnTo>
                  <a:lnTo>
                    <a:pt x="135674" y="492"/>
                  </a:lnTo>
                  <a:lnTo>
                    <a:pt x="170346" y="7562"/>
                  </a:lnTo>
                  <a:lnTo>
                    <a:pt x="204755" y="20651"/>
                  </a:lnTo>
                  <a:lnTo>
                    <a:pt x="245024" y="4342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924" name="SMARTInkShape-2787"/>
          <p:cNvSpPr/>
          <p:nvPr>
            <p:custDataLst>
              <p:tags r:id="rId8"/>
            </p:custDataLst>
          </p:nvPr>
        </p:nvSpPr>
        <p:spPr>
          <a:xfrm>
            <a:off x="7546111" y="5032122"/>
            <a:ext cx="323184" cy="412847"/>
          </a:xfrm>
          <a:custGeom>
            <a:avLst/>
            <a:gdLst/>
            <a:ahLst/>
            <a:cxnLst/>
            <a:rect l="0" t="0" r="0" b="0"/>
            <a:pathLst>
              <a:path w="323184" h="412847">
                <a:moveTo>
                  <a:pt x="246739" y="87641"/>
                </a:moveTo>
                <a:lnTo>
                  <a:pt x="246739" y="87641"/>
                </a:lnTo>
                <a:lnTo>
                  <a:pt x="242862" y="83765"/>
                </a:lnTo>
                <a:lnTo>
                  <a:pt x="240958" y="79697"/>
                </a:lnTo>
                <a:lnTo>
                  <a:pt x="233805" y="62250"/>
                </a:lnTo>
                <a:lnTo>
                  <a:pt x="217480" y="29152"/>
                </a:lnTo>
                <a:lnTo>
                  <a:pt x="207778" y="13603"/>
                </a:lnTo>
                <a:lnTo>
                  <a:pt x="200749" y="10104"/>
                </a:lnTo>
                <a:lnTo>
                  <a:pt x="193027" y="7735"/>
                </a:lnTo>
                <a:lnTo>
                  <a:pt x="186890" y="3979"/>
                </a:lnTo>
                <a:lnTo>
                  <a:pt x="183306" y="3464"/>
                </a:lnTo>
                <a:lnTo>
                  <a:pt x="151418" y="7670"/>
                </a:lnTo>
                <a:lnTo>
                  <a:pt x="140535" y="10983"/>
                </a:lnTo>
                <a:lnTo>
                  <a:pt x="106609" y="34619"/>
                </a:lnTo>
                <a:lnTo>
                  <a:pt x="74198" y="63343"/>
                </a:lnTo>
                <a:lnTo>
                  <a:pt x="49584" y="95592"/>
                </a:lnTo>
                <a:lnTo>
                  <a:pt x="26016" y="131548"/>
                </a:lnTo>
                <a:lnTo>
                  <a:pt x="13668" y="162857"/>
                </a:lnTo>
                <a:lnTo>
                  <a:pt x="8078" y="190537"/>
                </a:lnTo>
                <a:lnTo>
                  <a:pt x="2310" y="225093"/>
                </a:lnTo>
                <a:lnTo>
                  <a:pt x="0" y="261193"/>
                </a:lnTo>
                <a:lnTo>
                  <a:pt x="6516" y="297419"/>
                </a:lnTo>
                <a:lnTo>
                  <a:pt x="15617" y="328257"/>
                </a:lnTo>
                <a:lnTo>
                  <a:pt x="35598" y="359341"/>
                </a:lnTo>
                <a:lnTo>
                  <a:pt x="44968" y="371509"/>
                </a:lnTo>
                <a:lnTo>
                  <a:pt x="72936" y="392627"/>
                </a:lnTo>
                <a:lnTo>
                  <a:pt x="93804" y="402884"/>
                </a:lnTo>
                <a:lnTo>
                  <a:pt x="129940" y="410355"/>
                </a:lnTo>
                <a:lnTo>
                  <a:pt x="143704" y="412846"/>
                </a:lnTo>
                <a:lnTo>
                  <a:pt x="178600" y="409663"/>
                </a:lnTo>
                <a:lnTo>
                  <a:pt x="202204" y="401439"/>
                </a:lnTo>
                <a:lnTo>
                  <a:pt x="237177" y="379428"/>
                </a:lnTo>
                <a:lnTo>
                  <a:pt x="268503" y="348748"/>
                </a:lnTo>
                <a:lnTo>
                  <a:pt x="290049" y="313210"/>
                </a:lnTo>
                <a:lnTo>
                  <a:pt x="302852" y="284587"/>
                </a:lnTo>
                <a:lnTo>
                  <a:pt x="311785" y="255547"/>
                </a:lnTo>
                <a:lnTo>
                  <a:pt x="317407" y="226386"/>
                </a:lnTo>
                <a:lnTo>
                  <a:pt x="321237" y="195023"/>
                </a:lnTo>
                <a:lnTo>
                  <a:pt x="323183" y="162197"/>
                </a:lnTo>
                <a:lnTo>
                  <a:pt x="320784" y="131913"/>
                </a:lnTo>
                <a:lnTo>
                  <a:pt x="317909" y="102382"/>
                </a:lnTo>
                <a:lnTo>
                  <a:pt x="309754" y="73074"/>
                </a:lnTo>
                <a:lnTo>
                  <a:pt x="292458" y="37967"/>
                </a:lnTo>
                <a:lnTo>
                  <a:pt x="268649"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929" name="SMARTInkShape-Group527"/>
          <p:cNvGrpSpPr/>
          <p:nvPr/>
        </p:nvGrpSpPr>
        <p:grpSpPr>
          <a:xfrm>
            <a:off x="365273" y="4440563"/>
            <a:ext cx="824538" cy="893578"/>
            <a:chOff x="365273" y="4440563"/>
            <a:chExt cx="824538" cy="893578"/>
          </a:xfrm>
        </p:grpSpPr>
        <p:sp>
          <p:nvSpPr>
            <p:cNvPr id="12925" name="SMARTInkShape-2788"/>
            <p:cNvSpPr/>
            <p:nvPr>
              <p:custDataLst>
                <p:tags r:id="rId34"/>
              </p:custDataLst>
            </p:nvPr>
          </p:nvSpPr>
          <p:spPr>
            <a:xfrm>
              <a:off x="775294" y="4678707"/>
              <a:ext cx="414517" cy="655434"/>
            </a:xfrm>
            <a:custGeom>
              <a:avLst/>
              <a:gdLst/>
              <a:ahLst/>
              <a:cxnLst/>
              <a:rect l="0" t="0" r="0" b="0"/>
              <a:pathLst>
                <a:path w="414517" h="655434">
                  <a:moveTo>
                    <a:pt x="137645" y="53970"/>
                  </a:moveTo>
                  <a:lnTo>
                    <a:pt x="137645" y="53970"/>
                  </a:lnTo>
                  <a:lnTo>
                    <a:pt x="131003" y="48139"/>
                  </a:lnTo>
                  <a:lnTo>
                    <a:pt x="106439" y="35221"/>
                  </a:lnTo>
                  <a:lnTo>
                    <a:pt x="99972" y="33465"/>
                  </a:lnTo>
                  <a:lnTo>
                    <a:pt x="84014" y="36353"/>
                  </a:lnTo>
                  <a:lnTo>
                    <a:pt x="67745" y="46226"/>
                  </a:lnTo>
                  <a:lnTo>
                    <a:pt x="42792" y="71004"/>
                  </a:lnTo>
                  <a:lnTo>
                    <a:pt x="23242" y="102148"/>
                  </a:lnTo>
                  <a:lnTo>
                    <a:pt x="12499" y="130010"/>
                  </a:lnTo>
                  <a:lnTo>
                    <a:pt x="4177" y="158823"/>
                  </a:lnTo>
                  <a:lnTo>
                    <a:pt x="448" y="187918"/>
                  </a:lnTo>
                  <a:lnTo>
                    <a:pt x="0" y="220999"/>
                  </a:lnTo>
                  <a:lnTo>
                    <a:pt x="9085" y="254466"/>
                  </a:lnTo>
                  <a:lnTo>
                    <a:pt x="16059" y="266299"/>
                  </a:lnTo>
                  <a:lnTo>
                    <a:pt x="19259" y="268558"/>
                  </a:lnTo>
                  <a:lnTo>
                    <a:pt x="30705" y="271737"/>
                  </a:lnTo>
                  <a:lnTo>
                    <a:pt x="36828" y="272481"/>
                  </a:lnTo>
                  <a:lnTo>
                    <a:pt x="42254" y="270647"/>
                  </a:lnTo>
                  <a:lnTo>
                    <a:pt x="56227" y="258981"/>
                  </a:lnTo>
                  <a:lnTo>
                    <a:pt x="73615" y="228360"/>
                  </a:lnTo>
                  <a:lnTo>
                    <a:pt x="87849" y="199864"/>
                  </a:lnTo>
                  <a:lnTo>
                    <a:pt x="98475" y="164961"/>
                  </a:lnTo>
                  <a:lnTo>
                    <a:pt x="108388" y="128972"/>
                  </a:lnTo>
                  <a:lnTo>
                    <a:pt x="118161" y="98180"/>
                  </a:lnTo>
                  <a:lnTo>
                    <a:pt x="123564" y="64978"/>
                  </a:lnTo>
                  <a:lnTo>
                    <a:pt x="129289" y="55580"/>
                  </a:lnTo>
                  <a:lnTo>
                    <a:pt x="129640" y="55855"/>
                  </a:lnTo>
                  <a:lnTo>
                    <a:pt x="130249" y="68154"/>
                  </a:lnTo>
                  <a:lnTo>
                    <a:pt x="130330" y="98698"/>
                  </a:lnTo>
                  <a:lnTo>
                    <a:pt x="134217" y="131061"/>
                  </a:lnTo>
                  <a:lnTo>
                    <a:pt x="136630" y="163011"/>
                  </a:lnTo>
                  <a:lnTo>
                    <a:pt x="137344" y="198176"/>
                  </a:lnTo>
                  <a:lnTo>
                    <a:pt x="137556" y="230415"/>
                  </a:lnTo>
                  <a:lnTo>
                    <a:pt x="141496" y="260526"/>
                  </a:lnTo>
                  <a:lnTo>
                    <a:pt x="146658" y="291490"/>
                  </a:lnTo>
                  <a:lnTo>
                    <a:pt x="150595" y="301254"/>
                  </a:lnTo>
                  <a:lnTo>
                    <a:pt x="151147" y="304034"/>
                  </a:lnTo>
                  <a:lnTo>
                    <a:pt x="152327" y="305076"/>
                  </a:lnTo>
                  <a:lnTo>
                    <a:pt x="153925" y="304959"/>
                  </a:lnTo>
                  <a:lnTo>
                    <a:pt x="157865" y="302665"/>
                  </a:lnTo>
                  <a:lnTo>
                    <a:pt x="162321" y="298940"/>
                  </a:lnTo>
                  <a:lnTo>
                    <a:pt x="176626" y="264837"/>
                  </a:lnTo>
                  <a:lnTo>
                    <a:pt x="187153" y="229731"/>
                  </a:lnTo>
                  <a:lnTo>
                    <a:pt x="198660" y="197116"/>
                  </a:lnTo>
                  <a:lnTo>
                    <a:pt x="207570" y="165722"/>
                  </a:lnTo>
                  <a:lnTo>
                    <a:pt x="215349" y="132706"/>
                  </a:lnTo>
                  <a:lnTo>
                    <a:pt x="225248" y="98917"/>
                  </a:lnTo>
                  <a:lnTo>
                    <a:pt x="235018" y="72677"/>
                  </a:lnTo>
                  <a:lnTo>
                    <a:pt x="239891" y="66342"/>
                  </a:lnTo>
                  <a:lnTo>
                    <a:pt x="244762" y="63526"/>
                  </a:lnTo>
                  <a:lnTo>
                    <a:pt x="249632" y="62275"/>
                  </a:lnTo>
                  <a:lnTo>
                    <a:pt x="251255" y="63564"/>
                  </a:lnTo>
                  <a:lnTo>
                    <a:pt x="259236" y="92078"/>
                  </a:lnTo>
                  <a:lnTo>
                    <a:pt x="263462" y="122180"/>
                  </a:lnTo>
                  <a:lnTo>
                    <a:pt x="267435" y="149650"/>
                  </a:lnTo>
                  <a:lnTo>
                    <a:pt x="268613" y="180511"/>
                  </a:lnTo>
                  <a:lnTo>
                    <a:pt x="271126" y="211026"/>
                  </a:lnTo>
                  <a:lnTo>
                    <a:pt x="279245" y="243146"/>
                  </a:lnTo>
                  <a:lnTo>
                    <a:pt x="289612" y="267290"/>
                  </a:lnTo>
                  <a:lnTo>
                    <a:pt x="290892" y="268406"/>
                  </a:lnTo>
                  <a:lnTo>
                    <a:pt x="292557" y="268340"/>
                  </a:lnTo>
                  <a:lnTo>
                    <a:pt x="294479" y="267484"/>
                  </a:lnTo>
                  <a:lnTo>
                    <a:pt x="312028" y="241714"/>
                  </a:lnTo>
                  <a:lnTo>
                    <a:pt x="324443" y="213412"/>
                  </a:lnTo>
                  <a:lnTo>
                    <a:pt x="332210" y="185969"/>
                  </a:lnTo>
                  <a:lnTo>
                    <a:pt x="339652" y="153312"/>
                  </a:lnTo>
                  <a:lnTo>
                    <a:pt x="346996" y="121906"/>
                  </a:lnTo>
                  <a:lnTo>
                    <a:pt x="354311" y="88075"/>
                  </a:lnTo>
                  <a:lnTo>
                    <a:pt x="361618" y="57944"/>
                  </a:lnTo>
                  <a:lnTo>
                    <a:pt x="373792" y="21853"/>
                  </a:lnTo>
                  <a:lnTo>
                    <a:pt x="378020" y="3746"/>
                  </a:lnTo>
                  <a:lnTo>
                    <a:pt x="378376" y="0"/>
                  </a:lnTo>
                  <a:lnTo>
                    <a:pt x="378471" y="137"/>
                  </a:lnTo>
                  <a:lnTo>
                    <a:pt x="377848" y="29353"/>
                  </a:lnTo>
                  <a:lnTo>
                    <a:pt x="372880" y="62663"/>
                  </a:lnTo>
                  <a:lnTo>
                    <a:pt x="371809" y="93063"/>
                  </a:lnTo>
                  <a:lnTo>
                    <a:pt x="369328" y="127769"/>
                  </a:lnTo>
                  <a:lnTo>
                    <a:pt x="366398" y="153313"/>
                  </a:lnTo>
                  <a:lnTo>
                    <a:pt x="365096" y="183600"/>
                  </a:lnTo>
                  <a:lnTo>
                    <a:pt x="364517" y="213833"/>
                  </a:lnTo>
                  <a:lnTo>
                    <a:pt x="363449" y="243500"/>
                  </a:lnTo>
                  <a:lnTo>
                    <a:pt x="360269" y="272915"/>
                  </a:lnTo>
                  <a:lnTo>
                    <a:pt x="356150" y="302218"/>
                  </a:lnTo>
                  <a:lnTo>
                    <a:pt x="351615" y="331472"/>
                  </a:lnTo>
                  <a:lnTo>
                    <a:pt x="346894" y="360704"/>
                  </a:lnTo>
                  <a:lnTo>
                    <a:pt x="342091" y="387762"/>
                  </a:lnTo>
                  <a:lnTo>
                    <a:pt x="337251" y="413312"/>
                  </a:lnTo>
                  <a:lnTo>
                    <a:pt x="332395" y="438193"/>
                  </a:lnTo>
                  <a:lnTo>
                    <a:pt x="323204" y="462776"/>
                  </a:lnTo>
                  <a:lnTo>
                    <a:pt x="311816" y="487227"/>
                  </a:lnTo>
                  <a:lnTo>
                    <a:pt x="301344" y="511619"/>
                  </a:lnTo>
                  <a:lnTo>
                    <a:pt x="289116" y="535986"/>
                  </a:lnTo>
                  <a:lnTo>
                    <a:pt x="268545" y="570351"/>
                  </a:lnTo>
                  <a:lnTo>
                    <a:pt x="244867" y="598927"/>
                  </a:lnTo>
                  <a:lnTo>
                    <a:pt x="211663" y="630393"/>
                  </a:lnTo>
                  <a:lnTo>
                    <a:pt x="186680" y="648390"/>
                  </a:lnTo>
                  <a:lnTo>
                    <a:pt x="173234" y="654389"/>
                  </a:lnTo>
                  <a:lnTo>
                    <a:pt x="161307" y="655433"/>
                  </a:lnTo>
                  <a:lnTo>
                    <a:pt x="149785" y="652378"/>
                  </a:lnTo>
                  <a:lnTo>
                    <a:pt x="131234" y="641536"/>
                  </a:lnTo>
                  <a:lnTo>
                    <a:pt x="116873" y="623331"/>
                  </a:lnTo>
                  <a:lnTo>
                    <a:pt x="112183" y="612955"/>
                  </a:lnTo>
                  <a:lnTo>
                    <a:pt x="108925" y="579377"/>
                  </a:lnTo>
                  <a:lnTo>
                    <a:pt x="109340" y="544690"/>
                  </a:lnTo>
                  <a:lnTo>
                    <a:pt x="115103" y="516215"/>
                  </a:lnTo>
                  <a:lnTo>
                    <a:pt x="126728" y="487220"/>
                  </a:lnTo>
                  <a:lnTo>
                    <a:pt x="141263" y="458883"/>
                  </a:lnTo>
                  <a:lnTo>
                    <a:pt x="167574" y="427085"/>
                  </a:lnTo>
                  <a:lnTo>
                    <a:pt x="196215" y="401238"/>
                  </a:lnTo>
                  <a:lnTo>
                    <a:pt x="221903" y="389405"/>
                  </a:lnTo>
                  <a:lnTo>
                    <a:pt x="254645" y="383967"/>
                  </a:lnTo>
                  <a:lnTo>
                    <a:pt x="289364" y="385057"/>
                  </a:lnTo>
                  <a:lnTo>
                    <a:pt x="312439" y="392815"/>
                  </a:lnTo>
                  <a:lnTo>
                    <a:pt x="342047" y="409977"/>
                  </a:lnTo>
                  <a:lnTo>
                    <a:pt x="376485" y="441772"/>
                  </a:lnTo>
                  <a:lnTo>
                    <a:pt x="399740" y="476996"/>
                  </a:lnTo>
                  <a:lnTo>
                    <a:pt x="410146" y="500813"/>
                  </a:lnTo>
                  <a:lnTo>
                    <a:pt x="414516" y="536177"/>
                  </a:lnTo>
                  <a:lnTo>
                    <a:pt x="411171" y="569128"/>
                  </a:lnTo>
                  <a:lnTo>
                    <a:pt x="400572" y="60903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26" name="SMARTInkShape-2789"/>
            <p:cNvSpPr/>
            <p:nvPr>
              <p:custDataLst>
                <p:tags r:id="rId35"/>
              </p:custDataLst>
            </p:nvPr>
          </p:nvSpPr>
          <p:spPr>
            <a:xfrm>
              <a:off x="603248" y="4645061"/>
              <a:ext cx="132836" cy="386496"/>
            </a:xfrm>
            <a:custGeom>
              <a:avLst/>
              <a:gdLst/>
              <a:ahLst/>
              <a:cxnLst/>
              <a:rect l="0" t="0" r="0" b="0"/>
              <a:pathLst>
                <a:path w="132836" h="386496">
                  <a:moveTo>
                    <a:pt x="127104" y="7278"/>
                  </a:moveTo>
                  <a:lnTo>
                    <a:pt x="127104" y="7278"/>
                  </a:lnTo>
                  <a:lnTo>
                    <a:pt x="123226" y="7278"/>
                  </a:lnTo>
                  <a:lnTo>
                    <a:pt x="122084" y="6466"/>
                  </a:lnTo>
                  <a:lnTo>
                    <a:pt x="121323" y="5114"/>
                  </a:lnTo>
                  <a:lnTo>
                    <a:pt x="120815" y="3400"/>
                  </a:lnTo>
                  <a:lnTo>
                    <a:pt x="119665" y="2258"/>
                  </a:lnTo>
                  <a:lnTo>
                    <a:pt x="116224" y="989"/>
                  </a:lnTo>
                  <a:lnTo>
                    <a:pt x="95425" y="0"/>
                  </a:lnTo>
                  <a:lnTo>
                    <a:pt x="84265" y="3859"/>
                  </a:lnTo>
                  <a:lnTo>
                    <a:pt x="52498" y="31185"/>
                  </a:lnTo>
                  <a:lnTo>
                    <a:pt x="25289" y="65968"/>
                  </a:lnTo>
                  <a:lnTo>
                    <a:pt x="6397" y="101446"/>
                  </a:lnTo>
                  <a:lnTo>
                    <a:pt x="962" y="112968"/>
                  </a:lnTo>
                  <a:lnTo>
                    <a:pt x="0" y="117502"/>
                  </a:lnTo>
                  <a:lnTo>
                    <a:pt x="1094" y="124703"/>
                  </a:lnTo>
                  <a:lnTo>
                    <a:pt x="6273" y="133319"/>
                  </a:lnTo>
                  <a:lnTo>
                    <a:pt x="25613" y="145971"/>
                  </a:lnTo>
                  <a:lnTo>
                    <a:pt x="56299" y="160645"/>
                  </a:lnTo>
                  <a:lnTo>
                    <a:pt x="68855" y="166329"/>
                  </a:lnTo>
                  <a:lnTo>
                    <a:pt x="105061" y="197359"/>
                  </a:lnTo>
                  <a:lnTo>
                    <a:pt x="120766" y="216683"/>
                  </a:lnTo>
                  <a:lnTo>
                    <a:pt x="130871" y="236128"/>
                  </a:lnTo>
                  <a:lnTo>
                    <a:pt x="132835" y="245862"/>
                  </a:lnTo>
                  <a:lnTo>
                    <a:pt x="131545" y="255599"/>
                  </a:lnTo>
                  <a:lnTo>
                    <a:pt x="121046" y="280753"/>
                  </a:lnTo>
                  <a:lnTo>
                    <a:pt x="99847" y="314453"/>
                  </a:lnTo>
                  <a:lnTo>
                    <a:pt x="70135" y="348435"/>
                  </a:lnTo>
                  <a:lnTo>
                    <a:pt x="35611" y="382770"/>
                  </a:lnTo>
                  <a:lnTo>
                    <a:pt x="26431" y="386495"/>
                  </a:lnTo>
                  <a:lnTo>
                    <a:pt x="25906" y="385872"/>
                  </a:lnTo>
                  <a:lnTo>
                    <a:pt x="24993" y="380722"/>
                  </a:lnTo>
                  <a:lnTo>
                    <a:pt x="24854" y="37245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27" name="SMARTInkShape-2790"/>
            <p:cNvSpPr/>
            <p:nvPr>
              <p:custDataLst>
                <p:tags r:id="rId36"/>
              </p:custDataLst>
            </p:nvPr>
          </p:nvSpPr>
          <p:spPr>
            <a:xfrm>
              <a:off x="365273" y="4440563"/>
              <a:ext cx="248223" cy="36492"/>
            </a:xfrm>
            <a:custGeom>
              <a:avLst/>
              <a:gdLst/>
              <a:ahLst/>
              <a:cxnLst/>
              <a:rect l="0" t="0" r="0" b="0"/>
              <a:pathLst>
                <a:path w="248223" h="36492">
                  <a:moveTo>
                    <a:pt x="14510" y="36491"/>
                  </a:moveTo>
                  <a:lnTo>
                    <a:pt x="14510" y="36491"/>
                  </a:lnTo>
                  <a:lnTo>
                    <a:pt x="10633" y="32614"/>
                  </a:lnTo>
                  <a:lnTo>
                    <a:pt x="8729" y="28546"/>
                  </a:lnTo>
                  <a:lnTo>
                    <a:pt x="8222" y="26326"/>
                  </a:lnTo>
                  <a:lnTo>
                    <a:pt x="7072" y="24845"/>
                  </a:lnTo>
                  <a:lnTo>
                    <a:pt x="3630" y="23200"/>
                  </a:lnTo>
                  <a:lnTo>
                    <a:pt x="2388" y="21950"/>
                  </a:lnTo>
                  <a:lnTo>
                    <a:pt x="1007" y="18397"/>
                  </a:lnTo>
                  <a:lnTo>
                    <a:pt x="0" y="8627"/>
                  </a:lnTo>
                  <a:lnTo>
                    <a:pt x="779" y="8177"/>
                  </a:lnTo>
                  <a:lnTo>
                    <a:pt x="34452" y="999"/>
                  </a:lnTo>
                  <a:lnTo>
                    <a:pt x="68501" y="109"/>
                  </a:lnTo>
                  <a:lnTo>
                    <a:pt x="101276" y="0"/>
                  </a:lnTo>
                  <a:lnTo>
                    <a:pt x="137024" y="4998"/>
                  </a:lnTo>
                  <a:lnTo>
                    <a:pt x="165683" y="7414"/>
                  </a:lnTo>
                  <a:lnTo>
                    <a:pt x="193921" y="12908"/>
                  </a:lnTo>
                  <a:lnTo>
                    <a:pt x="225582" y="21801"/>
                  </a:lnTo>
                  <a:lnTo>
                    <a:pt x="248222" y="2918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28" name="SMARTInkShape-2791"/>
            <p:cNvSpPr/>
            <p:nvPr>
              <p:custDataLst>
                <p:tags r:id="rId37"/>
              </p:custDataLst>
            </p:nvPr>
          </p:nvSpPr>
          <p:spPr>
            <a:xfrm>
              <a:off x="430907" y="4550089"/>
              <a:ext cx="51126" cy="472721"/>
            </a:xfrm>
            <a:custGeom>
              <a:avLst/>
              <a:gdLst/>
              <a:ahLst/>
              <a:cxnLst/>
              <a:rect l="0" t="0" r="0" b="0"/>
              <a:pathLst>
                <a:path w="51126" h="472721">
                  <a:moveTo>
                    <a:pt x="51125" y="0"/>
                  </a:moveTo>
                  <a:lnTo>
                    <a:pt x="51125" y="0"/>
                  </a:lnTo>
                  <a:lnTo>
                    <a:pt x="51125" y="32076"/>
                  </a:lnTo>
                  <a:lnTo>
                    <a:pt x="51125" y="66109"/>
                  </a:lnTo>
                  <a:lnTo>
                    <a:pt x="51125" y="97184"/>
                  </a:lnTo>
                  <a:lnTo>
                    <a:pt x="51125" y="126987"/>
                  </a:lnTo>
                  <a:lnTo>
                    <a:pt x="51125" y="161515"/>
                  </a:lnTo>
                  <a:lnTo>
                    <a:pt x="51125" y="197443"/>
                  </a:lnTo>
                  <a:lnTo>
                    <a:pt x="50314" y="222462"/>
                  </a:lnTo>
                  <a:lnTo>
                    <a:pt x="47248" y="249812"/>
                  </a:lnTo>
                  <a:lnTo>
                    <a:pt x="45344" y="276033"/>
                  </a:lnTo>
                  <a:lnTo>
                    <a:pt x="43687" y="301212"/>
                  </a:lnTo>
                  <a:lnTo>
                    <a:pt x="39003" y="337388"/>
                  </a:lnTo>
                  <a:lnTo>
                    <a:pt x="36443" y="369025"/>
                  </a:lnTo>
                  <a:lnTo>
                    <a:pt x="31717" y="398145"/>
                  </a:lnTo>
                  <a:lnTo>
                    <a:pt x="27545" y="430206"/>
                  </a:lnTo>
                  <a:lnTo>
                    <a:pt x="20242" y="464558"/>
                  </a:lnTo>
                  <a:lnTo>
                    <a:pt x="15720" y="472720"/>
                  </a:lnTo>
                  <a:lnTo>
                    <a:pt x="14538" y="472578"/>
                  </a:lnTo>
                  <a:lnTo>
                    <a:pt x="8417" y="468264"/>
                  </a:lnTo>
                  <a:lnTo>
                    <a:pt x="0" y="45281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33" name="SMARTInkShape-Group528"/>
          <p:cNvGrpSpPr/>
          <p:nvPr/>
        </p:nvGrpSpPr>
        <p:grpSpPr>
          <a:xfrm>
            <a:off x="4338290" y="2242286"/>
            <a:ext cx="386995" cy="379238"/>
            <a:chOff x="4338290" y="2242286"/>
            <a:chExt cx="386995" cy="379238"/>
          </a:xfrm>
        </p:grpSpPr>
        <p:sp>
          <p:nvSpPr>
            <p:cNvPr id="12930" name="SMARTInkShape-2792"/>
            <p:cNvSpPr/>
            <p:nvPr>
              <p:custDataLst>
                <p:tags r:id="rId31"/>
              </p:custDataLst>
            </p:nvPr>
          </p:nvSpPr>
          <p:spPr>
            <a:xfrm>
              <a:off x="4652485" y="2337152"/>
              <a:ext cx="72800" cy="189727"/>
            </a:xfrm>
            <a:custGeom>
              <a:avLst/>
              <a:gdLst/>
              <a:ahLst/>
              <a:cxnLst/>
              <a:rect l="0" t="0" r="0" b="0"/>
              <a:pathLst>
                <a:path w="72800" h="189727">
                  <a:moveTo>
                    <a:pt x="58282" y="14580"/>
                  </a:moveTo>
                  <a:lnTo>
                    <a:pt x="58282" y="14580"/>
                  </a:lnTo>
                  <a:lnTo>
                    <a:pt x="58282" y="10702"/>
                  </a:lnTo>
                  <a:lnTo>
                    <a:pt x="57470" y="9560"/>
                  </a:lnTo>
                  <a:lnTo>
                    <a:pt x="56118" y="8799"/>
                  </a:lnTo>
                  <a:lnTo>
                    <a:pt x="51994" y="7577"/>
                  </a:lnTo>
                  <a:lnTo>
                    <a:pt x="51429" y="5246"/>
                  </a:lnTo>
                  <a:lnTo>
                    <a:pt x="51279" y="3488"/>
                  </a:lnTo>
                  <a:lnTo>
                    <a:pt x="50367" y="2316"/>
                  </a:lnTo>
                  <a:lnTo>
                    <a:pt x="44716" y="281"/>
                  </a:lnTo>
                  <a:lnTo>
                    <a:pt x="37478" y="0"/>
                  </a:lnTo>
                  <a:lnTo>
                    <a:pt x="32822" y="3858"/>
                  </a:lnTo>
                  <a:lnTo>
                    <a:pt x="30737" y="7921"/>
                  </a:lnTo>
                  <a:lnTo>
                    <a:pt x="30180" y="10140"/>
                  </a:lnTo>
                  <a:lnTo>
                    <a:pt x="25520" y="17141"/>
                  </a:lnTo>
                  <a:lnTo>
                    <a:pt x="19000" y="24355"/>
                  </a:lnTo>
                  <a:lnTo>
                    <a:pt x="16478" y="31367"/>
                  </a:lnTo>
                  <a:lnTo>
                    <a:pt x="12895" y="44440"/>
                  </a:lnTo>
                  <a:lnTo>
                    <a:pt x="8857" y="58592"/>
                  </a:lnTo>
                  <a:lnTo>
                    <a:pt x="1525" y="93412"/>
                  </a:lnTo>
                  <a:lnTo>
                    <a:pt x="0" y="129781"/>
                  </a:lnTo>
                  <a:lnTo>
                    <a:pt x="730" y="140438"/>
                  </a:lnTo>
                  <a:lnTo>
                    <a:pt x="8874" y="173050"/>
                  </a:lnTo>
                  <a:lnTo>
                    <a:pt x="17234" y="184559"/>
                  </a:lnTo>
                  <a:lnTo>
                    <a:pt x="21915" y="187506"/>
                  </a:lnTo>
                  <a:lnTo>
                    <a:pt x="27512" y="188816"/>
                  </a:lnTo>
                  <a:lnTo>
                    <a:pt x="45103" y="189726"/>
                  </a:lnTo>
                  <a:lnTo>
                    <a:pt x="50531" y="187639"/>
                  </a:lnTo>
                  <a:lnTo>
                    <a:pt x="60628" y="179686"/>
                  </a:lnTo>
                  <a:lnTo>
                    <a:pt x="63382" y="175062"/>
                  </a:lnTo>
                  <a:lnTo>
                    <a:pt x="65150" y="165481"/>
                  </a:lnTo>
                  <a:lnTo>
                    <a:pt x="66311" y="154962"/>
                  </a:lnTo>
                  <a:lnTo>
                    <a:pt x="71349" y="138097"/>
                  </a:lnTo>
                  <a:lnTo>
                    <a:pt x="72799" y="104619"/>
                  </a:lnTo>
                  <a:lnTo>
                    <a:pt x="70685" y="97065"/>
                  </a:lnTo>
                  <a:lnTo>
                    <a:pt x="67852" y="90192"/>
                  </a:lnTo>
                  <a:lnTo>
                    <a:pt x="64973" y="68899"/>
                  </a:lnTo>
                  <a:lnTo>
                    <a:pt x="61796" y="63608"/>
                  </a:lnTo>
                  <a:lnTo>
                    <a:pt x="57680" y="60715"/>
                  </a:lnTo>
                  <a:lnTo>
                    <a:pt x="50800" y="59086"/>
                  </a:lnTo>
                  <a:lnTo>
                    <a:pt x="29068" y="5840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31" name="SMARTInkShape-2793"/>
            <p:cNvSpPr/>
            <p:nvPr>
              <p:custDataLst>
                <p:tags r:id="rId32"/>
              </p:custDataLst>
            </p:nvPr>
          </p:nvSpPr>
          <p:spPr>
            <a:xfrm>
              <a:off x="4528187" y="2278696"/>
              <a:ext cx="14600" cy="240917"/>
            </a:xfrm>
            <a:custGeom>
              <a:avLst/>
              <a:gdLst/>
              <a:ahLst/>
              <a:cxnLst/>
              <a:rect l="0" t="0" r="0" b="0"/>
              <a:pathLst>
                <a:path w="14600" h="240917">
                  <a:moveTo>
                    <a:pt x="7295" y="0"/>
                  </a:moveTo>
                  <a:lnTo>
                    <a:pt x="7295" y="0"/>
                  </a:lnTo>
                  <a:lnTo>
                    <a:pt x="7295" y="32137"/>
                  </a:lnTo>
                  <a:lnTo>
                    <a:pt x="7295" y="67004"/>
                  </a:lnTo>
                  <a:lnTo>
                    <a:pt x="7295" y="96009"/>
                  </a:lnTo>
                  <a:lnTo>
                    <a:pt x="7295" y="129990"/>
                  </a:lnTo>
                  <a:lnTo>
                    <a:pt x="6484" y="162768"/>
                  </a:lnTo>
                  <a:lnTo>
                    <a:pt x="669" y="198040"/>
                  </a:lnTo>
                  <a:lnTo>
                    <a:pt x="0" y="228797"/>
                  </a:lnTo>
                  <a:lnTo>
                    <a:pt x="809" y="230436"/>
                  </a:lnTo>
                  <a:lnTo>
                    <a:pt x="2159" y="231528"/>
                  </a:lnTo>
                  <a:lnTo>
                    <a:pt x="3871" y="232257"/>
                  </a:lnTo>
                  <a:lnTo>
                    <a:pt x="5013" y="233553"/>
                  </a:lnTo>
                  <a:lnTo>
                    <a:pt x="7269" y="240916"/>
                  </a:lnTo>
                  <a:lnTo>
                    <a:pt x="7293" y="234719"/>
                  </a:lnTo>
                  <a:lnTo>
                    <a:pt x="14599" y="22640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32" name="SMARTInkShape-2794"/>
            <p:cNvSpPr/>
            <p:nvPr>
              <p:custDataLst>
                <p:tags r:id="rId33"/>
              </p:custDataLst>
            </p:nvPr>
          </p:nvSpPr>
          <p:spPr>
            <a:xfrm>
              <a:off x="4338290" y="2242286"/>
              <a:ext cx="94944" cy="379238"/>
            </a:xfrm>
            <a:custGeom>
              <a:avLst/>
              <a:gdLst/>
              <a:ahLst/>
              <a:cxnLst/>
              <a:rect l="0" t="0" r="0" b="0"/>
              <a:pathLst>
                <a:path w="94944" h="379238">
                  <a:moveTo>
                    <a:pt x="80336" y="51017"/>
                  </a:moveTo>
                  <a:lnTo>
                    <a:pt x="80336" y="51017"/>
                  </a:lnTo>
                  <a:lnTo>
                    <a:pt x="76459" y="47140"/>
                  </a:lnTo>
                  <a:lnTo>
                    <a:pt x="73166" y="10658"/>
                  </a:lnTo>
                  <a:lnTo>
                    <a:pt x="73122" y="9504"/>
                  </a:lnTo>
                  <a:lnTo>
                    <a:pt x="75236" y="6058"/>
                  </a:lnTo>
                  <a:lnTo>
                    <a:pt x="80248" y="0"/>
                  </a:lnTo>
                  <a:lnTo>
                    <a:pt x="76433" y="3802"/>
                  </a:lnTo>
                  <a:lnTo>
                    <a:pt x="74544" y="7851"/>
                  </a:lnTo>
                  <a:lnTo>
                    <a:pt x="72420" y="19455"/>
                  </a:lnTo>
                  <a:lnTo>
                    <a:pt x="68072" y="27510"/>
                  </a:lnTo>
                  <a:lnTo>
                    <a:pt x="57922" y="60677"/>
                  </a:lnTo>
                  <a:lnTo>
                    <a:pt x="53137" y="80930"/>
                  </a:lnTo>
                  <a:lnTo>
                    <a:pt x="46368" y="116841"/>
                  </a:lnTo>
                  <a:lnTo>
                    <a:pt x="42158" y="148145"/>
                  </a:lnTo>
                  <a:lnTo>
                    <a:pt x="37258" y="184091"/>
                  </a:lnTo>
                  <a:lnTo>
                    <a:pt x="34498" y="209849"/>
                  </a:lnTo>
                  <a:lnTo>
                    <a:pt x="30256" y="230806"/>
                  </a:lnTo>
                  <a:lnTo>
                    <a:pt x="29252" y="264328"/>
                  </a:lnTo>
                  <a:lnTo>
                    <a:pt x="29213" y="298735"/>
                  </a:lnTo>
                  <a:lnTo>
                    <a:pt x="29212" y="313941"/>
                  </a:lnTo>
                  <a:lnTo>
                    <a:pt x="29212" y="310066"/>
                  </a:lnTo>
                  <a:lnTo>
                    <a:pt x="27047" y="305999"/>
                  </a:lnTo>
                  <a:lnTo>
                    <a:pt x="24192" y="301486"/>
                  </a:lnTo>
                  <a:lnTo>
                    <a:pt x="21773" y="294384"/>
                  </a:lnTo>
                  <a:lnTo>
                    <a:pt x="17089" y="287139"/>
                  </a:lnTo>
                  <a:lnTo>
                    <a:pt x="14529" y="279853"/>
                  </a:lnTo>
                  <a:lnTo>
                    <a:pt x="9804" y="272555"/>
                  </a:lnTo>
                  <a:lnTo>
                    <a:pt x="8042" y="265253"/>
                  </a:lnTo>
                  <a:lnTo>
                    <a:pt x="7630" y="260384"/>
                  </a:lnTo>
                  <a:lnTo>
                    <a:pt x="6709" y="258762"/>
                  </a:lnTo>
                  <a:lnTo>
                    <a:pt x="5284" y="257680"/>
                  </a:lnTo>
                  <a:lnTo>
                    <a:pt x="1042" y="255943"/>
                  </a:lnTo>
                  <a:lnTo>
                    <a:pt x="694" y="256612"/>
                  </a:lnTo>
                  <a:lnTo>
                    <a:pt x="0" y="290842"/>
                  </a:lnTo>
                  <a:lnTo>
                    <a:pt x="6625" y="323755"/>
                  </a:lnTo>
                  <a:lnTo>
                    <a:pt x="7912" y="338311"/>
                  </a:lnTo>
                  <a:lnTo>
                    <a:pt x="14722" y="361674"/>
                  </a:lnTo>
                  <a:lnTo>
                    <a:pt x="20248" y="372182"/>
                  </a:lnTo>
                  <a:lnTo>
                    <a:pt x="21580" y="378196"/>
                  </a:lnTo>
                  <a:lnTo>
                    <a:pt x="22501" y="378689"/>
                  </a:lnTo>
                  <a:lnTo>
                    <a:pt x="25688" y="379237"/>
                  </a:lnTo>
                  <a:lnTo>
                    <a:pt x="26863" y="378572"/>
                  </a:lnTo>
                  <a:lnTo>
                    <a:pt x="27645" y="377317"/>
                  </a:lnTo>
                  <a:lnTo>
                    <a:pt x="28168" y="375669"/>
                  </a:lnTo>
                  <a:lnTo>
                    <a:pt x="41804" y="357704"/>
                  </a:lnTo>
                  <a:lnTo>
                    <a:pt x="43735" y="352869"/>
                  </a:lnTo>
                  <a:lnTo>
                    <a:pt x="63356" y="318527"/>
                  </a:lnTo>
                  <a:lnTo>
                    <a:pt x="77907" y="284555"/>
                  </a:lnTo>
                  <a:lnTo>
                    <a:pt x="94943" y="24821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56" name="SMARTInkShape-Group529"/>
          <p:cNvGrpSpPr/>
          <p:nvPr/>
        </p:nvGrpSpPr>
        <p:grpSpPr>
          <a:xfrm>
            <a:off x="1635987" y="2205661"/>
            <a:ext cx="2452501" cy="482033"/>
            <a:chOff x="1635987" y="2205661"/>
            <a:chExt cx="2452501" cy="482033"/>
          </a:xfrm>
        </p:grpSpPr>
        <p:sp>
          <p:nvSpPr>
            <p:cNvPr id="12934" name="SMARTInkShape-2795"/>
            <p:cNvSpPr/>
            <p:nvPr>
              <p:custDataLst>
                <p:tags r:id="rId9"/>
              </p:custDataLst>
            </p:nvPr>
          </p:nvSpPr>
          <p:spPr>
            <a:xfrm>
              <a:off x="3960280" y="2286346"/>
              <a:ext cx="128208" cy="174259"/>
            </a:xfrm>
            <a:custGeom>
              <a:avLst/>
              <a:gdLst/>
              <a:ahLst/>
              <a:cxnLst/>
              <a:rect l="0" t="0" r="0" b="0"/>
              <a:pathLst>
                <a:path w="128208" h="174259">
                  <a:moveTo>
                    <a:pt x="71260" y="50778"/>
                  </a:moveTo>
                  <a:lnTo>
                    <a:pt x="71260" y="50778"/>
                  </a:lnTo>
                  <a:lnTo>
                    <a:pt x="75137" y="46901"/>
                  </a:lnTo>
                  <a:lnTo>
                    <a:pt x="77041" y="42834"/>
                  </a:lnTo>
                  <a:lnTo>
                    <a:pt x="78537" y="12831"/>
                  </a:lnTo>
                  <a:lnTo>
                    <a:pt x="77734" y="10873"/>
                  </a:lnTo>
                  <a:lnTo>
                    <a:pt x="76388" y="9568"/>
                  </a:lnTo>
                  <a:lnTo>
                    <a:pt x="70615" y="5567"/>
                  </a:lnTo>
                  <a:lnTo>
                    <a:pt x="65272" y="822"/>
                  </a:lnTo>
                  <a:lnTo>
                    <a:pt x="60469" y="0"/>
                  </a:lnTo>
                  <a:lnTo>
                    <a:pt x="56185" y="1972"/>
                  </a:lnTo>
                  <a:lnTo>
                    <a:pt x="42945" y="13727"/>
                  </a:lnTo>
                  <a:lnTo>
                    <a:pt x="33296" y="26997"/>
                  </a:lnTo>
                  <a:lnTo>
                    <a:pt x="20265" y="58797"/>
                  </a:lnTo>
                  <a:lnTo>
                    <a:pt x="7980" y="94694"/>
                  </a:lnTo>
                  <a:lnTo>
                    <a:pt x="392" y="123832"/>
                  </a:lnTo>
                  <a:lnTo>
                    <a:pt x="0" y="138429"/>
                  </a:lnTo>
                  <a:lnTo>
                    <a:pt x="4341" y="158711"/>
                  </a:lnTo>
                  <a:lnTo>
                    <a:pt x="8517" y="167185"/>
                  </a:lnTo>
                  <a:lnTo>
                    <a:pt x="11578" y="169770"/>
                  </a:lnTo>
                  <a:lnTo>
                    <a:pt x="19308" y="172641"/>
                  </a:lnTo>
                  <a:lnTo>
                    <a:pt x="32784" y="174258"/>
                  </a:lnTo>
                  <a:lnTo>
                    <a:pt x="56897" y="168973"/>
                  </a:lnTo>
                  <a:lnTo>
                    <a:pt x="73046" y="161629"/>
                  </a:lnTo>
                  <a:lnTo>
                    <a:pt x="105576" y="136689"/>
                  </a:lnTo>
                  <a:lnTo>
                    <a:pt x="124690" y="104236"/>
                  </a:lnTo>
                  <a:lnTo>
                    <a:pt x="128207" y="93578"/>
                  </a:lnTo>
                  <a:lnTo>
                    <a:pt x="126866" y="85760"/>
                  </a:lnTo>
                  <a:lnTo>
                    <a:pt x="123712" y="72234"/>
                  </a:lnTo>
                  <a:lnTo>
                    <a:pt x="123270" y="67517"/>
                  </a:lnTo>
                  <a:lnTo>
                    <a:pt x="121351" y="63560"/>
                  </a:lnTo>
                  <a:lnTo>
                    <a:pt x="114893" y="57000"/>
                  </a:lnTo>
                  <a:lnTo>
                    <a:pt x="108776" y="53544"/>
                  </a:lnTo>
                  <a:lnTo>
                    <a:pt x="102114" y="51325"/>
                  </a:lnTo>
                  <a:lnTo>
                    <a:pt x="85867" y="5077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35" name="SMARTInkShape-2796"/>
            <p:cNvSpPr/>
            <p:nvPr>
              <p:custDataLst>
                <p:tags r:id="rId10"/>
              </p:custDataLst>
            </p:nvPr>
          </p:nvSpPr>
          <p:spPr>
            <a:xfrm>
              <a:off x="3776932" y="2402856"/>
              <a:ext cx="145056" cy="14608"/>
            </a:xfrm>
            <a:custGeom>
              <a:avLst/>
              <a:gdLst/>
              <a:ahLst/>
              <a:cxnLst/>
              <a:rect l="0" t="0" r="0" b="0"/>
              <a:pathLst>
                <a:path w="145056" h="14608">
                  <a:moveTo>
                    <a:pt x="6289" y="14607"/>
                  </a:moveTo>
                  <a:lnTo>
                    <a:pt x="6289" y="14607"/>
                  </a:lnTo>
                  <a:lnTo>
                    <a:pt x="0" y="14607"/>
                  </a:lnTo>
                  <a:lnTo>
                    <a:pt x="34541" y="14607"/>
                  </a:lnTo>
                  <a:lnTo>
                    <a:pt x="68049" y="14607"/>
                  </a:lnTo>
                  <a:lnTo>
                    <a:pt x="86803" y="13796"/>
                  </a:lnTo>
                  <a:lnTo>
                    <a:pt x="121473" y="7980"/>
                  </a:lnTo>
                  <a:lnTo>
                    <a:pt x="126459" y="7604"/>
                  </a:lnTo>
                  <a:lnTo>
                    <a:pt x="145055"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36" name="SMARTInkShape-2797"/>
            <p:cNvSpPr/>
            <p:nvPr>
              <p:custDataLst>
                <p:tags r:id="rId11"/>
              </p:custDataLst>
            </p:nvPr>
          </p:nvSpPr>
          <p:spPr>
            <a:xfrm>
              <a:off x="3746703" y="2322518"/>
              <a:ext cx="102250" cy="7304"/>
            </a:xfrm>
            <a:custGeom>
              <a:avLst/>
              <a:gdLst/>
              <a:ahLst/>
              <a:cxnLst/>
              <a:rect l="0" t="0" r="0" b="0"/>
              <a:pathLst>
                <a:path w="102250" h="7304">
                  <a:moveTo>
                    <a:pt x="0" y="0"/>
                  </a:moveTo>
                  <a:lnTo>
                    <a:pt x="0" y="0"/>
                  </a:lnTo>
                  <a:lnTo>
                    <a:pt x="7002" y="7002"/>
                  </a:lnTo>
                  <a:lnTo>
                    <a:pt x="42125" y="7302"/>
                  </a:lnTo>
                  <a:lnTo>
                    <a:pt x="78224" y="7303"/>
                  </a:lnTo>
                  <a:lnTo>
                    <a:pt x="102249"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37" name="SMARTInkShape-2798"/>
            <p:cNvSpPr/>
            <p:nvPr>
              <p:custDataLst>
                <p:tags r:id="rId12"/>
              </p:custDataLst>
            </p:nvPr>
          </p:nvSpPr>
          <p:spPr>
            <a:xfrm>
              <a:off x="3608577" y="2388249"/>
              <a:ext cx="72395" cy="167691"/>
            </a:xfrm>
            <a:custGeom>
              <a:avLst/>
              <a:gdLst/>
              <a:ahLst/>
              <a:cxnLst/>
              <a:rect l="0" t="0" r="0" b="0"/>
              <a:pathLst>
                <a:path w="72395" h="167691">
                  <a:moveTo>
                    <a:pt x="50484" y="14607"/>
                  </a:moveTo>
                  <a:lnTo>
                    <a:pt x="50484" y="14607"/>
                  </a:lnTo>
                  <a:lnTo>
                    <a:pt x="46606" y="18484"/>
                  </a:lnTo>
                  <a:lnTo>
                    <a:pt x="42539" y="20388"/>
                  </a:lnTo>
                  <a:lnTo>
                    <a:pt x="40318" y="20895"/>
                  </a:lnTo>
                  <a:lnTo>
                    <a:pt x="35687" y="25788"/>
                  </a:lnTo>
                  <a:lnTo>
                    <a:pt x="16393" y="60218"/>
                  </a:lnTo>
                  <a:lnTo>
                    <a:pt x="4227" y="95182"/>
                  </a:lnTo>
                  <a:lnTo>
                    <a:pt x="0" y="131494"/>
                  </a:lnTo>
                  <a:lnTo>
                    <a:pt x="455" y="145273"/>
                  </a:lnTo>
                  <a:lnTo>
                    <a:pt x="3363" y="156807"/>
                  </a:lnTo>
                  <a:lnTo>
                    <a:pt x="5275" y="160531"/>
                  </a:lnTo>
                  <a:lnTo>
                    <a:pt x="7360" y="163014"/>
                  </a:lnTo>
                  <a:lnTo>
                    <a:pt x="11842" y="165774"/>
                  </a:lnTo>
                  <a:lnTo>
                    <a:pt x="21331" y="167545"/>
                  </a:lnTo>
                  <a:lnTo>
                    <a:pt x="23745" y="167690"/>
                  </a:lnTo>
                  <a:lnTo>
                    <a:pt x="34897" y="164018"/>
                  </a:lnTo>
                  <a:lnTo>
                    <a:pt x="41663" y="157834"/>
                  </a:lnTo>
                  <a:lnTo>
                    <a:pt x="60133" y="132716"/>
                  </a:lnTo>
                  <a:lnTo>
                    <a:pt x="69820" y="99746"/>
                  </a:lnTo>
                  <a:lnTo>
                    <a:pt x="72055" y="75461"/>
                  </a:lnTo>
                  <a:lnTo>
                    <a:pt x="65529" y="42298"/>
                  </a:lnTo>
                  <a:lnTo>
                    <a:pt x="65177" y="27922"/>
                  </a:lnTo>
                  <a:lnTo>
                    <a:pt x="7239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38" name="SMARTInkShape-2799"/>
            <p:cNvSpPr/>
            <p:nvPr>
              <p:custDataLst>
                <p:tags r:id="rId13"/>
              </p:custDataLst>
            </p:nvPr>
          </p:nvSpPr>
          <p:spPr>
            <a:xfrm>
              <a:off x="3505687" y="2402856"/>
              <a:ext cx="29215" cy="182589"/>
            </a:xfrm>
            <a:custGeom>
              <a:avLst/>
              <a:gdLst/>
              <a:ahLst/>
              <a:cxnLst/>
              <a:rect l="0" t="0" r="0" b="0"/>
              <a:pathLst>
                <a:path w="29215" h="182589">
                  <a:moveTo>
                    <a:pt x="0" y="0"/>
                  </a:moveTo>
                  <a:lnTo>
                    <a:pt x="0" y="0"/>
                  </a:lnTo>
                  <a:lnTo>
                    <a:pt x="811" y="18765"/>
                  </a:lnTo>
                  <a:lnTo>
                    <a:pt x="6288" y="41614"/>
                  </a:lnTo>
                  <a:lnTo>
                    <a:pt x="7244" y="75483"/>
                  </a:lnTo>
                  <a:lnTo>
                    <a:pt x="8109" y="104685"/>
                  </a:lnTo>
                  <a:lnTo>
                    <a:pt x="16320" y="138767"/>
                  </a:lnTo>
                  <a:lnTo>
                    <a:pt x="20254" y="153374"/>
                  </a:lnTo>
                  <a:lnTo>
                    <a:pt x="21583" y="165096"/>
                  </a:lnTo>
                  <a:lnTo>
                    <a:pt x="29214" y="1825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39" name="SMARTInkShape-2800"/>
            <p:cNvSpPr/>
            <p:nvPr>
              <p:custDataLst>
                <p:tags r:id="rId14"/>
              </p:custDataLst>
            </p:nvPr>
          </p:nvSpPr>
          <p:spPr>
            <a:xfrm>
              <a:off x="3279282" y="2250384"/>
              <a:ext cx="178693" cy="437310"/>
            </a:xfrm>
            <a:custGeom>
              <a:avLst/>
              <a:gdLst/>
              <a:ahLst/>
              <a:cxnLst/>
              <a:rect l="0" t="0" r="0" b="0"/>
              <a:pathLst>
                <a:path w="178693" h="437310">
                  <a:moveTo>
                    <a:pt x="14603" y="437309"/>
                  </a:moveTo>
                  <a:lnTo>
                    <a:pt x="14603" y="437309"/>
                  </a:lnTo>
                  <a:lnTo>
                    <a:pt x="10726" y="433432"/>
                  </a:lnTo>
                  <a:lnTo>
                    <a:pt x="8822" y="429365"/>
                  </a:lnTo>
                  <a:lnTo>
                    <a:pt x="3449" y="395484"/>
                  </a:lnTo>
                  <a:lnTo>
                    <a:pt x="451" y="361411"/>
                  </a:lnTo>
                  <a:lnTo>
                    <a:pt x="131" y="334212"/>
                  </a:lnTo>
                  <a:lnTo>
                    <a:pt x="36" y="303431"/>
                  </a:lnTo>
                  <a:lnTo>
                    <a:pt x="8" y="268613"/>
                  </a:lnTo>
                  <a:lnTo>
                    <a:pt x="0" y="234763"/>
                  </a:lnTo>
                  <a:lnTo>
                    <a:pt x="2161" y="202011"/>
                  </a:lnTo>
                  <a:lnTo>
                    <a:pt x="5777" y="168773"/>
                  </a:lnTo>
                  <a:lnTo>
                    <a:pt x="10876" y="132339"/>
                  </a:lnTo>
                  <a:lnTo>
                    <a:pt x="14678" y="96679"/>
                  </a:lnTo>
                  <a:lnTo>
                    <a:pt x="24671" y="61751"/>
                  </a:lnTo>
                  <a:lnTo>
                    <a:pt x="45265" y="34781"/>
                  </a:lnTo>
                  <a:lnTo>
                    <a:pt x="66239" y="15439"/>
                  </a:lnTo>
                  <a:lnTo>
                    <a:pt x="85304" y="4310"/>
                  </a:lnTo>
                  <a:lnTo>
                    <a:pt x="109719" y="128"/>
                  </a:lnTo>
                  <a:lnTo>
                    <a:pt x="140998" y="0"/>
                  </a:lnTo>
                  <a:lnTo>
                    <a:pt x="150847" y="3016"/>
                  </a:lnTo>
                  <a:lnTo>
                    <a:pt x="158470" y="9225"/>
                  </a:lnTo>
                  <a:lnTo>
                    <a:pt x="169976" y="26436"/>
                  </a:lnTo>
                  <a:lnTo>
                    <a:pt x="178692" y="55141"/>
                  </a:lnTo>
                  <a:lnTo>
                    <a:pt x="178690" y="67016"/>
                  </a:lnTo>
                  <a:lnTo>
                    <a:pt x="173416" y="100898"/>
                  </a:lnTo>
                  <a:lnTo>
                    <a:pt x="162051" y="129841"/>
                  </a:lnTo>
                  <a:lnTo>
                    <a:pt x="137036" y="157926"/>
                  </a:lnTo>
                  <a:lnTo>
                    <a:pt x="125808" y="164367"/>
                  </a:lnTo>
                  <a:lnTo>
                    <a:pt x="120021" y="166685"/>
                  </a:lnTo>
                  <a:lnTo>
                    <a:pt x="112201" y="171741"/>
                  </a:lnTo>
                  <a:lnTo>
                    <a:pt x="104744" y="173600"/>
                  </a:lnTo>
                  <a:lnTo>
                    <a:pt x="99839" y="174035"/>
                  </a:lnTo>
                  <a:lnTo>
                    <a:pt x="94955" y="172064"/>
                  </a:lnTo>
                  <a:lnTo>
                    <a:pt x="89083" y="168064"/>
                  </a:lnTo>
                  <a:lnTo>
                    <a:pt x="81477" y="167166"/>
                  </a:lnTo>
                  <a:lnTo>
                    <a:pt x="83007" y="164954"/>
                  </a:lnTo>
                  <a:lnTo>
                    <a:pt x="86723" y="160798"/>
                  </a:lnTo>
                  <a:lnTo>
                    <a:pt x="109549" y="15247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0" name="SMARTInkShape-2801"/>
            <p:cNvSpPr/>
            <p:nvPr>
              <p:custDataLst>
                <p:tags r:id="rId15"/>
              </p:custDataLst>
            </p:nvPr>
          </p:nvSpPr>
          <p:spPr>
            <a:xfrm>
              <a:off x="3096690" y="2403164"/>
              <a:ext cx="109554" cy="28907"/>
            </a:xfrm>
            <a:custGeom>
              <a:avLst/>
              <a:gdLst/>
              <a:ahLst/>
              <a:cxnLst/>
              <a:rect l="0" t="0" r="0" b="0"/>
              <a:pathLst>
                <a:path w="109554" h="28907">
                  <a:moveTo>
                    <a:pt x="0" y="6996"/>
                  </a:moveTo>
                  <a:lnTo>
                    <a:pt x="0" y="6996"/>
                  </a:lnTo>
                  <a:lnTo>
                    <a:pt x="0" y="13284"/>
                  </a:lnTo>
                  <a:lnTo>
                    <a:pt x="7945" y="8385"/>
                  </a:lnTo>
                  <a:lnTo>
                    <a:pt x="15353" y="6367"/>
                  </a:lnTo>
                  <a:lnTo>
                    <a:pt x="26820" y="2031"/>
                  </a:lnTo>
                  <a:lnTo>
                    <a:pt x="55197" y="0"/>
                  </a:lnTo>
                  <a:lnTo>
                    <a:pt x="70365" y="3661"/>
                  </a:lnTo>
                  <a:lnTo>
                    <a:pt x="92040" y="12991"/>
                  </a:lnTo>
                  <a:lnTo>
                    <a:pt x="109553" y="2890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1" name="SMARTInkShape-2802"/>
            <p:cNvSpPr/>
            <p:nvPr>
              <p:custDataLst>
                <p:tags r:id="rId16"/>
              </p:custDataLst>
            </p:nvPr>
          </p:nvSpPr>
          <p:spPr>
            <a:xfrm>
              <a:off x="3045566" y="2337124"/>
              <a:ext cx="102250" cy="14609"/>
            </a:xfrm>
            <a:custGeom>
              <a:avLst/>
              <a:gdLst/>
              <a:ahLst/>
              <a:cxnLst/>
              <a:rect l="0" t="0" r="0" b="0"/>
              <a:pathLst>
                <a:path w="102250" h="14609">
                  <a:moveTo>
                    <a:pt x="0" y="0"/>
                  </a:moveTo>
                  <a:lnTo>
                    <a:pt x="0" y="0"/>
                  </a:lnTo>
                  <a:lnTo>
                    <a:pt x="6288" y="6289"/>
                  </a:lnTo>
                  <a:lnTo>
                    <a:pt x="7438" y="5816"/>
                  </a:lnTo>
                  <a:lnTo>
                    <a:pt x="12933" y="2084"/>
                  </a:lnTo>
                  <a:lnTo>
                    <a:pt x="20513" y="618"/>
                  </a:lnTo>
                  <a:lnTo>
                    <a:pt x="56128" y="25"/>
                  </a:lnTo>
                  <a:lnTo>
                    <a:pt x="63627" y="2175"/>
                  </a:lnTo>
                  <a:lnTo>
                    <a:pt x="70477" y="5025"/>
                  </a:lnTo>
                  <a:lnTo>
                    <a:pt x="87544" y="7915"/>
                  </a:lnTo>
                  <a:lnTo>
                    <a:pt x="102249" y="1460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2" name="SMARTInkShape-2803"/>
            <p:cNvSpPr/>
            <p:nvPr>
              <p:custDataLst>
                <p:tags r:id="rId17"/>
              </p:custDataLst>
            </p:nvPr>
          </p:nvSpPr>
          <p:spPr>
            <a:xfrm>
              <a:off x="2943316" y="2439374"/>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3" name="SMARTInkShape-2804"/>
            <p:cNvSpPr/>
            <p:nvPr>
              <p:custDataLst>
                <p:tags r:id="rId18"/>
              </p:custDataLst>
            </p:nvPr>
          </p:nvSpPr>
          <p:spPr>
            <a:xfrm>
              <a:off x="2804549" y="2424767"/>
              <a:ext cx="29216" cy="7304"/>
            </a:xfrm>
            <a:custGeom>
              <a:avLst/>
              <a:gdLst/>
              <a:ahLst/>
              <a:cxnLst/>
              <a:rect l="0" t="0" r="0" b="0"/>
              <a:pathLst>
                <a:path w="29216" h="7304">
                  <a:moveTo>
                    <a:pt x="0" y="0"/>
                  </a:moveTo>
                  <a:lnTo>
                    <a:pt x="0" y="0"/>
                  </a:lnTo>
                  <a:lnTo>
                    <a:pt x="0" y="3877"/>
                  </a:lnTo>
                  <a:lnTo>
                    <a:pt x="812" y="5019"/>
                  </a:lnTo>
                  <a:lnTo>
                    <a:pt x="2165" y="5780"/>
                  </a:lnTo>
                  <a:lnTo>
                    <a:pt x="10166" y="7002"/>
                  </a:lnTo>
                  <a:lnTo>
                    <a:pt x="29215"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4" name="SMARTInkShape-2805"/>
            <p:cNvSpPr/>
            <p:nvPr>
              <p:custDataLst>
                <p:tags r:id="rId19"/>
              </p:custDataLst>
            </p:nvPr>
          </p:nvSpPr>
          <p:spPr>
            <a:xfrm>
              <a:off x="2702301" y="2417463"/>
              <a:ext cx="7304" cy="7305"/>
            </a:xfrm>
            <a:custGeom>
              <a:avLst/>
              <a:gdLst/>
              <a:ahLst/>
              <a:cxnLst/>
              <a:rect l="0" t="0" r="0" b="0"/>
              <a:pathLst>
                <a:path w="7304" h="7305">
                  <a:moveTo>
                    <a:pt x="0" y="0"/>
                  </a:moveTo>
                  <a:lnTo>
                    <a:pt x="0" y="0"/>
                  </a:lnTo>
                  <a:lnTo>
                    <a:pt x="0" y="7003"/>
                  </a:lnTo>
                  <a:lnTo>
                    <a:pt x="7303" y="73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5" name="SMARTInkShape-2806"/>
            <p:cNvSpPr/>
            <p:nvPr>
              <p:custDataLst>
                <p:tags r:id="rId20"/>
              </p:custDataLst>
            </p:nvPr>
          </p:nvSpPr>
          <p:spPr>
            <a:xfrm>
              <a:off x="2556230" y="2446677"/>
              <a:ext cx="29215" cy="1"/>
            </a:xfrm>
            <a:custGeom>
              <a:avLst/>
              <a:gdLst/>
              <a:ahLst/>
              <a:cxnLst/>
              <a:rect l="0" t="0" r="0" b="0"/>
              <a:pathLst>
                <a:path w="29215" h="1">
                  <a:moveTo>
                    <a:pt x="0" y="0"/>
                  </a:moveTo>
                  <a:lnTo>
                    <a:pt x="0" y="0"/>
                  </a:lnTo>
                  <a:lnTo>
                    <a:pt x="2921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6" name="SMARTInkShape-2807"/>
            <p:cNvSpPr/>
            <p:nvPr>
              <p:custDataLst>
                <p:tags r:id="rId21"/>
              </p:custDataLst>
            </p:nvPr>
          </p:nvSpPr>
          <p:spPr>
            <a:xfrm>
              <a:off x="2366339" y="2380946"/>
              <a:ext cx="80339" cy="14608"/>
            </a:xfrm>
            <a:custGeom>
              <a:avLst/>
              <a:gdLst/>
              <a:ahLst/>
              <a:cxnLst/>
              <a:rect l="0" t="0" r="0" b="0"/>
              <a:pathLst>
                <a:path w="80339" h="14608">
                  <a:moveTo>
                    <a:pt x="0" y="0"/>
                  </a:moveTo>
                  <a:lnTo>
                    <a:pt x="0" y="0"/>
                  </a:lnTo>
                  <a:lnTo>
                    <a:pt x="3877" y="0"/>
                  </a:lnTo>
                  <a:lnTo>
                    <a:pt x="7944" y="2164"/>
                  </a:lnTo>
                  <a:lnTo>
                    <a:pt x="12457" y="5019"/>
                  </a:lnTo>
                  <a:lnTo>
                    <a:pt x="21967" y="6852"/>
                  </a:lnTo>
                  <a:lnTo>
                    <a:pt x="39921" y="8055"/>
                  </a:lnTo>
                  <a:lnTo>
                    <a:pt x="70187" y="14304"/>
                  </a:lnTo>
                  <a:lnTo>
                    <a:pt x="80338"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7" name="SMARTInkShape-2808"/>
            <p:cNvSpPr/>
            <p:nvPr>
              <p:custDataLst>
                <p:tags r:id="rId22"/>
              </p:custDataLst>
            </p:nvPr>
          </p:nvSpPr>
          <p:spPr>
            <a:xfrm>
              <a:off x="2344428" y="2322518"/>
              <a:ext cx="51126" cy="7304"/>
            </a:xfrm>
            <a:custGeom>
              <a:avLst/>
              <a:gdLst/>
              <a:ahLst/>
              <a:cxnLst/>
              <a:rect l="0" t="0" r="0" b="0"/>
              <a:pathLst>
                <a:path w="51126" h="7304">
                  <a:moveTo>
                    <a:pt x="0" y="0"/>
                  </a:moveTo>
                  <a:lnTo>
                    <a:pt x="0" y="0"/>
                  </a:lnTo>
                  <a:lnTo>
                    <a:pt x="34145" y="0"/>
                  </a:lnTo>
                  <a:lnTo>
                    <a:pt x="42387" y="0"/>
                  </a:lnTo>
                  <a:lnTo>
                    <a:pt x="51125"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8" name="SMARTInkShape-2809"/>
            <p:cNvSpPr/>
            <p:nvPr>
              <p:custDataLst>
                <p:tags r:id="rId23"/>
              </p:custDataLst>
            </p:nvPr>
          </p:nvSpPr>
          <p:spPr>
            <a:xfrm>
              <a:off x="2234876" y="2359035"/>
              <a:ext cx="1" cy="146071"/>
            </a:xfrm>
            <a:custGeom>
              <a:avLst/>
              <a:gdLst/>
              <a:ahLst/>
              <a:cxnLst/>
              <a:rect l="0" t="0" r="0" b="0"/>
              <a:pathLst>
                <a:path w="1" h="146071">
                  <a:moveTo>
                    <a:pt x="0" y="0"/>
                  </a:moveTo>
                  <a:lnTo>
                    <a:pt x="0" y="0"/>
                  </a:lnTo>
                  <a:lnTo>
                    <a:pt x="0" y="35537"/>
                  </a:lnTo>
                  <a:lnTo>
                    <a:pt x="0" y="71654"/>
                  </a:lnTo>
                  <a:lnTo>
                    <a:pt x="0" y="108161"/>
                  </a:lnTo>
                  <a:lnTo>
                    <a:pt x="0" y="144619"/>
                  </a:lnTo>
                  <a:lnTo>
                    <a:pt x="0" y="14607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49" name="SMARTInkShape-2810"/>
            <p:cNvSpPr/>
            <p:nvPr>
              <p:custDataLst>
                <p:tags r:id="rId24"/>
              </p:custDataLst>
            </p:nvPr>
          </p:nvSpPr>
          <p:spPr>
            <a:xfrm>
              <a:off x="2023163" y="2228037"/>
              <a:ext cx="153158" cy="401229"/>
            </a:xfrm>
            <a:custGeom>
              <a:avLst/>
              <a:gdLst/>
              <a:ahLst/>
              <a:cxnLst/>
              <a:rect l="0" t="0" r="0" b="0"/>
              <a:pathLst>
                <a:path w="153158" h="401229">
                  <a:moveTo>
                    <a:pt x="21821" y="401228"/>
                  </a:moveTo>
                  <a:lnTo>
                    <a:pt x="21821" y="401228"/>
                  </a:lnTo>
                  <a:lnTo>
                    <a:pt x="14818" y="401228"/>
                  </a:lnTo>
                  <a:lnTo>
                    <a:pt x="12357" y="371317"/>
                  </a:lnTo>
                  <a:lnTo>
                    <a:pt x="9500" y="361155"/>
                  </a:lnTo>
                  <a:lnTo>
                    <a:pt x="7515" y="327725"/>
                  </a:lnTo>
                  <a:lnTo>
                    <a:pt x="7254" y="291614"/>
                  </a:lnTo>
                  <a:lnTo>
                    <a:pt x="7222" y="258572"/>
                  </a:lnTo>
                  <a:lnTo>
                    <a:pt x="2196" y="226618"/>
                  </a:lnTo>
                  <a:lnTo>
                    <a:pt x="362" y="196863"/>
                  </a:lnTo>
                  <a:lnTo>
                    <a:pt x="0" y="167542"/>
                  </a:lnTo>
                  <a:lnTo>
                    <a:pt x="740" y="138307"/>
                  </a:lnTo>
                  <a:lnTo>
                    <a:pt x="10078" y="105662"/>
                  </a:lnTo>
                  <a:lnTo>
                    <a:pt x="21878" y="74283"/>
                  </a:lnTo>
                  <a:lnTo>
                    <a:pt x="31305" y="58471"/>
                  </a:lnTo>
                  <a:lnTo>
                    <a:pt x="63335" y="23910"/>
                  </a:lnTo>
                  <a:lnTo>
                    <a:pt x="92433" y="4834"/>
                  </a:lnTo>
                  <a:lnTo>
                    <a:pt x="103155" y="1105"/>
                  </a:lnTo>
                  <a:lnTo>
                    <a:pt x="115349" y="0"/>
                  </a:lnTo>
                  <a:lnTo>
                    <a:pt x="122358" y="1906"/>
                  </a:lnTo>
                  <a:lnTo>
                    <a:pt x="133470" y="9741"/>
                  </a:lnTo>
                  <a:lnTo>
                    <a:pt x="148385" y="30209"/>
                  </a:lnTo>
                  <a:lnTo>
                    <a:pt x="151107" y="37783"/>
                  </a:lnTo>
                  <a:lnTo>
                    <a:pt x="153157" y="70237"/>
                  </a:lnTo>
                  <a:lnTo>
                    <a:pt x="151064" y="77754"/>
                  </a:lnTo>
                  <a:lnTo>
                    <a:pt x="133722" y="105893"/>
                  </a:lnTo>
                  <a:lnTo>
                    <a:pt x="118382" y="121193"/>
                  </a:lnTo>
                  <a:lnTo>
                    <a:pt x="106876" y="127732"/>
                  </a:lnTo>
                  <a:lnTo>
                    <a:pt x="95307" y="130353"/>
                  </a:lnTo>
                  <a:lnTo>
                    <a:pt x="92722" y="130568"/>
                  </a:lnTo>
                  <a:lnTo>
                    <a:pt x="87686" y="132971"/>
                  </a:lnTo>
                  <a:lnTo>
                    <a:pt x="85207" y="134748"/>
                  </a:lnTo>
                  <a:lnTo>
                    <a:pt x="82743" y="135121"/>
                  </a:lnTo>
                  <a:lnTo>
                    <a:pt x="80289" y="134558"/>
                  </a:lnTo>
                  <a:lnTo>
                    <a:pt x="75398" y="132580"/>
                  </a:lnTo>
                  <a:lnTo>
                    <a:pt x="54215" y="131002"/>
                  </a:lnTo>
                  <a:lnTo>
                    <a:pt x="62007" y="130998"/>
                  </a:lnTo>
                  <a:lnTo>
                    <a:pt x="63219" y="130187"/>
                  </a:lnTo>
                  <a:lnTo>
                    <a:pt x="64027" y="128834"/>
                  </a:lnTo>
                  <a:lnTo>
                    <a:pt x="64565" y="127121"/>
                  </a:lnTo>
                  <a:lnTo>
                    <a:pt x="66547" y="125979"/>
                  </a:lnTo>
                  <a:lnTo>
                    <a:pt x="81469" y="123828"/>
                  </a:lnTo>
                  <a:lnTo>
                    <a:pt x="87553" y="1236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50" name="SMARTInkShape-2811"/>
            <p:cNvSpPr/>
            <p:nvPr>
              <p:custDataLst>
                <p:tags r:id="rId25"/>
              </p:custDataLst>
            </p:nvPr>
          </p:nvSpPr>
          <p:spPr>
            <a:xfrm>
              <a:off x="1942761" y="2344428"/>
              <a:ext cx="7278" cy="29215"/>
            </a:xfrm>
            <a:custGeom>
              <a:avLst/>
              <a:gdLst/>
              <a:ahLst/>
              <a:cxnLst/>
              <a:rect l="0" t="0" r="0" b="0"/>
              <a:pathLst>
                <a:path w="7278" h="29215">
                  <a:moveTo>
                    <a:pt x="7277" y="0"/>
                  </a:moveTo>
                  <a:lnTo>
                    <a:pt x="7277" y="0"/>
                  </a:lnTo>
                  <a:lnTo>
                    <a:pt x="3400" y="0"/>
                  </a:lnTo>
                  <a:lnTo>
                    <a:pt x="2258" y="812"/>
                  </a:lnTo>
                  <a:lnTo>
                    <a:pt x="1497" y="2164"/>
                  </a:lnTo>
                  <a:lnTo>
                    <a:pt x="275" y="10165"/>
                  </a:lnTo>
                  <a:lnTo>
                    <a:pt x="0" y="20505"/>
                  </a:lnTo>
                  <a:lnTo>
                    <a:pt x="7277" y="2921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51" name="SMARTInkShape-2812"/>
            <p:cNvSpPr/>
            <p:nvPr>
              <p:custDataLst>
                <p:tags r:id="rId26"/>
              </p:custDataLst>
            </p:nvPr>
          </p:nvSpPr>
          <p:spPr>
            <a:xfrm>
              <a:off x="1920914" y="2293303"/>
              <a:ext cx="7215" cy="14608"/>
            </a:xfrm>
            <a:custGeom>
              <a:avLst/>
              <a:gdLst/>
              <a:ahLst/>
              <a:cxnLst/>
              <a:rect l="0" t="0" r="0" b="0"/>
              <a:pathLst>
                <a:path w="7215" h="14608">
                  <a:moveTo>
                    <a:pt x="7214" y="0"/>
                  </a:moveTo>
                  <a:lnTo>
                    <a:pt x="7214" y="0"/>
                  </a:lnTo>
                  <a:lnTo>
                    <a:pt x="0" y="7215"/>
                  </a:lnTo>
                  <a:lnTo>
                    <a:pt x="7214"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52" name="SMARTInkShape-2813"/>
            <p:cNvSpPr/>
            <p:nvPr>
              <p:custDataLst>
                <p:tags r:id="rId27"/>
              </p:custDataLst>
            </p:nvPr>
          </p:nvSpPr>
          <p:spPr>
            <a:xfrm>
              <a:off x="1811371" y="2374657"/>
              <a:ext cx="72937" cy="128543"/>
            </a:xfrm>
            <a:custGeom>
              <a:avLst/>
              <a:gdLst/>
              <a:ahLst/>
              <a:cxnLst/>
              <a:rect l="0" t="0" r="0" b="0"/>
              <a:pathLst>
                <a:path w="72937" h="128543">
                  <a:moveTo>
                    <a:pt x="36418" y="6289"/>
                  </a:moveTo>
                  <a:lnTo>
                    <a:pt x="36418" y="6289"/>
                  </a:lnTo>
                  <a:lnTo>
                    <a:pt x="30130" y="0"/>
                  </a:lnTo>
                  <a:lnTo>
                    <a:pt x="28980" y="473"/>
                  </a:lnTo>
                  <a:lnTo>
                    <a:pt x="18261" y="9891"/>
                  </a:lnTo>
                  <a:lnTo>
                    <a:pt x="11743" y="20250"/>
                  </a:lnTo>
                  <a:lnTo>
                    <a:pt x="5638" y="50986"/>
                  </a:lnTo>
                  <a:lnTo>
                    <a:pt x="656" y="85931"/>
                  </a:lnTo>
                  <a:lnTo>
                    <a:pt x="0" y="112995"/>
                  </a:lnTo>
                  <a:lnTo>
                    <a:pt x="2109" y="120798"/>
                  </a:lnTo>
                  <a:lnTo>
                    <a:pt x="3807" y="124015"/>
                  </a:lnTo>
                  <a:lnTo>
                    <a:pt x="5751" y="126159"/>
                  </a:lnTo>
                  <a:lnTo>
                    <a:pt x="10075" y="128542"/>
                  </a:lnTo>
                  <a:lnTo>
                    <a:pt x="12364" y="128366"/>
                  </a:lnTo>
                  <a:lnTo>
                    <a:pt x="17071" y="126006"/>
                  </a:lnTo>
                  <a:lnTo>
                    <a:pt x="39011" y="110043"/>
                  </a:lnTo>
                  <a:lnTo>
                    <a:pt x="58196" y="79127"/>
                  </a:lnTo>
                  <a:lnTo>
                    <a:pt x="63429" y="66822"/>
                  </a:lnTo>
                  <a:lnTo>
                    <a:pt x="72173" y="33677"/>
                  </a:lnTo>
                  <a:lnTo>
                    <a:pt x="72936" y="628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53" name="SMARTInkShape-2814"/>
            <p:cNvSpPr/>
            <p:nvPr>
              <p:custDataLst>
                <p:tags r:id="rId28"/>
              </p:custDataLst>
            </p:nvPr>
          </p:nvSpPr>
          <p:spPr>
            <a:xfrm>
              <a:off x="1651699" y="2366339"/>
              <a:ext cx="86539" cy="29215"/>
            </a:xfrm>
            <a:custGeom>
              <a:avLst/>
              <a:gdLst/>
              <a:ahLst/>
              <a:cxnLst/>
              <a:rect l="0" t="0" r="0" b="0"/>
              <a:pathLst>
                <a:path w="86539" h="29215">
                  <a:moveTo>
                    <a:pt x="13502" y="0"/>
                  </a:moveTo>
                  <a:lnTo>
                    <a:pt x="13502" y="0"/>
                  </a:lnTo>
                  <a:lnTo>
                    <a:pt x="0" y="0"/>
                  </a:lnTo>
                  <a:lnTo>
                    <a:pt x="9804" y="0"/>
                  </a:lnTo>
                  <a:lnTo>
                    <a:pt x="14023" y="2164"/>
                  </a:lnTo>
                  <a:lnTo>
                    <a:pt x="18603" y="5019"/>
                  </a:lnTo>
                  <a:lnTo>
                    <a:pt x="52745" y="14682"/>
                  </a:lnTo>
                  <a:lnTo>
                    <a:pt x="86538" y="2921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54" name="SMARTInkShape-2815"/>
            <p:cNvSpPr/>
            <p:nvPr>
              <p:custDataLst>
                <p:tags r:id="rId29"/>
              </p:custDataLst>
            </p:nvPr>
          </p:nvSpPr>
          <p:spPr>
            <a:xfrm>
              <a:off x="1731610" y="2205661"/>
              <a:ext cx="21226" cy="211803"/>
            </a:xfrm>
            <a:custGeom>
              <a:avLst/>
              <a:gdLst/>
              <a:ahLst/>
              <a:cxnLst/>
              <a:rect l="0" t="0" r="0" b="0"/>
              <a:pathLst>
                <a:path w="21226" h="211803">
                  <a:moveTo>
                    <a:pt x="6627" y="0"/>
                  </a:moveTo>
                  <a:lnTo>
                    <a:pt x="6627" y="0"/>
                  </a:lnTo>
                  <a:lnTo>
                    <a:pt x="6627" y="10880"/>
                  </a:lnTo>
                  <a:lnTo>
                    <a:pt x="0" y="39304"/>
                  </a:lnTo>
                  <a:lnTo>
                    <a:pt x="194" y="74028"/>
                  </a:lnTo>
                  <a:lnTo>
                    <a:pt x="5619" y="105806"/>
                  </a:lnTo>
                  <a:lnTo>
                    <a:pt x="8658" y="139235"/>
                  </a:lnTo>
                  <a:lnTo>
                    <a:pt x="17499" y="173465"/>
                  </a:lnTo>
                  <a:lnTo>
                    <a:pt x="20496" y="187428"/>
                  </a:lnTo>
                  <a:lnTo>
                    <a:pt x="21225" y="210562"/>
                  </a:lnTo>
                  <a:lnTo>
                    <a:pt x="20416" y="210975"/>
                  </a:lnTo>
                  <a:lnTo>
                    <a:pt x="13930" y="2118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55" name="SMARTInkShape-2816"/>
            <p:cNvSpPr/>
            <p:nvPr>
              <p:custDataLst>
                <p:tags r:id="rId30"/>
              </p:custDataLst>
            </p:nvPr>
          </p:nvSpPr>
          <p:spPr>
            <a:xfrm>
              <a:off x="1635987" y="2242179"/>
              <a:ext cx="14608" cy="211803"/>
            </a:xfrm>
            <a:custGeom>
              <a:avLst/>
              <a:gdLst/>
              <a:ahLst/>
              <a:cxnLst/>
              <a:rect l="0" t="0" r="0" b="0"/>
              <a:pathLst>
                <a:path w="14608" h="211803">
                  <a:moveTo>
                    <a:pt x="14607" y="0"/>
                  </a:moveTo>
                  <a:lnTo>
                    <a:pt x="14607" y="0"/>
                  </a:lnTo>
                  <a:lnTo>
                    <a:pt x="10730" y="0"/>
                  </a:lnTo>
                  <a:lnTo>
                    <a:pt x="9588" y="811"/>
                  </a:lnTo>
                  <a:lnTo>
                    <a:pt x="8827" y="2164"/>
                  </a:lnTo>
                  <a:lnTo>
                    <a:pt x="7605" y="6288"/>
                  </a:lnTo>
                  <a:lnTo>
                    <a:pt x="2344" y="12934"/>
                  </a:lnTo>
                  <a:lnTo>
                    <a:pt x="1042" y="17380"/>
                  </a:lnTo>
                  <a:lnTo>
                    <a:pt x="27" y="49841"/>
                  </a:lnTo>
                  <a:lnTo>
                    <a:pt x="3" y="81882"/>
                  </a:lnTo>
                  <a:lnTo>
                    <a:pt x="1" y="114130"/>
                  </a:lnTo>
                  <a:lnTo>
                    <a:pt x="0" y="148487"/>
                  </a:lnTo>
                  <a:lnTo>
                    <a:pt x="0" y="183579"/>
                  </a:lnTo>
                  <a:lnTo>
                    <a:pt x="0" y="206895"/>
                  </a:lnTo>
                  <a:lnTo>
                    <a:pt x="812" y="208531"/>
                  </a:lnTo>
                  <a:lnTo>
                    <a:pt x="2164" y="209621"/>
                  </a:lnTo>
                  <a:lnTo>
                    <a:pt x="7304" y="2118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678485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To compute forecasts from this model, we need to define the </a:t>
            </a:r>
            <a:r>
              <a:rPr lang="en-US" sz="2400" dirty="0" err="1"/>
              <a:t>independet</a:t>
            </a:r>
            <a:r>
              <a:rPr lang="en-US" sz="2400" dirty="0"/>
              <a:t> variable values associated with the forecasts we want to compute. To compute the next four values for the J&amp;J earnings we use the following commands:</a:t>
            </a:r>
          </a:p>
          <a:p>
            <a:pPr marL="0" indent="0">
              <a:buNone/>
            </a:pPr>
            <a:endParaRPr lang="en-US" sz="2400"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92" t="71558" r="76879" b="9683"/>
          <a:stretch/>
        </p:blipFill>
        <p:spPr bwMode="auto">
          <a:xfrm>
            <a:off x="2362200" y="3352800"/>
            <a:ext cx="5334000" cy="2519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59879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Forecasts</a:t>
            </a:r>
            <a:endParaRPr lang="en-US" dirty="0"/>
          </a:p>
        </p:txBody>
      </p:sp>
      <p:pic>
        <p:nvPicPr>
          <p:cNvPr id="14338" name="Picture 2"/>
          <p:cNvPicPr>
            <a:picLocks noChangeAspect="1" noChangeArrowheads="1"/>
          </p:cNvPicPr>
          <p:nvPr/>
        </p:nvPicPr>
        <p:blipFill rotWithShape="1">
          <a:blip r:embed="rId32">
            <a:extLst>
              <a:ext uri="{28A0092B-C50C-407E-A947-70E740481C1C}">
                <a14:useLocalDpi xmlns:a14="http://schemas.microsoft.com/office/drawing/2010/main" val="0"/>
              </a:ext>
            </a:extLst>
          </a:blip>
          <a:srcRect l="990" t="57065" r="52944" b="10739"/>
          <a:stretch/>
        </p:blipFill>
        <p:spPr bwMode="auto">
          <a:xfrm>
            <a:off x="228600" y="1981200"/>
            <a:ext cx="872658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MARTInkShape-2817"/>
          <p:cNvSpPr/>
          <p:nvPr>
            <p:custDataLst>
              <p:tags r:id="rId1"/>
            </p:custDataLst>
          </p:nvPr>
        </p:nvSpPr>
        <p:spPr>
          <a:xfrm>
            <a:off x="1533738" y="2271393"/>
            <a:ext cx="744932" cy="21911"/>
          </a:xfrm>
          <a:custGeom>
            <a:avLst/>
            <a:gdLst/>
            <a:ahLst/>
            <a:cxnLst/>
            <a:rect l="0" t="0" r="0" b="0"/>
            <a:pathLst>
              <a:path w="744932" h="21911">
                <a:moveTo>
                  <a:pt x="21911" y="14607"/>
                </a:moveTo>
                <a:lnTo>
                  <a:pt x="21911" y="14607"/>
                </a:lnTo>
                <a:lnTo>
                  <a:pt x="18034" y="14607"/>
                </a:lnTo>
                <a:lnTo>
                  <a:pt x="13966" y="12443"/>
                </a:lnTo>
                <a:lnTo>
                  <a:pt x="0" y="0"/>
                </a:lnTo>
                <a:lnTo>
                  <a:pt x="34148" y="0"/>
                </a:lnTo>
                <a:lnTo>
                  <a:pt x="38981" y="0"/>
                </a:lnTo>
                <a:lnTo>
                  <a:pt x="43834" y="2164"/>
                </a:lnTo>
                <a:lnTo>
                  <a:pt x="46264" y="3877"/>
                </a:lnTo>
                <a:lnTo>
                  <a:pt x="57439" y="6288"/>
                </a:lnTo>
                <a:lnTo>
                  <a:pt x="90979" y="7286"/>
                </a:lnTo>
                <a:lnTo>
                  <a:pt x="124389" y="7302"/>
                </a:lnTo>
                <a:lnTo>
                  <a:pt x="160548" y="7303"/>
                </a:lnTo>
                <a:lnTo>
                  <a:pt x="194753" y="7303"/>
                </a:lnTo>
                <a:lnTo>
                  <a:pt x="227851" y="7303"/>
                </a:lnTo>
                <a:lnTo>
                  <a:pt x="260191" y="7303"/>
                </a:lnTo>
                <a:lnTo>
                  <a:pt x="295968" y="7303"/>
                </a:lnTo>
                <a:lnTo>
                  <a:pt x="332421" y="7303"/>
                </a:lnTo>
                <a:lnTo>
                  <a:pt x="366521" y="7303"/>
                </a:lnTo>
                <a:lnTo>
                  <a:pt x="399707" y="7303"/>
                </a:lnTo>
                <a:lnTo>
                  <a:pt x="430796" y="7303"/>
                </a:lnTo>
                <a:lnTo>
                  <a:pt x="461229" y="7303"/>
                </a:lnTo>
                <a:lnTo>
                  <a:pt x="491004" y="7303"/>
                </a:lnTo>
                <a:lnTo>
                  <a:pt x="525261" y="7303"/>
                </a:lnTo>
                <a:lnTo>
                  <a:pt x="556111" y="7303"/>
                </a:lnTo>
                <a:lnTo>
                  <a:pt x="588815" y="7303"/>
                </a:lnTo>
                <a:lnTo>
                  <a:pt x="624623" y="13592"/>
                </a:lnTo>
                <a:lnTo>
                  <a:pt x="659690" y="14548"/>
                </a:lnTo>
                <a:lnTo>
                  <a:pt x="688148" y="15413"/>
                </a:lnTo>
                <a:lnTo>
                  <a:pt x="702659" y="20386"/>
                </a:lnTo>
                <a:lnTo>
                  <a:pt x="738176" y="21909"/>
                </a:lnTo>
                <a:lnTo>
                  <a:pt x="744931" y="21910"/>
                </a:lnTo>
                <a:lnTo>
                  <a:pt x="737655" y="2191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MARTInkShape-2818"/>
          <p:cNvSpPr/>
          <p:nvPr>
            <p:custDataLst>
              <p:tags r:id="rId2"/>
            </p:custDataLst>
          </p:nvPr>
        </p:nvSpPr>
        <p:spPr>
          <a:xfrm>
            <a:off x="2505106" y="2294327"/>
            <a:ext cx="496639" cy="42798"/>
          </a:xfrm>
          <a:custGeom>
            <a:avLst/>
            <a:gdLst/>
            <a:ahLst/>
            <a:cxnLst/>
            <a:rect l="0" t="0" r="0" b="0"/>
            <a:pathLst>
              <a:path w="496639" h="42798">
                <a:moveTo>
                  <a:pt x="0" y="28191"/>
                </a:moveTo>
                <a:lnTo>
                  <a:pt x="0" y="28191"/>
                </a:lnTo>
                <a:lnTo>
                  <a:pt x="0" y="17099"/>
                </a:lnTo>
                <a:lnTo>
                  <a:pt x="811" y="15927"/>
                </a:lnTo>
                <a:lnTo>
                  <a:pt x="2164" y="15146"/>
                </a:lnTo>
                <a:lnTo>
                  <a:pt x="6288" y="13892"/>
                </a:lnTo>
                <a:lnTo>
                  <a:pt x="6852" y="11557"/>
                </a:lnTo>
                <a:lnTo>
                  <a:pt x="7002" y="9798"/>
                </a:lnTo>
                <a:lnTo>
                  <a:pt x="6291" y="8625"/>
                </a:lnTo>
                <a:lnTo>
                  <a:pt x="5005" y="7844"/>
                </a:lnTo>
                <a:lnTo>
                  <a:pt x="293" y="6372"/>
                </a:lnTo>
                <a:lnTo>
                  <a:pt x="25" y="0"/>
                </a:lnTo>
                <a:lnTo>
                  <a:pt x="0" y="6256"/>
                </a:lnTo>
                <a:lnTo>
                  <a:pt x="6288" y="6278"/>
                </a:lnTo>
                <a:lnTo>
                  <a:pt x="6626" y="7090"/>
                </a:lnTo>
                <a:lnTo>
                  <a:pt x="7002" y="10156"/>
                </a:lnTo>
                <a:lnTo>
                  <a:pt x="7914" y="11299"/>
                </a:lnTo>
                <a:lnTo>
                  <a:pt x="11091" y="12568"/>
                </a:lnTo>
                <a:lnTo>
                  <a:pt x="20586" y="13494"/>
                </a:lnTo>
                <a:lnTo>
                  <a:pt x="27479" y="18585"/>
                </a:lnTo>
                <a:lnTo>
                  <a:pt x="34290" y="20205"/>
                </a:lnTo>
                <a:lnTo>
                  <a:pt x="39044" y="20584"/>
                </a:lnTo>
                <a:lnTo>
                  <a:pt x="43862" y="22916"/>
                </a:lnTo>
                <a:lnTo>
                  <a:pt x="48708" y="25846"/>
                </a:lnTo>
                <a:lnTo>
                  <a:pt x="58431" y="27727"/>
                </a:lnTo>
                <a:lnTo>
                  <a:pt x="75620" y="28941"/>
                </a:lnTo>
                <a:lnTo>
                  <a:pt x="89355" y="33959"/>
                </a:lnTo>
                <a:lnTo>
                  <a:pt x="124655" y="35454"/>
                </a:lnTo>
                <a:lnTo>
                  <a:pt x="148570" y="34677"/>
                </a:lnTo>
                <a:lnTo>
                  <a:pt x="182743" y="28867"/>
                </a:lnTo>
                <a:lnTo>
                  <a:pt x="218972" y="28230"/>
                </a:lnTo>
                <a:lnTo>
                  <a:pt x="253180" y="28193"/>
                </a:lnTo>
                <a:lnTo>
                  <a:pt x="272662" y="27379"/>
                </a:lnTo>
                <a:lnTo>
                  <a:pt x="306897" y="21564"/>
                </a:lnTo>
                <a:lnTo>
                  <a:pt x="343131" y="20927"/>
                </a:lnTo>
                <a:lnTo>
                  <a:pt x="377340" y="20889"/>
                </a:lnTo>
                <a:lnTo>
                  <a:pt x="411430" y="20887"/>
                </a:lnTo>
                <a:lnTo>
                  <a:pt x="446506" y="20887"/>
                </a:lnTo>
                <a:lnTo>
                  <a:pt x="481881" y="20887"/>
                </a:lnTo>
                <a:lnTo>
                  <a:pt x="496638" y="20887"/>
                </a:lnTo>
                <a:lnTo>
                  <a:pt x="483347" y="34178"/>
                </a:lnTo>
                <a:lnTo>
                  <a:pt x="467425" y="4279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SMARTInkShape-2819"/>
          <p:cNvSpPr/>
          <p:nvPr>
            <p:custDataLst>
              <p:tags r:id="rId3"/>
            </p:custDataLst>
          </p:nvPr>
        </p:nvSpPr>
        <p:spPr>
          <a:xfrm>
            <a:off x="3264671" y="2256786"/>
            <a:ext cx="1073588" cy="138768"/>
          </a:xfrm>
          <a:custGeom>
            <a:avLst/>
            <a:gdLst/>
            <a:ahLst/>
            <a:cxnLst/>
            <a:rect l="0" t="0" r="0" b="0"/>
            <a:pathLst>
              <a:path w="1073588" h="138768">
                <a:moveTo>
                  <a:pt x="0" y="0"/>
                </a:moveTo>
                <a:lnTo>
                  <a:pt x="0" y="0"/>
                </a:lnTo>
                <a:lnTo>
                  <a:pt x="7003" y="0"/>
                </a:lnTo>
                <a:lnTo>
                  <a:pt x="7301" y="7214"/>
                </a:lnTo>
                <a:lnTo>
                  <a:pt x="18183" y="18181"/>
                </a:lnTo>
                <a:lnTo>
                  <a:pt x="22418" y="20253"/>
                </a:lnTo>
                <a:lnTo>
                  <a:pt x="34780" y="22657"/>
                </a:lnTo>
                <a:lnTo>
                  <a:pt x="41593" y="26910"/>
                </a:lnTo>
                <a:lnTo>
                  <a:pt x="51165" y="28759"/>
                </a:lnTo>
                <a:lnTo>
                  <a:pt x="60871" y="29124"/>
                </a:lnTo>
                <a:lnTo>
                  <a:pt x="65735" y="31338"/>
                </a:lnTo>
                <a:lnTo>
                  <a:pt x="70602" y="34215"/>
                </a:lnTo>
                <a:lnTo>
                  <a:pt x="80339" y="36063"/>
                </a:lnTo>
                <a:lnTo>
                  <a:pt x="97530" y="37269"/>
                </a:lnTo>
                <a:lnTo>
                  <a:pt x="111686" y="42798"/>
                </a:lnTo>
                <a:lnTo>
                  <a:pt x="126685" y="44430"/>
                </a:lnTo>
                <a:lnTo>
                  <a:pt x="140892" y="50083"/>
                </a:lnTo>
                <a:lnTo>
                  <a:pt x="161278" y="53151"/>
                </a:lnTo>
                <a:lnTo>
                  <a:pt x="176395" y="57386"/>
                </a:lnTo>
                <a:lnTo>
                  <a:pt x="197661" y="60455"/>
                </a:lnTo>
                <a:lnTo>
                  <a:pt x="234176" y="71375"/>
                </a:lnTo>
                <a:lnTo>
                  <a:pt x="242845" y="73109"/>
                </a:lnTo>
                <a:lnTo>
                  <a:pt x="253099" y="77836"/>
                </a:lnTo>
                <a:lnTo>
                  <a:pt x="289617" y="87712"/>
                </a:lnTo>
                <a:lnTo>
                  <a:pt x="307211" y="93276"/>
                </a:lnTo>
                <a:lnTo>
                  <a:pt x="330222" y="96963"/>
                </a:lnTo>
                <a:lnTo>
                  <a:pt x="343728" y="100683"/>
                </a:lnTo>
                <a:lnTo>
                  <a:pt x="377375" y="102157"/>
                </a:lnTo>
                <a:lnTo>
                  <a:pt x="384934" y="104372"/>
                </a:lnTo>
                <a:lnTo>
                  <a:pt x="388086" y="106099"/>
                </a:lnTo>
                <a:lnTo>
                  <a:pt x="420456" y="113127"/>
                </a:lnTo>
                <a:lnTo>
                  <a:pt x="436297" y="116119"/>
                </a:lnTo>
                <a:lnTo>
                  <a:pt x="469370" y="116791"/>
                </a:lnTo>
                <a:lnTo>
                  <a:pt x="499842" y="117662"/>
                </a:lnTo>
                <a:lnTo>
                  <a:pt x="534910" y="123482"/>
                </a:lnTo>
                <a:lnTo>
                  <a:pt x="569634" y="124120"/>
                </a:lnTo>
                <a:lnTo>
                  <a:pt x="604665" y="124156"/>
                </a:lnTo>
                <a:lnTo>
                  <a:pt x="641053" y="124159"/>
                </a:lnTo>
                <a:lnTo>
                  <a:pt x="677559" y="124160"/>
                </a:lnTo>
                <a:lnTo>
                  <a:pt x="714075" y="124160"/>
                </a:lnTo>
                <a:lnTo>
                  <a:pt x="750592" y="124160"/>
                </a:lnTo>
                <a:lnTo>
                  <a:pt x="782218" y="124160"/>
                </a:lnTo>
                <a:lnTo>
                  <a:pt x="814214" y="124160"/>
                </a:lnTo>
                <a:lnTo>
                  <a:pt x="845508" y="124160"/>
                </a:lnTo>
                <a:lnTo>
                  <a:pt x="876348" y="124160"/>
                </a:lnTo>
                <a:lnTo>
                  <a:pt x="900001" y="121996"/>
                </a:lnTo>
                <a:lnTo>
                  <a:pt x="934355" y="117307"/>
                </a:lnTo>
                <a:lnTo>
                  <a:pt x="968904" y="116882"/>
                </a:lnTo>
                <a:lnTo>
                  <a:pt x="1004648" y="116857"/>
                </a:lnTo>
                <a:lnTo>
                  <a:pt x="1038462" y="116856"/>
                </a:lnTo>
                <a:lnTo>
                  <a:pt x="1054046" y="116856"/>
                </a:lnTo>
                <a:lnTo>
                  <a:pt x="1058968" y="119020"/>
                </a:lnTo>
                <a:lnTo>
                  <a:pt x="1064862" y="123145"/>
                </a:lnTo>
                <a:lnTo>
                  <a:pt x="1072474" y="124070"/>
                </a:lnTo>
                <a:lnTo>
                  <a:pt x="1072855" y="124912"/>
                </a:lnTo>
                <a:lnTo>
                  <a:pt x="1073587" y="135037"/>
                </a:lnTo>
                <a:lnTo>
                  <a:pt x="1072785" y="136280"/>
                </a:lnTo>
                <a:lnTo>
                  <a:pt x="1071440" y="137109"/>
                </a:lnTo>
                <a:lnTo>
                  <a:pt x="1066313" y="13876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2820"/>
          <p:cNvSpPr/>
          <p:nvPr>
            <p:custDataLst>
              <p:tags r:id="rId4"/>
            </p:custDataLst>
          </p:nvPr>
        </p:nvSpPr>
        <p:spPr>
          <a:xfrm>
            <a:off x="4572000" y="2286000"/>
            <a:ext cx="3074780" cy="255624"/>
          </a:xfrm>
          <a:custGeom>
            <a:avLst/>
            <a:gdLst/>
            <a:ahLst/>
            <a:cxnLst/>
            <a:rect l="0" t="0" r="0" b="0"/>
            <a:pathLst>
              <a:path w="3074780" h="255624">
                <a:moveTo>
                  <a:pt x="7303" y="0"/>
                </a:moveTo>
                <a:lnTo>
                  <a:pt x="7303" y="0"/>
                </a:lnTo>
                <a:lnTo>
                  <a:pt x="7303" y="7277"/>
                </a:lnTo>
                <a:lnTo>
                  <a:pt x="1015" y="7301"/>
                </a:lnTo>
                <a:lnTo>
                  <a:pt x="677" y="8113"/>
                </a:lnTo>
                <a:lnTo>
                  <a:pt x="0" y="43959"/>
                </a:lnTo>
                <a:lnTo>
                  <a:pt x="0" y="80339"/>
                </a:lnTo>
                <a:lnTo>
                  <a:pt x="0" y="82773"/>
                </a:lnTo>
                <a:lnTo>
                  <a:pt x="2164" y="87642"/>
                </a:lnTo>
                <a:lnTo>
                  <a:pt x="5019" y="92511"/>
                </a:lnTo>
                <a:lnTo>
                  <a:pt x="7438" y="99815"/>
                </a:lnTo>
                <a:lnTo>
                  <a:pt x="34367" y="131463"/>
                </a:lnTo>
                <a:lnTo>
                  <a:pt x="35084" y="133898"/>
                </a:lnTo>
                <a:lnTo>
                  <a:pt x="37185" y="135521"/>
                </a:lnTo>
                <a:lnTo>
                  <a:pt x="50054" y="140289"/>
                </a:lnTo>
                <a:lnTo>
                  <a:pt x="65638" y="151343"/>
                </a:lnTo>
                <a:lnTo>
                  <a:pt x="70559" y="153283"/>
                </a:lnTo>
                <a:lnTo>
                  <a:pt x="77892" y="158126"/>
                </a:lnTo>
                <a:lnTo>
                  <a:pt x="86015" y="159921"/>
                </a:lnTo>
                <a:lnTo>
                  <a:pt x="97529" y="161265"/>
                </a:lnTo>
                <a:lnTo>
                  <a:pt x="111686" y="166936"/>
                </a:lnTo>
                <a:lnTo>
                  <a:pt x="136733" y="167889"/>
                </a:lnTo>
                <a:lnTo>
                  <a:pt x="144084" y="165776"/>
                </a:lnTo>
                <a:lnTo>
                  <a:pt x="150868" y="162943"/>
                </a:lnTo>
                <a:lnTo>
                  <a:pt x="180562" y="158646"/>
                </a:lnTo>
                <a:lnTo>
                  <a:pt x="200324" y="149049"/>
                </a:lnTo>
                <a:lnTo>
                  <a:pt x="213631" y="146141"/>
                </a:lnTo>
                <a:lnTo>
                  <a:pt x="246193" y="128937"/>
                </a:lnTo>
                <a:lnTo>
                  <a:pt x="265422" y="120084"/>
                </a:lnTo>
                <a:lnTo>
                  <a:pt x="299448" y="109100"/>
                </a:lnTo>
                <a:lnTo>
                  <a:pt x="333527" y="92485"/>
                </a:lnTo>
                <a:lnTo>
                  <a:pt x="353814" y="83579"/>
                </a:lnTo>
                <a:lnTo>
                  <a:pt x="388844" y="74792"/>
                </a:lnTo>
                <a:lnTo>
                  <a:pt x="404739" y="68777"/>
                </a:lnTo>
                <a:lnTo>
                  <a:pt x="439951" y="60168"/>
                </a:lnTo>
                <a:lnTo>
                  <a:pt x="459984" y="53151"/>
                </a:lnTo>
                <a:lnTo>
                  <a:pt x="495104" y="45522"/>
                </a:lnTo>
                <a:lnTo>
                  <a:pt x="510791" y="42161"/>
                </a:lnTo>
                <a:lnTo>
                  <a:pt x="521593" y="39026"/>
                </a:lnTo>
                <a:lnTo>
                  <a:pt x="557618" y="35926"/>
                </a:lnTo>
                <a:lnTo>
                  <a:pt x="594093" y="29099"/>
                </a:lnTo>
                <a:lnTo>
                  <a:pt x="628433" y="23017"/>
                </a:lnTo>
                <a:lnTo>
                  <a:pt x="658882" y="16275"/>
                </a:lnTo>
                <a:lnTo>
                  <a:pt x="689021" y="14015"/>
                </a:lnTo>
                <a:lnTo>
                  <a:pt x="723376" y="8348"/>
                </a:lnTo>
                <a:lnTo>
                  <a:pt x="753828" y="7441"/>
                </a:lnTo>
                <a:lnTo>
                  <a:pt x="788986" y="7322"/>
                </a:lnTo>
                <a:lnTo>
                  <a:pt x="825324" y="7306"/>
                </a:lnTo>
                <a:lnTo>
                  <a:pt x="856037" y="1523"/>
                </a:lnTo>
                <a:lnTo>
                  <a:pt x="891230" y="201"/>
                </a:lnTo>
                <a:lnTo>
                  <a:pt x="927572" y="26"/>
                </a:lnTo>
                <a:lnTo>
                  <a:pt x="958287" y="3"/>
                </a:lnTo>
                <a:lnTo>
                  <a:pt x="993479" y="0"/>
                </a:lnTo>
                <a:lnTo>
                  <a:pt x="1014437" y="812"/>
                </a:lnTo>
                <a:lnTo>
                  <a:pt x="1045426" y="6288"/>
                </a:lnTo>
                <a:lnTo>
                  <a:pt x="1075274" y="9334"/>
                </a:lnTo>
                <a:lnTo>
                  <a:pt x="1109541" y="14724"/>
                </a:lnTo>
                <a:lnTo>
                  <a:pt x="1140392" y="24681"/>
                </a:lnTo>
                <a:lnTo>
                  <a:pt x="1170223" y="30781"/>
                </a:lnTo>
                <a:lnTo>
                  <a:pt x="1204585" y="43959"/>
                </a:lnTo>
                <a:lnTo>
                  <a:pt x="1239134" y="60871"/>
                </a:lnTo>
                <a:lnTo>
                  <a:pt x="1262841" y="71414"/>
                </a:lnTo>
                <a:lnTo>
                  <a:pt x="1293040" y="94495"/>
                </a:lnTo>
                <a:lnTo>
                  <a:pt x="1326824" y="118249"/>
                </a:lnTo>
                <a:lnTo>
                  <a:pt x="1360077" y="143709"/>
                </a:lnTo>
                <a:lnTo>
                  <a:pt x="1374584" y="159009"/>
                </a:lnTo>
                <a:lnTo>
                  <a:pt x="1382664" y="165616"/>
                </a:lnTo>
                <a:lnTo>
                  <a:pt x="1407077" y="199560"/>
                </a:lnTo>
                <a:lnTo>
                  <a:pt x="1413616" y="208625"/>
                </a:lnTo>
                <a:lnTo>
                  <a:pt x="1418401" y="218959"/>
                </a:lnTo>
                <a:lnTo>
                  <a:pt x="1421614" y="223909"/>
                </a:lnTo>
                <a:lnTo>
                  <a:pt x="1424235" y="231259"/>
                </a:lnTo>
                <a:lnTo>
                  <a:pt x="1428979" y="238576"/>
                </a:lnTo>
                <a:lnTo>
                  <a:pt x="1430373" y="243448"/>
                </a:lnTo>
                <a:lnTo>
                  <a:pt x="1431557" y="245072"/>
                </a:lnTo>
                <a:lnTo>
                  <a:pt x="1433157" y="246154"/>
                </a:lnTo>
                <a:lnTo>
                  <a:pt x="1435036" y="246876"/>
                </a:lnTo>
                <a:lnTo>
                  <a:pt x="1436288" y="248169"/>
                </a:lnTo>
                <a:lnTo>
                  <a:pt x="1438763" y="255523"/>
                </a:lnTo>
                <a:lnTo>
                  <a:pt x="1446094" y="255623"/>
                </a:lnTo>
                <a:lnTo>
                  <a:pt x="1449973" y="251746"/>
                </a:lnTo>
                <a:lnTo>
                  <a:pt x="1451876" y="247678"/>
                </a:lnTo>
                <a:lnTo>
                  <a:pt x="1452384" y="245457"/>
                </a:lnTo>
                <a:lnTo>
                  <a:pt x="1456975" y="238455"/>
                </a:lnTo>
                <a:lnTo>
                  <a:pt x="1492059" y="202364"/>
                </a:lnTo>
                <a:lnTo>
                  <a:pt x="1520832" y="175747"/>
                </a:lnTo>
                <a:lnTo>
                  <a:pt x="1557215" y="153386"/>
                </a:lnTo>
                <a:lnTo>
                  <a:pt x="1589823" y="136333"/>
                </a:lnTo>
                <a:lnTo>
                  <a:pt x="1623820" y="119291"/>
                </a:lnTo>
                <a:lnTo>
                  <a:pt x="1658048" y="105495"/>
                </a:lnTo>
                <a:lnTo>
                  <a:pt x="1694365" y="96703"/>
                </a:lnTo>
                <a:lnTo>
                  <a:pt x="1717999" y="89672"/>
                </a:lnTo>
                <a:lnTo>
                  <a:pt x="1736568" y="86080"/>
                </a:lnTo>
                <a:lnTo>
                  <a:pt x="1754513" y="82040"/>
                </a:lnTo>
                <a:lnTo>
                  <a:pt x="1788769" y="75543"/>
                </a:lnTo>
                <a:lnTo>
                  <a:pt x="1819619" y="73365"/>
                </a:lnTo>
                <a:lnTo>
                  <a:pt x="1855230" y="67298"/>
                </a:lnTo>
                <a:lnTo>
                  <a:pt x="1891628" y="65126"/>
                </a:lnTo>
                <a:lnTo>
                  <a:pt x="1928130" y="59470"/>
                </a:lnTo>
                <a:lnTo>
                  <a:pt x="1964646" y="58565"/>
                </a:lnTo>
                <a:lnTo>
                  <a:pt x="2001163" y="58446"/>
                </a:lnTo>
                <a:lnTo>
                  <a:pt x="2033803" y="58431"/>
                </a:lnTo>
                <a:lnTo>
                  <a:pt x="2064476" y="58429"/>
                </a:lnTo>
                <a:lnTo>
                  <a:pt x="2096912" y="58428"/>
                </a:lnTo>
                <a:lnTo>
                  <a:pt x="2132733" y="60592"/>
                </a:lnTo>
                <a:lnTo>
                  <a:pt x="2169158" y="65055"/>
                </a:lnTo>
                <a:lnTo>
                  <a:pt x="2205664" y="69520"/>
                </a:lnTo>
                <a:lnTo>
                  <a:pt x="2236398" y="74736"/>
                </a:lnTo>
                <a:lnTo>
                  <a:pt x="2271593" y="80412"/>
                </a:lnTo>
                <a:lnTo>
                  <a:pt x="2304059" y="86530"/>
                </a:lnTo>
                <a:lnTo>
                  <a:pt x="2335415" y="95440"/>
                </a:lnTo>
                <a:lnTo>
                  <a:pt x="2346914" y="99223"/>
                </a:lnTo>
                <a:lnTo>
                  <a:pt x="2381273" y="105728"/>
                </a:lnTo>
                <a:lnTo>
                  <a:pt x="2411726" y="111213"/>
                </a:lnTo>
                <a:lnTo>
                  <a:pt x="2441864" y="121132"/>
                </a:lnTo>
                <a:lnTo>
                  <a:pt x="2472342" y="127638"/>
                </a:lnTo>
                <a:lnTo>
                  <a:pt x="2503436" y="133123"/>
                </a:lnTo>
                <a:lnTo>
                  <a:pt x="2536337" y="140435"/>
                </a:lnTo>
                <a:lnTo>
                  <a:pt x="2570291" y="150347"/>
                </a:lnTo>
                <a:lnTo>
                  <a:pt x="2603035" y="153920"/>
                </a:lnTo>
                <a:lnTo>
                  <a:pt x="2639115" y="160789"/>
                </a:lnTo>
                <a:lnTo>
                  <a:pt x="2675593" y="172262"/>
                </a:lnTo>
                <a:lnTo>
                  <a:pt x="2711297" y="175830"/>
                </a:lnTo>
                <a:lnTo>
                  <a:pt x="2746207" y="181888"/>
                </a:lnTo>
                <a:lnTo>
                  <a:pt x="2782501" y="182547"/>
                </a:lnTo>
                <a:lnTo>
                  <a:pt x="2814006" y="182584"/>
                </a:lnTo>
                <a:lnTo>
                  <a:pt x="2826606" y="181775"/>
                </a:lnTo>
                <a:lnTo>
                  <a:pt x="2858719" y="175961"/>
                </a:lnTo>
                <a:lnTo>
                  <a:pt x="2883325" y="173254"/>
                </a:lnTo>
                <a:lnTo>
                  <a:pt x="2918880" y="164412"/>
                </a:lnTo>
                <a:lnTo>
                  <a:pt x="2946921" y="159005"/>
                </a:lnTo>
                <a:lnTo>
                  <a:pt x="2954656" y="155877"/>
                </a:lnTo>
                <a:lnTo>
                  <a:pt x="2977610" y="149826"/>
                </a:lnTo>
                <a:lnTo>
                  <a:pt x="2991898" y="141793"/>
                </a:lnTo>
                <a:lnTo>
                  <a:pt x="3014223" y="135288"/>
                </a:lnTo>
                <a:lnTo>
                  <a:pt x="3049678" y="112781"/>
                </a:lnTo>
                <a:lnTo>
                  <a:pt x="3060024" y="108026"/>
                </a:lnTo>
                <a:lnTo>
                  <a:pt x="3062508" y="106101"/>
                </a:lnTo>
                <a:lnTo>
                  <a:pt x="3065268" y="101797"/>
                </a:lnTo>
                <a:lnTo>
                  <a:pt x="3067307" y="97179"/>
                </a:lnTo>
                <a:lnTo>
                  <a:pt x="3074779" y="8764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2821"/>
          <p:cNvSpPr/>
          <p:nvPr>
            <p:custDataLst>
              <p:tags r:id="rId5"/>
            </p:custDataLst>
          </p:nvPr>
        </p:nvSpPr>
        <p:spPr>
          <a:xfrm>
            <a:off x="6558556" y="2914102"/>
            <a:ext cx="43822" cy="36519"/>
          </a:xfrm>
          <a:custGeom>
            <a:avLst/>
            <a:gdLst/>
            <a:ahLst/>
            <a:cxnLst/>
            <a:rect l="0" t="0" r="0" b="0"/>
            <a:pathLst>
              <a:path w="43822" h="36519">
                <a:moveTo>
                  <a:pt x="29214" y="0"/>
                </a:moveTo>
                <a:lnTo>
                  <a:pt x="29214" y="0"/>
                </a:lnTo>
                <a:lnTo>
                  <a:pt x="21911" y="7303"/>
                </a:lnTo>
                <a:lnTo>
                  <a:pt x="7604" y="7304"/>
                </a:lnTo>
                <a:lnTo>
                  <a:pt x="7303" y="0"/>
                </a:lnTo>
                <a:lnTo>
                  <a:pt x="7303" y="7003"/>
                </a:lnTo>
                <a:lnTo>
                  <a:pt x="0" y="7304"/>
                </a:lnTo>
                <a:lnTo>
                  <a:pt x="0" y="29206"/>
                </a:lnTo>
                <a:lnTo>
                  <a:pt x="21908" y="29214"/>
                </a:lnTo>
                <a:lnTo>
                  <a:pt x="21911" y="36518"/>
                </a:lnTo>
                <a:lnTo>
                  <a:pt x="29188" y="36518"/>
                </a:lnTo>
                <a:lnTo>
                  <a:pt x="29214" y="29214"/>
                </a:lnTo>
                <a:lnTo>
                  <a:pt x="36428" y="29214"/>
                </a:lnTo>
                <a:lnTo>
                  <a:pt x="43821" y="3651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2822"/>
          <p:cNvSpPr/>
          <p:nvPr>
            <p:custDataLst>
              <p:tags r:id="rId6"/>
            </p:custDataLst>
          </p:nvPr>
        </p:nvSpPr>
        <p:spPr>
          <a:xfrm>
            <a:off x="7420370" y="2862978"/>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2823"/>
          <p:cNvSpPr/>
          <p:nvPr>
            <p:custDataLst>
              <p:tags r:id="rId7"/>
            </p:custDataLst>
          </p:nvPr>
        </p:nvSpPr>
        <p:spPr>
          <a:xfrm>
            <a:off x="7990046" y="2271393"/>
            <a:ext cx="891028" cy="87643"/>
          </a:xfrm>
          <a:custGeom>
            <a:avLst/>
            <a:gdLst/>
            <a:ahLst/>
            <a:cxnLst/>
            <a:rect l="0" t="0" r="0" b="0"/>
            <a:pathLst>
              <a:path w="891028" h="87643">
                <a:moveTo>
                  <a:pt x="7302" y="7303"/>
                </a:moveTo>
                <a:lnTo>
                  <a:pt x="7302" y="7303"/>
                </a:lnTo>
                <a:lnTo>
                  <a:pt x="0" y="1"/>
                </a:lnTo>
                <a:lnTo>
                  <a:pt x="3876" y="0"/>
                </a:lnTo>
                <a:lnTo>
                  <a:pt x="5018" y="812"/>
                </a:lnTo>
                <a:lnTo>
                  <a:pt x="5780" y="2164"/>
                </a:lnTo>
                <a:lnTo>
                  <a:pt x="7002" y="6288"/>
                </a:lnTo>
                <a:lnTo>
                  <a:pt x="9332" y="6852"/>
                </a:lnTo>
                <a:lnTo>
                  <a:pt x="11090" y="7003"/>
                </a:lnTo>
                <a:lnTo>
                  <a:pt x="15207" y="9334"/>
                </a:lnTo>
                <a:lnTo>
                  <a:pt x="19742" y="12263"/>
                </a:lnTo>
                <a:lnTo>
                  <a:pt x="26858" y="13912"/>
                </a:lnTo>
                <a:lnTo>
                  <a:pt x="38961" y="14516"/>
                </a:lnTo>
                <a:lnTo>
                  <a:pt x="43825" y="16731"/>
                </a:lnTo>
                <a:lnTo>
                  <a:pt x="46257" y="18457"/>
                </a:lnTo>
                <a:lnTo>
                  <a:pt x="57436" y="20887"/>
                </a:lnTo>
                <a:lnTo>
                  <a:pt x="90160" y="21851"/>
                </a:lnTo>
                <a:lnTo>
                  <a:pt x="126327" y="21907"/>
                </a:lnTo>
                <a:lnTo>
                  <a:pt x="162390" y="21910"/>
                </a:lnTo>
                <a:lnTo>
                  <a:pt x="198231" y="21910"/>
                </a:lnTo>
                <a:lnTo>
                  <a:pt x="232233" y="21910"/>
                </a:lnTo>
                <a:lnTo>
                  <a:pt x="262633" y="21910"/>
                </a:lnTo>
                <a:lnTo>
                  <a:pt x="297101" y="21910"/>
                </a:lnTo>
                <a:lnTo>
                  <a:pt x="328194" y="21910"/>
                </a:lnTo>
                <a:lnTo>
                  <a:pt x="361657" y="21910"/>
                </a:lnTo>
                <a:lnTo>
                  <a:pt x="389920" y="21910"/>
                </a:lnTo>
                <a:lnTo>
                  <a:pt x="423531" y="22722"/>
                </a:lnTo>
                <a:lnTo>
                  <a:pt x="451082" y="26930"/>
                </a:lnTo>
                <a:lnTo>
                  <a:pt x="479803" y="28537"/>
                </a:lnTo>
                <a:lnTo>
                  <a:pt x="508060" y="29825"/>
                </a:lnTo>
                <a:lnTo>
                  <a:pt x="541994" y="34955"/>
                </a:lnTo>
                <a:lnTo>
                  <a:pt x="570128" y="36055"/>
                </a:lnTo>
                <a:lnTo>
                  <a:pt x="604837" y="40303"/>
                </a:lnTo>
                <a:lnTo>
                  <a:pt x="640156" y="43126"/>
                </a:lnTo>
                <a:lnTo>
                  <a:pt x="671418" y="45848"/>
                </a:lnTo>
                <a:lnTo>
                  <a:pt x="701037" y="50082"/>
                </a:lnTo>
                <a:lnTo>
                  <a:pt x="734539" y="50919"/>
                </a:lnTo>
                <a:lnTo>
                  <a:pt x="760631" y="53248"/>
                </a:lnTo>
                <a:lnTo>
                  <a:pt x="795534" y="57973"/>
                </a:lnTo>
                <a:lnTo>
                  <a:pt x="824562" y="59179"/>
                </a:lnTo>
                <a:lnTo>
                  <a:pt x="849300" y="65049"/>
                </a:lnTo>
                <a:lnTo>
                  <a:pt x="859368" y="66341"/>
                </a:lnTo>
                <a:lnTo>
                  <a:pt x="880540" y="72340"/>
                </a:lnTo>
                <a:lnTo>
                  <a:pt x="885825" y="72726"/>
                </a:lnTo>
                <a:lnTo>
                  <a:pt x="887559" y="73641"/>
                </a:lnTo>
                <a:lnTo>
                  <a:pt x="888716" y="75062"/>
                </a:lnTo>
                <a:lnTo>
                  <a:pt x="890893" y="80030"/>
                </a:lnTo>
                <a:lnTo>
                  <a:pt x="891027" y="8764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SMARTInkShape-Group537"/>
          <p:cNvGrpSpPr/>
          <p:nvPr/>
        </p:nvGrpSpPr>
        <p:grpSpPr>
          <a:xfrm>
            <a:off x="233721" y="2329824"/>
            <a:ext cx="1891603" cy="1022490"/>
            <a:chOff x="233721" y="2329824"/>
            <a:chExt cx="1891603" cy="1022490"/>
          </a:xfrm>
        </p:grpSpPr>
        <p:sp>
          <p:nvSpPr>
            <p:cNvPr id="10" name="SMARTInkShape-2824"/>
            <p:cNvSpPr/>
            <p:nvPr>
              <p:custDataLst>
                <p:tags r:id="rId20"/>
              </p:custDataLst>
            </p:nvPr>
          </p:nvSpPr>
          <p:spPr>
            <a:xfrm>
              <a:off x="233721" y="2841093"/>
              <a:ext cx="1088216" cy="511221"/>
            </a:xfrm>
            <a:custGeom>
              <a:avLst/>
              <a:gdLst/>
              <a:ahLst/>
              <a:cxnLst/>
              <a:rect l="0" t="0" r="0" b="0"/>
              <a:pathLst>
                <a:path w="1088216" h="511221">
                  <a:moveTo>
                    <a:pt x="1088215" y="306721"/>
                  </a:moveTo>
                  <a:lnTo>
                    <a:pt x="1088215" y="306721"/>
                  </a:lnTo>
                  <a:lnTo>
                    <a:pt x="1088215" y="302845"/>
                  </a:lnTo>
                  <a:lnTo>
                    <a:pt x="1057485" y="268077"/>
                  </a:lnTo>
                  <a:lnTo>
                    <a:pt x="1034800" y="233563"/>
                  </a:lnTo>
                  <a:lnTo>
                    <a:pt x="1013167" y="197304"/>
                  </a:lnTo>
                  <a:lnTo>
                    <a:pt x="987267" y="163094"/>
                  </a:lnTo>
                  <a:lnTo>
                    <a:pt x="973458" y="152358"/>
                  </a:lnTo>
                  <a:lnTo>
                    <a:pt x="938262" y="132556"/>
                  </a:lnTo>
                  <a:lnTo>
                    <a:pt x="901860" y="114708"/>
                  </a:lnTo>
                  <a:lnTo>
                    <a:pt x="865353" y="99816"/>
                  </a:lnTo>
                  <a:lnTo>
                    <a:pt x="832097" y="87620"/>
                  </a:lnTo>
                  <a:lnTo>
                    <a:pt x="801029" y="75444"/>
                  </a:lnTo>
                  <a:lnTo>
                    <a:pt x="766551" y="63271"/>
                  </a:lnTo>
                  <a:lnTo>
                    <a:pt x="736083" y="56879"/>
                  </a:lnTo>
                  <a:lnTo>
                    <a:pt x="701734" y="46029"/>
                  </a:lnTo>
                  <a:lnTo>
                    <a:pt x="670873" y="34031"/>
                  </a:lnTo>
                  <a:lnTo>
                    <a:pt x="635260" y="27662"/>
                  </a:lnTo>
                  <a:lnTo>
                    <a:pt x="599673" y="17626"/>
                  </a:lnTo>
                  <a:lnTo>
                    <a:pt x="568648" y="14982"/>
                  </a:lnTo>
                  <a:lnTo>
                    <a:pt x="533014" y="8853"/>
                  </a:lnTo>
                  <a:lnTo>
                    <a:pt x="496613" y="7485"/>
                  </a:lnTo>
                  <a:lnTo>
                    <a:pt x="469577" y="5155"/>
                  </a:lnTo>
                  <a:lnTo>
                    <a:pt x="451286" y="1509"/>
                  </a:lnTo>
                  <a:lnTo>
                    <a:pt x="421111" y="176"/>
                  </a:lnTo>
                  <a:lnTo>
                    <a:pt x="386751" y="0"/>
                  </a:lnTo>
                  <a:lnTo>
                    <a:pt x="356298" y="5758"/>
                  </a:lnTo>
                  <a:lnTo>
                    <a:pt x="326159" y="7889"/>
                  </a:lnTo>
                  <a:lnTo>
                    <a:pt x="295681" y="13539"/>
                  </a:lnTo>
                  <a:lnTo>
                    <a:pt x="264588" y="20225"/>
                  </a:lnTo>
                  <a:lnTo>
                    <a:pt x="248806" y="23557"/>
                  </a:lnTo>
                  <a:lnTo>
                    <a:pt x="214257" y="35147"/>
                  </a:lnTo>
                  <a:lnTo>
                    <a:pt x="180147" y="48871"/>
                  </a:lnTo>
                  <a:lnTo>
                    <a:pt x="146062" y="65718"/>
                  </a:lnTo>
                  <a:lnTo>
                    <a:pt x="130463" y="75446"/>
                  </a:lnTo>
                  <a:lnTo>
                    <a:pt x="96968" y="101772"/>
                  </a:lnTo>
                  <a:lnTo>
                    <a:pt x="63625" y="133563"/>
                  </a:lnTo>
                  <a:lnTo>
                    <a:pt x="41387" y="169065"/>
                  </a:lnTo>
                  <a:lnTo>
                    <a:pt x="19468" y="203145"/>
                  </a:lnTo>
                  <a:lnTo>
                    <a:pt x="8437" y="239600"/>
                  </a:lnTo>
                  <a:lnTo>
                    <a:pt x="5639" y="246594"/>
                  </a:lnTo>
                  <a:lnTo>
                    <a:pt x="3756" y="249595"/>
                  </a:lnTo>
                  <a:lnTo>
                    <a:pt x="1107" y="261573"/>
                  </a:lnTo>
                  <a:lnTo>
                    <a:pt x="11" y="296718"/>
                  </a:lnTo>
                  <a:lnTo>
                    <a:pt x="0" y="301735"/>
                  </a:lnTo>
                  <a:lnTo>
                    <a:pt x="6995" y="334640"/>
                  </a:lnTo>
                  <a:lnTo>
                    <a:pt x="9326" y="341581"/>
                  </a:lnTo>
                  <a:lnTo>
                    <a:pt x="18924" y="356005"/>
                  </a:lnTo>
                  <a:lnTo>
                    <a:pt x="23478" y="370887"/>
                  </a:lnTo>
                  <a:lnTo>
                    <a:pt x="48700" y="405841"/>
                  </a:lnTo>
                  <a:lnTo>
                    <a:pt x="56802" y="413634"/>
                  </a:lnTo>
                  <a:lnTo>
                    <a:pt x="74447" y="425985"/>
                  </a:lnTo>
                  <a:lnTo>
                    <a:pt x="89664" y="443962"/>
                  </a:lnTo>
                  <a:lnTo>
                    <a:pt x="109081" y="457797"/>
                  </a:lnTo>
                  <a:lnTo>
                    <a:pt x="123068" y="463518"/>
                  </a:lnTo>
                  <a:lnTo>
                    <a:pt x="149252" y="478818"/>
                  </a:lnTo>
                  <a:lnTo>
                    <a:pt x="162516" y="481873"/>
                  </a:lnTo>
                  <a:lnTo>
                    <a:pt x="195062" y="499137"/>
                  </a:lnTo>
                  <a:lnTo>
                    <a:pt x="209451" y="502500"/>
                  </a:lnTo>
                  <a:lnTo>
                    <a:pt x="233716" y="505894"/>
                  </a:lnTo>
                  <a:lnTo>
                    <a:pt x="248315" y="509642"/>
                  </a:lnTo>
                  <a:lnTo>
                    <a:pt x="282394" y="511128"/>
                  </a:lnTo>
                  <a:lnTo>
                    <a:pt x="316477" y="511215"/>
                  </a:lnTo>
                  <a:lnTo>
                    <a:pt x="350560" y="511219"/>
                  </a:lnTo>
                  <a:lnTo>
                    <a:pt x="384643" y="511220"/>
                  </a:lnTo>
                  <a:lnTo>
                    <a:pt x="417735" y="511220"/>
                  </a:lnTo>
                  <a:lnTo>
                    <a:pt x="450074" y="511220"/>
                  </a:lnTo>
                  <a:lnTo>
                    <a:pt x="469792" y="510409"/>
                  </a:lnTo>
                  <a:lnTo>
                    <a:pt x="499871" y="504593"/>
                  </a:lnTo>
                  <a:lnTo>
                    <a:pt x="534905" y="503976"/>
                  </a:lnTo>
                  <a:lnTo>
                    <a:pt x="549989" y="503123"/>
                  </a:lnTo>
                  <a:lnTo>
                    <a:pt x="580198" y="497291"/>
                  </a:lnTo>
                  <a:lnTo>
                    <a:pt x="598213" y="496003"/>
                  </a:lnTo>
                  <a:lnTo>
                    <a:pt x="616721" y="490872"/>
                  </a:lnTo>
                  <a:lnTo>
                    <a:pt x="634192" y="487608"/>
                  </a:lnTo>
                  <a:lnTo>
                    <a:pt x="649647" y="483666"/>
                  </a:lnTo>
                  <a:lnTo>
                    <a:pt x="682804" y="476371"/>
                  </a:lnTo>
                  <a:lnTo>
                    <a:pt x="712364" y="472685"/>
                  </a:lnTo>
                  <a:lnTo>
                    <a:pt x="738315" y="463076"/>
                  </a:lnTo>
                  <a:lnTo>
                    <a:pt x="753353" y="460167"/>
                  </a:lnTo>
                  <a:lnTo>
                    <a:pt x="768280" y="454489"/>
                  </a:lnTo>
                  <a:lnTo>
                    <a:pt x="781888" y="451131"/>
                  </a:lnTo>
                  <a:lnTo>
                    <a:pt x="796199" y="447161"/>
                  </a:lnTo>
                  <a:lnTo>
                    <a:pt x="810719" y="443820"/>
                  </a:lnTo>
                  <a:lnTo>
                    <a:pt x="823136" y="437691"/>
                  </a:lnTo>
                  <a:lnTo>
                    <a:pt x="836282" y="430735"/>
                  </a:lnTo>
                  <a:lnTo>
                    <a:pt x="871269" y="418026"/>
                  </a:lnTo>
                  <a:lnTo>
                    <a:pt x="907293" y="394352"/>
                  </a:lnTo>
                  <a:lnTo>
                    <a:pt x="943466" y="370019"/>
                  </a:lnTo>
                  <a:lnTo>
                    <a:pt x="977034" y="337559"/>
                  </a:lnTo>
                  <a:lnTo>
                    <a:pt x="1012686" y="301912"/>
                  </a:lnTo>
                  <a:lnTo>
                    <a:pt x="1022472" y="289962"/>
                  </a:lnTo>
                  <a:lnTo>
                    <a:pt x="1034926" y="270656"/>
                  </a:lnTo>
                  <a:lnTo>
                    <a:pt x="1036940" y="265536"/>
                  </a:lnTo>
                  <a:lnTo>
                    <a:pt x="1049188" y="250056"/>
                  </a:lnTo>
                  <a:lnTo>
                    <a:pt x="1051367" y="242344"/>
                  </a:lnTo>
                  <a:lnTo>
                    <a:pt x="1051698" y="219108"/>
                  </a:lnTo>
                  <a:lnTo>
                    <a:pt x="1037692" y="219080"/>
                  </a:lnTo>
                  <a:lnTo>
                    <a:pt x="1029787" y="22638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2825"/>
            <p:cNvSpPr/>
            <p:nvPr>
              <p:custDataLst>
                <p:tags r:id="rId21"/>
              </p:custDataLst>
            </p:nvPr>
          </p:nvSpPr>
          <p:spPr>
            <a:xfrm>
              <a:off x="1234294" y="2621961"/>
              <a:ext cx="160678" cy="314023"/>
            </a:xfrm>
            <a:custGeom>
              <a:avLst/>
              <a:gdLst/>
              <a:ahLst/>
              <a:cxnLst/>
              <a:rect l="0" t="0" r="0" b="0"/>
              <a:pathLst>
                <a:path w="160678" h="314023">
                  <a:moveTo>
                    <a:pt x="7304" y="0"/>
                  </a:moveTo>
                  <a:lnTo>
                    <a:pt x="7304" y="0"/>
                  </a:lnTo>
                  <a:lnTo>
                    <a:pt x="1" y="0"/>
                  </a:lnTo>
                  <a:lnTo>
                    <a:pt x="0" y="34091"/>
                  </a:lnTo>
                  <a:lnTo>
                    <a:pt x="812" y="63433"/>
                  </a:lnTo>
                  <a:lnTo>
                    <a:pt x="6288" y="81669"/>
                  </a:lnTo>
                  <a:lnTo>
                    <a:pt x="7914" y="97313"/>
                  </a:lnTo>
                  <a:lnTo>
                    <a:pt x="13045" y="111223"/>
                  </a:lnTo>
                  <a:lnTo>
                    <a:pt x="14724" y="119222"/>
                  </a:lnTo>
                  <a:lnTo>
                    <a:pt x="20251" y="130969"/>
                  </a:lnTo>
                  <a:lnTo>
                    <a:pt x="25460" y="144981"/>
                  </a:lnTo>
                  <a:lnTo>
                    <a:pt x="36664" y="160214"/>
                  </a:lnTo>
                  <a:lnTo>
                    <a:pt x="41452" y="164529"/>
                  </a:lnTo>
                  <a:lnTo>
                    <a:pt x="46285" y="166447"/>
                  </a:lnTo>
                  <a:lnTo>
                    <a:pt x="47898" y="167770"/>
                  </a:lnTo>
                  <a:lnTo>
                    <a:pt x="50980" y="172698"/>
                  </a:lnTo>
                  <a:lnTo>
                    <a:pt x="54577" y="174135"/>
                  </a:lnTo>
                  <a:lnTo>
                    <a:pt x="71619" y="175255"/>
                  </a:lnTo>
                  <a:lnTo>
                    <a:pt x="83076" y="165117"/>
                  </a:lnTo>
                  <a:lnTo>
                    <a:pt x="85613" y="160487"/>
                  </a:lnTo>
                  <a:lnTo>
                    <a:pt x="87552" y="155724"/>
                  </a:lnTo>
                  <a:lnTo>
                    <a:pt x="92394" y="148480"/>
                  </a:lnTo>
                  <a:lnTo>
                    <a:pt x="95001" y="141194"/>
                  </a:lnTo>
                  <a:lnTo>
                    <a:pt x="99741" y="133896"/>
                  </a:lnTo>
                  <a:lnTo>
                    <a:pt x="102318" y="126594"/>
                  </a:lnTo>
                  <a:lnTo>
                    <a:pt x="107048" y="118479"/>
                  </a:lnTo>
                  <a:lnTo>
                    <a:pt x="109622" y="106968"/>
                  </a:lnTo>
                  <a:lnTo>
                    <a:pt x="115187" y="95397"/>
                  </a:lnTo>
                  <a:lnTo>
                    <a:pt x="115743" y="92812"/>
                  </a:lnTo>
                  <a:lnTo>
                    <a:pt x="123047" y="77931"/>
                  </a:lnTo>
                  <a:lnTo>
                    <a:pt x="124151" y="48691"/>
                  </a:lnTo>
                  <a:lnTo>
                    <a:pt x="124966" y="47068"/>
                  </a:lnTo>
                  <a:lnTo>
                    <a:pt x="126320" y="45986"/>
                  </a:lnTo>
                  <a:lnTo>
                    <a:pt x="130447" y="44249"/>
                  </a:lnTo>
                  <a:lnTo>
                    <a:pt x="131012" y="41848"/>
                  </a:lnTo>
                  <a:lnTo>
                    <a:pt x="131162" y="40071"/>
                  </a:lnTo>
                  <a:lnTo>
                    <a:pt x="130451" y="38887"/>
                  </a:lnTo>
                  <a:lnTo>
                    <a:pt x="129166" y="38097"/>
                  </a:lnTo>
                  <a:lnTo>
                    <a:pt x="124247" y="36546"/>
                  </a:lnTo>
                  <a:lnTo>
                    <a:pt x="124160" y="73049"/>
                  </a:lnTo>
                  <a:lnTo>
                    <a:pt x="123348" y="90229"/>
                  </a:lnTo>
                  <a:lnTo>
                    <a:pt x="118379" y="103963"/>
                  </a:lnTo>
                  <a:lnTo>
                    <a:pt x="118345" y="112749"/>
                  </a:lnTo>
                  <a:lnTo>
                    <a:pt x="123977" y="149202"/>
                  </a:lnTo>
                  <a:lnTo>
                    <a:pt x="124153" y="183608"/>
                  </a:lnTo>
                  <a:lnTo>
                    <a:pt x="124159" y="219241"/>
                  </a:lnTo>
                  <a:lnTo>
                    <a:pt x="124160" y="253044"/>
                  </a:lnTo>
                  <a:lnTo>
                    <a:pt x="123348" y="265228"/>
                  </a:lnTo>
                  <a:lnTo>
                    <a:pt x="115144" y="284687"/>
                  </a:lnTo>
                  <a:lnTo>
                    <a:pt x="105270" y="296990"/>
                  </a:lnTo>
                  <a:lnTo>
                    <a:pt x="103592" y="301870"/>
                  </a:lnTo>
                  <a:lnTo>
                    <a:pt x="102333" y="303496"/>
                  </a:lnTo>
                  <a:lnTo>
                    <a:pt x="89870" y="311482"/>
                  </a:lnTo>
                  <a:lnTo>
                    <a:pt x="82712" y="313290"/>
                  </a:lnTo>
                  <a:lnTo>
                    <a:pt x="63295" y="314022"/>
                  </a:lnTo>
                  <a:lnTo>
                    <a:pt x="58427" y="311874"/>
                  </a:lnTo>
                  <a:lnTo>
                    <a:pt x="47675" y="303171"/>
                  </a:lnTo>
                  <a:lnTo>
                    <a:pt x="45534" y="298937"/>
                  </a:lnTo>
                  <a:lnTo>
                    <a:pt x="43235" y="287205"/>
                  </a:lnTo>
                  <a:lnTo>
                    <a:pt x="38085" y="277521"/>
                  </a:lnTo>
                  <a:lnTo>
                    <a:pt x="37562" y="275091"/>
                  </a:lnTo>
                  <a:lnTo>
                    <a:pt x="38026" y="272659"/>
                  </a:lnTo>
                  <a:lnTo>
                    <a:pt x="42436" y="262926"/>
                  </a:lnTo>
                  <a:lnTo>
                    <a:pt x="51243" y="229521"/>
                  </a:lnTo>
                  <a:lnTo>
                    <a:pt x="63521" y="214296"/>
                  </a:lnTo>
                  <a:lnTo>
                    <a:pt x="70667" y="207762"/>
                  </a:lnTo>
                  <a:lnTo>
                    <a:pt x="80352" y="202980"/>
                  </a:lnTo>
                  <a:lnTo>
                    <a:pt x="86202" y="198338"/>
                  </a:lnTo>
                  <a:lnTo>
                    <a:pt x="111776" y="197225"/>
                  </a:lnTo>
                  <a:lnTo>
                    <a:pt x="116762" y="199373"/>
                  </a:lnTo>
                  <a:lnTo>
                    <a:pt x="121684" y="202221"/>
                  </a:lnTo>
                  <a:lnTo>
                    <a:pt x="129016" y="204635"/>
                  </a:lnTo>
                  <a:lnTo>
                    <a:pt x="152020" y="225065"/>
                  </a:lnTo>
                  <a:lnTo>
                    <a:pt x="152772" y="227976"/>
                  </a:lnTo>
                  <a:lnTo>
                    <a:pt x="152973" y="229888"/>
                  </a:lnTo>
                  <a:lnTo>
                    <a:pt x="153918" y="231163"/>
                  </a:lnTo>
                  <a:lnTo>
                    <a:pt x="160636" y="233700"/>
                  </a:lnTo>
                  <a:lnTo>
                    <a:pt x="160677" y="233713"/>
                  </a:lnTo>
                  <a:lnTo>
                    <a:pt x="154389" y="227425"/>
                  </a:lnTo>
                  <a:lnTo>
                    <a:pt x="153374" y="21910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2826"/>
            <p:cNvSpPr/>
            <p:nvPr>
              <p:custDataLst>
                <p:tags r:id="rId22"/>
              </p:custDataLst>
            </p:nvPr>
          </p:nvSpPr>
          <p:spPr>
            <a:xfrm>
              <a:off x="1365757" y="2329824"/>
              <a:ext cx="138467" cy="211800"/>
            </a:xfrm>
            <a:custGeom>
              <a:avLst/>
              <a:gdLst/>
              <a:ahLst/>
              <a:cxnLst/>
              <a:rect l="0" t="0" r="0" b="0"/>
              <a:pathLst>
                <a:path w="138467" h="211800">
                  <a:moveTo>
                    <a:pt x="29214" y="36515"/>
                  </a:moveTo>
                  <a:lnTo>
                    <a:pt x="29214" y="36515"/>
                  </a:lnTo>
                  <a:lnTo>
                    <a:pt x="22926" y="36515"/>
                  </a:lnTo>
                  <a:lnTo>
                    <a:pt x="22588" y="37326"/>
                  </a:lnTo>
                  <a:lnTo>
                    <a:pt x="21105" y="56216"/>
                  </a:lnTo>
                  <a:lnTo>
                    <a:pt x="16131" y="65773"/>
                  </a:lnTo>
                  <a:lnTo>
                    <a:pt x="13996" y="77907"/>
                  </a:lnTo>
                  <a:lnTo>
                    <a:pt x="8866" y="87640"/>
                  </a:lnTo>
                  <a:lnTo>
                    <a:pt x="7395" y="100804"/>
                  </a:lnTo>
                  <a:lnTo>
                    <a:pt x="1024" y="108408"/>
                  </a:lnTo>
                  <a:lnTo>
                    <a:pt x="8" y="116755"/>
                  </a:lnTo>
                  <a:lnTo>
                    <a:pt x="0" y="105761"/>
                  </a:lnTo>
                  <a:lnTo>
                    <a:pt x="2164" y="101644"/>
                  </a:lnTo>
                  <a:lnTo>
                    <a:pt x="6289" y="96267"/>
                  </a:lnTo>
                  <a:lnTo>
                    <a:pt x="14724" y="68778"/>
                  </a:lnTo>
                  <a:lnTo>
                    <a:pt x="26192" y="48591"/>
                  </a:lnTo>
                  <a:lnTo>
                    <a:pt x="29130" y="39642"/>
                  </a:lnTo>
                  <a:lnTo>
                    <a:pt x="33968" y="31851"/>
                  </a:lnTo>
                  <a:lnTo>
                    <a:pt x="36574" y="24403"/>
                  </a:lnTo>
                  <a:lnTo>
                    <a:pt x="41313" y="17057"/>
                  </a:lnTo>
                  <a:lnTo>
                    <a:pt x="43890" y="9741"/>
                  </a:lnTo>
                  <a:lnTo>
                    <a:pt x="50012" y="1440"/>
                  </a:lnTo>
                  <a:lnTo>
                    <a:pt x="52794" y="639"/>
                  </a:lnTo>
                  <a:lnTo>
                    <a:pt x="64688" y="0"/>
                  </a:lnTo>
                  <a:lnTo>
                    <a:pt x="65036" y="811"/>
                  </a:lnTo>
                  <a:lnTo>
                    <a:pt x="65640" y="6286"/>
                  </a:lnTo>
                  <a:lnTo>
                    <a:pt x="70733" y="12931"/>
                  </a:lnTo>
                  <a:lnTo>
                    <a:pt x="73165" y="19698"/>
                  </a:lnTo>
                  <a:lnTo>
                    <a:pt x="77853" y="26843"/>
                  </a:lnTo>
                  <a:lnTo>
                    <a:pt x="89312" y="60139"/>
                  </a:lnTo>
                  <a:lnTo>
                    <a:pt x="103816" y="96510"/>
                  </a:lnTo>
                  <a:lnTo>
                    <a:pt x="107853" y="107850"/>
                  </a:lnTo>
                  <a:lnTo>
                    <a:pt x="111213" y="118514"/>
                  </a:lnTo>
                  <a:lnTo>
                    <a:pt x="115184" y="129788"/>
                  </a:lnTo>
                  <a:lnTo>
                    <a:pt x="117448" y="148432"/>
                  </a:lnTo>
                  <a:lnTo>
                    <a:pt x="123116" y="162779"/>
                  </a:lnTo>
                  <a:lnTo>
                    <a:pt x="124765" y="172782"/>
                  </a:lnTo>
                  <a:lnTo>
                    <a:pt x="129900" y="182572"/>
                  </a:lnTo>
                  <a:lnTo>
                    <a:pt x="131464" y="201061"/>
                  </a:lnTo>
                  <a:lnTo>
                    <a:pt x="132275" y="202206"/>
                  </a:lnTo>
                  <a:lnTo>
                    <a:pt x="133627" y="202969"/>
                  </a:lnTo>
                  <a:lnTo>
                    <a:pt x="138466" y="204406"/>
                  </a:lnTo>
                  <a:lnTo>
                    <a:pt x="131464" y="21179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2827"/>
            <p:cNvSpPr/>
            <p:nvPr>
              <p:custDataLst>
                <p:tags r:id="rId23"/>
              </p:custDataLst>
            </p:nvPr>
          </p:nvSpPr>
          <p:spPr>
            <a:xfrm>
              <a:off x="1490006" y="2768032"/>
              <a:ext cx="21823" cy="182497"/>
            </a:xfrm>
            <a:custGeom>
              <a:avLst/>
              <a:gdLst/>
              <a:ahLst/>
              <a:cxnLst/>
              <a:rect l="0" t="0" r="0" b="0"/>
              <a:pathLst>
                <a:path w="21823" h="182497">
                  <a:moveTo>
                    <a:pt x="21822" y="0"/>
                  </a:moveTo>
                  <a:lnTo>
                    <a:pt x="21822" y="0"/>
                  </a:lnTo>
                  <a:lnTo>
                    <a:pt x="14526" y="0"/>
                  </a:lnTo>
                  <a:lnTo>
                    <a:pt x="14518" y="34548"/>
                  </a:lnTo>
                  <a:lnTo>
                    <a:pt x="12354" y="41864"/>
                  </a:lnTo>
                  <a:lnTo>
                    <a:pt x="9499" y="48632"/>
                  </a:lnTo>
                  <a:lnTo>
                    <a:pt x="7348" y="80477"/>
                  </a:lnTo>
                  <a:lnTo>
                    <a:pt x="7222" y="114430"/>
                  </a:lnTo>
                  <a:lnTo>
                    <a:pt x="7215" y="150178"/>
                  </a:lnTo>
                  <a:lnTo>
                    <a:pt x="7215" y="174945"/>
                  </a:lnTo>
                  <a:lnTo>
                    <a:pt x="0" y="182496"/>
                  </a:lnTo>
                  <a:lnTo>
                    <a:pt x="6207" y="176291"/>
                  </a:lnTo>
                  <a:lnTo>
                    <a:pt x="7126" y="169084"/>
                  </a:lnTo>
                  <a:lnTo>
                    <a:pt x="14518" y="1606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2828"/>
            <p:cNvSpPr/>
            <p:nvPr>
              <p:custDataLst>
                <p:tags r:id="rId24"/>
              </p:custDataLst>
            </p:nvPr>
          </p:nvSpPr>
          <p:spPr>
            <a:xfrm>
              <a:off x="1578604" y="2760731"/>
              <a:ext cx="71991" cy="182586"/>
            </a:xfrm>
            <a:custGeom>
              <a:avLst/>
              <a:gdLst/>
              <a:ahLst/>
              <a:cxnLst/>
              <a:rect l="0" t="0" r="0" b="0"/>
              <a:pathLst>
                <a:path w="71991" h="182586">
                  <a:moveTo>
                    <a:pt x="42776" y="36515"/>
                  </a:moveTo>
                  <a:lnTo>
                    <a:pt x="42776" y="36515"/>
                  </a:lnTo>
                  <a:lnTo>
                    <a:pt x="42776" y="30227"/>
                  </a:lnTo>
                  <a:lnTo>
                    <a:pt x="47796" y="23581"/>
                  </a:lnTo>
                  <a:lnTo>
                    <a:pt x="49779" y="15947"/>
                  </a:lnTo>
                  <a:lnTo>
                    <a:pt x="49991" y="11125"/>
                  </a:lnTo>
                  <a:lnTo>
                    <a:pt x="47876" y="6837"/>
                  </a:lnTo>
                  <a:lnTo>
                    <a:pt x="43075" y="398"/>
                  </a:lnTo>
                  <a:lnTo>
                    <a:pt x="31687" y="0"/>
                  </a:lnTo>
                  <a:lnTo>
                    <a:pt x="30514" y="811"/>
                  </a:lnTo>
                  <a:lnTo>
                    <a:pt x="29733" y="2163"/>
                  </a:lnTo>
                  <a:lnTo>
                    <a:pt x="29212" y="3875"/>
                  </a:lnTo>
                  <a:lnTo>
                    <a:pt x="24601" y="10163"/>
                  </a:lnTo>
                  <a:lnTo>
                    <a:pt x="20362" y="12631"/>
                  </a:lnTo>
                  <a:lnTo>
                    <a:pt x="18095" y="13288"/>
                  </a:lnTo>
                  <a:lnTo>
                    <a:pt x="16584" y="15350"/>
                  </a:lnTo>
                  <a:lnTo>
                    <a:pt x="11995" y="28156"/>
                  </a:lnTo>
                  <a:lnTo>
                    <a:pt x="8808" y="33612"/>
                  </a:lnTo>
                  <a:lnTo>
                    <a:pt x="6762" y="43726"/>
                  </a:lnTo>
                  <a:lnTo>
                    <a:pt x="6594" y="46191"/>
                  </a:lnTo>
                  <a:lnTo>
                    <a:pt x="4244" y="51094"/>
                  </a:lnTo>
                  <a:lnTo>
                    <a:pt x="2481" y="53538"/>
                  </a:lnTo>
                  <a:lnTo>
                    <a:pt x="0" y="64732"/>
                  </a:lnTo>
                  <a:lnTo>
                    <a:pt x="1583" y="71507"/>
                  </a:lnTo>
                  <a:lnTo>
                    <a:pt x="4181" y="77224"/>
                  </a:lnTo>
                  <a:lnTo>
                    <a:pt x="5985" y="86107"/>
                  </a:lnTo>
                  <a:lnTo>
                    <a:pt x="6888" y="86618"/>
                  </a:lnTo>
                  <a:lnTo>
                    <a:pt x="15264" y="87580"/>
                  </a:lnTo>
                  <a:lnTo>
                    <a:pt x="19759" y="87628"/>
                  </a:lnTo>
                  <a:lnTo>
                    <a:pt x="31717" y="76759"/>
                  </a:lnTo>
                  <a:lnTo>
                    <a:pt x="33803" y="72525"/>
                  </a:lnTo>
                  <a:lnTo>
                    <a:pt x="35143" y="63194"/>
                  </a:lnTo>
                  <a:lnTo>
                    <a:pt x="36064" y="61604"/>
                  </a:lnTo>
                  <a:lnTo>
                    <a:pt x="37490" y="60545"/>
                  </a:lnTo>
                  <a:lnTo>
                    <a:pt x="39252" y="59838"/>
                  </a:lnTo>
                  <a:lnTo>
                    <a:pt x="40427" y="58556"/>
                  </a:lnTo>
                  <a:lnTo>
                    <a:pt x="41732" y="54967"/>
                  </a:lnTo>
                  <a:lnTo>
                    <a:pt x="42776" y="43829"/>
                  </a:lnTo>
                  <a:lnTo>
                    <a:pt x="49779" y="43819"/>
                  </a:lnTo>
                  <a:lnTo>
                    <a:pt x="50891" y="70665"/>
                  </a:lnTo>
                  <a:lnTo>
                    <a:pt x="55860" y="80349"/>
                  </a:lnTo>
                  <a:lnTo>
                    <a:pt x="57372" y="115331"/>
                  </a:lnTo>
                  <a:lnTo>
                    <a:pt x="57383" y="148494"/>
                  </a:lnTo>
                  <a:lnTo>
                    <a:pt x="59547" y="153368"/>
                  </a:lnTo>
                  <a:lnTo>
                    <a:pt x="62403" y="158239"/>
                  </a:lnTo>
                  <a:lnTo>
                    <a:pt x="64386" y="166535"/>
                  </a:lnTo>
                  <a:lnTo>
                    <a:pt x="64685" y="182184"/>
                  </a:lnTo>
                  <a:lnTo>
                    <a:pt x="71990" y="1825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2829"/>
            <p:cNvSpPr/>
            <p:nvPr>
              <p:custDataLst>
                <p:tags r:id="rId25"/>
              </p:custDataLst>
            </p:nvPr>
          </p:nvSpPr>
          <p:spPr>
            <a:xfrm>
              <a:off x="1701729" y="2789970"/>
              <a:ext cx="80330" cy="153312"/>
            </a:xfrm>
            <a:custGeom>
              <a:avLst/>
              <a:gdLst/>
              <a:ahLst/>
              <a:cxnLst/>
              <a:rect l="0" t="0" r="0" b="0"/>
              <a:pathLst>
                <a:path w="80330" h="153312">
                  <a:moveTo>
                    <a:pt x="51115" y="14579"/>
                  </a:moveTo>
                  <a:lnTo>
                    <a:pt x="51115" y="14579"/>
                  </a:lnTo>
                  <a:lnTo>
                    <a:pt x="51115" y="8291"/>
                  </a:lnTo>
                  <a:lnTo>
                    <a:pt x="50303" y="7953"/>
                  </a:lnTo>
                  <a:lnTo>
                    <a:pt x="47237" y="7577"/>
                  </a:lnTo>
                  <a:lnTo>
                    <a:pt x="46095" y="6665"/>
                  </a:lnTo>
                  <a:lnTo>
                    <a:pt x="44112" y="1014"/>
                  </a:lnTo>
                  <a:lnTo>
                    <a:pt x="41781" y="436"/>
                  </a:lnTo>
                  <a:lnTo>
                    <a:pt x="32939" y="0"/>
                  </a:lnTo>
                  <a:lnTo>
                    <a:pt x="28700" y="2148"/>
                  </a:lnTo>
                  <a:lnTo>
                    <a:pt x="4556" y="24630"/>
                  </a:lnTo>
                  <a:lnTo>
                    <a:pt x="2019" y="29325"/>
                  </a:lnTo>
                  <a:lnTo>
                    <a:pt x="109" y="42359"/>
                  </a:lnTo>
                  <a:lnTo>
                    <a:pt x="0" y="49956"/>
                  </a:lnTo>
                  <a:lnTo>
                    <a:pt x="10870" y="61947"/>
                  </a:lnTo>
                  <a:lnTo>
                    <a:pt x="15105" y="64034"/>
                  </a:lnTo>
                  <a:lnTo>
                    <a:pt x="17370" y="64591"/>
                  </a:lnTo>
                  <a:lnTo>
                    <a:pt x="29249" y="71338"/>
                  </a:lnTo>
                  <a:lnTo>
                    <a:pt x="31668" y="71894"/>
                  </a:lnTo>
                  <a:lnTo>
                    <a:pt x="33281" y="73077"/>
                  </a:lnTo>
                  <a:lnTo>
                    <a:pt x="34357" y="74677"/>
                  </a:lnTo>
                  <a:lnTo>
                    <a:pt x="36363" y="78618"/>
                  </a:lnTo>
                  <a:lnTo>
                    <a:pt x="55866" y="100469"/>
                  </a:lnTo>
                  <a:lnTo>
                    <a:pt x="57662" y="107293"/>
                  </a:lnTo>
                  <a:lnTo>
                    <a:pt x="58389" y="126575"/>
                  </a:lnTo>
                  <a:lnTo>
                    <a:pt x="56241" y="131439"/>
                  </a:lnTo>
                  <a:lnTo>
                    <a:pt x="54532" y="133872"/>
                  </a:lnTo>
                  <a:lnTo>
                    <a:pt x="50469" y="136576"/>
                  </a:lnTo>
                  <a:lnTo>
                    <a:pt x="45959" y="138589"/>
                  </a:lnTo>
                  <a:lnTo>
                    <a:pt x="31613" y="150301"/>
                  </a:lnTo>
                  <a:lnTo>
                    <a:pt x="23340" y="152945"/>
                  </a:lnTo>
                  <a:lnTo>
                    <a:pt x="15739" y="153311"/>
                  </a:lnTo>
                  <a:lnTo>
                    <a:pt x="11058" y="149458"/>
                  </a:lnTo>
                  <a:lnTo>
                    <a:pt x="8967" y="145397"/>
                  </a:lnTo>
                  <a:lnTo>
                    <a:pt x="7440" y="131379"/>
                  </a:lnTo>
                  <a:lnTo>
                    <a:pt x="7391" y="128963"/>
                  </a:lnTo>
                  <a:lnTo>
                    <a:pt x="16314" y="96891"/>
                  </a:lnTo>
                  <a:lnTo>
                    <a:pt x="26184" y="77986"/>
                  </a:lnTo>
                  <a:lnTo>
                    <a:pt x="34770" y="56039"/>
                  </a:lnTo>
                  <a:lnTo>
                    <a:pt x="60861" y="26781"/>
                  </a:lnTo>
                  <a:lnTo>
                    <a:pt x="65725" y="24060"/>
                  </a:lnTo>
                  <a:lnTo>
                    <a:pt x="70592" y="22039"/>
                  </a:lnTo>
                  <a:lnTo>
                    <a:pt x="80329" y="1457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2830"/>
            <p:cNvSpPr/>
            <p:nvPr>
              <p:custDataLst>
                <p:tags r:id="rId26"/>
              </p:custDataLst>
            </p:nvPr>
          </p:nvSpPr>
          <p:spPr>
            <a:xfrm>
              <a:off x="1825879" y="2775335"/>
              <a:ext cx="14608" cy="211803"/>
            </a:xfrm>
            <a:custGeom>
              <a:avLst/>
              <a:gdLst/>
              <a:ahLst/>
              <a:cxnLst/>
              <a:rect l="0" t="0" r="0" b="0"/>
              <a:pathLst>
                <a:path w="14608" h="211803">
                  <a:moveTo>
                    <a:pt x="14607" y="0"/>
                  </a:moveTo>
                  <a:lnTo>
                    <a:pt x="14607" y="0"/>
                  </a:lnTo>
                  <a:lnTo>
                    <a:pt x="14607" y="35134"/>
                  </a:lnTo>
                  <a:lnTo>
                    <a:pt x="14607" y="69932"/>
                  </a:lnTo>
                  <a:lnTo>
                    <a:pt x="8318" y="103633"/>
                  </a:lnTo>
                  <a:lnTo>
                    <a:pt x="5273" y="138949"/>
                  </a:lnTo>
                  <a:lnTo>
                    <a:pt x="1041" y="171894"/>
                  </a:lnTo>
                  <a:lnTo>
                    <a:pt x="0" y="2118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2831"/>
            <p:cNvSpPr/>
            <p:nvPr>
              <p:custDataLst>
                <p:tags r:id="rId27"/>
              </p:custDataLst>
            </p:nvPr>
          </p:nvSpPr>
          <p:spPr>
            <a:xfrm>
              <a:off x="1891610" y="2928711"/>
              <a:ext cx="51126" cy="124159"/>
            </a:xfrm>
            <a:custGeom>
              <a:avLst/>
              <a:gdLst/>
              <a:ahLst/>
              <a:cxnLst/>
              <a:rect l="0" t="0" r="0" b="0"/>
              <a:pathLst>
                <a:path w="51126" h="124159">
                  <a:moveTo>
                    <a:pt x="51125" y="7302"/>
                  </a:moveTo>
                  <a:lnTo>
                    <a:pt x="51125" y="7302"/>
                  </a:lnTo>
                  <a:lnTo>
                    <a:pt x="51125" y="3425"/>
                  </a:lnTo>
                  <a:lnTo>
                    <a:pt x="50314" y="2283"/>
                  </a:lnTo>
                  <a:lnTo>
                    <a:pt x="48961" y="1521"/>
                  </a:lnTo>
                  <a:lnTo>
                    <a:pt x="43829" y="0"/>
                  </a:lnTo>
                  <a:lnTo>
                    <a:pt x="43821" y="34101"/>
                  </a:lnTo>
                  <a:lnTo>
                    <a:pt x="43821" y="53558"/>
                  </a:lnTo>
                  <a:lnTo>
                    <a:pt x="41657" y="58427"/>
                  </a:lnTo>
                  <a:lnTo>
                    <a:pt x="19439" y="93651"/>
                  </a:lnTo>
                  <a:lnTo>
                    <a:pt x="9463" y="109060"/>
                  </a:lnTo>
                  <a:lnTo>
                    <a:pt x="7730" y="115315"/>
                  </a:lnTo>
                  <a:lnTo>
                    <a:pt x="0" y="12415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2832"/>
            <p:cNvSpPr/>
            <p:nvPr>
              <p:custDataLst>
                <p:tags r:id="rId28"/>
              </p:custDataLst>
            </p:nvPr>
          </p:nvSpPr>
          <p:spPr>
            <a:xfrm>
              <a:off x="1972261" y="2805662"/>
              <a:ext cx="80016" cy="144829"/>
            </a:xfrm>
            <a:custGeom>
              <a:avLst/>
              <a:gdLst/>
              <a:ahLst/>
              <a:cxnLst/>
              <a:rect l="0" t="0" r="0" b="0"/>
              <a:pathLst>
                <a:path w="80016" h="144829">
                  <a:moveTo>
                    <a:pt x="43509" y="20798"/>
                  </a:moveTo>
                  <a:lnTo>
                    <a:pt x="43509" y="20798"/>
                  </a:lnTo>
                  <a:lnTo>
                    <a:pt x="43509" y="7295"/>
                  </a:lnTo>
                  <a:lnTo>
                    <a:pt x="37221" y="0"/>
                  </a:lnTo>
                  <a:lnTo>
                    <a:pt x="36882" y="440"/>
                  </a:lnTo>
                  <a:lnTo>
                    <a:pt x="36506" y="3094"/>
                  </a:lnTo>
                  <a:lnTo>
                    <a:pt x="35595" y="4126"/>
                  </a:lnTo>
                  <a:lnTo>
                    <a:pt x="32417" y="5273"/>
                  </a:lnTo>
                  <a:lnTo>
                    <a:pt x="31246" y="6391"/>
                  </a:lnTo>
                  <a:lnTo>
                    <a:pt x="27201" y="14015"/>
                  </a:lnTo>
                  <a:lnTo>
                    <a:pt x="11761" y="36855"/>
                  </a:lnTo>
                  <a:lnTo>
                    <a:pt x="9111" y="44435"/>
                  </a:lnTo>
                  <a:lnTo>
                    <a:pt x="3239" y="80770"/>
                  </a:lnTo>
                  <a:lnTo>
                    <a:pt x="0" y="113017"/>
                  </a:lnTo>
                  <a:lnTo>
                    <a:pt x="1991" y="120754"/>
                  </a:lnTo>
                  <a:lnTo>
                    <a:pt x="5510" y="129671"/>
                  </a:lnTo>
                  <a:lnTo>
                    <a:pt x="6004" y="132332"/>
                  </a:lnTo>
                  <a:lnTo>
                    <a:pt x="10576" y="139954"/>
                  </a:lnTo>
                  <a:lnTo>
                    <a:pt x="14806" y="142734"/>
                  </a:lnTo>
                  <a:lnTo>
                    <a:pt x="21750" y="144299"/>
                  </a:lnTo>
                  <a:lnTo>
                    <a:pt x="31366" y="144828"/>
                  </a:lnTo>
                  <a:lnTo>
                    <a:pt x="36219" y="142736"/>
                  </a:lnTo>
                  <a:lnTo>
                    <a:pt x="60551" y="120574"/>
                  </a:lnTo>
                  <a:lnTo>
                    <a:pt x="76781" y="96131"/>
                  </a:lnTo>
                  <a:lnTo>
                    <a:pt x="79599" y="74018"/>
                  </a:lnTo>
                  <a:lnTo>
                    <a:pt x="80015" y="41407"/>
                  </a:lnTo>
                  <a:lnTo>
                    <a:pt x="77858" y="35909"/>
                  </a:lnTo>
                  <a:lnTo>
                    <a:pt x="66524" y="21949"/>
                  </a:lnTo>
                  <a:lnTo>
                    <a:pt x="58446" y="20828"/>
                  </a:lnTo>
                  <a:lnTo>
                    <a:pt x="50813" y="2810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2833"/>
            <p:cNvSpPr/>
            <p:nvPr>
              <p:custDataLst>
                <p:tags r:id="rId29"/>
              </p:custDataLst>
            </p:nvPr>
          </p:nvSpPr>
          <p:spPr>
            <a:xfrm>
              <a:off x="1993859" y="2899497"/>
              <a:ext cx="87644" cy="14606"/>
            </a:xfrm>
            <a:custGeom>
              <a:avLst/>
              <a:gdLst/>
              <a:ahLst/>
              <a:cxnLst/>
              <a:rect l="0" t="0" r="0" b="0"/>
              <a:pathLst>
                <a:path w="87644" h="14606">
                  <a:moveTo>
                    <a:pt x="0" y="7302"/>
                  </a:moveTo>
                  <a:lnTo>
                    <a:pt x="0" y="7302"/>
                  </a:lnTo>
                  <a:lnTo>
                    <a:pt x="6289" y="7302"/>
                  </a:lnTo>
                  <a:lnTo>
                    <a:pt x="6627" y="6490"/>
                  </a:lnTo>
                  <a:lnTo>
                    <a:pt x="7003" y="3424"/>
                  </a:lnTo>
                  <a:lnTo>
                    <a:pt x="7915" y="2282"/>
                  </a:lnTo>
                  <a:lnTo>
                    <a:pt x="11092" y="1013"/>
                  </a:lnTo>
                  <a:lnTo>
                    <a:pt x="45251" y="6"/>
                  </a:lnTo>
                  <a:lnTo>
                    <a:pt x="53262" y="0"/>
                  </a:lnTo>
                  <a:lnTo>
                    <a:pt x="64652" y="3876"/>
                  </a:lnTo>
                  <a:lnTo>
                    <a:pt x="79983" y="13728"/>
                  </a:lnTo>
                  <a:lnTo>
                    <a:pt x="87643" y="1460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2834"/>
            <p:cNvSpPr/>
            <p:nvPr>
              <p:custDataLst>
                <p:tags r:id="rId30"/>
              </p:custDataLst>
            </p:nvPr>
          </p:nvSpPr>
          <p:spPr>
            <a:xfrm>
              <a:off x="2110716" y="2972530"/>
              <a:ext cx="14608" cy="131464"/>
            </a:xfrm>
            <a:custGeom>
              <a:avLst/>
              <a:gdLst/>
              <a:ahLst/>
              <a:cxnLst/>
              <a:rect l="0" t="0" r="0" b="0"/>
              <a:pathLst>
                <a:path w="14608" h="131464">
                  <a:moveTo>
                    <a:pt x="14607" y="0"/>
                  </a:moveTo>
                  <a:lnTo>
                    <a:pt x="14607" y="0"/>
                  </a:lnTo>
                  <a:lnTo>
                    <a:pt x="14607" y="33447"/>
                  </a:lnTo>
                  <a:lnTo>
                    <a:pt x="12443" y="59264"/>
                  </a:lnTo>
                  <a:lnTo>
                    <a:pt x="7980" y="92622"/>
                  </a:lnTo>
                  <a:lnTo>
                    <a:pt x="0" y="13146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339" name="SMARTInkShape-Group538"/>
          <p:cNvGrpSpPr/>
          <p:nvPr/>
        </p:nvGrpSpPr>
        <p:grpSpPr>
          <a:xfrm>
            <a:off x="3162973" y="2731642"/>
            <a:ext cx="2993891" cy="1131918"/>
            <a:chOff x="3162973" y="2731642"/>
            <a:chExt cx="2993891" cy="1131918"/>
          </a:xfrm>
        </p:grpSpPr>
        <p:sp>
          <p:nvSpPr>
            <p:cNvPr id="22" name="SMARTInkShape-2835"/>
            <p:cNvSpPr/>
            <p:nvPr>
              <p:custDataLst>
                <p:tags r:id="rId8"/>
              </p:custDataLst>
            </p:nvPr>
          </p:nvSpPr>
          <p:spPr>
            <a:xfrm>
              <a:off x="6069220" y="3381527"/>
              <a:ext cx="58429" cy="482033"/>
            </a:xfrm>
            <a:custGeom>
              <a:avLst/>
              <a:gdLst/>
              <a:ahLst/>
              <a:cxnLst/>
              <a:rect l="0" t="0" r="0" b="0"/>
              <a:pathLst>
                <a:path w="58429" h="482033">
                  <a:moveTo>
                    <a:pt x="58428" y="0"/>
                  </a:moveTo>
                  <a:lnTo>
                    <a:pt x="58428" y="0"/>
                  </a:lnTo>
                  <a:lnTo>
                    <a:pt x="54552" y="0"/>
                  </a:lnTo>
                  <a:lnTo>
                    <a:pt x="53409" y="812"/>
                  </a:lnTo>
                  <a:lnTo>
                    <a:pt x="52647" y="2164"/>
                  </a:lnTo>
                  <a:lnTo>
                    <a:pt x="52140" y="3877"/>
                  </a:lnTo>
                  <a:lnTo>
                    <a:pt x="45478" y="14797"/>
                  </a:lnTo>
                  <a:lnTo>
                    <a:pt x="43886" y="47359"/>
                  </a:lnTo>
                  <a:lnTo>
                    <a:pt x="41671" y="73734"/>
                  </a:lnTo>
                  <a:lnTo>
                    <a:pt x="37536" y="106264"/>
                  </a:lnTo>
                  <a:lnTo>
                    <a:pt x="36820" y="134366"/>
                  </a:lnTo>
                  <a:lnTo>
                    <a:pt x="36607" y="163250"/>
                  </a:lnTo>
                  <a:lnTo>
                    <a:pt x="32667" y="196244"/>
                  </a:lnTo>
                  <a:lnTo>
                    <a:pt x="30237" y="231718"/>
                  </a:lnTo>
                  <a:lnTo>
                    <a:pt x="27505" y="257982"/>
                  </a:lnTo>
                  <a:lnTo>
                    <a:pt x="24397" y="285886"/>
                  </a:lnTo>
                  <a:lnTo>
                    <a:pt x="23016" y="314517"/>
                  </a:lnTo>
                  <a:lnTo>
                    <a:pt x="20238" y="345636"/>
                  </a:lnTo>
                  <a:lnTo>
                    <a:pt x="16298" y="377591"/>
                  </a:lnTo>
                  <a:lnTo>
                    <a:pt x="11843" y="408022"/>
                  </a:lnTo>
                  <a:lnTo>
                    <a:pt x="7389" y="437117"/>
                  </a:lnTo>
                  <a:lnTo>
                    <a:pt x="0" y="48203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2836"/>
            <p:cNvSpPr/>
            <p:nvPr>
              <p:custDataLst>
                <p:tags r:id="rId9"/>
              </p:custDataLst>
            </p:nvPr>
          </p:nvSpPr>
          <p:spPr>
            <a:xfrm>
              <a:off x="6025526" y="3374223"/>
              <a:ext cx="131338" cy="138767"/>
            </a:xfrm>
            <a:custGeom>
              <a:avLst/>
              <a:gdLst/>
              <a:ahLst/>
              <a:cxnLst/>
              <a:rect l="0" t="0" r="0" b="0"/>
              <a:pathLst>
                <a:path w="131338" h="138767">
                  <a:moveTo>
                    <a:pt x="87516" y="0"/>
                  </a:moveTo>
                  <a:lnTo>
                    <a:pt x="87516" y="0"/>
                  </a:lnTo>
                  <a:lnTo>
                    <a:pt x="81228" y="0"/>
                  </a:lnTo>
                  <a:lnTo>
                    <a:pt x="80888" y="812"/>
                  </a:lnTo>
                  <a:lnTo>
                    <a:pt x="80513" y="3877"/>
                  </a:lnTo>
                  <a:lnTo>
                    <a:pt x="78182" y="7945"/>
                  </a:lnTo>
                  <a:lnTo>
                    <a:pt x="63263" y="27748"/>
                  </a:lnTo>
                  <a:lnTo>
                    <a:pt x="55638" y="34243"/>
                  </a:lnTo>
                  <a:lnTo>
                    <a:pt x="27754" y="70702"/>
                  </a:lnTo>
                  <a:lnTo>
                    <a:pt x="9676" y="103879"/>
                  </a:lnTo>
                  <a:lnTo>
                    <a:pt x="3139" y="113462"/>
                  </a:lnTo>
                  <a:lnTo>
                    <a:pt x="840" y="121441"/>
                  </a:lnTo>
                  <a:lnTo>
                    <a:pt x="0" y="129984"/>
                  </a:lnTo>
                  <a:lnTo>
                    <a:pt x="6172" y="137622"/>
                  </a:lnTo>
                  <a:lnTo>
                    <a:pt x="8895" y="138259"/>
                  </a:lnTo>
                  <a:lnTo>
                    <a:pt x="42077" y="138766"/>
                  </a:lnTo>
                  <a:lnTo>
                    <a:pt x="53584" y="137955"/>
                  </a:lnTo>
                  <a:lnTo>
                    <a:pt x="67318" y="132987"/>
                  </a:lnTo>
                  <a:lnTo>
                    <a:pt x="75293" y="131329"/>
                  </a:lnTo>
                  <a:lnTo>
                    <a:pt x="85156" y="126645"/>
                  </a:lnTo>
                  <a:lnTo>
                    <a:pt x="97186" y="124085"/>
                  </a:lnTo>
                  <a:lnTo>
                    <a:pt x="108932" y="118525"/>
                  </a:lnTo>
                  <a:lnTo>
                    <a:pt x="131337" y="11685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2837"/>
            <p:cNvSpPr/>
            <p:nvPr>
              <p:custDataLst>
                <p:tags r:id="rId10"/>
              </p:custDataLst>
            </p:nvPr>
          </p:nvSpPr>
          <p:spPr>
            <a:xfrm>
              <a:off x="5813597" y="3367070"/>
              <a:ext cx="182589" cy="43672"/>
            </a:xfrm>
            <a:custGeom>
              <a:avLst/>
              <a:gdLst/>
              <a:ahLst/>
              <a:cxnLst/>
              <a:rect l="0" t="0" r="0" b="0"/>
              <a:pathLst>
                <a:path w="182589" h="43672">
                  <a:moveTo>
                    <a:pt x="0" y="43671"/>
                  </a:moveTo>
                  <a:lnTo>
                    <a:pt x="0" y="43671"/>
                  </a:lnTo>
                  <a:lnTo>
                    <a:pt x="0" y="39794"/>
                  </a:lnTo>
                  <a:lnTo>
                    <a:pt x="1624" y="38652"/>
                  </a:lnTo>
                  <a:lnTo>
                    <a:pt x="10851" y="36233"/>
                  </a:lnTo>
                  <a:lnTo>
                    <a:pt x="19897" y="31549"/>
                  </a:lnTo>
                  <a:lnTo>
                    <a:pt x="51292" y="21265"/>
                  </a:lnTo>
                  <a:lnTo>
                    <a:pt x="76303" y="10334"/>
                  </a:lnTo>
                  <a:lnTo>
                    <a:pt x="98567" y="5618"/>
                  </a:lnTo>
                  <a:lnTo>
                    <a:pt x="106294" y="2413"/>
                  </a:lnTo>
                  <a:lnTo>
                    <a:pt x="138862" y="0"/>
                  </a:lnTo>
                  <a:lnTo>
                    <a:pt x="148547" y="728"/>
                  </a:lnTo>
                  <a:lnTo>
                    <a:pt x="171029" y="6706"/>
                  </a:lnTo>
                  <a:lnTo>
                    <a:pt x="182588" y="715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2838"/>
            <p:cNvSpPr/>
            <p:nvPr>
              <p:custDataLst>
                <p:tags r:id="rId11"/>
              </p:custDataLst>
            </p:nvPr>
          </p:nvSpPr>
          <p:spPr>
            <a:xfrm>
              <a:off x="5784809" y="3236569"/>
              <a:ext cx="138274" cy="290561"/>
            </a:xfrm>
            <a:custGeom>
              <a:avLst/>
              <a:gdLst/>
              <a:ahLst/>
              <a:cxnLst/>
              <a:rect l="0" t="0" r="0" b="0"/>
              <a:pathLst>
                <a:path w="138274" h="290561">
                  <a:moveTo>
                    <a:pt x="72609" y="20798"/>
                  </a:moveTo>
                  <a:lnTo>
                    <a:pt x="72609" y="20798"/>
                  </a:lnTo>
                  <a:lnTo>
                    <a:pt x="72609" y="16921"/>
                  </a:lnTo>
                  <a:lnTo>
                    <a:pt x="71798" y="15779"/>
                  </a:lnTo>
                  <a:lnTo>
                    <a:pt x="70446" y="15017"/>
                  </a:lnTo>
                  <a:lnTo>
                    <a:pt x="68733" y="14510"/>
                  </a:lnTo>
                  <a:lnTo>
                    <a:pt x="67590" y="13360"/>
                  </a:lnTo>
                  <a:lnTo>
                    <a:pt x="66321" y="9918"/>
                  </a:lnTo>
                  <a:lnTo>
                    <a:pt x="65171" y="8676"/>
                  </a:lnTo>
                  <a:lnTo>
                    <a:pt x="52042" y="0"/>
                  </a:lnTo>
                  <a:lnTo>
                    <a:pt x="50782" y="441"/>
                  </a:lnTo>
                  <a:lnTo>
                    <a:pt x="45134" y="4127"/>
                  </a:lnTo>
                  <a:lnTo>
                    <a:pt x="38320" y="6391"/>
                  </a:lnTo>
                  <a:lnTo>
                    <a:pt x="33565" y="9796"/>
                  </a:lnTo>
                  <a:lnTo>
                    <a:pt x="30912" y="16179"/>
                  </a:lnTo>
                  <a:lnTo>
                    <a:pt x="28921" y="23614"/>
                  </a:lnTo>
                  <a:lnTo>
                    <a:pt x="11657" y="59106"/>
                  </a:lnTo>
                  <a:lnTo>
                    <a:pt x="1726" y="88289"/>
                  </a:lnTo>
                  <a:lnTo>
                    <a:pt x="0" y="119969"/>
                  </a:lnTo>
                  <a:lnTo>
                    <a:pt x="470" y="151653"/>
                  </a:lnTo>
                  <a:lnTo>
                    <a:pt x="5372" y="181356"/>
                  </a:lnTo>
                  <a:lnTo>
                    <a:pt x="10457" y="210666"/>
                  </a:lnTo>
                  <a:lnTo>
                    <a:pt x="21635" y="245040"/>
                  </a:lnTo>
                  <a:lnTo>
                    <a:pt x="36105" y="274067"/>
                  </a:lnTo>
                  <a:lnTo>
                    <a:pt x="41778" y="280244"/>
                  </a:lnTo>
                  <a:lnTo>
                    <a:pt x="53285" y="287472"/>
                  </a:lnTo>
                  <a:lnTo>
                    <a:pt x="63007" y="289975"/>
                  </a:lnTo>
                  <a:lnTo>
                    <a:pt x="71317" y="290560"/>
                  </a:lnTo>
                  <a:lnTo>
                    <a:pt x="78257" y="288656"/>
                  </a:lnTo>
                  <a:lnTo>
                    <a:pt x="89324" y="280822"/>
                  </a:lnTo>
                  <a:lnTo>
                    <a:pt x="111278" y="246999"/>
                  </a:lnTo>
                  <a:lnTo>
                    <a:pt x="119010" y="235754"/>
                  </a:lnTo>
                  <a:lnTo>
                    <a:pt x="127113" y="211984"/>
                  </a:lnTo>
                  <a:lnTo>
                    <a:pt x="132426" y="181732"/>
                  </a:lnTo>
                  <a:lnTo>
                    <a:pt x="137562" y="145803"/>
                  </a:lnTo>
                  <a:lnTo>
                    <a:pt x="138273" y="113597"/>
                  </a:lnTo>
                  <a:lnTo>
                    <a:pt x="137524" y="89140"/>
                  </a:lnTo>
                  <a:lnTo>
                    <a:pt x="129324" y="65128"/>
                  </a:lnTo>
                  <a:lnTo>
                    <a:pt x="127461" y="62524"/>
                  </a:lnTo>
                  <a:lnTo>
                    <a:pt x="123227" y="59631"/>
                  </a:lnTo>
                  <a:lnTo>
                    <a:pt x="116280" y="58002"/>
                  </a:lnTo>
                  <a:lnTo>
                    <a:pt x="94520" y="573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2839"/>
            <p:cNvSpPr/>
            <p:nvPr>
              <p:custDataLst>
                <p:tags r:id="rId12"/>
              </p:custDataLst>
            </p:nvPr>
          </p:nvSpPr>
          <p:spPr>
            <a:xfrm>
              <a:off x="5601795" y="3513388"/>
              <a:ext cx="42786" cy="196798"/>
            </a:xfrm>
            <a:custGeom>
              <a:avLst/>
              <a:gdLst/>
              <a:ahLst/>
              <a:cxnLst/>
              <a:rect l="0" t="0" r="0" b="0"/>
              <a:pathLst>
                <a:path w="42786" h="196798">
                  <a:moveTo>
                    <a:pt x="21911" y="21513"/>
                  </a:moveTo>
                  <a:lnTo>
                    <a:pt x="21911" y="21513"/>
                  </a:lnTo>
                  <a:lnTo>
                    <a:pt x="18034" y="21513"/>
                  </a:lnTo>
                  <a:lnTo>
                    <a:pt x="16891" y="20701"/>
                  </a:lnTo>
                  <a:lnTo>
                    <a:pt x="16130" y="19349"/>
                  </a:lnTo>
                  <a:lnTo>
                    <a:pt x="15623" y="17636"/>
                  </a:lnTo>
                  <a:lnTo>
                    <a:pt x="14473" y="16493"/>
                  </a:lnTo>
                  <a:lnTo>
                    <a:pt x="11031" y="15225"/>
                  </a:lnTo>
                  <a:lnTo>
                    <a:pt x="9789" y="14075"/>
                  </a:lnTo>
                  <a:lnTo>
                    <a:pt x="8408" y="10633"/>
                  </a:lnTo>
                  <a:lnTo>
                    <a:pt x="7401" y="945"/>
                  </a:lnTo>
                  <a:lnTo>
                    <a:pt x="8180" y="497"/>
                  </a:lnTo>
                  <a:lnTo>
                    <a:pt x="11210" y="0"/>
                  </a:lnTo>
                  <a:lnTo>
                    <a:pt x="12343" y="679"/>
                  </a:lnTo>
                  <a:lnTo>
                    <a:pt x="13098" y="1943"/>
                  </a:lnTo>
                  <a:lnTo>
                    <a:pt x="13601" y="3598"/>
                  </a:lnTo>
                  <a:lnTo>
                    <a:pt x="14747" y="4700"/>
                  </a:lnTo>
                  <a:lnTo>
                    <a:pt x="22420" y="8634"/>
                  </a:lnTo>
                  <a:lnTo>
                    <a:pt x="27006" y="13354"/>
                  </a:lnTo>
                  <a:lnTo>
                    <a:pt x="33339" y="24326"/>
                  </a:lnTo>
                  <a:lnTo>
                    <a:pt x="42682" y="55943"/>
                  </a:lnTo>
                  <a:lnTo>
                    <a:pt x="42785" y="80160"/>
                  </a:lnTo>
                  <a:lnTo>
                    <a:pt x="33627" y="110306"/>
                  </a:lnTo>
                  <a:lnTo>
                    <a:pt x="21851" y="145824"/>
                  </a:lnTo>
                  <a:lnTo>
                    <a:pt x="9731" y="175568"/>
                  </a:lnTo>
                  <a:lnTo>
                    <a:pt x="2163" y="188666"/>
                  </a:lnTo>
                  <a:lnTo>
                    <a:pt x="0" y="19679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2840"/>
            <p:cNvSpPr/>
            <p:nvPr>
              <p:custDataLst>
                <p:tags r:id="rId13"/>
              </p:custDataLst>
            </p:nvPr>
          </p:nvSpPr>
          <p:spPr>
            <a:xfrm>
              <a:off x="5455725" y="3293885"/>
              <a:ext cx="7305" cy="241017"/>
            </a:xfrm>
            <a:custGeom>
              <a:avLst/>
              <a:gdLst/>
              <a:ahLst/>
              <a:cxnLst/>
              <a:rect l="0" t="0" r="0" b="0"/>
              <a:pathLst>
                <a:path w="7305" h="241017">
                  <a:moveTo>
                    <a:pt x="0" y="0"/>
                  </a:moveTo>
                  <a:lnTo>
                    <a:pt x="0" y="0"/>
                  </a:lnTo>
                  <a:lnTo>
                    <a:pt x="0" y="32635"/>
                  </a:lnTo>
                  <a:lnTo>
                    <a:pt x="0" y="67953"/>
                  </a:lnTo>
                  <a:lnTo>
                    <a:pt x="0" y="102542"/>
                  </a:lnTo>
                  <a:lnTo>
                    <a:pt x="0" y="134928"/>
                  </a:lnTo>
                  <a:lnTo>
                    <a:pt x="0" y="168437"/>
                  </a:lnTo>
                  <a:lnTo>
                    <a:pt x="0" y="199539"/>
                  </a:lnTo>
                  <a:lnTo>
                    <a:pt x="0" y="222390"/>
                  </a:lnTo>
                  <a:lnTo>
                    <a:pt x="7304"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2841"/>
            <p:cNvSpPr/>
            <p:nvPr>
              <p:custDataLst>
                <p:tags r:id="rId14"/>
              </p:custDataLst>
            </p:nvPr>
          </p:nvSpPr>
          <p:spPr>
            <a:xfrm>
              <a:off x="5295157" y="3214561"/>
              <a:ext cx="109444" cy="246960"/>
            </a:xfrm>
            <a:custGeom>
              <a:avLst/>
              <a:gdLst/>
              <a:ahLst/>
              <a:cxnLst/>
              <a:rect l="0" t="0" r="0" b="0"/>
              <a:pathLst>
                <a:path w="109444" h="246960">
                  <a:moveTo>
                    <a:pt x="72926" y="6289"/>
                  </a:moveTo>
                  <a:lnTo>
                    <a:pt x="72926" y="6289"/>
                  </a:lnTo>
                  <a:lnTo>
                    <a:pt x="69049" y="2412"/>
                  </a:lnTo>
                  <a:lnTo>
                    <a:pt x="64982" y="508"/>
                  </a:lnTo>
                  <a:lnTo>
                    <a:pt x="62761" y="0"/>
                  </a:lnTo>
                  <a:lnTo>
                    <a:pt x="60468" y="474"/>
                  </a:lnTo>
                  <a:lnTo>
                    <a:pt x="50959" y="4899"/>
                  </a:lnTo>
                  <a:lnTo>
                    <a:pt x="41531" y="8041"/>
                  </a:lnTo>
                  <a:lnTo>
                    <a:pt x="30623" y="14111"/>
                  </a:lnTo>
                  <a:lnTo>
                    <a:pt x="15790" y="27310"/>
                  </a:lnTo>
                  <a:lnTo>
                    <a:pt x="11014" y="34026"/>
                  </a:lnTo>
                  <a:lnTo>
                    <a:pt x="1130" y="58746"/>
                  </a:lnTo>
                  <a:lnTo>
                    <a:pt x="0" y="74358"/>
                  </a:lnTo>
                  <a:lnTo>
                    <a:pt x="3800" y="85607"/>
                  </a:lnTo>
                  <a:lnTo>
                    <a:pt x="14692" y="100779"/>
                  </a:lnTo>
                  <a:lnTo>
                    <a:pt x="49194" y="135112"/>
                  </a:lnTo>
                  <a:lnTo>
                    <a:pt x="60845" y="143372"/>
                  </a:lnTo>
                  <a:lnTo>
                    <a:pt x="89941" y="176614"/>
                  </a:lnTo>
                  <a:lnTo>
                    <a:pt x="92661" y="183697"/>
                  </a:lnTo>
                  <a:lnTo>
                    <a:pt x="94709" y="205615"/>
                  </a:lnTo>
                  <a:lnTo>
                    <a:pt x="92616" y="210652"/>
                  </a:lnTo>
                  <a:lnTo>
                    <a:pt x="90922" y="213132"/>
                  </a:lnTo>
                  <a:lnTo>
                    <a:pt x="85815" y="231163"/>
                  </a:lnTo>
                  <a:lnTo>
                    <a:pt x="83953" y="234109"/>
                  </a:lnTo>
                  <a:lnTo>
                    <a:pt x="79721" y="237383"/>
                  </a:lnTo>
                  <a:lnTo>
                    <a:pt x="75135" y="239649"/>
                  </a:lnTo>
                  <a:lnTo>
                    <a:pt x="67990" y="244676"/>
                  </a:lnTo>
                  <a:lnTo>
                    <a:pt x="60734" y="246526"/>
                  </a:lnTo>
                  <a:lnTo>
                    <a:pt x="55876" y="246959"/>
                  </a:lnTo>
                  <a:lnTo>
                    <a:pt x="51011" y="244987"/>
                  </a:lnTo>
                  <a:lnTo>
                    <a:pt x="41277" y="237109"/>
                  </a:lnTo>
                  <a:lnTo>
                    <a:pt x="38572" y="232494"/>
                  </a:lnTo>
                  <a:lnTo>
                    <a:pt x="37049" y="223170"/>
                  </a:lnTo>
                  <a:lnTo>
                    <a:pt x="36446" y="191181"/>
                  </a:lnTo>
                  <a:lnTo>
                    <a:pt x="42700" y="158208"/>
                  </a:lnTo>
                  <a:lnTo>
                    <a:pt x="47289" y="141198"/>
                  </a:lnTo>
                  <a:lnTo>
                    <a:pt x="64250" y="118139"/>
                  </a:lnTo>
                  <a:lnTo>
                    <a:pt x="99514" y="81639"/>
                  </a:lnTo>
                  <a:lnTo>
                    <a:pt x="109443" y="720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2842"/>
            <p:cNvSpPr/>
            <p:nvPr>
              <p:custDataLst>
                <p:tags r:id="rId15"/>
              </p:custDataLst>
            </p:nvPr>
          </p:nvSpPr>
          <p:spPr>
            <a:xfrm>
              <a:off x="5068739" y="3192750"/>
              <a:ext cx="160578" cy="283596"/>
            </a:xfrm>
            <a:custGeom>
              <a:avLst/>
              <a:gdLst/>
              <a:ahLst/>
              <a:cxnLst/>
              <a:rect l="0" t="0" r="0" b="0"/>
              <a:pathLst>
                <a:path w="160578" h="283596">
                  <a:moveTo>
                    <a:pt x="94846" y="28100"/>
                  </a:moveTo>
                  <a:lnTo>
                    <a:pt x="94846" y="28100"/>
                  </a:lnTo>
                  <a:lnTo>
                    <a:pt x="90969" y="24223"/>
                  </a:lnTo>
                  <a:lnTo>
                    <a:pt x="89065" y="20155"/>
                  </a:lnTo>
                  <a:lnTo>
                    <a:pt x="87843" y="14809"/>
                  </a:lnTo>
                  <a:lnTo>
                    <a:pt x="83754" y="10006"/>
                  </a:lnTo>
                  <a:lnTo>
                    <a:pt x="79637" y="7885"/>
                  </a:lnTo>
                  <a:lnTo>
                    <a:pt x="77403" y="7320"/>
                  </a:lnTo>
                  <a:lnTo>
                    <a:pt x="75914" y="6131"/>
                  </a:lnTo>
                  <a:lnTo>
                    <a:pt x="74259" y="2647"/>
                  </a:lnTo>
                  <a:lnTo>
                    <a:pt x="73006" y="1393"/>
                  </a:lnTo>
                  <a:lnTo>
                    <a:pt x="69450" y="0"/>
                  </a:lnTo>
                  <a:lnTo>
                    <a:pt x="67366" y="440"/>
                  </a:lnTo>
                  <a:lnTo>
                    <a:pt x="58190" y="4813"/>
                  </a:lnTo>
                  <a:lnTo>
                    <a:pt x="55801" y="5272"/>
                  </a:lnTo>
                  <a:lnTo>
                    <a:pt x="30633" y="20950"/>
                  </a:lnTo>
                  <a:lnTo>
                    <a:pt x="12161" y="37847"/>
                  </a:lnTo>
                  <a:lnTo>
                    <a:pt x="9407" y="42711"/>
                  </a:lnTo>
                  <a:lnTo>
                    <a:pt x="7371" y="47577"/>
                  </a:lnTo>
                  <a:lnTo>
                    <a:pt x="2474" y="54880"/>
                  </a:lnTo>
                  <a:lnTo>
                    <a:pt x="662" y="62183"/>
                  </a:lnTo>
                  <a:lnTo>
                    <a:pt x="0" y="74355"/>
                  </a:lnTo>
                  <a:lnTo>
                    <a:pt x="2108" y="79224"/>
                  </a:lnTo>
                  <a:lnTo>
                    <a:pt x="4939" y="84093"/>
                  </a:lnTo>
                  <a:lnTo>
                    <a:pt x="7344" y="91397"/>
                  </a:lnTo>
                  <a:lnTo>
                    <a:pt x="12024" y="98700"/>
                  </a:lnTo>
                  <a:lnTo>
                    <a:pt x="13403" y="103569"/>
                  </a:lnTo>
                  <a:lnTo>
                    <a:pt x="18345" y="108438"/>
                  </a:lnTo>
                  <a:lnTo>
                    <a:pt x="30864" y="118177"/>
                  </a:lnTo>
                  <a:lnTo>
                    <a:pt x="41151" y="132122"/>
                  </a:lnTo>
                  <a:lnTo>
                    <a:pt x="63193" y="149155"/>
                  </a:lnTo>
                  <a:lnTo>
                    <a:pt x="72934" y="153810"/>
                  </a:lnTo>
                  <a:lnTo>
                    <a:pt x="77804" y="157006"/>
                  </a:lnTo>
                  <a:lnTo>
                    <a:pt x="82673" y="158426"/>
                  </a:lnTo>
                  <a:lnTo>
                    <a:pt x="84296" y="159617"/>
                  </a:lnTo>
                  <a:lnTo>
                    <a:pt x="85378" y="161222"/>
                  </a:lnTo>
                  <a:lnTo>
                    <a:pt x="87115" y="165751"/>
                  </a:lnTo>
                  <a:lnTo>
                    <a:pt x="89517" y="166371"/>
                  </a:lnTo>
                  <a:lnTo>
                    <a:pt x="93793" y="166769"/>
                  </a:lnTo>
                  <a:lnTo>
                    <a:pt x="94144" y="165990"/>
                  </a:lnTo>
                  <a:lnTo>
                    <a:pt x="94533" y="162960"/>
                  </a:lnTo>
                  <a:lnTo>
                    <a:pt x="95449" y="161828"/>
                  </a:lnTo>
                  <a:lnTo>
                    <a:pt x="98630" y="160570"/>
                  </a:lnTo>
                  <a:lnTo>
                    <a:pt x="99803" y="159423"/>
                  </a:lnTo>
                  <a:lnTo>
                    <a:pt x="107889" y="138680"/>
                  </a:lnTo>
                  <a:lnTo>
                    <a:pt x="111153" y="128489"/>
                  </a:lnTo>
                  <a:lnTo>
                    <a:pt x="115096" y="117355"/>
                  </a:lnTo>
                  <a:lnTo>
                    <a:pt x="117349" y="98762"/>
                  </a:lnTo>
                  <a:lnTo>
                    <a:pt x="122494" y="84857"/>
                  </a:lnTo>
                  <a:lnTo>
                    <a:pt x="124048" y="50054"/>
                  </a:lnTo>
                  <a:lnTo>
                    <a:pt x="124057" y="44158"/>
                  </a:lnTo>
                  <a:lnTo>
                    <a:pt x="123246" y="43674"/>
                  </a:lnTo>
                  <a:lnTo>
                    <a:pt x="116783" y="42710"/>
                  </a:lnTo>
                  <a:lnTo>
                    <a:pt x="116758" y="52872"/>
                  </a:lnTo>
                  <a:lnTo>
                    <a:pt x="118921" y="57504"/>
                  </a:lnTo>
                  <a:lnTo>
                    <a:pt x="120634" y="59875"/>
                  </a:lnTo>
                  <a:lnTo>
                    <a:pt x="123045" y="70966"/>
                  </a:lnTo>
                  <a:lnTo>
                    <a:pt x="124001" y="103656"/>
                  </a:lnTo>
                  <a:lnTo>
                    <a:pt x="126212" y="125227"/>
                  </a:lnTo>
                  <a:lnTo>
                    <a:pt x="130911" y="161277"/>
                  </a:lnTo>
                  <a:lnTo>
                    <a:pt x="132115" y="190475"/>
                  </a:lnTo>
                  <a:lnTo>
                    <a:pt x="138212" y="225251"/>
                  </a:lnTo>
                  <a:lnTo>
                    <a:pt x="138655" y="261170"/>
                  </a:lnTo>
                  <a:lnTo>
                    <a:pt x="138666" y="278816"/>
                  </a:lnTo>
                  <a:lnTo>
                    <a:pt x="139478" y="280452"/>
                  </a:lnTo>
                  <a:lnTo>
                    <a:pt x="140830" y="281542"/>
                  </a:lnTo>
                  <a:lnTo>
                    <a:pt x="144955" y="283292"/>
                  </a:lnTo>
                  <a:lnTo>
                    <a:pt x="149546" y="283595"/>
                  </a:lnTo>
                  <a:lnTo>
                    <a:pt x="153781" y="281502"/>
                  </a:lnTo>
                  <a:lnTo>
                    <a:pt x="159235" y="277423"/>
                  </a:lnTo>
                  <a:lnTo>
                    <a:pt x="159981" y="274702"/>
                  </a:lnTo>
                  <a:lnTo>
                    <a:pt x="160577" y="2691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2843"/>
            <p:cNvSpPr/>
            <p:nvPr>
              <p:custDataLst>
                <p:tags r:id="rId16"/>
              </p:custDataLst>
            </p:nvPr>
          </p:nvSpPr>
          <p:spPr>
            <a:xfrm>
              <a:off x="4959086" y="3177029"/>
              <a:ext cx="51126" cy="247890"/>
            </a:xfrm>
            <a:custGeom>
              <a:avLst/>
              <a:gdLst/>
              <a:ahLst/>
              <a:cxnLst/>
              <a:rect l="0" t="0" r="0" b="0"/>
              <a:pathLst>
                <a:path w="51126" h="247890">
                  <a:moveTo>
                    <a:pt x="0" y="0"/>
                  </a:moveTo>
                  <a:lnTo>
                    <a:pt x="0" y="0"/>
                  </a:lnTo>
                  <a:lnTo>
                    <a:pt x="0" y="11091"/>
                  </a:lnTo>
                  <a:lnTo>
                    <a:pt x="2164" y="15208"/>
                  </a:lnTo>
                  <a:lnTo>
                    <a:pt x="3877" y="17442"/>
                  </a:lnTo>
                  <a:lnTo>
                    <a:pt x="5781" y="24252"/>
                  </a:lnTo>
                  <a:lnTo>
                    <a:pt x="9334" y="51330"/>
                  </a:lnTo>
                  <a:lnTo>
                    <a:pt x="12263" y="61765"/>
                  </a:lnTo>
                  <a:lnTo>
                    <a:pt x="18176" y="95385"/>
                  </a:lnTo>
                  <a:lnTo>
                    <a:pt x="21419" y="125740"/>
                  </a:lnTo>
                  <a:lnTo>
                    <a:pt x="21846" y="155866"/>
                  </a:lnTo>
                  <a:lnTo>
                    <a:pt x="21907" y="190919"/>
                  </a:lnTo>
                  <a:lnTo>
                    <a:pt x="21911" y="225794"/>
                  </a:lnTo>
                  <a:lnTo>
                    <a:pt x="21911" y="228434"/>
                  </a:lnTo>
                  <a:lnTo>
                    <a:pt x="24075" y="233530"/>
                  </a:lnTo>
                  <a:lnTo>
                    <a:pt x="26930" y="238500"/>
                  </a:lnTo>
                  <a:lnTo>
                    <a:pt x="28199" y="243414"/>
                  </a:lnTo>
                  <a:lnTo>
                    <a:pt x="29349" y="245049"/>
                  </a:lnTo>
                  <a:lnTo>
                    <a:pt x="30927" y="246139"/>
                  </a:lnTo>
                  <a:lnTo>
                    <a:pt x="34845" y="247350"/>
                  </a:lnTo>
                  <a:lnTo>
                    <a:pt x="39291" y="247889"/>
                  </a:lnTo>
                  <a:lnTo>
                    <a:pt x="40801" y="247221"/>
                  </a:lnTo>
                  <a:lnTo>
                    <a:pt x="41808" y="245964"/>
                  </a:lnTo>
                  <a:lnTo>
                    <a:pt x="43424" y="241993"/>
                  </a:lnTo>
                  <a:lnTo>
                    <a:pt x="51125" y="23371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MARTInkShape-2844"/>
            <p:cNvSpPr/>
            <p:nvPr>
              <p:custDataLst>
                <p:tags r:id="rId17"/>
              </p:custDataLst>
            </p:nvPr>
          </p:nvSpPr>
          <p:spPr>
            <a:xfrm>
              <a:off x="3162973" y="2870348"/>
              <a:ext cx="1292172" cy="576773"/>
            </a:xfrm>
            <a:custGeom>
              <a:avLst/>
              <a:gdLst/>
              <a:ahLst/>
              <a:cxnLst/>
              <a:rect l="0" t="0" r="0" b="0"/>
              <a:pathLst>
                <a:path w="1292172" h="576773">
                  <a:moveTo>
                    <a:pt x="1292171" y="299377"/>
                  </a:moveTo>
                  <a:lnTo>
                    <a:pt x="1292171" y="299377"/>
                  </a:lnTo>
                  <a:lnTo>
                    <a:pt x="1292171" y="295500"/>
                  </a:lnTo>
                  <a:lnTo>
                    <a:pt x="1290007" y="291433"/>
                  </a:lnTo>
                  <a:lnTo>
                    <a:pt x="1280525" y="279817"/>
                  </a:lnTo>
                  <a:lnTo>
                    <a:pt x="1269792" y="257074"/>
                  </a:lnTo>
                  <a:lnTo>
                    <a:pt x="1260430" y="246118"/>
                  </a:lnTo>
                  <a:lnTo>
                    <a:pt x="1226246" y="226354"/>
                  </a:lnTo>
                  <a:lnTo>
                    <a:pt x="1216615" y="222290"/>
                  </a:lnTo>
                  <a:lnTo>
                    <a:pt x="1182460" y="213493"/>
                  </a:lnTo>
                  <a:lnTo>
                    <a:pt x="1158993" y="206462"/>
                  </a:lnTo>
                  <a:lnTo>
                    <a:pt x="1123964" y="198868"/>
                  </a:lnTo>
                  <a:lnTo>
                    <a:pt x="1091520" y="187299"/>
                  </a:lnTo>
                  <a:lnTo>
                    <a:pt x="1060871" y="177634"/>
                  </a:lnTo>
                  <a:lnTo>
                    <a:pt x="1024563" y="165477"/>
                  </a:lnTo>
                  <a:lnTo>
                    <a:pt x="988226" y="155741"/>
                  </a:lnTo>
                  <a:lnTo>
                    <a:pt x="956763" y="146003"/>
                  </a:lnTo>
                  <a:lnTo>
                    <a:pt x="923227" y="136265"/>
                  </a:lnTo>
                  <a:lnTo>
                    <a:pt x="894952" y="128962"/>
                  </a:lnTo>
                  <a:lnTo>
                    <a:pt x="861336" y="114204"/>
                  </a:lnTo>
                  <a:lnTo>
                    <a:pt x="833784" y="105294"/>
                  </a:lnTo>
                  <a:lnTo>
                    <a:pt x="805062" y="97514"/>
                  </a:lnTo>
                  <a:lnTo>
                    <a:pt x="776806" y="89258"/>
                  </a:lnTo>
                  <a:lnTo>
                    <a:pt x="742872" y="74503"/>
                  </a:lnTo>
                  <a:lnTo>
                    <a:pt x="712575" y="66119"/>
                  </a:lnTo>
                  <a:lnTo>
                    <a:pt x="680064" y="58496"/>
                  </a:lnTo>
                  <a:lnTo>
                    <a:pt x="649873" y="51098"/>
                  </a:lnTo>
                  <a:lnTo>
                    <a:pt x="614468" y="41327"/>
                  </a:lnTo>
                  <a:lnTo>
                    <a:pt x="587608" y="34019"/>
                  </a:lnTo>
                  <a:lnTo>
                    <a:pt x="555214" y="26713"/>
                  </a:lnTo>
                  <a:lnTo>
                    <a:pt x="518767" y="16975"/>
                  </a:lnTo>
                  <a:lnTo>
                    <a:pt x="490725" y="10483"/>
                  </a:lnTo>
                  <a:lnTo>
                    <a:pt x="461047" y="7387"/>
                  </a:lnTo>
                  <a:lnTo>
                    <a:pt x="427728" y="2502"/>
                  </a:lnTo>
                  <a:lnTo>
                    <a:pt x="396937" y="694"/>
                  </a:lnTo>
                  <a:lnTo>
                    <a:pt x="367256" y="159"/>
                  </a:lnTo>
                  <a:lnTo>
                    <a:pt x="337903" y="0"/>
                  </a:lnTo>
                  <a:lnTo>
                    <a:pt x="308648" y="764"/>
                  </a:lnTo>
                  <a:lnTo>
                    <a:pt x="279422" y="5770"/>
                  </a:lnTo>
                  <a:lnTo>
                    <a:pt x="251016" y="12392"/>
                  </a:lnTo>
                  <a:lnTo>
                    <a:pt x="217032" y="21900"/>
                  </a:lnTo>
                  <a:lnTo>
                    <a:pt x="191053" y="31328"/>
                  </a:lnTo>
                  <a:lnTo>
                    <a:pt x="160464" y="45177"/>
                  </a:lnTo>
                  <a:lnTo>
                    <a:pt x="130979" y="61558"/>
                  </a:lnTo>
                  <a:lnTo>
                    <a:pt x="98281" y="85241"/>
                  </a:lnTo>
                  <a:lnTo>
                    <a:pt x="66895" y="115280"/>
                  </a:lnTo>
                  <a:lnTo>
                    <a:pt x="57016" y="126668"/>
                  </a:lnTo>
                  <a:lnTo>
                    <a:pt x="33733" y="162309"/>
                  </a:lnTo>
                  <a:lnTo>
                    <a:pt x="12514" y="198025"/>
                  </a:lnTo>
                  <a:lnTo>
                    <a:pt x="3634" y="229887"/>
                  </a:lnTo>
                  <a:lnTo>
                    <a:pt x="0" y="261162"/>
                  </a:lnTo>
                  <a:lnTo>
                    <a:pt x="505" y="271843"/>
                  </a:lnTo>
                  <a:lnTo>
                    <a:pt x="7720" y="301745"/>
                  </a:lnTo>
                  <a:lnTo>
                    <a:pt x="16596" y="317211"/>
                  </a:lnTo>
                  <a:lnTo>
                    <a:pt x="21571" y="336039"/>
                  </a:lnTo>
                  <a:lnTo>
                    <a:pt x="48707" y="372278"/>
                  </a:lnTo>
                  <a:lnTo>
                    <a:pt x="56236" y="382091"/>
                  </a:lnTo>
                  <a:lnTo>
                    <a:pt x="89872" y="411359"/>
                  </a:lnTo>
                  <a:lnTo>
                    <a:pt x="123974" y="435709"/>
                  </a:lnTo>
                  <a:lnTo>
                    <a:pt x="160175" y="460055"/>
                  </a:lnTo>
                  <a:lnTo>
                    <a:pt x="189350" y="475653"/>
                  </a:lnTo>
                  <a:lnTo>
                    <a:pt x="224387" y="492380"/>
                  </a:lnTo>
                  <a:lnTo>
                    <a:pt x="252923" y="505699"/>
                  </a:lnTo>
                  <a:lnTo>
                    <a:pt x="281125" y="515957"/>
                  </a:lnTo>
                  <a:lnTo>
                    <a:pt x="317204" y="531389"/>
                  </a:lnTo>
                  <a:lnTo>
                    <a:pt x="348951" y="539889"/>
                  </a:lnTo>
                  <a:lnTo>
                    <a:pt x="378915" y="547547"/>
                  </a:lnTo>
                  <a:lnTo>
                    <a:pt x="410516" y="554956"/>
                  </a:lnTo>
                  <a:lnTo>
                    <a:pt x="443413" y="562291"/>
                  </a:lnTo>
                  <a:lnTo>
                    <a:pt x="475882" y="567439"/>
                  </a:lnTo>
                  <a:lnTo>
                    <a:pt x="509036" y="568965"/>
                  </a:lnTo>
                  <a:lnTo>
                    <a:pt x="541581" y="571581"/>
                  </a:lnTo>
                  <a:lnTo>
                    <a:pt x="576922" y="575332"/>
                  </a:lnTo>
                  <a:lnTo>
                    <a:pt x="610926" y="576443"/>
                  </a:lnTo>
                  <a:lnTo>
                    <a:pt x="643724" y="576772"/>
                  </a:lnTo>
                  <a:lnTo>
                    <a:pt x="679140" y="574706"/>
                  </a:lnTo>
                  <a:lnTo>
                    <a:pt x="713167" y="571118"/>
                  </a:lnTo>
                  <a:lnTo>
                    <a:pt x="745971" y="570054"/>
                  </a:lnTo>
                  <a:lnTo>
                    <a:pt x="779224" y="567575"/>
                  </a:lnTo>
                  <a:lnTo>
                    <a:pt x="811799" y="561702"/>
                  </a:lnTo>
                  <a:lnTo>
                    <a:pt x="844984" y="554822"/>
                  </a:lnTo>
                  <a:lnTo>
                    <a:pt x="875375" y="547644"/>
                  </a:lnTo>
                  <a:lnTo>
                    <a:pt x="907102" y="540378"/>
                  </a:lnTo>
                  <a:lnTo>
                    <a:pt x="940036" y="530921"/>
                  </a:lnTo>
                  <a:lnTo>
                    <a:pt x="970352" y="520004"/>
                  </a:lnTo>
                  <a:lnTo>
                    <a:pt x="999893" y="511630"/>
                  </a:lnTo>
                  <a:lnTo>
                    <a:pt x="1035078" y="497653"/>
                  </a:lnTo>
                  <a:lnTo>
                    <a:pt x="1069679" y="480075"/>
                  </a:lnTo>
                  <a:lnTo>
                    <a:pt x="1102956" y="461439"/>
                  </a:lnTo>
                  <a:lnTo>
                    <a:pt x="1136722" y="438005"/>
                  </a:lnTo>
                  <a:lnTo>
                    <a:pt x="1167888" y="413781"/>
                  </a:lnTo>
                  <a:lnTo>
                    <a:pt x="1187253" y="394319"/>
                  </a:lnTo>
                  <a:lnTo>
                    <a:pt x="1215109" y="360390"/>
                  </a:lnTo>
                  <a:lnTo>
                    <a:pt x="1224681" y="328457"/>
                  </a:lnTo>
                  <a:lnTo>
                    <a:pt x="1226336" y="294500"/>
                  </a:lnTo>
                  <a:lnTo>
                    <a:pt x="1225622" y="260424"/>
                  </a:lnTo>
                  <a:lnTo>
                    <a:pt x="1211642" y="226342"/>
                  </a:lnTo>
                  <a:lnTo>
                    <a:pt x="1189917" y="191537"/>
                  </a:lnTo>
                  <a:lnTo>
                    <a:pt x="1180182" y="180425"/>
                  </a:lnTo>
                  <a:lnTo>
                    <a:pt x="1175314" y="177532"/>
                  </a:lnTo>
                  <a:lnTo>
                    <a:pt x="1152332" y="168425"/>
                  </a:lnTo>
                  <a:lnTo>
                    <a:pt x="1124190" y="16791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36" name="SMARTInkShape-2845"/>
            <p:cNvSpPr/>
            <p:nvPr>
              <p:custDataLst>
                <p:tags r:id="rId18"/>
              </p:custDataLst>
            </p:nvPr>
          </p:nvSpPr>
          <p:spPr>
            <a:xfrm>
              <a:off x="4593911" y="2972689"/>
              <a:ext cx="270231" cy="612896"/>
            </a:xfrm>
            <a:custGeom>
              <a:avLst/>
              <a:gdLst/>
              <a:ahLst/>
              <a:cxnLst/>
              <a:rect l="0" t="0" r="0" b="0"/>
              <a:pathLst>
                <a:path w="270231" h="612896">
                  <a:moveTo>
                    <a:pt x="0" y="80180"/>
                  </a:moveTo>
                  <a:lnTo>
                    <a:pt x="0" y="80180"/>
                  </a:lnTo>
                  <a:lnTo>
                    <a:pt x="20798" y="80180"/>
                  </a:lnTo>
                  <a:lnTo>
                    <a:pt x="25457" y="84057"/>
                  </a:lnTo>
                  <a:lnTo>
                    <a:pt x="27544" y="88125"/>
                  </a:lnTo>
                  <a:lnTo>
                    <a:pt x="29067" y="107928"/>
                  </a:lnTo>
                  <a:lnTo>
                    <a:pt x="29960" y="114423"/>
                  </a:lnTo>
                  <a:lnTo>
                    <a:pt x="34981" y="133981"/>
                  </a:lnTo>
                  <a:lnTo>
                    <a:pt x="36382" y="169580"/>
                  </a:lnTo>
                  <a:lnTo>
                    <a:pt x="37269" y="182399"/>
                  </a:lnTo>
                  <a:lnTo>
                    <a:pt x="49147" y="218803"/>
                  </a:lnTo>
                  <a:lnTo>
                    <a:pt x="52702" y="233511"/>
                  </a:lnTo>
                  <a:lnTo>
                    <a:pt x="58895" y="245984"/>
                  </a:lnTo>
                  <a:lnTo>
                    <a:pt x="63504" y="251251"/>
                  </a:lnTo>
                  <a:lnTo>
                    <a:pt x="68258" y="253592"/>
                  </a:lnTo>
                  <a:lnTo>
                    <a:pt x="82781" y="255300"/>
                  </a:lnTo>
                  <a:lnTo>
                    <a:pt x="87645" y="253227"/>
                  </a:lnTo>
                  <a:lnTo>
                    <a:pt x="90079" y="251538"/>
                  </a:lnTo>
                  <a:lnTo>
                    <a:pt x="112137" y="222632"/>
                  </a:lnTo>
                  <a:lnTo>
                    <a:pt x="130170" y="189256"/>
                  </a:lnTo>
                  <a:lnTo>
                    <a:pt x="147919" y="154594"/>
                  </a:lnTo>
                  <a:lnTo>
                    <a:pt x="160080" y="118653"/>
                  </a:lnTo>
                  <a:lnTo>
                    <a:pt x="170297" y="83992"/>
                  </a:lnTo>
                  <a:lnTo>
                    <a:pt x="180408" y="49945"/>
                  </a:lnTo>
                  <a:lnTo>
                    <a:pt x="182459" y="16235"/>
                  </a:lnTo>
                  <a:lnTo>
                    <a:pt x="182584" y="379"/>
                  </a:lnTo>
                  <a:lnTo>
                    <a:pt x="178709" y="0"/>
                  </a:lnTo>
                  <a:lnTo>
                    <a:pt x="177568" y="759"/>
                  </a:lnTo>
                  <a:lnTo>
                    <a:pt x="176806" y="2076"/>
                  </a:lnTo>
                  <a:lnTo>
                    <a:pt x="175585" y="10021"/>
                  </a:lnTo>
                  <a:lnTo>
                    <a:pt x="174532" y="25235"/>
                  </a:lnTo>
                  <a:lnTo>
                    <a:pt x="169004" y="52547"/>
                  </a:lnTo>
                  <a:lnTo>
                    <a:pt x="168183" y="81304"/>
                  </a:lnTo>
                  <a:lnTo>
                    <a:pt x="168020" y="117400"/>
                  </a:lnTo>
                  <a:lnTo>
                    <a:pt x="167992" y="146120"/>
                  </a:lnTo>
                  <a:lnTo>
                    <a:pt x="167984" y="177351"/>
                  </a:lnTo>
                  <a:lnTo>
                    <a:pt x="167981" y="210138"/>
                  </a:lnTo>
                  <a:lnTo>
                    <a:pt x="167981" y="242576"/>
                  </a:lnTo>
                  <a:lnTo>
                    <a:pt x="170145" y="277884"/>
                  </a:lnTo>
                  <a:lnTo>
                    <a:pt x="173761" y="314043"/>
                  </a:lnTo>
                  <a:lnTo>
                    <a:pt x="176997" y="350454"/>
                  </a:lnTo>
                  <a:lnTo>
                    <a:pt x="180931" y="386940"/>
                  </a:lnTo>
                  <a:lnTo>
                    <a:pt x="182096" y="421284"/>
                  </a:lnTo>
                  <a:lnTo>
                    <a:pt x="182442" y="454183"/>
                  </a:lnTo>
                  <a:lnTo>
                    <a:pt x="182544" y="485300"/>
                  </a:lnTo>
                  <a:lnTo>
                    <a:pt x="178702" y="521502"/>
                  </a:lnTo>
                  <a:lnTo>
                    <a:pt x="172475" y="536274"/>
                  </a:lnTo>
                  <a:lnTo>
                    <a:pt x="165921" y="549061"/>
                  </a:lnTo>
                  <a:lnTo>
                    <a:pt x="155306" y="584912"/>
                  </a:lnTo>
                  <a:lnTo>
                    <a:pt x="143569" y="600627"/>
                  </a:lnTo>
                  <a:lnTo>
                    <a:pt x="132435" y="608308"/>
                  </a:lnTo>
                  <a:lnTo>
                    <a:pt x="122734" y="611846"/>
                  </a:lnTo>
                  <a:lnTo>
                    <a:pt x="114720" y="612895"/>
                  </a:lnTo>
                  <a:lnTo>
                    <a:pt x="109685" y="610977"/>
                  </a:lnTo>
                  <a:lnTo>
                    <a:pt x="103718" y="607010"/>
                  </a:lnTo>
                  <a:lnTo>
                    <a:pt x="102902" y="604303"/>
                  </a:lnTo>
                  <a:lnTo>
                    <a:pt x="102287" y="585013"/>
                  </a:lnTo>
                  <a:lnTo>
                    <a:pt x="104429" y="578297"/>
                  </a:lnTo>
                  <a:lnTo>
                    <a:pt x="122621" y="552381"/>
                  </a:lnTo>
                  <a:lnTo>
                    <a:pt x="151404" y="530971"/>
                  </a:lnTo>
                  <a:lnTo>
                    <a:pt x="158179" y="523170"/>
                  </a:lnTo>
                  <a:lnTo>
                    <a:pt x="180465" y="508962"/>
                  </a:lnTo>
                  <a:lnTo>
                    <a:pt x="213102" y="497630"/>
                  </a:lnTo>
                  <a:lnTo>
                    <a:pt x="225081" y="496821"/>
                  </a:lnTo>
                  <a:lnTo>
                    <a:pt x="232040" y="498796"/>
                  </a:lnTo>
                  <a:lnTo>
                    <a:pt x="237838" y="501567"/>
                  </a:lnTo>
                  <a:lnTo>
                    <a:pt x="253123" y="504400"/>
                  </a:lnTo>
                  <a:lnTo>
                    <a:pt x="262913" y="509526"/>
                  </a:lnTo>
                  <a:lnTo>
                    <a:pt x="265352" y="510046"/>
                  </a:lnTo>
                  <a:lnTo>
                    <a:pt x="266978" y="509582"/>
                  </a:lnTo>
                  <a:lnTo>
                    <a:pt x="268062" y="508461"/>
                  </a:lnTo>
                  <a:lnTo>
                    <a:pt x="269801" y="504707"/>
                  </a:lnTo>
                  <a:lnTo>
                    <a:pt x="270230" y="4891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37" name="SMARTInkShape-2846"/>
            <p:cNvSpPr/>
            <p:nvPr>
              <p:custDataLst>
                <p:tags r:id="rId19"/>
              </p:custDataLst>
            </p:nvPr>
          </p:nvSpPr>
          <p:spPr>
            <a:xfrm>
              <a:off x="4813016" y="2731642"/>
              <a:ext cx="65733" cy="182461"/>
            </a:xfrm>
            <a:custGeom>
              <a:avLst/>
              <a:gdLst/>
              <a:ahLst/>
              <a:cxnLst/>
              <a:rect l="0" t="0" r="0" b="0"/>
              <a:pathLst>
                <a:path w="65733" h="182461">
                  <a:moveTo>
                    <a:pt x="14607" y="50997"/>
                  </a:moveTo>
                  <a:lnTo>
                    <a:pt x="14607" y="50997"/>
                  </a:lnTo>
                  <a:lnTo>
                    <a:pt x="8319" y="57285"/>
                  </a:lnTo>
                  <a:lnTo>
                    <a:pt x="6693" y="63931"/>
                  </a:lnTo>
                  <a:lnTo>
                    <a:pt x="2344" y="70699"/>
                  </a:lnTo>
                  <a:lnTo>
                    <a:pt x="463" y="80256"/>
                  </a:lnTo>
                  <a:lnTo>
                    <a:pt x="0" y="109094"/>
                  </a:lnTo>
                  <a:lnTo>
                    <a:pt x="0" y="92043"/>
                  </a:lnTo>
                  <a:lnTo>
                    <a:pt x="7003" y="59584"/>
                  </a:lnTo>
                  <a:lnTo>
                    <a:pt x="8097" y="34023"/>
                  </a:lnTo>
                  <a:lnTo>
                    <a:pt x="13589" y="19678"/>
                  </a:lnTo>
                  <a:lnTo>
                    <a:pt x="14605" y="0"/>
                  </a:lnTo>
                  <a:lnTo>
                    <a:pt x="14606" y="3787"/>
                  </a:lnTo>
                  <a:lnTo>
                    <a:pt x="16771" y="7834"/>
                  </a:lnTo>
                  <a:lnTo>
                    <a:pt x="19626" y="12337"/>
                  </a:lnTo>
                  <a:lnTo>
                    <a:pt x="21234" y="20246"/>
                  </a:lnTo>
                  <a:lnTo>
                    <a:pt x="22521" y="32508"/>
                  </a:lnTo>
                  <a:lnTo>
                    <a:pt x="30915" y="67826"/>
                  </a:lnTo>
                  <a:lnTo>
                    <a:pt x="41611" y="102414"/>
                  </a:lnTo>
                  <a:lnTo>
                    <a:pt x="51169" y="133558"/>
                  </a:lnTo>
                  <a:lnTo>
                    <a:pt x="59955" y="164672"/>
                  </a:lnTo>
                  <a:lnTo>
                    <a:pt x="65732" y="1824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929270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 </a:t>
            </a:r>
            <a:endParaRPr lang="en-US" dirty="0"/>
          </a:p>
        </p:txBody>
      </p:sp>
      <p:sp>
        <p:nvSpPr>
          <p:cNvPr id="3" name="Content Placeholder 2"/>
          <p:cNvSpPr>
            <a:spLocks noGrp="1"/>
          </p:cNvSpPr>
          <p:nvPr>
            <p:ph idx="1"/>
          </p:nvPr>
        </p:nvSpPr>
        <p:spPr>
          <a:xfrm>
            <a:off x="533400" y="1600200"/>
            <a:ext cx="8153400" cy="4525963"/>
          </a:xfrm>
        </p:spPr>
        <p:txBody>
          <a:bodyPr>
            <a:normAutofit/>
          </a:bodyPr>
          <a:lstStyle/>
          <a:p>
            <a:pPr marL="0" indent="0">
              <a:buNone/>
            </a:pPr>
            <a:r>
              <a:rPr lang="en-US" sz="2800" dirty="0"/>
              <a:t>Again we can construct 95% confidence intervals for our </a:t>
            </a:r>
            <a:r>
              <a:rPr lang="en-US" sz="2800" dirty="0" smtClean="0"/>
              <a:t>predictions using the following commands. </a:t>
            </a:r>
            <a:endParaRPr lang="en-US" sz="2800" dirty="0"/>
          </a:p>
          <a:p>
            <a:pPr marL="0" indent="0" latinLnBrk="1">
              <a:buNone/>
            </a:pPr>
            <a:endParaRPr lang="en-US" sz="2800" dirty="0" smtClean="0"/>
          </a:p>
          <a:p>
            <a:pPr marL="0" indent="0" latinLnBrk="1">
              <a:buNone/>
            </a:pPr>
            <a:r>
              <a:rPr lang="en-US" sz="2800" dirty="0" err="1" smtClean="0"/>
              <a:t>predvalues</a:t>
            </a:r>
            <a:r>
              <a:rPr lang="en-US" sz="2800" dirty="0" smtClean="0"/>
              <a:t>=</a:t>
            </a:r>
            <a:r>
              <a:rPr lang="en-US" sz="2800" dirty="0" err="1" smtClean="0"/>
              <a:t>preddata$fit</a:t>
            </a:r>
            <a:r>
              <a:rPr lang="en-US" sz="2800" dirty="0"/>
              <a:t/>
            </a:r>
            <a:br>
              <a:rPr lang="en-US" sz="2800" dirty="0"/>
            </a:br>
            <a:r>
              <a:rPr lang="en-US" sz="2800" dirty="0" err="1"/>
              <a:t>prederror</a:t>
            </a:r>
            <a:r>
              <a:rPr lang="en-US" sz="2800" dirty="0"/>
              <a:t>=</a:t>
            </a:r>
            <a:r>
              <a:rPr lang="en-US" sz="2800" dirty="0" err="1"/>
              <a:t>preddata$se.fit</a:t>
            </a:r>
            <a:r>
              <a:rPr lang="en-US" sz="2800" dirty="0"/>
              <a:t/>
            </a:r>
            <a:br>
              <a:rPr lang="en-US" sz="2800" dirty="0"/>
            </a:br>
            <a:r>
              <a:rPr lang="en-US" sz="2800" dirty="0" err="1"/>
              <a:t>predupperse</a:t>
            </a:r>
            <a:r>
              <a:rPr lang="en-US" sz="2800" dirty="0"/>
              <a:t>=predvalues+2*</a:t>
            </a:r>
            <a:r>
              <a:rPr lang="en-US" sz="2800" dirty="0" err="1"/>
              <a:t>prederror</a:t>
            </a:r>
            <a:r>
              <a:rPr lang="en-US" sz="2800" dirty="0"/>
              <a:t/>
            </a:r>
            <a:br>
              <a:rPr lang="en-US" sz="2800" dirty="0"/>
            </a:br>
            <a:r>
              <a:rPr lang="en-US" sz="2800" dirty="0" err="1"/>
              <a:t>predlwrse</a:t>
            </a:r>
            <a:r>
              <a:rPr lang="en-US" sz="2800" dirty="0"/>
              <a:t>=predvalues-2*</a:t>
            </a:r>
            <a:r>
              <a:rPr lang="en-US" sz="2800" dirty="0" err="1"/>
              <a:t>prederror</a:t>
            </a:r>
            <a:endParaRPr lang="en-US" sz="2800" dirty="0"/>
          </a:p>
          <a:p>
            <a:pPr marL="0" indent="0">
              <a:buNone/>
            </a:pPr>
            <a:endParaRPr lang="en-US" sz="2800" dirty="0"/>
          </a:p>
        </p:txBody>
      </p:sp>
    </p:spTree>
    <p:extLst>
      <p:ext uri="{BB962C8B-B14F-4D97-AF65-F5344CB8AC3E}">
        <p14:creationId xmlns:p14="http://schemas.microsoft.com/office/powerpoint/2010/main" val="22874918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Plots </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924175"/>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95400" y="1371600"/>
            <a:ext cx="6553200" cy="1938992"/>
          </a:xfrm>
          <a:prstGeom prst="rect">
            <a:avLst/>
          </a:prstGeom>
        </p:spPr>
        <p:txBody>
          <a:bodyPr wrap="square">
            <a:spAutoFit/>
          </a:bodyPr>
          <a:lstStyle/>
          <a:p>
            <a:r>
              <a:rPr lang="en-US" sz="2000" dirty="0"/>
              <a:t>Plots can be used to visualize the forecasts.</a:t>
            </a:r>
          </a:p>
          <a:p>
            <a:pPr latinLnBrk="1"/>
            <a:r>
              <a:rPr lang="en-US" sz="2000" b="1" dirty="0"/>
              <a:t>plot</a:t>
            </a:r>
            <a:r>
              <a:rPr lang="en-US" sz="2000" dirty="0"/>
              <a:t>(</a:t>
            </a:r>
            <a:r>
              <a:rPr lang="en-US" sz="2000" dirty="0" err="1"/>
              <a:t>jtime,q.jnj,ylim</a:t>
            </a:r>
            <a:r>
              <a:rPr lang="en-US" sz="2000" dirty="0"/>
              <a:t>=</a:t>
            </a:r>
            <a:r>
              <a:rPr lang="en-US" sz="2000" b="1" dirty="0"/>
              <a:t>c</a:t>
            </a:r>
            <a:r>
              <a:rPr lang="en-US" sz="2000" dirty="0"/>
              <a:t>(-5,20),</a:t>
            </a:r>
            <a:r>
              <a:rPr lang="en-US" sz="2000" dirty="0" err="1"/>
              <a:t>xlim</a:t>
            </a:r>
            <a:r>
              <a:rPr lang="en-US" sz="2000" dirty="0"/>
              <a:t>=</a:t>
            </a:r>
            <a:r>
              <a:rPr lang="en-US" sz="2000" b="1" dirty="0"/>
              <a:t>c</a:t>
            </a:r>
            <a:r>
              <a:rPr lang="en-US" sz="2000" dirty="0"/>
              <a:t>(1960,1983),type='l')</a:t>
            </a:r>
            <a:br>
              <a:rPr lang="en-US" sz="2000" dirty="0"/>
            </a:br>
            <a:r>
              <a:rPr lang="en-US" sz="2000" b="1" dirty="0"/>
              <a:t>lines</a:t>
            </a:r>
            <a:r>
              <a:rPr lang="en-US" sz="2000" dirty="0"/>
              <a:t>(</a:t>
            </a:r>
            <a:r>
              <a:rPr lang="en-US" sz="2000" dirty="0" err="1"/>
              <a:t>jtime,jnjhat,col</a:t>
            </a:r>
            <a:r>
              <a:rPr lang="en-US" sz="2000" dirty="0"/>
              <a:t>='red')</a:t>
            </a:r>
            <a:br>
              <a:rPr lang="en-US" sz="2000" dirty="0"/>
            </a:br>
            <a:r>
              <a:rPr lang="en-US" sz="2000" b="1" dirty="0"/>
              <a:t>points</a:t>
            </a:r>
            <a:r>
              <a:rPr lang="en-US" sz="2000" dirty="0"/>
              <a:t>(</a:t>
            </a:r>
            <a:r>
              <a:rPr lang="en-US" sz="2000" dirty="0" err="1"/>
              <a:t>predtime,predvalues,col</a:t>
            </a:r>
            <a:r>
              <a:rPr lang="en-US" sz="2000" dirty="0"/>
              <a:t>='red')</a:t>
            </a:r>
            <a:br>
              <a:rPr lang="en-US" sz="2000" dirty="0"/>
            </a:br>
            <a:r>
              <a:rPr lang="en-US" sz="2000" b="1" dirty="0"/>
              <a:t>lines</a:t>
            </a:r>
            <a:r>
              <a:rPr lang="en-US" sz="2000" dirty="0"/>
              <a:t>(</a:t>
            </a:r>
            <a:r>
              <a:rPr lang="en-US" sz="2000" dirty="0" err="1"/>
              <a:t>predtime,predupperse,col</a:t>
            </a:r>
            <a:r>
              <a:rPr lang="en-US" sz="2000" dirty="0"/>
              <a:t>='blue')</a:t>
            </a:r>
            <a:br>
              <a:rPr lang="en-US" sz="2000" dirty="0"/>
            </a:br>
            <a:r>
              <a:rPr lang="en-US" sz="2000" b="1" dirty="0"/>
              <a:t>lines</a:t>
            </a:r>
            <a:r>
              <a:rPr lang="en-US" sz="2000" dirty="0"/>
              <a:t>(</a:t>
            </a:r>
            <a:r>
              <a:rPr lang="en-US" sz="2000" dirty="0" err="1"/>
              <a:t>predtime,predlwrse,col</a:t>
            </a:r>
            <a:r>
              <a:rPr lang="en-US" sz="2000" dirty="0"/>
              <a:t>='blue')</a:t>
            </a:r>
          </a:p>
        </p:txBody>
      </p:sp>
    </p:spTree>
    <p:extLst>
      <p:ext uri="{BB962C8B-B14F-4D97-AF65-F5344CB8AC3E}">
        <p14:creationId xmlns:p14="http://schemas.microsoft.com/office/powerpoint/2010/main" val="2356382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 model?</a:t>
            </a:r>
            <a:endParaRPr lang="en-US" dirty="0"/>
          </a:p>
        </p:txBody>
      </p:sp>
      <p:sp>
        <p:nvSpPr>
          <p:cNvPr id="3" name="Content Placeholder 2"/>
          <p:cNvSpPr>
            <a:spLocks noGrp="1"/>
          </p:cNvSpPr>
          <p:nvPr>
            <p:ph idx="1"/>
          </p:nvPr>
        </p:nvSpPr>
        <p:spPr>
          <a:xfrm>
            <a:off x="457200" y="2286000"/>
            <a:ext cx="8229600" cy="3840163"/>
          </a:xfrm>
        </p:spPr>
        <p:txBody>
          <a:bodyPr/>
          <a:lstStyle/>
          <a:p>
            <a:pPr marL="0" indent="0">
              <a:buNone/>
            </a:pPr>
            <a:r>
              <a:rPr lang="en-US" dirty="0" smtClean="0"/>
              <a:t>Based on the residual analysis, what model we should try? </a:t>
            </a:r>
            <a:endParaRPr lang="en-US" dirty="0"/>
          </a:p>
        </p:txBody>
      </p:sp>
    </p:spTree>
    <p:extLst>
      <p:ext uri="{BB962C8B-B14F-4D97-AF65-F5344CB8AC3E}">
        <p14:creationId xmlns:p14="http://schemas.microsoft.com/office/powerpoint/2010/main" val="19517547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smtClean="0"/>
              <a:t>Model with quadratic term </a:t>
            </a:r>
            <a:endParaRPr lang="en-US" sz="4000" dirty="0"/>
          </a:p>
        </p:txBody>
      </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13" t="41304" r="61907" b="10035"/>
          <a:stretch/>
        </p:blipFill>
        <p:spPr bwMode="auto">
          <a:xfrm>
            <a:off x="1066801" y="1219199"/>
            <a:ext cx="7543799" cy="5521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SMARTInkShape-Group539"/>
          <p:cNvGrpSpPr/>
          <p:nvPr/>
        </p:nvGrpSpPr>
        <p:grpSpPr>
          <a:xfrm>
            <a:off x="4338314" y="1080920"/>
            <a:ext cx="1256179" cy="547765"/>
            <a:chOff x="4338314" y="1080920"/>
            <a:chExt cx="1256179" cy="547765"/>
          </a:xfrm>
        </p:grpSpPr>
        <p:sp>
          <p:nvSpPr>
            <p:cNvPr id="3" name="SMARTInkShape-2847"/>
            <p:cNvSpPr/>
            <p:nvPr>
              <p:custDataLst>
                <p:tags r:id="rId1"/>
              </p:custDataLst>
            </p:nvPr>
          </p:nvSpPr>
          <p:spPr>
            <a:xfrm>
              <a:off x="4338314" y="1080920"/>
              <a:ext cx="1256179" cy="547765"/>
            </a:xfrm>
            <a:custGeom>
              <a:avLst/>
              <a:gdLst/>
              <a:ahLst/>
              <a:cxnLst/>
              <a:rect l="0" t="0" r="0" b="0"/>
              <a:pathLst>
                <a:path w="1256179" h="547765">
                  <a:moveTo>
                    <a:pt x="73009" y="482032"/>
                  </a:moveTo>
                  <a:lnTo>
                    <a:pt x="73009" y="482032"/>
                  </a:lnTo>
                  <a:lnTo>
                    <a:pt x="65706" y="482032"/>
                  </a:lnTo>
                  <a:lnTo>
                    <a:pt x="71994" y="482032"/>
                  </a:lnTo>
                  <a:lnTo>
                    <a:pt x="72332" y="482844"/>
                  </a:lnTo>
                  <a:lnTo>
                    <a:pt x="72920" y="488320"/>
                  </a:lnTo>
                  <a:lnTo>
                    <a:pt x="75133" y="488884"/>
                  </a:lnTo>
                  <a:lnTo>
                    <a:pt x="76859" y="489035"/>
                  </a:lnTo>
                  <a:lnTo>
                    <a:pt x="78010" y="489947"/>
                  </a:lnTo>
                  <a:lnTo>
                    <a:pt x="79289" y="493124"/>
                  </a:lnTo>
                  <a:lnTo>
                    <a:pt x="80441" y="494295"/>
                  </a:lnTo>
                  <a:lnTo>
                    <a:pt x="86510" y="496330"/>
                  </a:lnTo>
                  <a:lnTo>
                    <a:pt x="121704" y="496639"/>
                  </a:lnTo>
                  <a:lnTo>
                    <a:pt x="155511" y="496639"/>
                  </a:lnTo>
                  <a:lnTo>
                    <a:pt x="185757" y="495828"/>
                  </a:lnTo>
                  <a:lnTo>
                    <a:pt x="214277" y="490012"/>
                  </a:lnTo>
                  <a:lnTo>
                    <a:pt x="248297" y="489375"/>
                  </a:lnTo>
                  <a:lnTo>
                    <a:pt x="258033" y="488542"/>
                  </a:lnTo>
                  <a:lnTo>
                    <a:pt x="287245" y="482710"/>
                  </a:lnTo>
                  <a:lnTo>
                    <a:pt x="321478" y="481280"/>
                  </a:lnTo>
                  <a:lnTo>
                    <a:pt x="357795" y="475411"/>
                  </a:lnTo>
                  <a:lnTo>
                    <a:pt x="394296" y="474788"/>
                  </a:lnTo>
                  <a:lnTo>
                    <a:pt x="424691" y="474736"/>
                  </a:lnTo>
                  <a:lnTo>
                    <a:pt x="460242" y="472566"/>
                  </a:lnTo>
                  <a:lnTo>
                    <a:pt x="491613" y="468102"/>
                  </a:lnTo>
                  <a:lnTo>
                    <a:pt x="526130" y="467514"/>
                  </a:lnTo>
                  <a:lnTo>
                    <a:pt x="556603" y="467437"/>
                  </a:lnTo>
                  <a:lnTo>
                    <a:pt x="569531" y="466619"/>
                  </a:lnTo>
                  <a:lnTo>
                    <a:pt x="599968" y="461137"/>
                  </a:lnTo>
                  <a:lnTo>
                    <a:pt x="629744" y="460255"/>
                  </a:lnTo>
                  <a:lnTo>
                    <a:pt x="664813" y="460139"/>
                  </a:lnTo>
                  <a:lnTo>
                    <a:pt x="701140" y="460124"/>
                  </a:lnTo>
                  <a:lnTo>
                    <a:pt x="737633" y="460122"/>
                  </a:lnTo>
                  <a:lnTo>
                    <a:pt x="770721" y="460122"/>
                  </a:lnTo>
                  <a:lnTo>
                    <a:pt x="801872" y="460122"/>
                  </a:lnTo>
                  <a:lnTo>
                    <a:pt x="833501" y="460122"/>
                  </a:lnTo>
                  <a:lnTo>
                    <a:pt x="869213" y="460122"/>
                  </a:lnTo>
                  <a:lnTo>
                    <a:pt x="900607" y="460122"/>
                  </a:lnTo>
                  <a:lnTo>
                    <a:pt x="935126" y="460122"/>
                  </a:lnTo>
                  <a:lnTo>
                    <a:pt x="971381" y="465902"/>
                  </a:lnTo>
                  <a:lnTo>
                    <a:pt x="1007864" y="467224"/>
                  </a:lnTo>
                  <a:lnTo>
                    <a:pt x="1044377" y="467399"/>
                  </a:lnTo>
                  <a:lnTo>
                    <a:pt x="1080894" y="467422"/>
                  </a:lnTo>
                  <a:lnTo>
                    <a:pt x="1111580" y="468236"/>
                  </a:lnTo>
                  <a:lnTo>
                    <a:pt x="1146569" y="474277"/>
                  </a:lnTo>
                  <a:lnTo>
                    <a:pt x="1180705" y="474702"/>
                  </a:lnTo>
                  <a:lnTo>
                    <a:pt x="1199372" y="475535"/>
                  </a:lnTo>
                  <a:lnTo>
                    <a:pt x="1214364" y="481016"/>
                  </a:lnTo>
                  <a:lnTo>
                    <a:pt x="1247431" y="482030"/>
                  </a:lnTo>
                  <a:lnTo>
                    <a:pt x="1256178" y="489336"/>
                  </a:lnTo>
                  <a:lnTo>
                    <a:pt x="1256178" y="452903"/>
                  </a:lnTo>
                  <a:lnTo>
                    <a:pt x="1256178" y="418674"/>
                  </a:lnTo>
                  <a:lnTo>
                    <a:pt x="1256178" y="406554"/>
                  </a:lnTo>
                  <a:lnTo>
                    <a:pt x="1255367" y="404934"/>
                  </a:lnTo>
                  <a:lnTo>
                    <a:pt x="1254014" y="403854"/>
                  </a:lnTo>
                  <a:lnTo>
                    <a:pt x="1252301" y="403134"/>
                  </a:lnTo>
                  <a:lnTo>
                    <a:pt x="1251159" y="401842"/>
                  </a:lnTo>
                  <a:lnTo>
                    <a:pt x="1249890" y="398243"/>
                  </a:lnTo>
                  <a:lnTo>
                    <a:pt x="1248877" y="362739"/>
                  </a:lnTo>
                  <a:lnTo>
                    <a:pt x="1248874" y="326224"/>
                  </a:lnTo>
                  <a:lnTo>
                    <a:pt x="1241705" y="292274"/>
                  </a:lnTo>
                  <a:lnTo>
                    <a:pt x="1241572" y="256075"/>
                  </a:lnTo>
                  <a:lnTo>
                    <a:pt x="1241571" y="219560"/>
                  </a:lnTo>
                  <a:lnTo>
                    <a:pt x="1241571" y="184114"/>
                  </a:lnTo>
                  <a:lnTo>
                    <a:pt x="1241571" y="173151"/>
                  </a:lnTo>
                  <a:lnTo>
                    <a:pt x="1239407" y="168115"/>
                  </a:lnTo>
                  <a:lnTo>
                    <a:pt x="1236552" y="163172"/>
                  </a:lnTo>
                  <a:lnTo>
                    <a:pt x="1234719" y="153386"/>
                  </a:lnTo>
                  <a:lnTo>
                    <a:pt x="1234268" y="116989"/>
                  </a:lnTo>
                  <a:lnTo>
                    <a:pt x="1234268" y="110692"/>
                  </a:lnTo>
                  <a:lnTo>
                    <a:pt x="1220702" y="95990"/>
                  </a:lnTo>
                  <a:lnTo>
                    <a:pt x="1216092" y="95255"/>
                  </a:lnTo>
                  <a:lnTo>
                    <a:pt x="1209586" y="95037"/>
                  </a:lnTo>
                  <a:lnTo>
                    <a:pt x="1204904" y="92823"/>
                  </a:lnTo>
                  <a:lnTo>
                    <a:pt x="1202519" y="91096"/>
                  </a:lnTo>
                  <a:lnTo>
                    <a:pt x="1191409" y="88666"/>
                  </a:lnTo>
                  <a:lnTo>
                    <a:pt x="1178134" y="87033"/>
                  </a:lnTo>
                  <a:lnTo>
                    <a:pt x="1160724" y="81902"/>
                  </a:lnTo>
                  <a:lnTo>
                    <a:pt x="1129810" y="78312"/>
                  </a:lnTo>
                  <a:lnTo>
                    <a:pt x="1093784" y="71334"/>
                  </a:lnTo>
                  <a:lnTo>
                    <a:pt x="1059474" y="64060"/>
                  </a:lnTo>
                  <a:lnTo>
                    <a:pt x="1048651" y="60931"/>
                  </a:lnTo>
                  <a:lnTo>
                    <a:pt x="1014763" y="54881"/>
                  </a:lnTo>
                  <a:lnTo>
                    <a:pt x="980756" y="49455"/>
                  </a:lnTo>
                  <a:lnTo>
                    <a:pt x="960335" y="45491"/>
                  </a:lnTo>
                  <a:lnTo>
                    <a:pt x="938054" y="42152"/>
                  </a:lnTo>
                  <a:lnTo>
                    <a:pt x="916845" y="38187"/>
                  </a:lnTo>
                  <a:lnTo>
                    <a:pt x="884476" y="32970"/>
                  </a:lnTo>
                  <a:lnTo>
                    <a:pt x="854638" y="29145"/>
                  </a:lnTo>
                  <a:lnTo>
                    <a:pt x="825301" y="23580"/>
                  </a:lnTo>
                  <a:lnTo>
                    <a:pt x="792185" y="18363"/>
                  </a:lnTo>
                  <a:lnTo>
                    <a:pt x="763982" y="15720"/>
                  </a:lnTo>
                  <a:lnTo>
                    <a:pt x="731203" y="14015"/>
                  </a:lnTo>
                  <a:lnTo>
                    <a:pt x="699120" y="8870"/>
                  </a:lnTo>
                  <a:lnTo>
                    <a:pt x="671307" y="7768"/>
                  </a:lnTo>
                  <a:lnTo>
                    <a:pt x="636706" y="7395"/>
                  </a:lnTo>
                  <a:lnTo>
                    <a:pt x="601408" y="6510"/>
                  </a:lnTo>
                  <a:lnTo>
                    <a:pt x="570150" y="1527"/>
                  </a:lnTo>
                  <a:lnTo>
                    <a:pt x="540533" y="302"/>
                  </a:lnTo>
                  <a:lnTo>
                    <a:pt x="506220" y="60"/>
                  </a:lnTo>
                  <a:lnTo>
                    <a:pt x="475157" y="12"/>
                  </a:lnTo>
                  <a:lnTo>
                    <a:pt x="441700" y="2"/>
                  </a:lnTo>
                  <a:lnTo>
                    <a:pt x="409665" y="0"/>
                  </a:lnTo>
                  <a:lnTo>
                    <a:pt x="377730" y="0"/>
                  </a:lnTo>
                  <a:lnTo>
                    <a:pt x="341650" y="0"/>
                  </a:lnTo>
                  <a:lnTo>
                    <a:pt x="313711" y="2164"/>
                  </a:lnTo>
                  <a:lnTo>
                    <a:pt x="278277" y="6627"/>
                  </a:lnTo>
                  <a:lnTo>
                    <a:pt x="246140" y="7244"/>
                  </a:lnTo>
                  <a:lnTo>
                    <a:pt x="211792" y="7300"/>
                  </a:lnTo>
                  <a:lnTo>
                    <a:pt x="179451" y="7303"/>
                  </a:lnTo>
                  <a:lnTo>
                    <a:pt x="143726" y="8115"/>
                  </a:lnTo>
                  <a:lnTo>
                    <a:pt x="129777" y="13084"/>
                  </a:lnTo>
                  <a:lnTo>
                    <a:pt x="97419" y="15401"/>
                  </a:lnTo>
                  <a:lnTo>
                    <a:pt x="89067" y="20893"/>
                  </a:lnTo>
                  <a:lnTo>
                    <a:pt x="82072" y="21710"/>
                  </a:lnTo>
                  <a:lnTo>
                    <a:pt x="70485" y="21884"/>
                  </a:lnTo>
                  <a:lnTo>
                    <a:pt x="65665" y="24063"/>
                  </a:lnTo>
                  <a:lnTo>
                    <a:pt x="60819" y="26925"/>
                  </a:lnTo>
                  <a:lnTo>
                    <a:pt x="51094" y="28762"/>
                  </a:lnTo>
                  <a:lnTo>
                    <a:pt x="48661" y="28913"/>
                  </a:lnTo>
                  <a:lnTo>
                    <a:pt x="43794" y="31244"/>
                  </a:lnTo>
                  <a:lnTo>
                    <a:pt x="38925" y="34174"/>
                  </a:lnTo>
                  <a:lnTo>
                    <a:pt x="30630" y="36209"/>
                  </a:lnTo>
                  <a:lnTo>
                    <a:pt x="21893" y="36517"/>
                  </a:lnTo>
                  <a:lnTo>
                    <a:pt x="21887" y="40395"/>
                  </a:lnTo>
                  <a:lnTo>
                    <a:pt x="21074" y="41537"/>
                  </a:lnTo>
                  <a:lnTo>
                    <a:pt x="19722" y="42298"/>
                  </a:lnTo>
                  <a:lnTo>
                    <a:pt x="14882" y="43732"/>
                  </a:lnTo>
                  <a:lnTo>
                    <a:pt x="14670" y="47672"/>
                  </a:lnTo>
                  <a:lnTo>
                    <a:pt x="13828" y="48823"/>
                  </a:lnTo>
                  <a:lnTo>
                    <a:pt x="10730" y="50102"/>
                  </a:lnTo>
                  <a:lnTo>
                    <a:pt x="9579" y="51254"/>
                  </a:lnTo>
                  <a:lnTo>
                    <a:pt x="7580" y="57323"/>
                  </a:lnTo>
                  <a:lnTo>
                    <a:pt x="7285" y="69279"/>
                  </a:lnTo>
                  <a:lnTo>
                    <a:pt x="6471" y="70531"/>
                  </a:lnTo>
                  <a:lnTo>
                    <a:pt x="5117" y="71366"/>
                  </a:lnTo>
                  <a:lnTo>
                    <a:pt x="3402" y="71922"/>
                  </a:lnTo>
                  <a:lnTo>
                    <a:pt x="2259" y="73105"/>
                  </a:lnTo>
                  <a:lnTo>
                    <a:pt x="989" y="76583"/>
                  </a:lnTo>
                  <a:lnTo>
                    <a:pt x="0" y="91121"/>
                  </a:lnTo>
                  <a:lnTo>
                    <a:pt x="2149" y="95410"/>
                  </a:lnTo>
                  <a:lnTo>
                    <a:pt x="4998" y="100021"/>
                  </a:lnTo>
                  <a:lnTo>
                    <a:pt x="6827" y="109594"/>
                  </a:lnTo>
                  <a:lnTo>
                    <a:pt x="7272" y="144247"/>
                  </a:lnTo>
                  <a:lnTo>
                    <a:pt x="8088" y="165664"/>
                  </a:lnTo>
                  <a:lnTo>
                    <a:pt x="13565" y="183916"/>
                  </a:lnTo>
                  <a:lnTo>
                    <a:pt x="14554" y="217784"/>
                  </a:lnTo>
                  <a:lnTo>
                    <a:pt x="15387" y="236367"/>
                  </a:lnTo>
                  <a:lnTo>
                    <a:pt x="25460" y="268819"/>
                  </a:lnTo>
                  <a:lnTo>
                    <a:pt x="28697" y="292276"/>
                  </a:lnTo>
                  <a:lnTo>
                    <a:pt x="29781" y="301127"/>
                  </a:lnTo>
                  <a:lnTo>
                    <a:pt x="34925" y="315586"/>
                  </a:lnTo>
                  <a:lnTo>
                    <a:pt x="38517" y="343400"/>
                  </a:lnTo>
                  <a:lnTo>
                    <a:pt x="42231" y="357912"/>
                  </a:lnTo>
                  <a:lnTo>
                    <a:pt x="44545" y="391807"/>
                  </a:lnTo>
                  <a:lnTo>
                    <a:pt x="50075" y="414167"/>
                  </a:lnTo>
                  <a:lnTo>
                    <a:pt x="51892" y="449627"/>
                  </a:lnTo>
                  <a:lnTo>
                    <a:pt x="56875" y="459972"/>
                  </a:lnTo>
                  <a:lnTo>
                    <a:pt x="58394" y="491769"/>
                  </a:lnTo>
                  <a:lnTo>
                    <a:pt x="59208" y="493392"/>
                  </a:lnTo>
                  <a:lnTo>
                    <a:pt x="60562" y="494475"/>
                  </a:lnTo>
                  <a:lnTo>
                    <a:pt x="62276" y="495196"/>
                  </a:lnTo>
                  <a:lnTo>
                    <a:pt x="63419" y="496489"/>
                  </a:lnTo>
                  <a:lnTo>
                    <a:pt x="65404" y="502801"/>
                  </a:lnTo>
                  <a:lnTo>
                    <a:pt x="65616" y="507481"/>
                  </a:lnTo>
                  <a:lnTo>
                    <a:pt x="66457" y="508736"/>
                  </a:lnTo>
                  <a:lnTo>
                    <a:pt x="67829" y="509573"/>
                  </a:lnTo>
                  <a:lnTo>
                    <a:pt x="71986" y="510916"/>
                  </a:lnTo>
                  <a:lnTo>
                    <a:pt x="78637" y="516200"/>
                  </a:lnTo>
                  <a:lnTo>
                    <a:pt x="85406" y="518665"/>
                  </a:lnTo>
                  <a:lnTo>
                    <a:pt x="92552" y="523363"/>
                  </a:lnTo>
                  <a:lnTo>
                    <a:pt x="97383" y="524746"/>
                  </a:lnTo>
                  <a:lnTo>
                    <a:pt x="117136" y="526446"/>
                  </a:lnTo>
                  <a:lnTo>
                    <a:pt x="134863" y="531591"/>
                  </a:lnTo>
                  <a:lnTo>
                    <a:pt x="169778" y="533019"/>
                  </a:lnTo>
                  <a:lnTo>
                    <a:pt x="190406" y="535280"/>
                  </a:lnTo>
                  <a:lnTo>
                    <a:pt x="225642" y="540589"/>
                  </a:lnTo>
                  <a:lnTo>
                    <a:pt x="261149" y="547027"/>
                  </a:lnTo>
                  <a:lnTo>
                    <a:pt x="277507" y="54776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MARTInkShape-2848"/>
            <p:cNvSpPr/>
            <p:nvPr>
              <p:custDataLst>
                <p:tags r:id="rId2"/>
              </p:custDataLst>
            </p:nvPr>
          </p:nvSpPr>
          <p:spPr>
            <a:xfrm>
              <a:off x="4352895" y="1219779"/>
              <a:ext cx="248320" cy="335773"/>
            </a:xfrm>
            <a:custGeom>
              <a:avLst/>
              <a:gdLst/>
              <a:ahLst/>
              <a:cxnLst/>
              <a:rect l="0" t="0" r="0" b="0"/>
              <a:pathLst>
                <a:path w="248320" h="335773">
                  <a:moveTo>
                    <a:pt x="197194" y="255531"/>
                  </a:moveTo>
                  <a:lnTo>
                    <a:pt x="197194" y="255531"/>
                  </a:lnTo>
                  <a:lnTo>
                    <a:pt x="197194" y="221241"/>
                  </a:lnTo>
                  <a:lnTo>
                    <a:pt x="197194" y="184930"/>
                  </a:lnTo>
                  <a:lnTo>
                    <a:pt x="197194" y="180061"/>
                  </a:lnTo>
                  <a:lnTo>
                    <a:pt x="195031" y="175192"/>
                  </a:lnTo>
                  <a:lnTo>
                    <a:pt x="192175" y="170323"/>
                  </a:lnTo>
                  <a:lnTo>
                    <a:pt x="190568" y="162208"/>
                  </a:lnTo>
                  <a:lnTo>
                    <a:pt x="189980" y="144559"/>
                  </a:lnTo>
                  <a:lnTo>
                    <a:pt x="187767" y="139126"/>
                  </a:lnTo>
                  <a:lnTo>
                    <a:pt x="184889" y="134006"/>
                  </a:lnTo>
                  <a:lnTo>
                    <a:pt x="183042" y="124107"/>
                  </a:lnTo>
                  <a:lnTo>
                    <a:pt x="181836" y="111089"/>
                  </a:lnTo>
                  <a:lnTo>
                    <a:pt x="173574" y="88001"/>
                  </a:lnTo>
                  <a:lnTo>
                    <a:pt x="170467" y="82882"/>
                  </a:lnTo>
                  <a:lnTo>
                    <a:pt x="167905" y="75437"/>
                  </a:lnTo>
                  <a:lnTo>
                    <a:pt x="163179" y="68092"/>
                  </a:lnTo>
                  <a:lnTo>
                    <a:pt x="160607" y="60776"/>
                  </a:lnTo>
                  <a:lnTo>
                    <a:pt x="155877" y="53469"/>
                  </a:lnTo>
                  <a:lnTo>
                    <a:pt x="153304" y="46164"/>
                  </a:lnTo>
                  <a:lnTo>
                    <a:pt x="148574" y="38860"/>
                  </a:lnTo>
                  <a:lnTo>
                    <a:pt x="146812" y="31557"/>
                  </a:lnTo>
                  <a:lnTo>
                    <a:pt x="146399" y="26687"/>
                  </a:lnTo>
                  <a:lnTo>
                    <a:pt x="145478" y="25064"/>
                  </a:lnTo>
                  <a:lnTo>
                    <a:pt x="144052" y="23982"/>
                  </a:lnTo>
                  <a:lnTo>
                    <a:pt x="140304" y="21969"/>
                  </a:lnTo>
                  <a:lnTo>
                    <a:pt x="125567" y="8565"/>
                  </a:lnTo>
                  <a:lnTo>
                    <a:pt x="122621" y="7813"/>
                  </a:lnTo>
                  <a:lnTo>
                    <a:pt x="120699" y="7613"/>
                  </a:lnTo>
                  <a:lnTo>
                    <a:pt x="119418" y="6667"/>
                  </a:lnTo>
                  <a:lnTo>
                    <a:pt x="117995" y="3453"/>
                  </a:lnTo>
                  <a:lnTo>
                    <a:pt x="116803" y="2271"/>
                  </a:lnTo>
                  <a:lnTo>
                    <a:pt x="113316" y="958"/>
                  </a:lnTo>
                  <a:lnTo>
                    <a:pt x="99717" y="0"/>
                  </a:lnTo>
                  <a:lnTo>
                    <a:pt x="98127" y="781"/>
                  </a:lnTo>
                  <a:lnTo>
                    <a:pt x="97066" y="2113"/>
                  </a:lnTo>
                  <a:lnTo>
                    <a:pt x="96359" y="3812"/>
                  </a:lnTo>
                  <a:lnTo>
                    <a:pt x="95077" y="4945"/>
                  </a:lnTo>
                  <a:lnTo>
                    <a:pt x="91487" y="6204"/>
                  </a:lnTo>
                  <a:lnTo>
                    <a:pt x="82571" y="7824"/>
                  </a:lnTo>
                  <a:lnTo>
                    <a:pt x="75410" y="12172"/>
                  </a:lnTo>
                  <a:lnTo>
                    <a:pt x="68148" y="14632"/>
                  </a:lnTo>
                  <a:lnTo>
                    <a:pt x="55991" y="24589"/>
                  </a:lnTo>
                  <a:lnTo>
                    <a:pt x="53287" y="29271"/>
                  </a:lnTo>
                  <a:lnTo>
                    <a:pt x="51274" y="34057"/>
                  </a:lnTo>
                  <a:lnTo>
                    <a:pt x="38547" y="51036"/>
                  </a:lnTo>
                  <a:lnTo>
                    <a:pt x="36608" y="55903"/>
                  </a:lnTo>
                  <a:lnTo>
                    <a:pt x="31765" y="63205"/>
                  </a:lnTo>
                  <a:lnTo>
                    <a:pt x="29158" y="70509"/>
                  </a:lnTo>
                  <a:lnTo>
                    <a:pt x="24418" y="77812"/>
                  </a:lnTo>
                  <a:lnTo>
                    <a:pt x="12937" y="111173"/>
                  </a:lnTo>
                  <a:lnTo>
                    <a:pt x="9807" y="119960"/>
                  </a:lnTo>
                  <a:lnTo>
                    <a:pt x="2349" y="155601"/>
                  </a:lnTo>
                  <a:lnTo>
                    <a:pt x="91" y="181404"/>
                  </a:lnTo>
                  <a:lnTo>
                    <a:pt x="1" y="216652"/>
                  </a:lnTo>
                  <a:lnTo>
                    <a:pt x="0" y="234942"/>
                  </a:lnTo>
                  <a:lnTo>
                    <a:pt x="2164" y="240429"/>
                  </a:lnTo>
                  <a:lnTo>
                    <a:pt x="5019" y="245573"/>
                  </a:lnTo>
                  <a:lnTo>
                    <a:pt x="6852" y="255488"/>
                  </a:lnTo>
                  <a:lnTo>
                    <a:pt x="7002" y="257936"/>
                  </a:lnTo>
                  <a:lnTo>
                    <a:pt x="9333" y="262821"/>
                  </a:lnTo>
                  <a:lnTo>
                    <a:pt x="39256" y="294784"/>
                  </a:lnTo>
                  <a:lnTo>
                    <a:pt x="43956" y="297322"/>
                  </a:lnTo>
                  <a:lnTo>
                    <a:pt x="48750" y="299261"/>
                  </a:lnTo>
                  <a:lnTo>
                    <a:pt x="65735" y="311932"/>
                  </a:lnTo>
                  <a:lnTo>
                    <a:pt x="68168" y="312608"/>
                  </a:lnTo>
                  <a:lnTo>
                    <a:pt x="69790" y="313870"/>
                  </a:lnTo>
                  <a:lnTo>
                    <a:pt x="72885" y="318711"/>
                  </a:lnTo>
                  <a:lnTo>
                    <a:pt x="93556" y="326894"/>
                  </a:lnTo>
                  <a:lnTo>
                    <a:pt x="99197" y="328634"/>
                  </a:lnTo>
                  <a:lnTo>
                    <a:pt x="109430" y="334200"/>
                  </a:lnTo>
                  <a:lnTo>
                    <a:pt x="130464" y="335772"/>
                  </a:lnTo>
                  <a:lnTo>
                    <a:pt x="137241" y="333662"/>
                  </a:lnTo>
                  <a:lnTo>
                    <a:pt x="144326" y="329573"/>
                  </a:lnTo>
                  <a:lnTo>
                    <a:pt x="172227" y="321145"/>
                  </a:lnTo>
                  <a:lnTo>
                    <a:pt x="182465" y="315619"/>
                  </a:lnTo>
                  <a:lnTo>
                    <a:pt x="184940" y="315065"/>
                  </a:lnTo>
                  <a:lnTo>
                    <a:pt x="192301" y="310410"/>
                  </a:lnTo>
                  <a:lnTo>
                    <a:pt x="215417" y="292005"/>
                  </a:lnTo>
                  <a:lnTo>
                    <a:pt x="220176" y="284732"/>
                  </a:lnTo>
                  <a:lnTo>
                    <a:pt x="230607" y="272571"/>
                  </a:lnTo>
                  <a:lnTo>
                    <a:pt x="235263" y="262834"/>
                  </a:lnTo>
                  <a:lnTo>
                    <a:pt x="238459" y="257965"/>
                  </a:lnTo>
                  <a:lnTo>
                    <a:pt x="240258" y="250662"/>
                  </a:lnTo>
                  <a:lnTo>
                    <a:pt x="241602" y="242547"/>
                  </a:lnTo>
                  <a:lnTo>
                    <a:pt x="247274" y="224898"/>
                  </a:lnTo>
                  <a:lnTo>
                    <a:pt x="248301" y="192117"/>
                  </a:lnTo>
                  <a:lnTo>
                    <a:pt x="248319" y="158248"/>
                  </a:lnTo>
                  <a:lnTo>
                    <a:pt x="240404" y="126704"/>
                  </a:lnTo>
                  <a:lnTo>
                    <a:pt x="235275" y="116804"/>
                  </a:lnTo>
                  <a:lnTo>
                    <a:pt x="234754" y="114356"/>
                  </a:lnTo>
                  <a:lnTo>
                    <a:pt x="227515" y="103602"/>
                  </a:lnTo>
                  <a:lnTo>
                    <a:pt x="220217" y="95996"/>
                  </a:lnTo>
                  <a:lnTo>
                    <a:pt x="219434" y="91315"/>
                  </a:lnTo>
                  <a:lnTo>
                    <a:pt x="218513" y="90060"/>
                  </a:lnTo>
                  <a:lnTo>
                    <a:pt x="212846" y="87881"/>
                  </a:lnTo>
                  <a:lnTo>
                    <a:pt x="197194" y="8755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89835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a:xfrm>
            <a:off x="685800" y="1752600"/>
            <a:ext cx="8001000" cy="4373563"/>
          </a:xfrm>
        </p:spPr>
        <p:txBody>
          <a:bodyPr/>
          <a:lstStyle/>
          <a:p>
            <a:pPr marL="0" indent="0">
              <a:buNone/>
            </a:pPr>
            <a:r>
              <a:rPr lang="en-US" dirty="0" smtClean="0"/>
              <a:t>2. When the errors are positively </a:t>
            </a:r>
            <a:r>
              <a:rPr lang="en-US" dirty="0" err="1" smtClean="0"/>
              <a:t>autocorrelated</a:t>
            </a:r>
            <a:r>
              <a:rPr lang="en-US" dirty="0" smtClean="0"/>
              <a:t>, the residual mean square may seriously underestimate the error variance </a:t>
            </a:r>
            <a:r>
              <a:rPr lang="el-GR" dirty="0" smtClean="0"/>
              <a:t>σ</a:t>
            </a:r>
            <a:r>
              <a:rPr lang="en-US" baseline="30000" dirty="0" smtClean="0"/>
              <a:t>2</a:t>
            </a:r>
            <a:r>
              <a:rPr lang="en-US" dirty="0" smtClean="0"/>
              <a:t>.</a:t>
            </a:r>
          </a:p>
          <a:p>
            <a:pPr marL="0" indent="0">
              <a:buNone/>
            </a:pPr>
            <a:endParaRPr lang="en-US" dirty="0"/>
          </a:p>
          <a:p>
            <a:pPr marL="0" indent="0">
              <a:buNone/>
            </a:pPr>
            <a:r>
              <a:rPr lang="en-US" dirty="0" smtClean="0"/>
              <a:t>3. The confidence intervals, prediction intervals, and tests of hypotheses based on the t and F distributions are no longer exact procedures. </a:t>
            </a:r>
            <a:endParaRPr lang="en-US" dirty="0"/>
          </a:p>
        </p:txBody>
      </p:sp>
      <p:sp>
        <p:nvSpPr>
          <p:cNvPr id="4" name="Slide Number Placeholder 3"/>
          <p:cNvSpPr>
            <a:spLocks noGrp="1"/>
          </p:cNvSpPr>
          <p:nvPr>
            <p:ph type="sldNum" sz="quarter" idx="12"/>
          </p:nvPr>
        </p:nvSpPr>
        <p:spPr/>
        <p:txBody>
          <a:bodyPr/>
          <a:lstStyle/>
          <a:p>
            <a:fld id="{F0A4D2B7-4371-4D9C-AC55-85F7836C09C5}" type="slidenum">
              <a:rPr lang="en-US" smtClean="0"/>
              <a:pPr/>
              <a:t>5</a:t>
            </a:fld>
            <a:endParaRPr lang="en-US"/>
          </a:p>
        </p:txBody>
      </p:sp>
    </p:spTree>
    <p:extLst>
      <p:ext uri="{BB962C8B-B14F-4D97-AF65-F5344CB8AC3E}">
        <p14:creationId xmlns:p14="http://schemas.microsoft.com/office/powerpoint/2010/main" val="35141963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analysis</a:t>
            </a:r>
            <a:endParaRPr lang="en-US" dirty="0"/>
          </a:p>
        </p:txBody>
      </p:sp>
      <p:sp>
        <p:nvSpPr>
          <p:cNvPr id="3" name="Content Placeholder 2"/>
          <p:cNvSpPr>
            <a:spLocks noGrp="1"/>
          </p:cNvSpPr>
          <p:nvPr>
            <p:ph idx="1"/>
          </p:nvPr>
        </p:nvSpPr>
        <p:spPr/>
        <p:txBody>
          <a:bodyPr/>
          <a:lstStyle/>
          <a:p>
            <a:pPr marL="0" indent="0">
              <a:buNone/>
            </a:pPr>
            <a:r>
              <a:rPr lang="en-US" b="1" dirty="0"/>
              <a:t>plot</a:t>
            </a:r>
            <a:r>
              <a:rPr lang="en-US" dirty="0"/>
              <a:t>(jnjreg2)</a:t>
            </a:r>
          </a:p>
          <a:p>
            <a:pPr marL="0" indent="0">
              <a:buNone/>
            </a:pP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23622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98551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analysis</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28788"/>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11009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analysis</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28788"/>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00091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analysis</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28788"/>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31207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analysis</a:t>
            </a:r>
            <a:endParaRPr lang="en-US" dirty="0"/>
          </a:p>
        </p:txBody>
      </p:sp>
      <p:sp>
        <p:nvSpPr>
          <p:cNvPr id="3" name="Content Placeholder 2"/>
          <p:cNvSpPr>
            <a:spLocks noGrp="1"/>
          </p:cNvSpPr>
          <p:nvPr>
            <p:ph idx="1"/>
          </p:nvPr>
        </p:nvSpPr>
        <p:spPr>
          <a:xfrm>
            <a:off x="457200" y="1524000"/>
            <a:ext cx="8229600" cy="4602163"/>
          </a:xfrm>
        </p:spPr>
        <p:txBody>
          <a:bodyPr>
            <a:normAutofit/>
          </a:bodyPr>
          <a:lstStyle/>
          <a:p>
            <a:pPr marL="0" indent="0">
              <a:buNone/>
            </a:pPr>
            <a:r>
              <a:rPr lang="en-US" sz="2200" dirty="0"/>
              <a:t>ejnj2=</a:t>
            </a:r>
            <a:r>
              <a:rPr lang="en-US" sz="2200" b="1" dirty="0" err="1"/>
              <a:t>resid</a:t>
            </a:r>
            <a:r>
              <a:rPr lang="en-US" sz="2200" dirty="0"/>
              <a:t>(jnjreg2)</a:t>
            </a:r>
            <a:br>
              <a:rPr lang="en-US" sz="2200" dirty="0"/>
            </a:br>
            <a:r>
              <a:rPr lang="en-US" sz="2200" dirty="0"/>
              <a:t>jnjhat2=</a:t>
            </a:r>
            <a:r>
              <a:rPr lang="en-US" sz="2200" b="1" dirty="0"/>
              <a:t>fitted</a:t>
            </a:r>
            <a:r>
              <a:rPr lang="en-US" sz="2200" dirty="0"/>
              <a:t>(jnjreg2)</a:t>
            </a:r>
            <a:br>
              <a:rPr lang="en-US" sz="2200" dirty="0"/>
            </a:br>
            <a:r>
              <a:rPr lang="en-US" sz="2200" b="1" dirty="0"/>
              <a:t>plot</a:t>
            </a:r>
            <a:r>
              <a:rPr lang="en-US" sz="2200" dirty="0"/>
              <a:t>(</a:t>
            </a:r>
            <a:r>
              <a:rPr lang="en-US" sz="2200" dirty="0" err="1"/>
              <a:t>q.jnj,ylim</a:t>
            </a:r>
            <a:r>
              <a:rPr lang="en-US" sz="2200" dirty="0"/>
              <a:t>=</a:t>
            </a:r>
            <a:r>
              <a:rPr lang="en-US" sz="2200" b="1" dirty="0"/>
              <a:t>c</a:t>
            </a:r>
            <a:r>
              <a:rPr lang="en-US" sz="2200" dirty="0"/>
              <a:t>(-5,20))</a:t>
            </a:r>
            <a:br>
              <a:rPr lang="en-US" sz="2200" dirty="0"/>
            </a:br>
            <a:r>
              <a:rPr lang="en-US" sz="2200" b="1" dirty="0"/>
              <a:t>lines</a:t>
            </a:r>
            <a:r>
              <a:rPr lang="en-US" sz="2200" dirty="0"/>
              <a:t>(jtime,jnjhat2,col='red')</a:t>
            </a:r>
          </a:p>
          <a:p>
            <a:pPr marL="0" indent="0">
              <a:buNone/>
            </a:pPr>
            <a:endParaRPr lang="en-US" sz="22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99893"/>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82020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sp>
        <p:nvSpPr>
          <p:cNvPr id="3" name="Content Placeholder 2"/>
          <p:cNvSpPr>
            <a:spLocks noGrp="1"/>
          </p:cNvSpPr>
          <p:nvPr>
            <p:ph idx="1"/>
          </p:nvPr>
        </p:nvSpPr>
        <p:spPr/>
        <p:txBody>
          <a:bodyPr/>
          <a:lstStyle/>
          <a:p>
            <a:pPr marL="0" indent="0">
              <a:buNone/>
            </a:pPr>
            <a:r>
              <a:rPr lang="en-US" b="1" dirty="0" err="1"/>
              <a:t>hist</a:t>
            </a:r>
            <a:r>
              <a:rPr lang="en-US" dirty="0"/>
              <a:t>(ejnj2)</a:t>
            </a:r>
          </a:p>
          <a:p>
            <a:pPr marL="0" indent="0">
              <a:buNone/>
            </a:pP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4384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14026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ACF</a:t>
            </a:r>
            <a:endParaRPr lang="en-US" dirty="0"/>
          </a:p>
        </p:txBody>
      </p:sp>
      <p:sp>
        <p:nvSpPr>
          <p:cNvPr id="3" name="Content Placeholder 2"/>
          <p:cNvSpPr>
            <a:spLocks noGrp="1"/>
          </p:cNvSpPr>
          <p:nvPr>
            <p:ph idx="1"/>
          </p:nvPr>
        </p:nvSpPr>
        <p:spPr/>
        <p:txBody>
          <a:bodyPr/>
          <a:lstStyle/>
          <a:p>
            <a:pPr marL="0" indent="0">
              <a:buNone/>
            </a:pPr>
            <a:r>
              <a:rPr lang="en-US" b="1" dirty="0" err="1"/>
              <a:t>acf</a:t>
            </a:r>
            <a:r>
              <a:rPr lang="en-US" dirty="0"/>
              <a:t>(ejnj2)</a:t>
            </a:r>
          </a:p>
          <a:p>
            <a:pPr marL="0" indent="0">
              <a:buNone/>
            </a:pPr>
            <a:endParaRPr lang="en-US" dirty="0"/>
          </a:p>
        </p:txBody>
      </p:sp>
      <p:pic>
        <p:nvPicPr>
          <p:cNvPr id="23554"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24377" y="22860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SMARTInkShape-Group540"/>
          <p:cNvGrpSpPr/>
          <p:nvPr/>
        </p:nvGrpSpPr>
        <p:grpSpPr>
          <a:xfrm>
            <a:off x="3374223" y="2322518"/>
            <a:ext cx="2096110" cy="1365172"/>
            <a:chOff x="3374223" y="2322518"/>
            <a:chExt cx="2096110" cy="1365172"/>
          </a:xfrm>
        </p:grpSpPr>
        <p:sp>
          <p:nvSpPr>
            <p:cNvPr id="4" name="SMARTInkShape-2849"/>
            <p:cNvSpPr/>
            <p:nvPr>
              <p:custDataLst>
                <p:tags r:id="rId1"/>
              </p:custDataLst>
            </p:nvPr>
          </p:nvSpPr>
          <p:spPr>
            <a:xfrm>
              <a:off x="3651759" y="2731603"/>
              <a:ext cx="7303" cy="240928"/>
            </a:xfrm>
            <a:custGeom>
              <a:avLst/>
              <a:gdLst/>
              <a:ahLst/>
              <a:cxnLst/>
              <a:rect l="0" t="0" r="0" b="0"/>
              <a:pathLst>
                <a:path w="7303" h="240928">
                  <a:moveTo>
                    <a:pt x="7302" y="7215"/>
                  </a:moveTo>
                  <a:lnTo>
                    <a:pt x="7302" y="7215"/>
                  </a:lnTo>
                  <a:lnTo>
                    <a:pt x="7302" y="0"/>
                  </a:lnTo>
                  <a:lnTo>
                    <a:pt x="7302" y="10085"/>
                  </a:lnTo>
                  <a:lnTo>
                    <a:pt x="5138" y="14712"/>
                  </a:lnTo>
                  <a:lnTo>
                    <a:pt x="3424" y="17082"/>
                  </a:lnTo>
                  <a:lnTo>
                    <a:pt x="675" y="38378"/>
                  </a:lnTo>
                  <a:lnTo>
                    <a:pt x="87" y="73203"/>
                  </a:lnTo>
                  <a:lnTo>
                    <a:pt x="10" y="109498"/>
                  </a:lnTo>
                  <a:lnTo>
                    <a:pt x="0" y="145986"/>
                  </a:lnTo>
                  <a:lnTo>
                    <a:pt x="2163" y="173032"/>
                  </a:lnTo>
                  <a:lnTo>
                    <a:pt x="6287" y="194244"/>
                  </a:lnTo>
                  <a:lnTo>
                    <a:pt x="7284" y="230085"/>
                  </a:lnTo>
                  <a:lnTo>
                    <a:pt x="7302" y="24092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SMARTInkShape-2850"/>
            <p:cNvSpPr/>
            <p:nvPr>
              <p:custDataLst>
                <p:tags r:id="rId2"/>
              </p:custDataLst>
            </p:nvPr>
          </p:nvSpPr>
          <p:spPr>
            <a:xfrm>
              <a:off x="3374223" y="2937028"/>
              <a:ext cx="211804" cy="524373"/>
            </a:xfrm>
            <a:custGeom>
              <a:avLst/>
              <a:gdLst/>
              <a:ahLst/>
              <a:cxnLst/>
              <a:rect l="0" t="0" r="0" b="0"/>
              <a:pathLst>
                <a:path w="211804" h="524373">
                  <a:moveTo>
                    <a:pt x="211803" y="6288"/>
                  </a:moveTo>
                  <a:lnTo>
                    <a:pt x="211803" y="6288"/>
                  </a:lnTo>
                  <a:lnTo>
                    <a:pt x="189060" y="0"/>
                  </a:lnTo>
                  <a:lnTo>
                    <a:pt x="186091" y="473"/>
                  </a:lnTo>
                  <a:lnTo>
                    <a:pt x="180629" y="3163"/>
                  </a:lnTo>
                  <a:lnTo>
                    <a:pt x="154379" y="27252"/>
                  </a:lnTo>
                  <a:lnTo>
                    <a:pt x="132758" y="58986"/>
                  </a:lnTo>
                  <a:lnTo>
                    <a:pt x="115009" y="91957"/>
                  </a:lnTo>
                  <a:lnTo>
                    <a:pt x="100682" y="124918"/>
                  </a:lnTo>
                  <a:lnTo>
                    <a:pt x="89342" y="152884"/>
                  </a:lnTo>
                  <a:lnTo>
                    <a:pt x="80843" y="181728"/>
                  </a:lnTo>
                  <a:lnTo>
                    <a:pt x="73185" y="212997"/>
                  </a:lnTo>
                  <a:lnTo>
                    <a:pt x="65777" y="245795"/>
                  </a:lnTo>
                  <a:lnTo>
                    <a:pt x="58442" y="276071"/>
                  </a:lnTo>
                  <a:lnTo>
                    <a:pt x="51129" y="307764"/>
                  </a:lnTo>
                  <a:lnTo>
                    <a:pt x="45987" y="340688"/>
                  </a:lnTo>
                  <a:lnTo>
                    <a:pt x="42299" y="371001"/>
                  </a:lnTo>
                  <a:lnTo>
                    <a:pt x="33783" y="406448"/>
                  </a:lnTo>
                  <a:lnTo>
                    <a:pt x="29817" y="442133"/>
                  </a:lnTo>
                  <a:lnTo>
                    <a:pt x="28670" y="452374"/>
                  </a:lnTo>
                  <a:lnTo>
                    <a:pt x="22222" y="472103"/>
                  </a:lnTo>
                  <a:lnTo>
                    <a:pt x="21307" y="471828"/>
                  </a:lnTo>
                  <a:lnTo>
                    <a:pt x="11039" y="462792"/>
                  </a:lnTo>
                  <a:lnTo>
                    <a:pt x="8964" y="456416"/>
                  </a:lnTo>
                  <a:lnTo>
                    <a:pt x="5632" y="443702"/>
                  </a:lnTo>
                  <a:lnTo>
                    <a:pt x="1669" y="429656"/>
                  </a:lnTo>
                  <a:lnTo>
                    <a:pt x="98" y="395795"/>
                  </a:lnTo>
                  <a:lnTo>
                    <a:pt x="1" y="360245"/>
                  </a:lnTo>
                  <a:lnTo>
                    <a:pt x="0" y="394064"/>
                  </a:lnTo>
                  <a:lnTo>
                    <a:pt x="0" y="428430"/>
                  </a:lnTo>
                  <a:lnTo>
                    <a:pt x="812" y="459064"/>
                  </a:lnTo>
                  <a:lnTo>
                    <a:pt x="6853" y="495479"/>
                  </a:lnTo>
                  <a:lnTo>
                    <a:pt x="7296" y="523266"/>
                  </a:lnTo>
                  <a:lnTo>
                    <a:pt x="8110" y="523790"/>
                  </a:lnTo>
                  <a:lnTo>
                    <a:pt x="11179" y="524372"/>
                  </a:lnTo>
                  <a:lnTo>
                    <a:pt x="12322" y="523716"/>
                  </a:lnTo>
                  <a:lnTo>
                    <a:pt x="13084" y="522467"/>
                  </a:lnTo>
                  <a:lnTo>
                    <a:pt x="13592" y="520823"/>
                  </a:lnTo>
                  <a:lnTo>
                    <a:pt x="29365" y="489140"/>
                  </a:lnTo>
                  <a:lnTo>
                    <a:pt x="38983" y="461251"/>
                  </a:lnTo>
                  <a:lnTo>
                    <a:pt x="46265" y="433954"/>
                  </a:lnTo>
                  <a:lnTo>
                    <a:pt x="57440" y="401430"/>
                  </a:lnTo>
                  <a:lnTo>
                    <a:pt x="71029" y="369974"/>
                  </a:lnTo>
                  <a:lnTo>
                    <a:pt x="81458" y="336218"/>
                  </a:lnTo>
                  <a:lnTo>
                    <a:pt x="88044" y="315180"/>
                  </a:lnTo>
                  <a:lnTo>
                    <a:pt x="102250" y="2911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2851"/>
            <p:cNvSpPr/>
            <p:nvPr>
              <p:custDataLst>
                <p:tags r:id="rId3"/>
              </p:custDataLst>
            </p:nvPr>
          </p:nvSpPr>
          <p:spPr>
            <a:xfrm>
              <a:off x="3629847" y="2826552"/>
              <a:ext cx="116857" cy="21820"/>
            </a:xfrm>
            <a:custGeom>
              <a:avLst/>
              <a:gdLst/>
              <a:ahLst/>
              <a:cxnLst/>
              <a:rect l="0" t="0" r="0" b="0"/>
              <a:pathLst>
                <a:path w="116857" h="21820">
                  <a:moveTo>
                    <a:pt x="0" y="21819"/>
                  </a:moveTo>
                  <a:lnTo>
                    <a:pt x="0" y="21819"/>
                  </a:lnTo>
                  <a:lnTo>
                    <a:pt x="0" y="10727"/>
                  </a:lnTo>
                  <a:lnTo>
                    <a:pt x="811" y="9555"/>
                  </a:lnTo>
                  <a:lnTo>
                    <a:pt x="2163" y="8774"/>
                  </a:lnTo>
                  <a:lnTo>
                    <a:pt x="7944" y="7674"/>
                  </a:lnTo>
                  <a:lnTo>
                    <a:pt x="13269" y="6606"/>
                  </a:lnTo>
                  <a:lnTo>
                    <a:pt x="29911" y="1472"/>
                  </a:lnTo>
                  <a:lnTo>
                    <a:pt x="63338" y="0"/>
                  </a:lnTo>
                  <a:lnTo>
                    <a:pt x="99365" y="6913"/>
                  </a:lnTo>
                  <a:lnTo>
                    <a:pt x="116856" y="1451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2852"/>
            <p:cNvSpPr/>
            <p:nvPr>
              <p:custDataLst>
                <p:tags r:id="rId4"/>
              </p:custDataLst>
            </p:nvPr>
          </p:nvSpPr>
          <p:spPr>
            <a:xfrm>
              <a:off x="3739488" y="2871297"/>
              <a:ext cx="36430" cy="13592"/>
            </a:xfrm>
            <a:custGeom>
              <a:avLst/>
              <a:gdLst/>
              <a:ahLst/>
              <a:cxnLst/>
              <a:rect l="0" t="0" r="0" b="0"/>
              <a:pathLst>
                <a:path w="36430" h="13592">
                  <a:moveTo>
                    <a:pt x="7215" y="13591"/>
                  </a:moveTo>
                  <a:lnTo>
                    <a:pt x="7215" y="13591"/>
                  </a:lnTo>
                  <a:lnTo>
                    <a:pt x="3338" y="13591"/>
                  </a:lnTo>
                  <a:lnTo>
                    <a:pt x="2196" y="12780"/>
                  </a:lnTo>
                  <a:lnTo>
                    <a:pt x="1434" y="11427"/>
                  </a:lnTo>
                  <a:lnTo>
                    <a:pt x="0" y="6588"/>
                  </a:lnTo>
                  <a:lnTo>
                    <a:pt x="10794" y="6295"/>
                  </a:lnTo>
                  <a:lnTo>
                    <a:pt x="15027" y="4127"/>
                  </a:lnTo>
                  <a:lnTo>
                    <a:pt x="19614" y="1270"/>
                  </a:lnTo>
                  <a:lnTo>
                    <a:pt x="24357" y="0"/>
                  </a:lnTo>
                  <a:lnTo>
                    <a:pt x="26758" y="473"/>
                  </a:lnTo>
                  <a:lnTo>
                    <a:pt x="36429" y="628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2853"/>
            <p:cNvSpPr/>
            <p:nvPr>
              <p:custDataLst>
                <p:tags r:id="rId5"/>
              </p:custDataLst>
            </p:nvPr>
          </p:nvSpPr>
          <p:spPr>
            <a:xfrm>
              <a:off x="3754007" y="2899495"/>
              <a:ext cx="51125" cy="7305"/>
            </a:xfrm>
            <a:custGeom>
              <a:avLst/>
              <a:gdLst/>
              <a:ahLst/>
              <a:cxnLst/>
              <a:rect l="0" t="0" r="0" b="0"/>
              <a:pathLst>
                <a:path w="51125" h="7305">
                  <a:moveTo>
                    <a:pt x="0" y="0"/>
                  </a:moveTo>
                  <a:lnTo>
                    <a:pt x="0" y="0"/>
                  </a:lnTo>
                  <a:lnTo>
                    <a:pt x="0" y="6288"/>
                  </a:lnTo>
                  <a:lnTo>
                    <a:pt x="811" y="6627"/>
                  </a:lnTo>
                  <a:lnTo>
                    <a:pt x="35561" y="7304"/>
                  </a:lnTo>
                  <a:lnTo>
                    <a:pt x="51124" y="73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2854"/>
            <p:cNvSpPr/>
            <p:nvPr>
              <p:custDataLst>
                <p:tags r:id="rId6"/>
              </p:custDataLst>
            </p:nvPr>
          </p:nvSpPr>
          <p:spPr>
            <a:xfrm>
              <a:off x="3856282" y="2826460"/>
              <a:ext cx="7278" cy="124161"/>
            </a:xfrm>
            <a:custGeom>
              <a:avLst/>
              <a:gdLst/>
              <a:ahLst/>
              <a:cxnLst/>
              <a:rect l="0" t="0" r="0" b="0"/>
              <a:pathLst>
                <a:path w="7278" h="124161">
                  <a:moveTo>
                    <a:pt x="7277" y="0"/>
                  </a:moveTo>
                  <a:lnTo>
                    <a:pt x="7277" y="0"/>
                  </a:lnTo>
                  <a:lnTo>
                    <a:pt x="7277" y="17380"/>
                  </a:lnTo>
                  <a:lnTo>
                    <a:pt x="5113" y="22061"/>
                  </a:lnTo>
                  <a:lnTo>
                    <a:pt x="2258" y="26846"/>
                  </a:lnTo>
                  <a:lnTo>
                    <a:pt x="650" y="34915"/>
                  </a:lnTo>
                  <a:lnTo>
                    <a:pt x="0" y="70728"/>
                  </a:lnTo>
                  <a:lnTo>
                    <a:pt x="790" y="85083"/>
                  </a:lnTo>
                  <a:lnTo>
                    <a:pt x="6262" y="103545"/>
                  </a:lnTo>
                  <a:lnTo>
                    <a:pt x="7277" y="1241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2855"/>
            <p:cNvSpPr/>
            <p:nvPr>
              <p:custDataLst>
                <p:tags r:id="rId7"/>
              </p:custDataLst>
            </p:nvPr>
          </p:nvSpPr>
          <p:spPr>
            <a:xfrm>
              <a:off x="3892773" y="2753425"/>
              <a:ext cx="160649" cy="255624"/>
            </a:xfrm>
            <a:custGeom>
              <a:avLst/>
              <a:gdLst/>
              <a:ahLst/>
              <a:cxnLst/>
              <a:rect l="0" t="0" r="0" b="0"/>
              <a:pathLst>
                <a:path w="160649" h="255624">
                  <a:moveTo>
                    <a:pt x="0" y="0"/>
                  </a:moveTo>
                  <a:lnTo>
                    <a:pt x="0" y="0"/>
                  </a:lnTo>
                  <a:lnTo>
                    <a:pt x="6288" y="0"/>
                  </a:lnTo>
                  <a:lnTo>
                    <a:pt x="6627" y="811"/>
                  </a:lnTo>
                  <a:lnTo>
                    <a:pt x="7003" y="3877"/>
                  </a:lnTo>
                  <a:lnTo>
                    <a:pt x="9334" y="7944"/>
                  </a:lnTo>
                  <a:lnTo>
                    <a:pt x="17443" y="17168"/>
                  </a:lnTo>
                  <a:lnTo>
                    <a:pt x="19925" y="24131"/>
                  </a:lnTo>
                  <a:lnTo>
                    <a:pt x="23486" y="37175"/>
                  </a:lnTo>
                  <a:lnTo>
                    <a:pt x="26668" y="47359"/>
                  </a:lnTo>
                  <a:lnTo>
                    <a:pt x="28879" y="80805"/>
                  </a:lnTo>
                  <a:lnTo>
                    <a:pt x="34951" y="116918"/>
                  </a:lnTo>
                  <a:lnTo>
                    <a:pt x="41330" y="152570"/>
                  </a:lnTo>
                  <a:lnTo>
                    <a:pt x="43602" y="184738"/>
                  </a:lnTo>
                  <a:lnTo>
                    <a:pt x="43820" y="211425"/>
                  </a:lnTo>
                  <a:lnTo>
                    <a:pt x="39944" y="207813"/>
                  </a:lnTo>
                  <a:lnTo>
                    <a:pt x="38041" y="203807"/>
                  </a:lnTo>
                  <a:lnTo>
                    <a:pt x="36544" y="169976"/>
                  </a:lnTo>
                  <a:lnTo>
                    <a:pt x="45535" y="137227"/>
                  </a:lnTo>
                  <a:lnTo>
                    <a:pt x="51632" y="125867"/>
                  </a:lnTo>
                  <a:lnTo>
                    <a:pt x="57086" y="118636"/>
                  </a:lnTo>
                  <a:lnTo>
                    <a:pt x="59996" y="117647"/>
                  </a:lnTo>
                  <a:lnTo>
                    <a:pt x="61908" y="117383"/>
                  </a:lnTo>
                  <a:lnTo>
                    <a:pt x="66196" y="119255"/>
                  </a:lnTo>
                  <a:lnTo>
                    <a:pt x="90085" y="141243"/>
                  </a:lnTo>
                  <a:lnTo>
                    <a:pt x="92785" y="148253"/>
                  </a:lnTo>
                  <a:lnTo>
                    <a:pt x="94797" y="155967"/>
                  </a:lnTo>
                  <a:lnTo>
                    <a:pt x="102701" y="167531"/>
                  </a:lnTo>
                  <a:lnTo>
                    <a:pt x="107319" y="171838"/>
                  </a:lnTo>
                  <a:lnTo>
                    <a:pt x="126602" y="181438"/>
                  </a:lnTo>
                  <a:lnTo>
                    <a:pt x="129034" y="181010"/>
                  </a:lnTo>
                  <a:lnTo>
                    <a:pt x="137325" y="176199"/>
                  </a:lnTo>
                  <a:lnTo>
                    <a:pt x="148806" y="165199"/>
                  </a:lnTo>
                  <a:lnTo>
                    <a:pt x="151344" y="158359"/>
                  </a:lnTo>
                  <a:lnTo>
                    <a:pt x="153283" y="150720"/>
                  </a:lnTo>
                  <a:lnTo>
                    <a:pt x="158126" y="141046"/>
                  </a:lnTo>
                  <a:lnTo>
                    <a:pt x="160633" y="105009"/>
                  </a:lnTo>
                  <a:lnTo>
                    <a:pt x="160648" y="104089"/>
                  </a:lnTo>
                  <a:lnTo>
                    <a:pt x="159846" y="103476"/>
                  </a:lnTo>
                  <a:lnTo>
                    <a:pt x="156791" y="102794"/>
                  </a:lnTo>
                  <a:lnTo>
                    <a:pt x="155652" y="103424"/>
                  </a:lnTo>
                  <a:lnTo>
                    <a:pt x="154893" y="104656"/>
                  </a:lnTo>
                  <a:lnTo>
                    <a:pt x="154387" y="106288"/>
                  </a:lnTo>
                  <a:lnTo>
                    <a:pt x="134642" y="141514"/>
                  </a:lnTo>
                  <a:lnTo>
                    <a:pt x="131650" y="177466"/>
                  </a:lnTo>
                  <a:lnTo>
                    <a:pt x="132299" y="201239"/>
                  </a:lnTo>
                  <a:lnTo>
                    <a:pt x="145194" y="236850"/>
                  </a:lnTo>
                  <a:lnTo>
                    <a:pt x="146622" y="241404"/>
                  </a:lnTo>
                  <a:lnTo>
                    <a:pt x="153374" y="25562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2856"/>
            <p:cNvSpPr/>
            <p:nvPr>
              <p:custDataLst>
                <p:tags r:id="rId8"/>
              </p:custDataLst>
            </p:nvPr>
          </p:nvSpPr>
          <p:spPr>
            <a:xfrm>
              <a:off x="3652066" y="2833763"/>
              <a:ext cx="430469" cy="73037"/>
            </a:xfrm>
            <a:custGeom>
              <a:avLst/>
              <a:gdLst/>
              <a:ahLst/>
              <a:cxnLst/>
              <a:rect l="0" t="0" r="0" b="0"/>
              <a:pathLst>
                <a:path w="430469" h="73037">
                  <a:moveTo>
                    <a:pt x="14298" y="73036"/>
                  </a:moveTo>
                  <a:lnTo>
                    <a:pt x="14298" y="73036"/>
                  </a:lnTo>
                  <a:lnTo>
                    <a:pt x="10421" y="73036"/>
                  </a:lnTo>
                  <a:lnTo>
                    <a:pt x="9279" y="72224"/>
                  </a:lnTo>
                  <a:lnTo>
                    <a:pt x="8518" y="70872"/>
                  </a:lnTo>
                  <a:lnTo>
                    <a:pt x="7296" y="66747"/>
                  </a:lnTo>
                  <a:lnTo>
                    <a:pt x="4964" y="66183"/>
                  </a:lnTo>
                  <a:lnTo>
                    <a:pt x="0" y="65758"/>
                  </a:lnTo>
                  <a:lnTo>
                    <a:pt x="3660" y="61863"/>
                  </a:lnTo>
                  <a:lnTo>
                    <a:pt x="7677" y="59955"/>
                  </a:lnTo>
                  <a:lnTo>
                    <a:pt x="37640" y="58455"/>
                  </a:lnTo>
                  <a:lnTo>
                    <a:pt x="73493" y="58431"/>
                  </a:lnTo>
                  <a:lnTo>
                    <a:pt x="109345" y="52648"/>
                  </a:lnTo>
                  <a:lnTo>
                    <a:pt x="142355" y="51426"/>
                  </a:lnTo>
                  <a:lnTo>
                    <a:pt x="170540" y="51214"/>
                  </a:lnTo>
                  <a:lnTo>
                    <a:pt x="199449" y="47274"/>
                  </a:lnTo>
                  <a:lnTo>
                    <a:pt x="228573" y="44844"/>
                  </a:lnTo>
                  <a:lnTo>
                    <a:pt x="257760" y="44125"/>
                  </a:lnTo>
                  <a:lnTo>
                    <a:pt x="291684" y="38862"/>
                  </a:lnTo>
                  <a:lnTo>
                    <a:pt x="326637" y="34817"/>
                  </a:lnTo>
                  <a:lnTo>
                    <a:pt x="357225" y="30321"/>
                  </a:lnTo>
                  <a:lnTo>
                    <a:pt x="391872" y="23580"/>
                  </a:lnTo>
                  <a:lnTo>
                    <a:pt x="412304" y="21319"/>
                  </a:lnTo>
                  <a:lnTo>
                    <a:pt x="423047" y="16174"/>
                  </a:lnTo>
                  <a:lnTo>
                    <a:pt x="430157" y="14699"/>
                  </a:lnTo>
                  <a:lnTo>
                    <a:pt x="430468" y="10758"/>
                  </a:lnTo>
                  <a:lnTo>
                    <a:pt x="429700" y="9606"/>
                  </a:lnTo>
                  <a:lnTo>
                    <a:pt x="428376" y="8839"/>
                  </a:lnTo>
                  <a:lnTo>
                    <a:pt x="426683" y="8327"/>
                  </a:lnTo>
                  <a:lnTo>
                    <a:pt x="417304" y="1105"/>
                  </a:lnTo>
                  <a:lnTo>
                    <a:pt x="408688"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2857"/>
            <p:cNvSpPr/>
            <p:nvPr>
              <p:custDataLst>
                <p:tags r:id="rId9"/>
              </p:custDataLst>
            </p:nvPr>
          </p:nvSpPr>
          <p:spPr>
            <a:xfrm>
              <a:off x="3513017" y="2344454"/>
              <a:ext cx="51099" cy="248295"/>
            </a:xfrm>
            <a:custGeom>
              <a:avLst/>
              <a:gdLst/>
              <a:ahLst/>
              <a:cxnLst/>
              <a:rect l="0" t="0" r="0" b="0"/>
              <a:pathLst>
                <a:path w="51099" h="248295">
                  <a:moveTo>
                    <a:pt x="7277" y="7278"/>
                  </a:moveTo>
                  <a:lnTo>
                    <a:pt x="7277" y="7278"/>
                  </a:lnTo>
                  <a:lnTo>
                    <a:pt x="0" y="0"/>
                  </a:lnTo>
                  <a:lnTo>
                    <a:pt x="786" y="21158"/>
                  </a:lnTo>
                  <a:lnTo>
                    <a:pt x="6600" y="53960"/>
                  </a:lnTo>
                  <a:lnTo>
                    <a:pt x="9307" y="78714"/>
                  </a:lnTo>
                  <a:lnTo>
                    <a:pt x="13018" y="96610"/>
                  </a:lnTo>
                  <a:lnTo>
                    <a:pt x="18149" y="124468"/>
                  </a:lnTo>
                  <a:lnTo>
                    <a:pt x="27173" y="154915"/>
                  </a:lnTo>
                  <a:lnTo>
                    <a:pt x="29734" y="189260"/>
                  </a:lnTo>
                  <a:lnTo>
                    <a:pt x="38189" y="224041"/>
                  </a:lnTo>
                  <a:lnTo>
                    <a:pt x="51098" y="24829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2858"/>
            <p:cNvSpPr/>
            <p:nvPr>
              <p:custDataLst>
                <p:tags r:id="rId10"/>
              </p:custDataLst>
            </p:nvPr>
          </p:nvSpPr>
          <p:spPr>
            <a:xfrm>
              <a:off x="5353602" y="3136586"/>
              <a:ext cx="116731" cy="294835"/>
            </a:xfrm>
            <a:custGeom>
              <a:avLst/>
              <a:gdLst/>
              <a:ahLst/>
              <a:cxnLst/>
              <a:rect l="0" t="0" r="0" b="0"/>
              <a:pathLst>
                <a:path w="116731" h="294835">
                  <a:moveTo>
                    <a:pt x="116730" y="33139"/>
                  </a:moveTo>
                  <a:lnTo>
                    <a:pt x="116730" y="33139"/>
                  </a:lnTo>
                  <a:lnTo>
                    <a:pt x="116730" y="22974"/>
                  </a:lnTo>
                  <a:lnTo>
                    <a:pt x="114567" y="18342"/>
                  </a:lnTo>
                  <a:lnTo>
                    <a:pt x="111711" y="13579"/>
                  </a:lnTo>
                  <a:lnTo>
                    <a:pt x="110442" y="8757"/>
                  </a:lnTo>
                  <a:lnTo>
                    <a:pt x="109292" y="7146"/>
                  </a:lnTo>
                  <a:lnTo>
                    <a:pt x="107714" y="6073"/>
                  </a:lnTo>
                  <a:lnTo>
                    <a:pt x="103796" y="4068"/>
                  </a:lnTo>
                  <a:lnTo>
                    <a:pt x="99350" y="472"/>
                  </a:lnTo>
                  <a:lnTo>
                    <a:pt x="97840" y="0"/>
                  </a:lnTo>
                  <a:lnTo>
                    <a:pt x="96834" y="497"/>
                  </a:lnTo>
                  <a:lnTo>
                    <a:pt x="96162" y="1640"/>
                  </a:lnTo>
                  <a:lnTo>
                    <a:pt x="91088" y="2909"/>
                  </a:lnTo>
                  <a:lnTo>
                    <a:pt x="87463" y="3248"/>
                  </a:lnTo>
                  <a:lnTo>
                    <a:pt x="79107" y="7952"/>
                  </a:lnTo>
                  <a:lnTo>
                    <a:pt x="70795" y="15453"/>
                  </a:lnTo>
                  <a:lnTo>
                    <a:pt x="43215" y="50015"/>
                  </a:lnTo>
                  <a:lnTo>
                    <a:pt x="25118" y="83751"/>
                  </a:lnTo>
                  <a:lnTo>
                    <a:pt x="17993" y="101244"/>
                  </a:lnTo>
                  <a:lnTo>
                    <a:pt x="14944" y="131823"/>
                  </a:lnTo>
                  <a:lnTo>
                    <a:pt x="20810" y="165946"/>
                  </a:lnTo>
                  <a:lnTo>
                    <a:pt x="29601" y="193352"/>
                  </a:lnTo>
                  <a:lnTo>
                    <a:pt x="34380" y="208286"/>
                  </a:lnTo>
                  <a:lnTo>
                    <a:pt x="36309" y="217289"/>
                  </a:lnTo>
                  <a:lnTo>
                    <a:pt x="49648" y="246232"/>
                  </a:lnTo>
                  <a:lnTo>
                    <a:pt x="50880" y="261882"/>
                  </a:lnTo>
                  <a:lnTo>
                    <a:pt x="48782" y="266807"/>
                  </a:lnTo>
                  <a:lnTo>
                    <a:pt x="47086" y="269256"/>
                  </a:lnTo>
                  <a:lnTo>
                    <a:pt x="43553" y="283226"/>
                  </a:lnTo>
                  <a:lnTo>
                    <a:pt x="41978" y="285071"/>
                  </a:lnTo>
                  <a:lnTo>
                    <a:pt x="28938" y="294219"/>
                  </a:lnTo>
                  <a:lnTo>
                    <a:pt x="26553" y="294834"/>
                  </a:lnTo>
                  <a:lnTo>
                    <a:pt x="24152" y="294433"/>
                  </a:lnTo>
                  <a:lnTo>
                    <a:pt x="19320" y="291824"/>
                  </a:lnTo>
                  <a:lnTo>
                    <a:pt x="4740" y="278865"/>
                  </a:lnTo>
                  <a:lnTo>
                    <a:pt x="2037" y="271921"/>
                  </a:lnTo>
                  <a:lnTo>
                    <a:pt x="0" y="236064"/>
                  </a:lnTo>
                  <a:lnTo>
                    <a:pt x="2055" y="200913"/>
                  </a:lnTo>
                  <a:lnTo>
                    <a:pt x="9988" y="179148"/>
                  </a:lnTo>
                  <a:lnTo>
                    <a:pt x="23331" y="146106"/>
                  </a:lnTo>
                  <a:lnTo>
                    <a:pt x="39612" y="114152"/>
                  </a:lnTo>
                  <a:lnTo>
                    <a:pt x="58457" y="84397"/>
                  </a:lnTo>
                  <a:lnTo>
                    <a:pt x="75119" y="64557"/>
                  </a:lnTo>
                  <a:lnTo>
                    <a:pt x="109235" y="33281"/>
                  </a:lnTo>
                  <a:lnTo>
                    <a:pt x="116730" y="2583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2859"/>
            <p:cNvSpPr/>
            <p:nvPr>
              <p:custDataLst>
                <p:tags r:id="rId11"/>
              </p:custDataLst>
            </p:nvPr>
          </p:nvSpPr>
          <p:spPr>
            <a:xfrm>
              <a:off x="5222013" y="3293885"/>
              <a:ext cx="58429" cy="14599"/>
            </a:xfrm>
            <a:custGeom>
              <a:avLst/>
              <a:gdLst/>
              <a:ahLst/>
              <a:cxnLst/>
              <a:rect l="0" t="0" r="0" b="0"/>
              <a:pathLst>
                <a:path w="58429" h="14599">
                  <a:moveTo>
                    <a:pt x="0" y="0"/>
                  </a:moveTo>
                  <a:lnTo>
                    <a:pt x="0" y="0"/>
                  </a:lnTo>
                  <a:lnTo>
                    <a:pt x="0" y="10880"/>
                  </a:lnTo>
                  <a:lnTo>
                    <a:pt x="811" y="12122"/>
                  </a:lnTo>
                  <a:lnTo>
                    <a:pt x="2163" y="12950"/>
                  </a:lnTo>
                  <a:lnTo>
                    <a:pt x="7945" y="14116"/>
                  </a:lnTo>
                  <a:lnTo>
                    <a:pt x="41073" y="14598"/>
                  </a:lnTo>
                  <a:lnTo>
                    <a:pt x="58428"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2860"/>
            <p:cNvSpPr/>
            <p:nvPr>
              <p:custDataLst>
                <p:tags r:id="rId12"/>
              </p:custDataLst>
            </p:nvPr>
          </p:nvSpPr>
          <p:spPr>
            <a:xfrm>
              <a:off x="5222013" y="3220850"/>
              <a:ext cx="58429" cy="1"/>
            </a:xfrm>
            <a:custGeom>
              <a:avLst/>
              <a:gdLst/>
              <a:ahLst/>
              <a:cxnLst/>
              <a:rect l="0" t="0" r="0" b="0"/>
              <a:pathLst>
                <a:path w="58429" h="1">
                  <a:moveTo>
                    <a:pt x="0" y="0"/>
                  </a:moveTo>
                  <a:lnTo>
                    <a:pt x="0" y="0"/>
                  </a:lnTo>
                  <a:lnTo>
                    <a:pt x="36428" y="0"/>
                  </a:lnTo>
                  <a:lnTo>
                    <a:pt x="58428"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2861"/>
            <p:cNvSpPr/>
            <p:nvPr>
              <p:custDataLst>
                <p:tags r:id="rId13"/>
              </p:custDataLst>
            </p:nvPr>
          </p:nvSpPr>
          <p:spPr>
            <a:xfrm>
              <a:off x="4945576" y="3170163"/>
              <a:ext cx="152278" cy="382221"/>
            </a:xfrm>
            <a:custGeom>
              <a:avLst/>
              <a:gdLst/>
              <a:ahLst/>
              <a:cxnLst/>
              <a:rect l="0" t="0" r="0" b="0"/>
              <a:pathLst>
                <a:path w="152278" h="382221">
                  <a:moveTo>
                    <a:pt x="93849" y="72597"/>
                  </a:moveTo>
                  <a:lnTo>
                    <a:pt x="93849" y="72597"/>
                  </a:lnTo>
                  <a:lnTo>
                    <a:pt x="93849" y="68720"/>
                  </a:lnTo>
                  <a:lnTo>
                    <a:pt x="100476" y="40579"/>
                  </a:lnTo>
                  <a:lnTo>
                    <a:pt x="101145" y="4554"/>
                  </a:lnTo>
                  <a:lnTo>
                    <a:pt x="100336" y="2890"/>
                  </a:lnTo>
                  <a:lnTo>
                    <a:pt x="98985" y="1781"/>
                  </a:lnTo>
                  <a:lnTo>
                    <a:pt x="95320" y="548"/>
                  </a:lnTo>
                  <a:lnTo>
                    <a:pt x="90986" y="0"/>
                  </a:lnTo>
                  <a:lnTo>
                    <a:pt x="89506" y="666"/>
                  </a:lnTo>
                  <a:lnTo>
                    <a:pt x="88519" y="1921"/>
                  </a:lnTo>
                  <a:lnTo>
                    <a:pt x="86611" y="5480"/>
                  </a:lnTo>
                  <a:lnTo>
                    <a:pt x="64594" y="37811"/>
                  </a:lnTo>
                  <a:lnTo>
                    <a:pt x="60559" y="46587"/>
                  </a:lnTo>
                  <a:lnTo>
                    <a:pt x="57757" y="66387"/>
                  </a:lnTo>
                  <a:lnTo>
                    <a:pt x="59684" y="72001"/>
                  </a:lnTo>
                  <a:lnTo>
                    <a:pt x="62435" y="77201"/>
                  </a:lnTo>
                  <a:lnTo>
                    <a:pt x="63657" y="82218"/>
                  </a:lnTo>
                  <a:lnTo>
                    <a:pt x="64794" y="83879"/>
                  </a:lnTo>
                  <a:lnTo>
                    <a:pt x="66364" y="84988"/>
                  </a:lnTo>
                  <a:lnTo>
                    <a:pt x="70272" y="86219"/>
                  </a:lnTo>
                  <a:lnTo>
                    <a:pt x="74714" y="86766"/>
                  </a:lnTo>
                  <a:lnTo>
                    <a:pt x="76223" y="87724"/>
                  </a:lnTo>
                  <a:lnTo>
                    <a:pt x="77230" y="89174"/>
                  </a:lnTo>
                  <a:lnTo>
                    <a:pt x="77900" y="90952"/>
                  </a:lnTo>
                  <a:lnTo>
                    <a:pt x="79159" y="92137"/>
                  </a:lnTo>
                  <a:lnTo>
                    <a:pt x="85412" y="94195"/>
                  </a:lnTo>
                  <a:lnTo>
                    <a:pt x="86525" y="127808"/>
                  </a:lnTo>
                  <a:lnTo>
                    <a:pt x="86543" y="160777"/>
                  </a:lnTo>
                  <a:lnTo>
                    <a:pt x="84381" y="196828"/>
                  </a:lnTo>
                  <a:lnTo>
                    <a:pt x="79107" y="233284"/>
                  </a:lnTo>
                  <a:lnTo>
                    <a:pt x="71431" y="264654"/>
                  </a:lnTo>
                  <a:lnTo>
                    <a:pt x="62100" y="297991"/>
                  </a:lnTo>
                  <a:lnTo>
                    <a:pt x="52442" y="328020"/>
                  </a:lnTo>
                  <a:lnTo>
                    <a:pt x="40287" y="360834"/>
                  </a:lnTo>
                  <a:lnTo>
                    <a:pt x="28117" y="378510"/>
                  </a:lnTo>
                  <a:lnTo>
                    <a:pt x="25683" y="381223"/>
                  </a:lnTo>
                  <a:lnTo>
                    <a:pt x="23248" y="382220"/>
                  </a:lnTo>
                  <a:lnTo>
                    <a:pt x="20814" y="382073"/>
                  </a:lnTo>
                  <a:lnTo>
                    <a:pt x="15945" y="379746"/>
                  </a:lnTo>
                  <a:lnTo>
                    <a:pt x="11076" y="376007"/>
                  </a:lnTo>
                  <a:lnTo>
                    <a:pt x="3772" y="365462"/>
                  </a:lnTo>
                  <a:lnTo>
                    <a:pt x="346" y="352058"/>
                  </a:lnTo>
                  <a:lnTo>
                    <a:pt x="0" y="332177"/>
                  </a:lnTo>
                  <a:lnTo>
                    <a:pt x="2907" y="319429"/>
                  </a:lnTo>
                  <a:lnTo>
                    <a:pt x="22371" y="287131"/>
                  </a:lnTo>
                  <a:lnTo>
                    <a:pt x="39455" y="262397"/>
                  </a:lnTo>
                  <a:lnTo>
                    <a:pt x="72470" y="232141"/>
                  </a:lnTo>
                  <a:lnTo>
                    <a:pt x="104910" y="196607"/>
                  </a:lnTo>
                  <a:lnTo>
                    <a:pt x="140508" y="164488"/>
                  </a:lnTo>
                  <a:lnTo>
                    <a:pt x="152277" y="15293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2862"/>
            <p:cNvSpPr/>
            <p:nvPr>
              <p:custDataLst>
                <p:tags r:id="rId14"/>
              </p:custDataLst>
            </p:nvPr>
          </p:nvSpPr>
          <p:spPr>
            <a:xfrm>
              <a:off x="4868056" y="3148953"/>
              <a:ext cx="142156" cy="147225"/>
            </a:xfrm>
            <a:custGeom>
              <a:avLst/>
              <a:gdLst/>
              <a:ahLst/>
              <a:cxnLst/>
              <a:rect l="0" t="0" r="0" b="0"/>
              <a:pathLst>
                <a:path w="142156" h="147225">
                  <a:moveTo>
                    <a:pt x="54513" y="28076"/>
                  </a:moveTo>
                  <a:lnTo>
                    <a:pt x="54513" y="28076"/>
                  </a:lnTo>
                  <a:lnTo>
                    <a:pt x="54513" y="10907"/>
                  </a:lnTo>
                  <a:lnTo>
                    <a:pt x="53701" y="9327"/>
                  </a:lnTo>
                  <a:lnTo>
                    <a:pt x="52349" y="8273"/>
                  </a:lnTo>
                  <a:lnTo>
                    <a:pt x="50636" y="7570"/>
                  </a:lnTo>
                  <a:lnTo>
                    <a:pt x="49493" y="6290"/>
                  </a:lnTo>
                  <a:lnTo>
                    <a:pt x="48224" y="2704"/>
                  </a:lnTo>
                  <a:lnTo>
                    <a:pt x="47074" y="1423"/>
                  </a:lnTo>
                  <a:lnTo>
                    <a:pt x="43633" y="0"/>
                  </a:lnTo>
                  <a:lnTo>
                    <a:pt x="42390" y="432"/>
                  </a:lnTo>
                  <a:lnTo>
                    <a:pt x="41562" y="1532"/>
                  </a:lnTo>
                  <a:lnTo>
                    <a:pt x="41010" y="3076"/>
                  </a:lnTo>
                  <a:lnTo>
                    <a:pt x="18889" y="37296"/>
                  </a:lnTo>
                  <a:lnTo>
                    <a:pt x="7291" y="64972"/>
                  </a:lnTo>
                  <a:lnTo>
                    <a:pt x="25" y="97283"/>
                  </a:lnTo>
                  <a:lnTo>
                    <a:pt x="0" y="107795"/>
                  </a:lnTo>
                  <a:lnTo>
                    <a:pt x="2719" y="123891"/>
                  </a:lnTo>
                  <a:lnTo>
                    <a:pt x="3753" y="126035"/>
                  </a:lnTo>
                  <a:lnTo>
                    <a:pt x="5255" y="127465"/>
                  </a:lnTo>
                  <a:lnTo>
                    <a:pt x="9087" y="129054"/>
                  </a:lnTo>
                  <a:lnTo>
                    <a:pt x="13495" y="129760"/>
                  </a:lnTo>
                  <a:lnTo>
                    <a:pt x="18159" y="127910"/>
                  </a:lnTo>
                  <a:lnTo>
                    <a:pt x="35046" y="113142"/>
                  </a:lnTo>
                  <a:lnTo>
                    <a:pt x="49375" y="95311"/>
                  </a:lnTo>
                  <a:lnTo>
                    <a:pt x="53522" y="92376"/>
                  </a:lnTo>
                  <a:lnTo>
                    <a:pt x="56286" y="88795"/>
                  </a:lnTo>
                  <a:lnTo>
                    <a:pt x="60990" y="77625"/>
                  </a:lnTo>
                  <a:lnTo>
                    <a:pt x="62888" y="75716"/>
                  </a:lnTo>
                  <a:lnTo>
                    <a:pt x="69012" y="71963"/>
                  </a:lnTo>
                  <a:lnTo>
                    <a:pt x="69088" y="75794"/>
                  </a:lnTo>
                  <a:lnTo>
                    <a:pt x="71269" y="79850"/>
                  </a:lnTo>
                  <a:lnTo>
                    <a:pt x="72987" y="82068"/>
                  </a:lnTo>
                  <a:lnTo>
                    <a:pt x="74897" y="88860"/>
                  </a:lnTo>
                  <a:lnTo>
                    <a:pt x="78134" y="101809"/>
                  </a:lnTo>
                  <a:lnTo>
                    <a:pt x="93565" y="135235"/>
                  </a:lnTo>
                  <a:lnTo>
                    <a:pt x="100542" y="142786"/>
                  </a:lnTo>
                  <a:lnTo>
                    <a:pt x="104675" y="145936"/>
                  </a:lnTo>
                  <a:lnTo>
                    <a:pt x="109053" y="147224"/>
                  </a:lnTo>
                  <a:lnTo>
                    <a:pt x="118246" y="146492"/>
                  </a:lnTo>
                  <a:lnTo>
                    <a:pt x="139307" y="138780"/>
                  </a:lnTo>
                  <a:lnTo>
                    <a:pt x="140257" y="137585"/>
                  </a:lnTo>
                  <a:lnTo>
                    <a:pt x="142155" y="1303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2863"/>
            <p:cNvSpPr/>
            <p:nvPr>
              <p:custDataLst>
                <p:tags r:id="rId15"/>
              </p:custDataLst>
            </p:nvPr>
          </p:nvSpPr>
          <p:spPr>
            <a:xfrm>
              <a:off x="4791106" y="2979834"/>
              <a:ext cx="29214" cy="343266"/>
            </a:xfrm>
            <a:custGeom>
              <a:avLst/>
              <a:gdLst/>
              <a:ahLst/>
              <a:cxnLst/>
              <a:rect l="0" t="0" r="0" b="0"/>
              <a:pathLst>
                <a:path w="29214" h="343266">
                  <a:moveTo>
                    <a:pt x="0" y="0"/>
                  </a:moveTo>
                  <a:lnTo>
                    <a:pt x="0" y="0"/>
                  </a:lnTo>
                  <a:lnTo>
                    <a:pt x="0" y="32075"/>
                  </a:lnTo>
                  <a:lnTo>
                    <a:pt x="0" y="66108"/>
                  </a:lnTo>
                  <a:lnTo>
                    <a:pt x="0" y="97184"/>
                  </a:lnTo>
                  <a:lnTo>
                    <a:pt x="0" y="124823"/>
                  </a:lnTo>
                  <a:lnTo>
                    <a:pt x="0" y="159365"/>
                  </a:lnTo>
                  <a:lnTo>
                    <a:pt x="0" y="195463"/>
                  </a:lnTo>
                  <a:lnTo>
                    <a:pt x="0" y="224182"/>
                  </a:lnTo>
                  <a:lnTo>
                    <a:pt x="811" y="252438"/>
                  </a:lnTo>
                  <a:lnTo>
                    <a:pt x="5780" y="286372"/>
                  </a:lnTo>
                  <a:lnTo>
                    <a:pt x="9016" y="310178"/>
                  </a:lnTo>
                  <a:lnTo>
                    <a:pt x="15114" y="325346"/>
                  </a:lnTo>
                  <a:lnTo>
                    <a:pt x="29213" y="34326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2864"/>
            <p:cNvSpPr/>
            <p:nvPr>
              <p:custDataLst>
                <p:tags r:id="rId16"/>
              </p:custDataLst>
            </p:nvPr>
          </p:nvSpPr>
          <p:spPr>
            <a:xfrm>
              <a:off x="4339795" y="3001746"/>
              <a:ext cx="304898" cy="685944"/>
            </a:xfrm>
            <a:custGeom>
              <a:avLst/>
              <a:gdLst/>
              <a:ahLst/>
              <a:cxnLst/>
              <a:rect l="0" t="0" r="0" b="0"/>
              <a:pathLst>
                <a:path w="304898" h="685944">
                  <a:moveTo>
                    <a:pt x="276026" y="7302"/>
                  </a:moveTo>
                  <a:lnTo>
                    <a:pt x="276026" y="7302"/>
                  </a:lnTo>
                  <a:lnTo>
                    <a:pt x="292480" y="7302"/>
                  </a:lnTo>
                  <a:lnTo>
                    <a:pt x="294299" y="6491"/>
                  </a:lnTo>
                  <a:lnTo>
                    <a:pt x="295511" y="5138"/>
                  </a:lnTo>
                  <a:lnTo>
                    <a:pt x="296320" y="3425"/>
                  </a:lnTo>
                  <a:lnTo>
                    <a:pt x="297670" y="2283"/>
                  </a:lnTo>
                  <a:lnTo>
                    <a:pt x="304897" y="87"/>
                  </a:lnTo>
                  <a:lnTo>
                    <a:pt x="294352" y="0"/>
                  </a:lnTo>
                  <a:lnTo>
                    <a:pt x="293112" y="811"/>
                  </a:lnTo>
                  <a:lnTo>
                    <a:pt x="292286" y="2163"/>
                  </a:lnTo>
                  <a:lnTo>
                    <a:pt x="291735" y="3876"/>
                  </a:lnTo>
                  <a:lnTo>
                    <a:pt x="262614" y="38424"/>
                  </a:lnTo>
                  <a:lnTo>
                    <a:pt x="238302" y="72749"/>
                  </a:lnTo>
                  <a:lnTo>
                    <a:pt x="217240" y="106852"/>
                  </a:lnTo>
                  <a:lnTo>
                    <a:pt x="202832" y="133508"/>
                  </a:lnTo>
                  <a:lnTo>
                    <a:pt x="188313" y="161585"/>
                  </a:lnTo>
                  <a:lnTo>
                    <a:pt x="174557" y="191105"/>
                  </a:lnTo>
                  <a:lnTo>
                    <a:pt x="163033" y="223161"/>
                  </a:lnTo>
                  <a:lnTo>
                    <a:pt x="152501" y="254179"/>
                  </a:lnTo>
                  <a:lnTo>
                    <a:pt x="142410" y="285006"/>
                  </a:lnTo>
                  <a:lnTo>
                    <a:pt x="132516" y="317641"/>
                  </a:lnTo>
                  <a:lnTo>
                    <a:pt x="124872" y="348918"/>
                  </a:lnTo>
                  <a:lnTo>
                    <a:pt x="117958" y="379048"/>
                  </a:lnTo>
                  <a:lnTo>
                    <a:pt x="109476" y="408669"/>
                  </a:lnTo>
                  <a:lnTo>
                    <a:pt x="102459" y="438065"/>
                  </a:lnTo>
                  <a:lnTo>
                    <a:pt x="96636" y="466548"/>
                  </a:lnTo>
                  <a:lnTo>
                    <a:pt x="91343" y="492732"/>
                  </a:lnTo>
                  <a:lnTo>
                    <a:pt x="88449" y="517894"/>
                  </a:lnTo>
                  <a:lnTo>
                    <a:pt x="84657" y="552708"/>
                  </a:lnTo>
                  <a:lnTo>
                    <a:pt x="80557" y="581417"/>
                  </a:lnTo>
                  <a:lnTo>
                    <a:pt x="75295" y="612928"/>
                  </a:lnTo>
                  <a:lnTo>
                    <a:pt x="68767" y="627482"/>
                  </a:lnTo>
                  <a:lnTo>
                    <a:pt x="58335" y="640997"/>
                  </a:lnTo>
                  <a:lnTo>
                    <a:pt x="57052" y="639944"/>
                  </a:lnTo>
                  <a:lnTo>
                    <a:pt x="39790" y="608327"/>
                  </a:lnTo>
                  <a:lnTo>
                    <a:pt x="27695" y="576295"/>
                  </a:lnTo>
                  <a:lnTo>
                    <a:pt x="18879" y="548985"/>
                  </a:lnTo>
                  <a:lnTo>
                    <a:pt x="15668" y="543436"/>
                  </a:lnTo>
                  <a:lnTo>
                    <a:pt x="14241" y="538265"/>
                  </a:lnTo>
                  <a:lnTo>
                    <a:pt x="13049" y="537374"/>
                  </a:lnTo>
                  <a:lnTo>
                    <a:pt x="11443" y="537590"/>
                  </a:lnTo>
                  <a:lnTo>
                    <a:pt x="9561" y="538546"/>
                  </a:lnTo>
                  <a:lnTo>
                    <a:pt x="8306" y="539995"/>
                  </a:lnTo>
                  <a:lnTo>
                    <a:pt x="6911" y="543769"/>
                  </a:lnTo>
                  <a:lnTo>
                    <a:pt x="3779" y="563126"/>
                  </a:lnTo>
                  <a:lnTo>
                    <a:pt x="842" y="573255"/>
                  </a:lnTo>
                  <a:lnTo>
                    <a:pt x="0" y="593456"/>
                  </a:lnTo>
                  <a:lnTo>
                    <a:pt x="4411" y="624624"/>
                  </a:lnTo>
                  <a:lnTo>
                    <a:pt x="9399" y="650767"/>
                  </a:lnTo>
                  <a:lnTo>
                    <a:pt x="19758" y="668268"/>
                  </a:lnTo>
                  <a:lnTo>
                    <a:pt x="29228" y="679856"/>
                  </a:lnTo>
                  <a:lnTo>
                    <a:pt x="36769" y="683563"/>
                  </a:lnTo>
                  <a:lnTo>
                    <a:pt x="50956" y="685943"/>
                  </a:lnTo>
                  <a:lnTo>
                    <a:pt x="62908" y="682478"/>
                  </a:lnTo>
                  <a:lnTo>
                    <a:pt x="76728" y="668557"/>
                  </a:lnTo>
                  <a:lnTo>
                    <a:pt x="100958" y="634589"/>
                  </a:lnTo>
                  <a:lnTo>
                    <a:pt x="111928" y="609885"/>
                  </a:lnTo>
                  <a:lnTo>
                    <a:pt x="126542" y="580512"/>
                  </a:lnTo>
                  <a:lnTo>
                    <a:pt x="144363" y="547187"/>
                  </a:lnTo>
                  <a:lnTo>
                    <a:pt x="158139" y="512664"/>
                  </a:lnTo>
                  <a:lnTo>
                    <a:pt x="166473" y="48933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2865"/>
            <p:cNvSpPr/>
            <p:nvPr>
              <p:custDataLst>
                <p:tags r:id="rId17"/>
              </p:custDataLst>
            </p:nvPr>
          </p:nvSpPr>
          <p:spPr>
            <a:xfrm>
              <a:off x="4207866" y="2351732"/>
              <a:ext cx="20870" cy="219106"/>
            </a:xfrm>
            <a:custGeom>
              <a:avLst/>
              <a:gdLst/>
              <a:ahLst/>
              <a:cxnLst/>
              <a:rect l="0" t="0" r="0" b="0"/>
              <a:pathLst>
                <a:path w="20870" h="219106">
                  <a:moveTo>
                    <a:pt x="20869" y="0"/>
                  </a:moveTo>
                  <a:lnTo>
                    <a:pt x="20869" y="0"/>
                  </a:lnTo>
                  <a:lnTo>
                    <a:pt x="16992" y="0"/>
                  </a:lnTo>
                  <a:lnTo>
                    <a:pt x="15850" y="811"/>
                  </a:lnTo>
                  <a:lnTo>
                    <a:pt x="15088" y="2163"/>
                  </a:lnTo>
                  <a:lnTo>
                    <a:pt x="13866" y="10165"/>
                  </a:lnTo>
                  <a:lnTo>
                    <a:pt x="11413" y="46191"/>
                  </a:lnTo>
                  <a:lnTo>
                    <a:pt x="7279" y="77380"/>
                  </a:lnTo>
                  <a:lnTo>
                    <a:pt x="6563" y="113004"/>
                  </a:lnTo>
                  <a:lnTo>
                    <a:pt x="4232" y="140300"/>
                  </a:lnTo>
                  <a:lnTo>
                    <a:pt x="0" y="174234"/>
                  </a:lnTo>
                  <a:lnTo>
                    <a:pt x="6262" y="21910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2866"/>
            <p:cNvSpPr/>
            <p:nvPr>
              <p:custDataLst>
                <p:tags r:id="rId18"/>
              </p:custDataLst>
            </p:nvPr>
          </p:nvSpPr>
          <p:spPr>
            <a:xfrm>
              <a:off x="4126640" y="2322518"/>
              <a:ext cx="138613" cy="116724"/>
            </a:xfrm>
            <a:custGeom>
              <a:avLst/>
              <a:gdLst/>
              <a:ahLst/>
              <a:cxnLst/>
              <a:rect l="0" t="0" r="0" b="0"/>
              <a:pathLst>
                <a:path w="138613" h="116724">
                  <a:moveTo>
                    <a:pt x="50970" y="0"/>
                  </a:moveTo>
                  <a:lnTo>
                    <a:pt x="50970" y="0"/>
                  </a:lnTo>
                  <a:lnTo>
                    <a:pt x="50970" y="3877"/>
                  </a:lnTo>
                  <a:lnTo>
                    <a:pt x="48806" y="7944"/>
                  </a:lnTo>
                  <a:lnTo>
                    <a:pt x="45951" y="12457"/>
                  </a:lnTo>
                  <a:lnTo>
                    <a:pt x="44682" y="17168"/>
                  </a:lnTo>
                  <a:lnTo>
                    <a:pt x="23831" y="51567"/>
                  </a:lnTo>
                  <a:lnTo>
                    <a:pt x="5789" y="81519"/>
                  </a:lnTo>
                  <a:lnTo>
                    <a:pt x="1020" y="98124"/>
                  </a:lnTo>
                  <a:lnTo>
                    <a:pt x="0" y="111764"/>
                  </a:lnTo>
                  <a:lnTo>
                    <a:pt x="760" y="113461"/>
                  </a:lnTo>
                  <a:lnTo>
                    <a:pt x="2079" y="114593"/>
                  </a:lnTo>
                  <a:lnTo>
                    <a:pt x="5707" y="115850"/>
                  </a:lnTo>
                  <a:lnTo>
                    <a:pt x="20895" y="116723"/>
                  </a:lnTo>
                  <a:lnTo>
                    <a:pt x="27595" y="114633"/>
                  </a:lnTo>
                  <a:lnTo>
                    <a:pt x="34089" y="111810"/>
                  </a:lnTo>
                  <a:lnTo>
                    <a:pt x="70547" y="103352"/>
                  </a:lnTo>
                  <a:lnTo>
                    <a:pt x="104535" y="94875"/>
                  </a:lnTo>
                  <a:lnTo>
                    <a:pt x="118327" y="89334"/>
                  </a:lnTo>
                  <a:lnTo>
                    <a:pt x="138612" y="7303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2867"/>
            <p:cNvSpPr/>
            <p:nvPr>
              <p:custDataLst>
                <p:tags r:id="rId19"/>
              </p:custDataLst>
            </p:nvPr>
          </p:nvSpPr>
          <p:spPr>
            <a:xfrm>
              <a:off x="3965808" y="2432070"/>
              <a:ext cx="109554" cy="43822"/>
            </a:xfrm>
            <a:custGeom>
              <a:avLst/>
              <a:gdLst/>
              <a:ahLst/>
              <a:cxnLst/>
              <a:rect l="0" t="0" r="0" b="0"/>
              <a:pathLst>
                <a:path w="109554" h="43822">
                  <a:moveTo>
                    <a:pt x="0" y="43821"/>
                  </a:moveTo>
                  <a:lnTo>
                    <a:pt x="0" y="43821"/>
                  </a:lnTo>
                  <a:lnTo>
                    <a:pt x="17168" y="43821"/>
                  </a:lnTo>
                  <a:lnTo>
                    <a:pt x="51567" y="31364"/>
                  </a:lnTo>
                  <a:lnTo>
                    <a:pt x="85995" y="12809"/>
                  </a:lnTo>
                  <a:lnTo>
                    <a:pt x="10955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2868"/>
            <p:cNvSpPr/>
            <p:nvPr>
              <p:custDataLst>
                <p:tags r:id="rId20"/>
              </p:custDataLst>
            </p:nvPr>
          </p:nvSpPr>
          <p:spPr>
            <a:xfrm>
              <a:off x="3958505" y="2402856"/>
              <a:ext cx="36518" cy="21912"/>
            </a:xfrm>
            <a:custGeom>
              <a:avLst/>
              <a:gdLst/>
              <a:ahLst/>
              <a:cxnLst/>
              <a:rect l="0" t="0" r="0" b="0"/>
              <a:pathLst>
                <a:path w="36518" h="21912">
                  <a:moveTo>
                    <a:pt x="0" y="0"/>
                  </a:moveTo>
                  <a:lnTo>
                    <a:pt x="0" y="0"/>
                  </a:lnTo>
                  <a:lnTo>
                    <a:pt x="0" y="7215"/>
                  </a:lnTo>
                  <a:lnTo>
                    <a:pt x="6288" y="7296"/>
                  </a:lnTo>
                  <a:lnTo>
                    <a:pt x="12934" y="12321"/>
                  </a:lnTo>
                  <a:lnTo>
                    <a:pt x="19701" y="13930"/>
                  </a:lnTo>
                  <a:lnTo>
                    <a:pt x="24445" y="14306"/>
                  </a:lnTo>
                  <a:lnTo>
                    <a:pt x="29259" y="16637"/>
                  </a:lnTo>
                  <a:lnTo>
                    <a:pt x="36517" y="2191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2869"/>
            <p:cNvSpPr/>
            <p:nvPr>
              <p:custDataLst>
                <p:tags r:id="rId21"/>
              </p:custDataLst>
            </p:nvPr>
          </p:nvSpPr>
          <p:spPr>
            <a:xfrm>
              <a:off x="3742780" y="2389264"/>
              <a:ext cx="186512" cy="261448"/>
            </a:xfrm>
            <a:custGeom>
              <a:avLst/>
              <a:gdLst/>
              <a:ahLst/>
              <a:cxnLst/>
              <a:rect l="0" t="0" r="0" b="0"/>
              <a:pathLst>
                <a:path w="186512" h="261448">
                  <a:moveTo>
                    <a:pt x="47744" y="6289"/>
                  </a:moveTo>
                  <a:lnTo>
                    <a:pt x="47744" y="6289"/>
                  </a:lnTo>
                  <a:lnTo>
                    <a:pt x="47744" y="0"/>
                  </a:lnTo>
                  <a:lnTo>
                    <a:pt x="39799" y="4900"/>
                  </a:lnTo>
                  <a:lnTo>
                    <a:pt x="37578" y="5363"/>
                  </a:lnTo>
                  <a:lnTo>
                    <a:pt x="30576" y="9891"/>
                  </a:lnTo>
                  <a:lnTo>
                    <a:pt x="8789" y="43955"/>
                  </a:lnTo>
                  <a:lnTo>
                    <a:pt x="6086" y="51703"/>
                  </a:lnTo>
                  <a:lnTo>
                    <a:pt x="4073" y="59744"/>
                  </a:lnTo>
                  <a:lnTo>
                    <a:pt x="473" y="66023"/>
                  </a:lnTo>
                  <a:lnTo>
                    <a:pt x="0" y="69645"/>
                  </a:lnTo>
                  <a:lnTo>
                    <a:pt x="3246" y="84070"/>
                  </a:lnTo>
                  <a:lnTo>
                    <a:pt x="4283" y="84923"/>
                  </a:lnTo>
                  <a:lnTo>
                    <a:pt x="7600" y="85870"/>
                  </a:lnTo>
                  <a:lnTo>
                    <a:pt x="14029" y="86403"/>
                  </a:lnTo>
                  <a:lnTo>
                    <a:pt x="18694" y="84364"/>
                  </a:lnTo>
                  <a:lnTo>
                    <a:pt x="21073" y="82684"/>
                  </a:lnTo>
                  <a:lnTo>
                    <a:pt x="23718" y="78653"/>
                  </a:lnTo>
                  <a:lnTo>
                    <a:pt x="24423" y="76442"/>
                  </a:lnTo>
                  <a:lnTo>
                    <a:pt x="26516" y="74968"/>
                  </a:lnTo>
                  <a:lnTo>
                    <a:pt x="39373" y="70439"/>
                  </a:lnTo>
                  <a:lnTo>
                    <a:pt x="42163" y="68531"/>
                  </a:lnTo>
                  <a:lnTo>
                    <a:pt x="45264" y="64248"/>
                  </a:lnTo>
                  <a:lnTo>
                    <a:pt x="46090" y="61970"/>
                  </a:lnTo>
                  <a:lnTo>
                    <a:pt x="47453" y="60451"/>
                  </a:lnTo>
                  <a:lnTo>
                    <a:pt x="51131" y="58763"/>
                  </a:lnTo>
                  <a:lnTo>
                    <a:pt x="60992" y="57532"/>
                  </a:lnTo>
                  <a:lnTo>
                    <a:pt x="61445" y="58304"/>
                  </a:lnTo>
                  <a:lnTo>
                    <a:pt x="61949" y="61325"/>
                  </a:lnTo>
                  <a:lnTo>
                    <a:pt x="67291" y="71501"/>
                  </a:lnTo>
                  <a:lnTo>
                    <a:pt x="69447" y="104114"/>
                  </a:lnTo>
                  <a:lnTo>
                    <a:pt x="69628" y="138131"/>
                  </a:lnTo>
                  <a:lnTo>
                    <a:pt x="75432" y="168539"/>
                  </a:lnTo>
                  <a:lnTo>
                    <a:pt x="76824" y="202980"/>
                  </a:lnTo>
                  <a:lnTo>
                    <a:pt x="76950" y="237537"/>
                  </a:lnTo>
                  <a:lnTo>
                    <a:pt x="74790" y="245128"/>
                  </a:lnTo>
                  <a:lnTo>
                    <a:pt x="71937" y="251206"/>
                  </a:lnTo>
                  <a:lnTo>
                    <a:pt x="70669" y="256612"/>
                  </a:lnTo>
                  <a:lnTo>
                    <a:pt x="69519" y="258379"/>
                  </a:lnTo>
                  <a:lnTo>
                    <a:pt x="67942" y="259556"/>
                  </a:lnTo>
                  <a:lnTo>
                    <a:pt x="63455" y="261447"/>
                  </a:lnTo>
                  <a:lnTo>
                    <a:pt x="58801" y="257897"/>
                  </a:lnTo>
                  <a:lnTo>
                    <a:pt x="45211" y="234566"/>
                  </a:lnTo>
                  <a:lnTo>
                    <a:pt x="41854" y="220357"/>
                  </a:lnTo>
                  <a:lnTo>
                    <a:pt x="40859" y="205868"/>
                  </a:lnTo>
                  <a:lnTo>
                    <a:pt x="44442" y="191296"/>
                  </a:lnTo>
                  <a:lnTo>
                    <a:pt x="55254" y="169128"/>
                  </a:lnTo>
                  <a:lnTo>
                    <a:pt x="74000" y="144604"/>
                  </a:lnTo>
                  <a:lnTo>
                    <a:pt x="108076" y="113637"/>
                  </a:lnTo>
                  <a:lnTo>
                    <a:pt x="142940" y="84864"/>
                  </a:lnTo>
                  <a:lnTo>
                    <a:pt x="178385" y="57844"/>
                  </a:lnTo>
                  <a:lnTo>
                    <a:pt x="186511" y="5011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2870"/>
            <p:cNvSpPr/>
            <p:nvPr>
              <p:custDataLst>
                <p:tags r:id="rId22"/>
              </p:custDataLst>
            </p:nvPr>
          </p:nvSpPr>
          <p:spPr>
            <a:xfrm>
              <a:off x="3601061" y="2411264"/>
              <a:ext cx="131036" cy="121153"/>
            </a:xfrm>
            <a:custGeom>
              <a:avLst/>
              <a:gdLst/>
              <a:ahLst/>
              <a:cxnLst/>
              <a:rect l="0" t="0" r="0" b="0"/>
              <a:pathLst>
                <a:path w="131036" h="121153">
                  <a:moveTo>
                    <a:pt x="72607" y="13503"/>
                  </a:moveTo>
                  <a:lnTo>
                    <a:pt x="72607" y="13503"/>
                  </a:lnTo>
                  <a:lnTo>
                    <a:pt x="72607" y="9625"/>
                  </a:lnTo>
                  <a:lnTo>
                    <a:pt x="71795" y="8483"/>
                  </a:lnTo>
                  <a:lnTo>
                    <a:pt x="70443" y="7722"/>
                  </a:lnTo>
                  <a:lnTo>
                    <a:pt x="68730" y="7214"/>
                  </a:lnTo>
                  <a:lnTo>
                    <a:pt x="67588" y="6064"/>
                  </a:lnTo>
                  <a:lnTo>
                    <a:pt x="66318" y="2623"/>
                  </a:lnTo>
                  <a:lnTo>
                    <a:pt x="65168" y="1380"/>
                  </a:lnTo>
                  <a:lnTo>
                    <a:pt x="61727" y="0"/>
                  </a:lnTo>
                  <a:lnTo>
                    <a:pt x="59673" y="443"/>
                  </a:lnTo>
                  <a:lnTo>
                    <a:pt x="44284" y="9158"/>
                  </a:lnTo>
                  <a:lnTo>
                    <a:pt x="37567" y="15900"/>
                  </a:lnTo>
                  <a:lnTo>
                    <a:pt x="24112" y="38975"/>
                  </a:lnTo>
                  <a:lnTo>
                    <a:pt x="11770" y="72400"/>
                  </a:lnTo>
                  <a:lnTo>
                    <a:pt x="1739" y="100565"/>
                  </a:lnTo>
                  <a:lnTo>
                    <a:pt x="0" y="116629"/>
                  </a:lnTo>
                  <a:lnTo>
                    <a:pt x="669" y="118771"/>
                  </a:lnTo>
                  <a:lnTo>
                    <a:pt x="1926" y="120199"/>
                  </a:lnTo>
                  <a:lnTo>
                    <a:pt x="3576" y="121152"/>
                  </a:lnTo>
                  <a:lnTo>
                    <a:pt x="5487" y="120974"/>
                  </a:lnTo>
                  <a:lnTo>
                    <a:pt x="9775" y="118614"/>
                  </a:lnTo>
                  <a:lnTo>
                    <a:pt x="34585" y="98903"/>
                  </a:lnTo>
                  <a:lnTo>
                    <a:pt x="41101" y="91222"/>
                  </a:lnTo>
                  <a:lnTo>
                    <a:pt x="49407" y="85103"/>
                  </a:lnTo>
                  <a:lnTo>
                    <a:pt x="52271" y="81524"/>
                  </a:lnTo>
                  <a:lnTo>
                    <a:pt x="65194" y="50476"/>
                  </a:lnTo>
                  <a:lnTo>
                    <a:pt x="65303" y="85558"/>
                  </a:lnTo>
                  <a:lnTo>
                    <a:pt x="65303" y="95264"/>
                  </a:lnTo>
                  <a:lnTo>
                    <a:pt x="66115" y="97224"/>
                  </a:lnTo>
                  <a:lnTo>
                    <a:pt x="67467" y="98531"/>
                  </a:lnTo>
                  <a:lnTo>
                    <a:pt x="85881" y="106696"/>
                  </a:lnTo>
                  <a:lnTo>
                    <a:pt x="88760" y="107280"/>
                  </a:lnTo>
                  <a:lnTo>
                    <a:pt x="96287" y="105765"/>
                  </a:lnTo>
                  <a:lnTo>
                    <a:pt x="120950" y="95127"/>
                  </a:lnTo>
                  <a:lnTo>
                    <a:pt x="131035" y="7923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8745689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AutocorTest</a:t>
            </a:r>
            <a:endParaRPr lang="en-US" dirty="0"/>
          </a:p>
        </p:txBody>
      </p:sp>
      <p:pic>
        <p:nvPicPr>
          <p:cNvPr id="24578" name="Picture 2"/>
          <p:cNvPicPr>
            <a:picLocks noChangeAspect="1" noChangeArrowheads="1"/>
          </p:cNvPicPr>
          <p:nvPr/>
        </p:nvPicPr>
        <p:blipFill rotWithShape="1">
          <a:blip r:embed="rId181">
            <a:extLst>
              <a:ext uri="{28A0092B-C50C-407E-A947-70E740481C1C}">
                <a14:useLocalDpi xmlns:a14="http://schemas.microsoft.com/office/drawing/2010/main" val="0"/>
              </a:ext>
            </a:extLst>
          </a:blip>
          <a:srcRect l="792" t="63042" r="67916" b="10212"/>
          <a:stretch/>
        </p:blipFill>
        <p:spPr bwMode="auto">
          <a:xfrm>
            <a:off x="1143000" y="1752600"/>
            <a:ext cx="7033271" cy="3379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MARTInkShape-2871"/>
          <p:cNvSpPr/>
          <p:nvPr>
            <p:custDataLst>
              <p:tags r:id="rId1"/>
            </p:custDataLst>
          </p:nvPr>
        </p:nvSpPr>
        <p:spPr>
          <a:xfrm>
            <a:off x="5872336" y="2731518"/>
            <a:ext cx="1510693" cy="656978"/>
          </a:xfrm>
          <a:custGeom>
            <a:avLst/>
            <a:gdLst/>
            <a:ahLst/>
            <a:cxnLst/>
            <a:rect l="0" t="0" r="0" b="0"/>
            <a:pathLst>
              <a:path w="1510693" h="656978">
                <a:moveTo>
                  <a:pt x="1496910" y="445511"/>
                </a:moveTo>
                <a:lnTo>
                  <a:pt x="1496910" y="445511"/>
                </a:lnTo>
                <a:lnTo>
                  <a:pt x="1503198" y="410192"/>
                </a:lnTo>
                <a:lnTo>
                  <a:pt x="1496716" y="377272"/>
                </a:lnTo>
                <a:lnTo>
                  <a:pt x="1482149" y="343257"/>
                </a:lnTo>
                <a:lnTo>
                  <a:pt x="1472790" y="328653"/>
                </a:lnTo>
                <a:lnTo>
                  <a:pt x="1445591" y="293660"/>
                </a:lnTo>
                <a:lnTo>
                  <a:pt x="1410774" y="263057"/>
                </a:lnTo>
                <a:lnTo>
                  <a:pt x="1378022" y="231557"/>
                </a:lnTo>
                <a:lnTo>
                  <a:pt x="1342457" y="202739"/>
                </a:lnTo>
                <a:lnTo>
                  <a:pt x="1308488" y="182718"/>
                </a:lnTo>
                <a:lnTo>
                  <a:pt x="1274218" y="163134"/>
                </a:lnTo>
                <a:lnTo>
                  <a:pt x="1245814" y="148509"/>
                </a:lnTo>
                <a:lnTo>
                  <a:pt x="1216841" y="133896"/>
                </a:lnTo>
                <a:lnTo>
                  <a:pt x="1187697" y="119288"/>
                </a:lnTo>
                <a:lnTo>
                  <a:pt x="1158505" y="104680"/>
                </a:lnTo>
                <a:lnTo>
                  <a:pt x="1125420" y="90073"/>
                </a:lnTo>
                <a:lnTo>
                  <a:pt x="1093796" y="75466"/>
                </a:lnTo>
                <a:lnTo>
                  <a:pt x="1059991" y="64736"/>
                </a:lnTo>
                <a:lnTo>
                  <a:pt x="1024277" y="52540"/>
                </a:lnTo>
                <a:lnTo>
                  <a:pt x="987998" y="42525"/>
                </a:lnTo>
                <a:lnTo>
                  <a:pt x="951551" y="34417"/>
                </a:lnTo>
                <a:lnTo>
                  <a:pt x="925059" y="29361"/>
                </a:lnTo>
                <a:lnTo>
                  <a:pt x="897866" y="24408"/>
                </a:lnTo>
                <a:lnTo>
                  <a:pt x="872255" y="19502"/>
                </a:lnTo>
                <a:lnTo>
                  <a:pt x="845183" y="14617"/>
                </a:lnTo>
                <a:lnTo>
                  <a:pt x="816922" y="9740"/>
                </a:lnTo>
                <a:lnTo>
                  <a:pt x="788130" y="4868"/>
                </a:lnTo>
                <a:lnTo>
                  <a:pt x="759104" y="2162"/>
                </a:lnTo>
                <a:lnTo>
                  <a:pt x="730785" y="959"/>
                </a:lnTo>
                <a:lnTo>
                  <a:pt x="704674" y="424"/>
                </a:lnTo>
                <a:lnTo>
                  <a:pt x="677380" y="186"/>
                </a:lnTo>
                <a:lnTo>
                  <a:pt x="649831" y="81"/>
                </a:lnTo>
                <a:lnTo>
                  <a:pt x="624062" y="34"/>
                </a:lnTo>
                <a:lnTo>
                  <a:pt x="599084" y="13"/>
                </a:lnTo>
                <a:lnTo>
                  <a:pt x="573646" y="4"/>
                </a:lnTo>
                <a:lnTo>
                  <a:pt x="546111" y="0"/>
                </a:lnTo>
                <a:lnTo>
                  <a:pt x="519806" y="2162"/>
                </a:lnTo>
                <a:lnTo>
                  <a:pt x="494590" y="5016"/>
                </a:lnTo>
                <a:lnTo>
                  <a:pt x="469858" y="6285"/>
                </a:lnTo>
                <a:lnTo>
                  <a:pt x="443177" y="9013"/>
                </a:lnTo>
                <a:lnTo>
                  <a:pt x="415900" y="13742"/>
                </a:lnTo>
                <a:lnTo>
                  <a:pt x="390253" y="21253"/>
                </a:lnTo>
                <a:lnTo>
                  <a:pt x="365329" y="27838"/>
                </a:lnTo>
                <a:lnTo>
                  <a:pt x="340726" y="34281"/>
                </a:lnTo>
                <a:lnTo>
                  <a:pt x="304875" y="47033"/>
                </a:lnTo>
                <a:lnTo>
                  <a:pt x="272523" y="61090"/>
                </a:lnTo>
                <a:lnTo>
                  <a:pt x="238411" y="75534"/>
                </a:lnTo>
                <a:lnTo>
                  <a:pt x="207385" y="90093"/>
                </a:lnTo>
                <a:lnTo>
                  <a:pt x="177634" y="105498"/>
                </a:lnTo>
                <a:lnTo>
                  <a:pt x="149072" y="124308"/>
                </a:lnTo>
                <a:lnTo>
                  <a:pt x="117200" y="147780"/>
                </a:lnTo>
                <a:lnTo>
                  <a:pt x="80925" y="182810"/>
                </a:lnTo>
                <a:lnTo>
                  <a:pt x="53687" y="219132"/>
                </a:lnTo>
                <a:lnTo>
                  <a:pt x="28961" y="252006"/>
                </a:lnTo>
                <a:lnTo>
                  <a:pt x="10397" y="287453"/>
                </a:lnTo>
                <a:lnTo>
                  <a:pt x="2045" y="318021"/>
                </a:lnTo>
                <a:lnTo>
                  <a:pt x="0" y="351088"/>
                </a:lnTo>
                <a:lnTo>
                  <a:pt x="1915" y="379882"/>
                </a:lnTo>
                <a:lnTo>
                  <a:pt x="12155" y="415499"/>
                </a:lnTo>
                <a:lnTo>
                  <a:pt x="20064" y="432380"/>
                </a:lnTo>
                <a:lnTo>
                  <a:pt x="47049" y="467487"/>
                </a:lnTo>
                <a:lnTo>
                  <a:pt x="83435" y="498862"/>
                </a:lnTo>
                <a:lnTo>
                  <a:pt x="115535" y="518505"/>
                </a:lnTo>
                <a:lnTo>
                  <a:pt x="145560" y="538014"/>
                </a:lnTo>
                <a:lnTo>
                  <a:pt x="180765" y="556685"/>
                </a:lnTo>
                <a:lnTo>
                  <a:pt x="209330" y="567085"/>
                </a:lnTo>
                <a:lnTo>
                  <a:pt x="239164" y="579274"/>
                </a:lnTo>
                <a:lnTo>
                  <a:pt x="273340" y="588385"/>
                </a:lnTo>
                <a:lnTo>
                  <a:pt x="309164" y="597036"/>
                </a:lnTo>
                <a:lnTo>
                  <a:pt x="345476" y="608706"/>
                </a:lnTo>
                <a:lnTo>
                  <a:pt x="381932" y="617664"/>
                </a:lnTo>
                <a:lnTo>
                  <a:pt x="406263" y="622920"/>
                </a:lnTo>
                <a:lnTo>
                  <a:pt x="432766" y="627961"/>
                </a:lnTo>
                <a:lnTo>
                  <a:pt x="459964" y="632095"/>
                </a:lnTo>
                <a:lnTo>
                  <a:pt x="485577" y="633932"/>
                </a:lnTo>
                <a:lnTo>
                  <a:pt x="512649" y="636913"/>
                </a:lnTo>
                <a:lnTo>
                  <a:pt x="540911" y="640942"/>
                </a:lnTo>
                <a:lnTo>
                  <a:pt x="569702" y="645439"/>
                </a:lnTo>
                <a:lnTo>
                  <a:pt x="598728" y="647977"/>
                </a:lnTo>
                <a:lnTo>
                  <a:pt x="627859" y="649918"/>
                </a:lnTo>
                <a:lnTo>
                  <a:pt x="657036" y="653485"/>
                </a:lnTo>
                <a:lnTo>
                  <a:pt x="686233" y="655612"/>
                </a:lnTo>
                <a:lnTo>
                  <a:pt x="715440" y="656557"/>
                </a:lnTo>
                <a:lnTo>
                  <a:pt x="744651" y="656977"/>
                </a:lnTo>
                <a:lnTo>
                  <a:pt x="773863" y="654999"/>
                </a:lnTo>
                <a:lnTo>
                  <a:pt x="803077" y="652227"/>
                </a:lnTo>
                <a:lnTo>
                  <a:pt x="832290" y="650995"/>
                </a:lnTo>
                <a:lnTo>
                  <a:pt x="863668" y="650447"/>
                </a:lnTo>
                <a:lnTo>
                  <a:pt x="895738" y="649392"/>
                </a:lnTo>
                <a:lnTo>
                  <a:pt x="926221" y="646218"/>
                </a:lnTo>
                <a:lnTo>
                  <a:pt x="955999" y="642103"/>
                </a:lnTo>
                <a:lnTo>
                  <a:pt x="986275" y="637569"/>
                </a:lnTo>
                <a:lnTo>
                  <a:pt x="1018666" y="632848"/>
                </a:lnTo>
                <a:lnTo>
                  <a:pt x="1049833" y="628046"/>
                </a:lnTo>
                <a:lnTo>
                  <a:pt x="1079916" y="623206"/>
                </a:lnTo>
                <a:lnTo>
                  <a:pt x="1109515" y="618350"/>
                </a:lnTo>
                <a:lnTo>
                  <a:pt x="1138900" y="613487"/>
                </a:lnTo>
                <a:lnTo>
                  <a:pt x="1167379" y="607809"/>
                </a:lnTo>
                <a:lnTo>
                  <a:pt x="1193561" y="599876"/>
                </a:lnTo>
                <a:lnTo>
                  <a:pt x="1220887" y="590939"/>
                </a:lnTo>
                <a:lnTo>
                  <a:pt x="1248450" y="581558"/>
                </a:lnTo>
                <a:lnTo>
                  <a:pt x="1274225" y="571978"/>
                </a:lnTo>
                <a:lnTo>
                  <a:pt x="1307671" y="561338"/>
                </a:lnTo>
                <a:lnTo>
                  <a:pt x="1342017" y="549168"/>
                </a:lnTo>
                <a:lnTo>
                  <a:pt x="1370136" y="531406"/>
                </a:lnTo>
                <a:lnTo>
                  <a:pt x="1406468" y="508613"/>
                </a:lnTo>
                <a:lnTo>
                  <a:pt x="1441539" y="478255"/>
                </a:lnTo>
                <a:lnTo>
                  <a:pt x="1466677" y="452069"/>
                </a:lnTo>
                <a:lnTo>
                  <a:pt x="1483962" y="416199"/>
                </a:lnTo>
                <a:lnTo>
                  <a:pt x="1500425" y="379766"/>
                </a:lnTo>
                <a:lnTo>
                  <a:pt x="1507342" y="350562"/>
                </a:lnTo>
                <a:lnTo>
                  <a:pt x="1510692" y="316331"/>
                </a:lnTo>
                <a:lnTo>
                  <a:pt x="1509190" y="285284"/>
                </a:lnTo>
                <a:lnTo>
                  <a:pt x="1501319" y="255708"/>
                </a:lnTo>
                <a:lnTo>
                  <a:pt x="1489546" y="221277"/>
                </a:lnTo>
                <a:lnTo>
                  <a:pt x="1471596" y="190024"/>
                </a:lnTo>
                <a:lnTo>
                  <a:pt x="1438425" y="153520"/>
                </a:lnTo>
                <a:lnTo>
                  <a:pt x="1427907" y="144511"/>
                </a:lnTo>
                <a:lnTo>
                  <a:pt x="1394231" y="129461"/>
                </a:lnTo>
                <a:lnTo>
                  <a:pt x="1364550" y="120185"/>
                </a:lnTo>
                <a:lnTo>
                  <a:pt x="1330435" y="117511"/>
                </a:lnTo>
                <a:lnTo>
                  <a:pt x="1296135" y="120860"/>
                </a:lnTo>
                <a:lnTo>
                  <a:pt x="1255894" y="1314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MARTInkShape-2872"/>
          <p:cNvSpPr/>
          <p:nvPr>
            <p:custDataLst>
              <p:tags r:id="rId2"/>
            </p:custDataLst>
          </p:nvPr>
        </p:nvSpPr>
        <p:spPr>
          <a:xfrm>
            <a:off x="6567519" y="4294504"/>
            <a:ext cx="1735002" cy="1095474"/>
          </a:xfrm>
          <a:custGeom>
            <a:avLst/>
            <a:gdLst/>
            <a:ahLst/>
            <a:cxnLst/>
            <a:rect l="0" t="0" r="0" b="0"/>
            <a:pathLst>
              <a:path w="1735002" h="1095474">
                <a:moveTo>
                  <a:pt x="1648935" y="277496"/>
                </a:moveTo>
                <a:lnTo>
                  <a:pt x="1648935" y="277496"/>
                </a:lnTo>
                <a:lnTo>
                  <a:pt x="1652812" y="273619"/>
                </a:lnTo>
                <a:lnTo>
                  <a:pt x="1659043" y="271715"/>
                </a:lnTo>
                <a:lnTo>
                  <a:pt x="1685972" y="264562"/>
                </a:lnTo>
                <a:lnTo>
                  <a:pt x="1719694" y="248237"/>
                </a:lnTo>
                <a:lnTo>
                  <a:pt x="1731258" y="238535"/>
                </a:lnTo>
                <a:lnTo>
                  <a:pt x="1734213" y="233671"/>
                </a:lnTo>
                <a:lnTo>
                  <a:pt x="1735001" y="231238"/>
                </a:lnTo>
                <a:lnTo>
                  <a:pt x="1733712" y="224206"/>
                </a:lnTo>
                <a:lnTo>
                  <a:pt x="1728424" y="213287"/>
                </a:lnTo>
                <a:lnTo>
                  <a:pt x="1710264" y="189346"/>
                </a:lnTo>
                <a:lnTo>
                  <a:pt x="1674075" y="166376"/>
                </a:lnTo>
                <a:lnTo>
                  <a:pt x="1638392" y="148157"/>
                </a:lnTo>
                <a:lnTo>
                  <a:pt x="1609744" y="133768"/>
                </a:lnTo>
                <a:lnTo>
                  <a:pt x="1576821" y="123103"/>
                </a:lnTo>
                <a:lnTo>
                  <a:pt x="1545245" y="110926"/>
                </a:lnTo>
                <a:lnTo>
                  <a:pt x="1520888" y="101757"/>
                </a:lnTo>
                <a:lnTo>
                  <a:pt x="1493834" y="92271"/>
                </a:lnTo>
                <a:lnTo>
                  <a:pt x="1465579" y="82646"/>
                </a:lnTo>
                <a:lnTo>
                  <a:pt x="1438955" y="75122"/>
                </a:lnTo>
                <a:lnTo>
                  <a:pt x="1411975" y="68261"/>
                </a:lnTo>
                <a:lnTo>
                  <a:pt x="1381049" y="59802"/>
                </a:lnTo>
                <a:lnTo>
                  <a:pt x="1350532" y="50632"/>
                </a:lnTo>
                <a:lnTo>
                  <a:pt x="1319927" y="41958"/>
                </a:lnTo>
                <a:lnTo>
                  <a:pt x="1287391" y="35398"/>
                </a:lnTo>
                <a:lnTo>
                  <a:pt x="1253995" y="29777"/>
                </a:lnTo>
                <a:lnTo>
                  <a:pt x="1220217" y="24575"/>
                </a:lnTo>
                <a:lnTo>
                  <a:pt x="1186270" y="19557"/>
                </a:lnTo>
                <a:lnTo>
                  <a:pt x="1152247" y="14622"/>
                </a:lnTo>
                <a:lnTo>
                  <a:pt x="1117379" y="9724"/>
                </a:lnTo>
                <a:lnTo>
                  <a:pt x="1098993" y="7281"/>
                </a:lnTo>
                <a:lnTo>
                  <a:pt x="1080243" y="4842"/>
                </a:lnTo>
                <a:lnTo>
                  <a:pt x="1044261" y="2131"/>
                </a:lnTo>
                <a:lnTo>
                  <a:pt x="1008523" y="926"/>
                </a:lnTo>
                <a:lnTo>
                  <a:pt x="989904" y="605"/>
                </a:lnTo>
                <a:lnTo>
                  <a:pt x="970999" y="391"/>
                </a:lnTo>
                <a:lnTo>
                  <a:pt x="934846" y="153"/>
                </a:lnTo>
                <a:lnTo>
                  <a:pt x="899031" y="47"/>
                </a:lnTo>
                <a:lnTo>
                  <a:pt x="880392" y="19"/>
                </a:lnTo>
                <a:lnTo>
                  <a:pt x="861474" y="0"/>
                </a:lnTo>
                <a:lnTo>
                  <a:pt x="825306" y="2143"/>
                </a:lnTo>
                <a:lnTo>
                  <a:pt x="807708" y="3851"/>
                </a:lnTo>
                <a:lnTo>
                  <a:pt x="788672" y="5801"/>
                </a:lnTo>
                <a:lnTo>
                  <a:pt x="768678" y="7912"/>
                </a:lnTo>
                <a:lnTo>
                  <a:pt x="748046" y="10131"/>
                </a:lnTo>
                <a:lnTo>
                  <a:pt x="728611" y="13234"/>
                </a:lnTo>
                <a:lnTo>
                  <a:pt x="709973" y="16925"/>
                </a:lnTo>
                <a:lnTo>
                  <a:pt x="691867" y="21009"/>
                </a:lnTo>
                <a:lnTo>
                  <a:pt x="673306" y="25354"/>
                </a:lnTo>
                <a:lnTo>
                  <a:pt x="654439" y="29874"/>
                </a:lnTo>
                <a:lnTo>
                  <a:pt x="635368" y="34510"/>
                </a:lnTo>
                <a:lnTo>
                  <a:pt x="616163" y="39224"/>
                </a:lnTo>
                <a:lnTo>
                  <a:pt x="596869" y="43990"/>
                </a:lnTo>
                <a:lnTo>
                  <a:pt x="577512" y="48790"/>
                </a:lnTo>
                <a:lnTo>
                  <a:pt x="558927" y="54425"/>
                </a:lnTo>
                <a:lnTo>
                  <a:pt x="523130" y="67177"/>
                </a:lnTo>
                <a:lnTo>
                  <a:pt x="504820" y="73987"/>
                </a:lnTo>
                <a:lnTo>
                  <a:pt x="486122" y="80960"/>
                </a:lnTo>
                <a:lnTo>
                  <a:pt x="467164" y="88044"/>
                </a:lnTo>
                <a:lnTo>
                  <a:pt x="430951" y="102407"/>
                </a:lnTo>
                <a:lnTo>
                  <a:pt x="395922" y="117717"/>
                </a:lnTo>
                <a:lnTo>
                  <a:pt x="361418" y="135341"/>
                </a:lnTo>
                <a:lnTo>
                  <a:pt x="327149" y="153994"/>
                </a:lnTo>
                <a:lnTo>
                  <a:pt x="293794" y="173105"/>
                </a:lnTo>
                <a:lnTo>
                  <a:pt x="262739" y="192418"/>
                </a:lnTo>
                <a:lnTo>
                  <a:pt x="234871" y="213986"/>
                </a:lnTo>
                <a:lnTo>
                  <a:pt x="208960" y="236285"/>
                </a:lnTo>
                <a:lnTo>
                  <a:pt x="183919" y="257016"/>
                </a:lnTo>
                <a:lnTo>
                  <a:pt x="159265" y="279214"/>
                </a:lnTo>
                <a:lnTo>
                  <a:pt x="124737" y="314522"/>
                </a:lnTo>
                <a:lnTo>
                  <a:pt x="96113" y="350681"/>
                </a:lnTo>
                <a:lnTo>
                  <a:pt x="72213" y="387093"/>
                </a:lnTo>
                <a:lnTo>
                  <a:pt x="51878" y="421416"/>
                </a:lnTo>
                <a:lnTo>
                  <a:pt x="35573" y="454307"/>
                </a:lnTo>
                <a:lnTo>
                  <a:pt x="20463" y="487586"/>
                </a:lnTo>
                <a:lnTo>
                  <a:pt x="12230" y="508013"/>
                </a:lnTo>
                <a:lnTo>
                  <a:pt x="6784" y="537762"/>
                </a:lnTo>
                <a:lnTo>
                  <a:pt x="1203" y="567135"/>
                </a:lnTo>
                <a:lnTo>
                  <a:pt x="0" y="596396"/>
                </a:lnTo>
                <a:lnTo>
                  <a:pt x="4422" y="625624"/>
                </a:lnTo>
                <a:lnTo>
                  <a:pt x="10872" y="654842"/>
                </a:lnTo>
                <a:lnTo>
                  <a:pt x="17922" y="684058"/>
                </a:lnTo>
                <a:lnTo>
                  <a:pt x="25963" y="713273"/>
                </a:lnTo>
                <a:lnTo>
                  <a:pt x="38263" y="741675"/>
                </a:lnTo>
                <a:lnTo>
                  <a:pt x="59125" y="775657"/>
                </a:lnTo>
                <a:lnTo>
                  <a:pt x="82570" y="809511"/>
                </a:lnTo>
                <a:lnTo>
                  <a:pt x="113681" y="844660"/>
                </a:lnTo>
                <a:lnTo>
                  <a:pt x="144111" y="878052"/>
                </a:lnTo>
                <a:lnTo>
                  <a:pt x="177443" y="911789"/>
                </a:lnTo>
                <a:lnTo>
                  <a:pt x="205683" y="934482"/>
                </a:lnTo>
                <a:lnTo>
                  <a:pt x="238486" y="952748"/>
                </a:lnTo>
                <a:lnTo>
                  <a:pt x="270026" y="972316"/>
                </a:lnTo>
                <a:lnTo>
                  <a:pt x="299928" y="989656"/>
                </a:lnTo>
                <a:lnTo>
                  <a:pt x="333224" y="1005072"/>
                </a:lnTo>
                <a:lnTo>
                  <a:pt x="368787" y="1019919"/>
                </a:lnTo>
                <a:lnTo>
                  <a:pt x="395073" y="1027549"/>
                </a:lnTo>
                <a:lnTo>
                  <a:pt x="422174" y="1034457"/>
                </a:lnTo>
                <a:lnTo>
                  <a:pt x="447743" y="1042936"/>
                </a:lnTo>
                <a:lnTo>
                  <a:pt x="474797" y="1049951"/>
                </a:lnTo>
                <a:lnTo>
                  <a:pt x="503051" y="1055774"/>
                </a:lnTo>
                <a:lnTo>
                  <a:pt x="531838" y="1061068"/>
                </a:lnTo>
                <a:lnTo>
                  <a:pt x="558699" y="1068288"/>
                </a:lnTo>
                <a:lnTo>
                  <a:pt x="584973" y="1075285"/>
                </a:lnTo>
                <a:lnTo>
                  <a:pt x="612881" y="1078395"/>
                </a:lnTo>
                <a:lnTo>
                  <a:pt x="641514" y="1081941"/>
                </a:lnTo>
                <a:lnTo>
                  <a:pt x="670470" y="1086222"/>
                </a:lnTo>
                <a:lnTo>
                  <a:pt x="699569" y="1090829"/>
                </a:lnTo>
                <a:lnTo>
                  <a:pt x="730897" y="1093418"/>
                </a:lnTo>
                <a:lnTo>
                  <a:pt x="762132" y="1094569"/>
                </a:lnTo>
                <a:lnTo>
                  <a:pt x="789539" y="1095080"/>
                </a:lnTo>
                <a:lnTo>
                  <a:pt x="817409" y="1095308"/>
                </a:lnTo>
                <a:lnTo>
                  <a:pt x="846838" y="1095409"/>
                </a:lnTo>
                <a:lnTo>
                  <a:pt x="878852" y="1095454"/>
                </a:lnTo>
                <a:lnTo>
                  <a:pt x="909851" y="1095473"/>
                </a:lnTo>
                <a:lnTo>
                  <a:pt x="939858" y="1094671"/>
                </a:lnTo>
                <a:lnTo>
                  <a:pt x="969426" y="1091609"/>
                </a:lnTo>
                <a:lnTo>
                  <a:pt x="998797" y="1087543"/>
                </a:lnTo>
                <a:lnTo>
                  <a:pt x="1028080" y="1083031"/>
                </a:lnTo>
                <a:lnTo>
                  <a:pt x="1057325" y="1078321"/>
                </a:lnTo>
                <a:lnTo>
                  <a:pt x="1086553" y="1073523"/>
                </a:lnTo>
                <a:lnTo>
                  <a:pt x="1115773" y="1068685"/>
                </a:lnTo>
                <a:lnTo>
                  <a:pt x="1144990" y="1063830"/>
                </a:lnTo>
                <a:lnTo>
                  <a:pt x="1174205" y="1056803"/>
                </a:lnTo>
                <a:lnTo>
                  <a:pt x="1202608" y="1049081"/>
                </a:lnTo>
                <a:lnTo>
                  <a:pt x="1228757" y="1042945"/>
                </a:lnTo>
                <a:lnTo>
                  <a:pt x="1256067" y="1033184"/>
                </a:lnTo>
                <a:lnTo>
                  <a:pt x="1283623" y="1021542"/>
                </a:lnTo>
                <a:lnTo>
                  <a:pt x="1309397" y="1010959"/>
                </a:lnTo>
                <a:lnTo>
                  <a:pt x="1334376" y="1000844"/>
                </a:lnTo>
                <a:lnTo>
                  <a:pt x="1359814" y="990940"/>
                </a:lnTo>
                <a:lnTo>
                  <a:pt x="1387350" y="981127"/>
                </a:lnTo>
                <a:lnTo>
                  <a:pt x="1422473" y="962601"/>
                </a:lnTo>
                <a:lnTo>
                  <a:pt x="1457314" y="941693"/>
                </a:lnTo>
                <a:lnTo>
                  <a:pt x="1489458" y="923957"/>
                </a:lnTo>
                <a:lnTo>
                  <a:pt x="1519540" y="904546"/>
                </a:lnTo>
                <a:lnTo>
                  <a:pt x="1552954" y="876177"/>
                </a:lnTo>
                <a:lnTo>
                  <a:pt x="1585163" y="844965"/>
                </a:lnTo>
                <a:lnTo>
                  <a:pt x="1614788" y="811660"/>
                </a:lnTo>
                <a:lnTo>
                  <a:pt x="1636269" y="776618"/>
                </a:lnTo>
                <a:lnTo>
                  <a:pt x="1656140" y="743247"/>
                </a:lnTo>
                <a:lnTo>
                  <a:pt x="1671818" y="709515"/>
                </a:lnTo>
                <a:lnTo>
                  <a:pt x="1677710" y="673578"/>
                </a:lnTo>
                <a:lnTo>
                  <a:pt x="1682798" y="644886"/>
                </a:lnTo>
                <a:lnTo>
                  <a:pt x="1683854" y="616638"/>
                </a:lnTo>
                <a:lnTo>
                  <a:pt x="1679516" y="580544"/>
                </a:lnTo>
                <a:lnTo>
                  <a:pt x="1677134" y="559877"/>
                </a:lnTo>
                <a:lnTo>
                  <a:pt x="1664543" y="524609"/>
                </a:lnTo>
                <a:lnTo>
                  <a:pt x="1654371" y="496244"/>
                </a:lnTo>
                <a:lnTo>
                  <a:pt x="1636393" y="461456"/>
                </a:lnTo>
                <a:lnTo>
                  <a:pt x="1616402" y="426121"/>
                </a:lnTo>
                <a:lnTo>
                  <a:pt x="1589851" y="394857"/>
                </a:lnTo>
                <a:lnTo>
                  <a:pt x="1561163" y="361361"/>
                </a:lnTo>
                <a:lnTo>
                  <a:pt x="1531241" y="329317"/>
                </a:lnTo>
                <a:lnTo>
                  <a:pt x="1494915" y="299544"/>
                </a:lnTo>
                <a:lnTo>
                  <a:pt x="1466156" y="277537"/>
                </a:lnTo>
                <a:lnTo>
                  <a:pt x="1437076" y="255598"/>
                </a:lnTo>
                <a:lnTo>
                  <a:pt x="1407902" y="235843"/>
                </a:lnTo>
                <a:lnTo>
                  <a:pt x="1376536" y="217546"/>
                </a:lnTo>
                <a:lnTo>
                  <a:pt x="1341544" y="198871"/>
                </a:lnTo>
                <a:lnTo>
                  <a:pt x="1305479" y="183058"/>
                </a:lnTo>
                <a:lnTo>
                  <a:pt x="1269096" y="168094"/>
                </a:lnTo>
                <a:lnTo>
                  <a:pt x="1243970" y="158272"/>
                </a:lnTo>
                <a:lnTo>
                  <a:pt x="1216573" y="148497"/>
                </a:lnTo>
                <a:lnTo>
                  <a:pt x="1188167" y="140906"/>
                </a:lnTo>
                <a:lnTo>
                  <a:pt x="1160124" y="134828"/>
                </a:lnTo>
                <a:lnTo>
                  <a:pt x="1134135" y="129421"/>
                </a:lnTo>
                <a:lnTo>
                  <a:pt x="1104731" y="126477"/>
                </a:lnTo>
                <a:lnTo>
                  <a:pt x="1073539" y="125169"/>
                </a:lnTo>
                <a:lnTo>
                  <a:pt x="1043446" y="124588"/>
                </a:lnTo>
                <a:lnTo>
                  <a:pt x="1014569" y="124214"/>
                </a:lnTo>
                <a:lnTo>
                  <a:pt x="969708" y="1241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 name="SMARTInkShape-Group543"/>
          <p:cNvGrpSpPr/>
          <p:nvPr/>
        </p:nvGrpSpPr>
        <p:grpSpPr>
          <a:xfrm>
            <a:off x="6529350" y="2234927"/>
            <a:ext cx="343258" cy="708390"/>
            <a:chOff x="6529350" y="2234927"/>
            <a:chExt cx="343258" cy="708390"/>
          </a:xfrm>
        </p:grpSpPr>
        <p:sp>
          <p:nvSpPr>
            <p:cNvPr id="5" name="SMARTInkShape-2873"/>
            <p:cNvSpPr/>
            <p:nvPr>
              <p:custDataLst>
                <p:tags r:id="rId178"/>
              </p:custDataLst>
            </p:nvPr>
          </p:nvSpPr>
          <p:spPr>
            <a:xfrm>
              <a:off x="6529350" y="2395722"/>
              <a:ext cx="211656" cy="547595"/>
            </a:xfrm>
            <a:custGeom>
              <a:avLst/>
              <a:gdLst/>
              <a:ahLst/>
              <a:cxnLst/>
              <a:rect l="0" t="0" r="0" b="0"/>
              <a:pathLst>
                <a:path w="211656" h="547595">
                  <a:moveTo>
                    <a:pt x="7295" y="547594"/>
                  </a:moveTo>
                  <a:lnTo>
                    <a:pt x="7295" y="547594"/>
                  </a:lnTo>
                  <a:lnTo>
                    <a:pt x="1007" y="541306"/>
                  </a:lnTo>
                  <a:lnTo>
                    <a:pt x="293" y="536715"/>
                  </a:lnTo>
                  <a:lnTo>
                    <a:pt x="0" y="505751"/>
                  </a:lnTo>
                  <a:lnTo>
                    <a:pt x="5012" y="474980"/>
                  </a:lnTo>
                  <a:lnTo>
                    <a:pt x="7431" y="447183"/>
                  </a:lnTo>
                  <a:lnTo>
                    <a:pt x="12926" y="417577"/>
                  </a:lnTo>
                  <a:lnTo>
                    <a:pt x="20504" y="382657"/>
                  </a:lnTo>
                  <a:lnTo>
                    <a:pt x="28314" y="355809"/>
                  </a:lnTo>
                  <a:lnTo>
                    <a:pt x="37195" y="329811"/>
                  </a:lnTo>
                  <a:lnTo>
                    <a:pt x="46552" y="303920"/>
                  </a:lnTo>
                  <a:lnTo>
                    <a:pt x="56121" y="276183"/>
                  </a:lnTo>
                  <a:lnTo>
                    <a:pt x="67948" y="247625"/>
                  </a:lnTo>
                  <a:lnTo>
                    <a:pt x="81319" y="218703"/>
                  </a:lnTo>
                  <a:lnTo>
                    <a:pt x="95377" y="189618"/>
                  </a:lnTo>
                  <a:lnTo>
                    <a:pt x="107576" y="162626"/>
                  </a:lnTo>
                  <a:lnTo>
                    <a:pt x="119219" y="137104"/>
                  </a:lnTo>
                  <a:lnTo>
                    <a:pt x="139461" y="100736"/>
                  </a:lnTo>
                  <a:lnTo>
                    <a:pt x="160066" y="69853"/>
                  </a:lnTo>
                  <a:lnTo>
                    <a:pt x="187049" y="33487"/>
                  </a:lnTo>
                  <a:lnTo>
                    <a:pt x="211655" y="0"/>
                  </a:lnTo>
                  <a:lnTo>
                    <a:pt x="199328" y="13109"/>
                  </a:lnTo>
                  <a:lnTo>
                    <a:pt x="176782" y="46023"/>
                  </a:lnTo>
                  <a:lnTo>
                    <a:pt x="160801" y="81900"/>
                  </a:lnTo>
                  <a:lnTo>
                    <a:pt x="153404" y="98265"/>
                  </a:lnTo>
                  <a:lnTo>
                    <a:pt x="149325" y="106065"/>
                  </a:lnTo>
                  <a:lnTo>
                    <a:pt x="146190" y="129484"/>
                  </a:lnTo>
                  <a:lnTo>
                    <a:pt x="149977" y="134635"/>
                  </a:lnTo>
                  <a:lnTo>
                    <a:pt x="154023" y="136836"/>
                  </a:lnTo>
                  <a:lnTo>
                    <a:pt x="162249" y="138443"/>
                  </a:lnTo>
                  <a:lnTo>
                    <a:pt x="167973" y="13859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MARTInkShape-2874"/>
            <p:cNvSpPr/>
            <p:nvPr>
              <p:custDataLst>
                <p:tags r:id="rId179"/>
              </p:custDataLst>
            </p:nvPr>
          </p:nvSpPr>
          <p:spPr>
            <a:xfrm>
              <a:off x="6660805" y="2234927"/>
              <a:ext cx="211803" cy="569623"/>
            </a:xfrm>
            <a:custGeom>
              <a:avLst/>
              <a:gdLst/>
              <a:ahLst/>
              <a:cxnLst/>
              <a:rect l="0" t="0" r="0" b="0"/>
              <a:pathLst>
                <a:path w="211803" h="569623">
                  <a:moveTo>
                    <a:pt x="0" y="569622"/>
                  </a:moveTo>
                  <a:lnTo>
                    <a:pt x="0" y="569622"/>
                  </a:lnTo>
                  <a:lnTo>
                    <a:pt x="0" y="558743"/>
                  </a:lnTo>
                  <a:lnTo>
                    <a:pt x="7438" y="523676"/>
                  </a:lnTo>
                  <a:lnTo>
                    <a:pt x="13745" y="496859"/>
                  </a:lnTo>
                  <a:lnTo>
                    <a:pt x="24720" y="462765"/>
                  </a:lnTo>
                  <a:lnTo>
                    <a:pt x="30734" y="436111"/>
                  </a:lnTo>
                  <a:lnTo>
                    <a:pt x="40439" y="408035"/>
                  </a:lnTo>
                  <a:lnTo>
                    <a:pt x="52867" y="379327"/>
                  </a:lnTo>
                  <a:lnTo>
                    <a:pt x="66507" y="350337"/>
                  </a:lnTo>
                  <a:lnTo>
                    <a:pt x="78519" y="323387"/>
                  </a:lnTo>
                  <a:lnTo>
                    <a:pt x="90079" y="297073"/>
                  </a:lnTo>
                  <a:lnTo>
                    <a:pt x="103333" y="269147"/>
                  </a:lnTo>
                  <a:lnTo>
                    <a:pt x="120604" y="233806"/>
                  </a:lnTo>
                  <a:lnTo>
                    <a:pt x="136000" y="202777"/>
                  </a:lnTo>
                  <a:lnTo>
                    <a:pt x="149912" y="170665"/>
                  </a:lnTo>
                  <a:lnTo>
                    <a:pt x="158311" y="154824"/>
                  </a:lnTo>
                  <a:lnTo>
                    <a:pt x="159099" y="151889"/>
                  </a:lnTo>
                  <a:lnTo>
                    <a:pt x="160437" y="149932"/>
                  </a:lnTo>
                  <a:lnTo>
                    <a:pt x="162140" y="148628"/>
                  </a:lnTo>
                  <a:lnTo>
                    <a:pt x="164087" y="147758"/>
                  </a:lnTo>
                  <a:lnTo>
                    <a:pt x="164574" y="146367"/>
                  </a:lnTo>
                  <a:lnTo>
                    <a:pt x="164087" y="144628"/>
                  </a:lnTo>
                  <a:lnTo>
                    <a:pt x="160877" y="139061"/>
                  </a:lnTo>
                  <a:lnTo>
                    <a:pt x="142521" y="138716"/>
                  </a:lnTo>
                  <a:lnTo>
                    <a:pt x="141270" y="137904"/>
                  </a:lnTo>
                  <a:lnTo>
                    <a:pt x="140435" y="136551"/>
                  </a:lnTo>
                  <a:lnTo>
                    <a:pt x="139879" y="134838"/>
                  </a:lnTo>
                  <a:lnTo>
                    <a:pt x="147827" y="101951"/>
                  </a:lnTo>
                  <a:lnTo>
                    <a:pt x="159286" y="71989"/>
                  </a:lnTo>
                  <a:lnTo>
                    <a:pt x="169823" y="50778"/>
                  </a:lnTo>
                  <a:lnTo>
                    <a:pt x="178442" y="18394"/>
                  </a:lnTo>
                  <a:lnTo>
                    <a:pt x="182580" y="4433"/>
                  </a:lnTo>
                  <a:lnTo>
                    <a:pt x="184207" y="2938"/>
                  </a:lnTo>
                  <a:lnTo>
                    <a:pt x="189792" y="0"/>
                  </a:lnTo>
                  <a:lnTo>
                    <a:pt x="193739" y="3841"/>
                  </a:lnTo>
                  <a:lnTo>
                    <a:pt x="195659" y="7900"/>
                  </a:lnTo>
                  <a:lnTo>
                    <a:pt x="196171" y="10118"/>
                  </a:lnTo>
                  <a:lnTo>
                    <a:pt x="202012" y="20321"/>
                  </a:lnTo>
                  <a:lnTo>
                    <a:pt x="210690" y="54606"/>
                  </a:lnTo>
                  <a:lnTo>
                    <a:pt x="211802" y="7298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SMARTInkShape-Group544"/>
          <p:cNvGrpSpPr/>
          <p:nvPr/>
        </p:nvGrpSpPr>
        <p:grpSpPr>
          <a:xfrm>
            <a:off x="7449633" y="3156141"/>
            <a:ext cx="978623" cy="356850"/>
            <a:chOff x="7449633" y="3156141"/>
            <a:chExt cx="978623" cy="356850"/>
          </a:xfrm>
        </p:grpSpPr>
        <p:sp>
          <p:nvSpPr>
            <p:cNvPr id="8" name="SMARTInkShape-2875"/>
            <p:cNvSpPr/>
            <p:nvPr>
              <p:custDataLst>
                <p:tags r:id="rId172"/>
              </p:custDataLst>
            </p:nvPr>
          </p:nvSpPr>
          <p:spPr>
            <a:xfrm>
              <a:off x="7449633" y="3156141"/>
              <a:ext cx="153326" cy="356850"/>
            </a:xfrm>
            <a:custGeom>
              <a:avLst/>
              <a:gdLst/>
              <a:ahLst/>
              <a:cxnLst/>
              <a:rect l="0" t="0" r="0" b="0"/>
              <a:pathLst>
                <a:path w="153326" h="356850">
                  <a:moveTo>
                    <a:pt x="116808" y="13584"/>
                  </a:moveTo>
                  <a:lnTo>
                    <a:pt x="116808" y="13584"/>
                  </a:lnTo>
                  <a:lnTo>
                    <a:pt x="120685" y="9707"/>
                  </a:lnTo>
                  <a:lnTo>
                    <a:pt x="124753" y="7803"/>
                  </a:lnTo>
                  <a:lnTo>
                    <a:pt x="137313" y="6370"/>
                  </a:lnTo>
                  <a:lnTo>
                    <a:pt x="144272" y="1279"/>
                  </a:lnTo>
                  <a:lnTo>
                    <a:pt x="148761" y="0"/>
                  </a:lnTo>
                  <a:lnTo>
                    <a:pt x="150282" y="471"/>
                  </a:lnTo>
                  <a:lnTo>
                    <a:pt x="151297" y="1596"/>
                  </a:lnTo>
                  <a:lnTo>
                    <a:pt x="152925" y="5355"/>
                  </a:lnTo>
                  <a:lnTo>
                    <a:pt x="153325" y="28190"/>
                  </a:lnTo>
                  <a:lnTo>
                    <a:pt x="136157" y="62528"/>
                  </a:lnTo>
                  <a:lnTo>
                    <a:pt x="106777" y="96372"/>
                  </a:lnTo>
                  <a:lnTo>
                    <a:pt x="72811" y="131403"/>
                  </a:lnTo>
                  <a:lnTo>
                    <a:pt x="46505" y="163208"/>
                  </a:lnTo>
                  <a:lnTo>
                    <a:pt x="12953" y="198529"/>
                  </a:lnTo>
                  <a:lnTo>
                    <a:pt x="4165" y="212379"/>
                  </a:lnTo>
                  <a:lnTo>
                    <a:pt x="1200" y="221983"/>
                  </a:lnTo>
                  <a:lnTo>
                    <a:pt x="0" y="248678"/>
                  </a:lnTo>
                  <a:lnTo>
                    <a:pt x="2137" y="254132"/>
                  </a:lnTo>
                  <a:lnTo>
                    <a:pt x="24335" y="289817"/>
                  </a:lnTo>
                  <a:lnTo>
                    <a:pt x="31346" y="296761"/>
                  </a:lnTo>
                  <a:lnTo>
                    <a:pt x="63376" y="321654"/>
                  </a:lnTo>
                  <a:lnTo>
                    <a:pt x="96351" y="343564"/>
                  </a:lnTo>
                  <a:lnTo>
                    <a:pt x="120926" y="355309"/>
                  </a:lnTo>
                  <a:lnTo>
                    <a:pt x="138719" y="35684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2876"/>
            <p:cNvSpPr/>
            <p:nvPr>
              <p:custDataLst>
                <p:tags r:id="rId173"/>
              </p:custDataLst>
            </p:nvPr>
          </p:nvSpPr>
          <p:spPr>
            <a:xfrm>
              <a:off x="7757782" y="3330491"/>
              <a:ext cx="93467" cy="137170"/>
            </a:xfrm>
            <a:custGeom>
              <a:avLst/>
              <a:gdLst/>
              <a:ahLst/>
              <a:cxnLst/>
              <a:rect l="0" t="0" r="0" b="0"/>
              <a:pathLst>
                <a:path w="93467" h="137170">
                  <a:moveTo>
                    <a:pt x="86192" y="7215"/>
                  </a:moveTo>
                  <a:lnTo>
                    <a:pt x="86192" y="7215"/>
                  </a:lnTo>
                  <a:lnTo>
                    <a:pt x="82315" y="7215"/>
                  </a:lnTo>
                  <a:lnTo>
                    <a:pt x="81173" y="6404"/>
                  </a:lnTo>
                  <a:lnTo>
                    <a:pt x="80411" y="5051"/>
                  </a:lnTo>
                  <a:lnTo>
                    <a:pt x="79904" y="3338"/>
                  </a:lnTo>
                  <a:lnTo>
                    <a:pt x="78754" y="2195"/>
                  </a:lnTo>
                  <a:lnTo>
                    <a:pt x="75313" y="927"/>
                  </a:lnTo>
                  <a:lnTo>
                    <a:pt x="61747" y="0"/>
                  </a:lnTo>
                  <a:lnTo>
                    <a:pt x="56934" y="2115"/>
                  </a:lnTo>
                  <a:lnTo>
                    <a:pt x="36057" y="20959"/>
                  </a:lnTo>
                  <a:lnTo>
                    <a:pt x="18327" y="48739"/>
                  </a:lnTo>
                  <a:lnTo>
                    <a:pt x="3445" y="84116"/>
                  </a:lnTo>
                  <a:lnTo>
                    <a:pt x="0" y="103306"/>
                  </a:lnTo>
                  <a:lnTo>
                    <a:pt x="1359" y="112949"/>
                  </a:lnTo>
                  <a:lnTo>
                    <a:pt x="4522" y="122939"/>
                  </a:lnTo>
                  <a:lnTo>
                    <a:pt x="4966" y="125751"/>
                  </a:lnTo>
                  <a:lnTo>
                    <a:pt x="7623" y="131040"/>
                  </a:lnTo>
                  <a:lnTo>
                    <a:pt x="9468" y="133586"/>
                  </a:lnTo>
                  <a:lnTo>
                    <a:pt x="13682" y="136415"/>
                  </a:lnTo>
                  <a:lnTo>
                    <a:pt x="15941" y="137169"/>
                  </a:lnTo>
                  <a:lnTo>
                    <a:pt x="18260" y="136861"/>
                  </a:lnTo>
                  <a:lnTo>
                    <a:pt x="26210" y="133361"/>
                  </a:lnTo>
                  <a:lnTo>
                    <a:pt x="37673" y="131152"/>
                  </a:lnTo>
                  <a:lnTo>
                    <a:pt x="43800" y="127759"/>
                  </a:lnTo>
                  <a:lnTo>
                    <a:pt x="70023" y="94621"/>
                  </a:lnTo>
                  <a:lnTo>
                    <a:pt x="82741" y="70481"/>
                  </a:lnTo>
                  <a:lnTo>
                    <a:pt x="92346" y="35436"/>
                  </a:lnTo>
                  <a:lnTo>
                    <a:pt x="93466" y="11407"/>
                  </a:lnTo>
                  <a:lnTo>
                    <a:pt x="92664" y="10010"/>
                  </a:lnTo>
                  <a:lnTo>
                    <a:pt x="91318" y="9078"/>
                  </a:lnTo>
                  <a:close/>
                </a:path>
              </a:pathLst>
            </a:custGeom>
            <a:noFill/>
            <a:ln w="12700" cap="flat" cmpd="sng" algn="ctr">
              <a:solidFill>
                <a:srgbClr val="FF0000"/>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ARTInkShape-2877"/>
            <p:cNvSpPr/>
            <p:nvPr>
              <p:custDataLst>
                <p:tags r:id="rId174"/>
              </p:custDataLst>
            </p:nvPr>
          </p:nvSpPr>
          <p:spPr>
            <a:xfrm>
              <a:off x="7902403" y="3447259"/>
              <a:ext cx="14607" cy="21911"/>
            </a:xfrm>
            <a:custGeom>
              <a:avLst/>
              <a:gdLst/>
              <a:ahLst/>
              <a:cxnLst/>
              <a:rect l="0" t="0" r="0" b="0"/>
              <a:pathLst>
                <a:path w="14607" h="21911">
                  <a:moveTo>
                    <a:pt x="0" y="21910"/>
                  </a:moveTo>
                  <a:lnTo>
                    <a:pt x="0" y="21910"/>
                  </a:lnTo>
                  <a:lnTo>
                    <a:pt x="0" y="8408"/>
                  </a:lnTo>
                  <a:lnTo>
                    <a:pt x="811" y="8039"/>
                  </a:lnTo>
                  <a:lnTo>
                    <a:pt x="7003" y="7332"/>
                  </a:lnTo>
                  <a:lnTo>
                    <a:pt x="14606"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2878"/>
            <p:cNvSpPr/>
            <p:nvPr>
              <p:custDataLst>
                <p:tags r:id="rId175"/>
              </p:custDataLst>
            </p:nvPr>
          </p:nvSpPr>
          <p:spPr>
            <a:xfrm>
              <a:off x="8034204" y="3367009"/>
              <a:ext cx="93465" cy="138213"/>
            </a:xfrm>
            <a:custGeom>
              <a:avLst/>
              <a:gdLst/>
              <a:ahLst/>
              <a:cxnLst/>
              <a:rect l="0" t="0" r="0" b="0"/>
              <a:pathLst>
                <a:path w="93465" h="138213">
                  <a:moveTo>
                    <a:pt x="43483" y="7214"/>
                  </a:moveTo>
                  <a:lnTo>
                    <a:pt x="43483" y="7214"/>
                  </a:lnTo>
                  <a:lnTo>
                    <a:pt x="43483" y="212"/>
                  </a:lnTo>
                  <a:lnTo>
                    <a:pt x="39606" y="0"/>
                  </a:lnTo>
                  <a:lnTo>
                    <a:pt x="38463" y="782"/>
                  </a:lnTo>
                  <a:lnTo>
                    <a:pt x="37702" y="2114"/>
                  </a:lnTo>
                  <a:lnTo>
                    <a:pt x="37194" y="3815"/>
                  </a:lnTo>
                  <a:lnTo>
                    <a:pt x="16636" y="39173"/>
                  </a:lnTo>
                  <a:lnTo>
                    <a:pt x="10192" y="54374"/>
                  </a:lnTo>
                  <a:lnTo>
                    <a:pt x="2229" y="89319"/>
                  </a:lnTo>
                  <a:lnTo>
                    <a:pt x="0" y="114245"/>
                  </a:lnTo>
                  <a:lnTo>
                    <a:pt x="1976" y="121868"/>
                  </a:lnTo>
                  <a:lnTo>
                    <a:pt x="5487" y="130722"/>
                  </a:lnTo>
                  <a:lnTo>
                    <a:pt x="5980" y="133374"/>
                  </a:lnTo>
                  <a:lnTo>
                    <a:pt x="7931" y="135142"/>
                  </a:lnTo>
                  <a:lnTo>
                    <a:pt x="17621" y="137630"/>
                  </a:lnTo>
                  <a:lnTo>
                    <a:pt x="23333" y="138212"/>
                  </a:lnTo>
                  <a:lnTo>
                    <a:pt x="28576" y="136307"/>
                  </a:lnTo>
                  <a:lnTo>
                    <a:pt x="59504" y="114292"/>
                  </a:lnTo>
                  <a:lnTo>
                    <a:pt x="82409" y="81541"/>
                  </a:lnTo>
                  <a:lnTo>
                    <a:pt x="93464" y="45121"/>
                  </a:lnTo>
                  <a:lnTo>
                    <a:pt x="91935" y="38128"/>
                  </a:lnTo>
                  <a:lnTo>
                    <a:pt x="89362" y="32315"/>
                  </a:lnTo>
                  <a:lnTo>
                    <a:pt x="87575" y="23364"/>
                  </a:lnTo>
                  <a:lnTo>
                    <a:pt x="86673" y="22850"/>
                  </a:lnTo>
                  <a:lnTo>
                    <a:pt x="80000" y="218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2879"/>
            <p:cNvSpPr/>
            <p:nvPr>
              <p:custDataLst>
                <p:tags r:id="rId176"/>
              </p:custDataLst>
            </p:nvPr>
          </p:nvSpPr>
          <p:spPr>
            <a:xfrm>
              <a:off x="8260275" y="3338033"/>
              <a:ext cx="51124" cy="153048"/>
            </a:xfrm>
            <a:custGeom>
              <a:avLst/>
              <a:gdLst/>
              <a:ahLst/>
              <a:cxnLst/>
              <a:rect l="0" t="0" r="0" b="0"/>
              <a:pathLst>
                <a:path w="51124" h="153048">
                  <a:moveTo>
                    <a:pt x="0" y="14280"/>
                  </a:moveTo>
                  <a:lnTo>
                    <a:pt x="0" y="14280"/>
                  </a:lnTo>
                  <a:lnTo>
                    <a:pt x="0" y="777"/>
                  </a:lnTo>
                  <a:lnTo>
                    <a:pt x="811" y="409"/>
                  </a:lnTo>
                  <a:lnTo>
                    <a:pt x="3877" y="0"/>
                  </a:lnTo>
                  <a:lnTo>
                    <a:pt x="7944" y="1983"/>
                  </a:lnTo>
                  <a:lnTo>
                    <a:pt x="17168" y="9867"/>
                  </a:lnTo>
                  <a:lnTo>
                    <a:pt x="19803" y="16647"/>
                  </a:lnTo>
                  <a:lnTo>
                    <a:pt x="28075" y="48501"/>
                  </a:lnTo>
                  <a:lnTo>
                    <a:pt x="35774" y="82454"/>
                  </a:lnTo>
                  <a:lnTo>
                    <a:pt x="37108" y="96244"/>
                  </a:lnTo>
                  <a:lnTo>
                    <a:pt x="43819" y="116517"/>
                  </a:lnTo>
                  <a:lnTo>
                    <a:pt x="43820" y="120403"/>
                  </a:lnTo>
                  <a:lnTo>
                    <a:pt x="44632" y="121546"/>
                  </a:lnTo>
                  <a:lnTo>
                    <a:pt x="45984" y="122308"/>
                  </a:lnTo>
                  <a:lnTo>
                    <a:pt x="47698" y="122817"/>
                  </a:lnTo>
                  <a:lnTo>
                    <a:pt x="48840" y="124778"/>
                  </a:lnTo>
                  <a:lnTo>
                    <a:pt x="50991" y="139662"/>
                  </a:lnTo>
                  <a:lnTo>
                    <a:pt x="51123" y="152715"/>
                  </a:lnTo>
                  <a:lnTo>
                    <a:pt x="43820" y="15304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2880"/>
            <p:cNvSpPr/>
            <p:nvPr>
              <p:custDataLst>
                <p:tags r:id="rId177"/>
              </p:custDataLst>
            </p:nvPr>
          </p:nvSpPr>
          <p:spPr>
            <a:xfrm>
              <a:off x="8318703" y="3293927"/>
              <a:ext cx="109553" cy="21870"/>
            </a:xfrm>
            <a:custGeom>
              <a:avLst/>
              <a:gdLst/>
              <a:ahLst/>
              <a:cxnLst/>
              <a:rect l="0" t="0" r="0" b="0"/>
              <a:pathLst>
                <a:path w="109553" h="21870">
                  <a:moveTo>
                    <a:pt x="0" y="21869"/>
                  </a:moveTo>
                  <a:lnTo>
                    <a:pt x="0" y="21869"/>
                  </a:lnTo>
                  <a:lnTo>
                    <a:pt x="7754" y="14114"/>
                  </a:lnTo>
                  <a:lnTo>
                    <a:pt x="28084" y="5415"/>
                  </a:lnTo>
                  <a:lnTo>
                    <a:pt x="59802" y="677"/>
                  </a:lnTo>
                  <a:lnTo>
                    <a:pt x="91713" y="0"/>
                  </a:lnTo>
                  <a:lnTo>
                    <a:pt x="109552" y="726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SMARTInkShape-Group545"/>
          <p:cNvGrpSpPr/>
          <p:nvPr/>
        </p:nvGrpSpPr>
        <p:grpSpPr>
          <a:xfrm>
            <a:off x="7646877" y="2198499"/>
            <a:ext cx="1431392" cy="385376"/>
            <a:chOff x="7646877" y="2198499"/>
            <a:chExt cx="1431392" cy="385376"/>
          </a:xfrm>
        </p:grpSpPr>
        <p:sp>
          <p:nvSpPr>
            <p:cNvPr id="15" name="SMARTInkShape-2881"/>
            <p:cNvSpPr/>
            <p:nvPr>
              <p:custDataLst>
                <p:tags r:id="rId163"/>
              </p:custDataLst>
            </p:nvPr>
          </p:nvSpPr>
          <p:spPr>
            <a:xfrm>
              <a:off x="9005233" y="2483195"/>
              <a:ext cx="14608" cy="7304"/>
            </a:xfrm>
            <a:custGeom>
              <a:avLst/>
              <a:gdLst/>
              <a:ahLst/>
              <a:cxnLst/>
              <a:rect l="0" t="0" r="0" b="0"/>
              <a:pathLst>
                <a:path w="14608" h="7304">
                  <a:moveTo>
                    <a:pt x="14607" y="0"/>
                  </a:moveTo>
                  <a:lnTo>
                    <a:pt x="14607" y="0"/>
                  </a:lnTo>
                  <a:lnTo>
                    <a:pt x="7330" y="0"/>
                  </a:lnTo>
                  <a:lnTo>
                    <a:pt x="0"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2882"/>
            <p:cNvSpPr/>
            <p:nvPr>
              <p:custDataLst>
                <p:tags r:id="rId164"/>
              </p:custDataLst>
            </p:nvPr>
          </p:nvSpPr>
          <p:spPr>
            <a:xfrm>
              <a:off x="8992166" y="2468588"/>
              <a:ext cx="86103" cy="102119"/>
            </a:xfrm>
            <a:custGeom>
              <a:avLst/>
              <a:gdLst/>
              <a:ahLst/>
              <a:cxnLst/>
              <a:rect l="0" t="0" r="0" b="0"/>
              <a:pathLst>
                <a:path w="86103" h="102119">
                  <a:moveTo>
                    <a:pt x="86102" y="0"/>
                  </a:moveTo>
                  <a:lnTo>
                    <a:pt x="86102" y="0"/>
                  </a:lnTo>
                  <a:lnTo>
                    <a:pt x="72599" y="0"/>
                  </a:lnTo>
                  <a:lnTo>
                    <a:pt x="60864" y="5831"/>
                  </a:lnTo>
                  <a:lnTo>
                    <a:pt x="43475" y="21045"/>
                  </a:lnTo>
                  <a:lnTo>
                    <a:pt x="21681" y="52705"/>
                  </a:lnTo>
                  <a:lnTo>
                    <a:pt x="770" y="86873"/>
                  </a:lnTo>
                  <a:lnTo>
                    <a:pt x="0" y="89563"/>
                  </a:lnTo>
                  <a:lnTo>
                    <a:pt x="298" y="92169"/>
                  </a:lnTo>
                  <a:lnTo>
                    <a:pt x="2793" y="97228"/>
                  </a:lnTo>
                  <a:lnTo>
                    <a:pt x="4595" y="98901"/>
                  </a:lnTo>
                  <a:lnTo>
                    <a:pt x="8761" y="100761"/>
                  </a:lnTo>
                  <a:lnTo>
                    <a:pt x="22854" y="102118"/>
                  </a:lnTo>
                  <a:lnTo>
                    <a:pt x="27696" y="100027"/>
                  </a:lnTo>
                  <a:lnTo>
                    <a:pt x="37416" y="92072"/>
                  </a:lnTo>
                  <a:lnTo>
                    <a:pt x="40119" y="87447"/>
                  </a:lnTo>
                  <a:lnTo>
                    <a:pt x="42132" y="82686"/>
                  </a:lnTo>
                  <a:lnTo>
                    <a:pt x="45731" y="77865"/>
                  </a:lnTo>
                  <a:lnTo>
                    <a:pt x="47872" y="70854"/>
                  </a:lnTo>
                  <a:lnTo>
                    <a:pt x="49584" y="438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2883"/>
            <p:cNvSpPr/>
            <p:nvPr>
              <p:custDataLst>
                <p:tags r:id="rId165"/>
              </p:custDataLst>
            </p:nvPr>
          </p:nvSpPr>
          <p:spPr>
            <a:xfrm>
              <a:off x="8924894" y="2388338"/>
              <a:ext cx="102251" cy="29126"/>
            </a:xfrm>
            <a:custGeom>
              <a:avLst/>
              <a:gdLst/>
              <a:ahLst/>
              <a:cxnLst/>
              <a:rect l="0" t="0" r="0" b="0"/>
              <a:pathLst>
                <a:path w="102251" h="29126">
                  <a:moveTo>
                    <a:pt x="0" y="7215"/>
                  </a:moveTo>
                  <a:lnTo>
                    <a:pt x="0" y="7215"/>
                  </a:lnTo>
                  <a:lnTo>
                    <a:pt x="6289" y="7215"/>
                  </a:lnTo>
                  <a:lnTo>
                    <a:pt x="10880" y="3337"/>
                  </a:lnTo>
                  <a:lnTo>
                    <a:pt x="17279" y="1434"/>
                  </a:lnTo>
                  <a:lnTo>
                    <a:pt x="48847" y="0"/>
                  </a:lnTo>
                  <a:lnTo>
                    <a:pt x="77918" y="6207"/>
                  </a:lnTo>
                  <a:lnTo>
                    <a:pt x="81972" y="8166"/>
                  </a:lnTo>
                  <a:lnTo>
                    <a:pt x="102250" y="291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2884"/>
            <p:cNvSpPr/>
            <p:nvPr>
              <p:custDataLst>
                <p:tags r:id="rId166"/>
              </p:custDataLst>
            </p:nvPr>
          </p:nvSpPr>
          <p:spPr>
            <a:xfrm>
              <a:off x="8837253" y="2242179"/>
              <a:ext cx="146068" cy="277534"/>
            </a:xfrm>
            <a:custGeom>
              <a:avLst/>
              <a:gdLst/>
              <a:ahLst/>
              <a:cxnLst/>
              <a:rect l="0" t="0" r="0" b="0"/>
              <a:pathLst>
                <a:path w="146068" h="277534">
                  <a:moveTo>
                    <a:pt x="0" y="0"/>
                  </a:moveTo>
                  <a:lnTo>
                    <a:pt x="0" y="0"/>
                  </a:lnTo>
                  <a:lnTo>
                    <a:pt x="7002" y="0"/>
                  </a:lnTo>
                  <a:lnTo>
                    <a:pt x="17442" y="10165"/>
                  </a:lnTo>
                  <a:lnTo>
                    <a:pt x="19924" y="16961"/>
                  </a:lnTo>
                  <a:lnTo>
                    <a:pt x="29680" y="51972"/>
                  </a:lnTo>
                  <a:lnTo>
                    <a:pt x="34492" y="75450"/>
                  </a:lnTo>
                  <a:lnTo>
                    <a:pt x="35917" y="102965"/>
                  </a:lnTo>
                  <a:lnTo>
                    <a:pt x="36339" y="131675"/>
                  </a:lnTo>
                  <a:lnTo>
                    <a:pt x="36482" y="166580"/>
                  </a:lnTo>
                  <a:lnTo>
                    <a:pt x="42293" y="202150"/>
                  </a:lnTo>
                  <a:lnTo>
                    <a:pt x="43780" y="238149"/>
                  </a:lnTo>
                  <a:lnTo>
                    <a:pt x="43794" y="239105"/>
                  </a:lnTo>
                  <a:lnTo>
                    <a:pt x="44614" y="238930"/>
                  </a:lnTo>
                  <a:lnTo>
                    <a:pt x="47690" y="236573"/>
                  </a:lnTo>
                  <a:lnTo>
                    <a:pt x="49598" y="230656"/>
                  </a:lnTo>
                  <a:lnTo>
                    <a:pt x="52835" y="218200"/>
                  </a:lnTo>
                  <a:lnTo>
                    <a:pt x="68541" y="183791"/>
                  </a:lnTo>
                  <a:lnTo>
                    <a:pt x="79931" y="153611"/>
                  </a:lnTo>
                  <a:lnTo>
                    <a:pt x="93873" y="124207"/>
                  </a:lnTo>
                  <a:lnTo>
                    <a:pt x="106425" y="90747"/>
                  </a:lnTo>
                  <a:lnTo>
                    <a:pt x="114555" y="66826"/>
                  </a:lnTo>
                  <a:lnTo>
                    <a:pt x="116645" y="57291"/>
                  </a:lnTo>
                  <a:lnTo>
                    <a:pt x="123009" y="41878"/>
                  </a:lnTo>
                  <a:lnTo>
                    <a:pt x="124204" y="40903"/>
                  </a:lnTo>
                  <a:lnTo>
                    <a:pt x="125812" y="41064"/>
                  </a:lnTo>
                  <a:lnTo>
                    <a:pt x="127696" y="41983"/>
                  </a:lnTo>
                  <a:lnTo>
                    <a:pt x="128952" y="43407"/>
                  </a:lnTo>
                  <a:lnTo>
                    <a:pt x="133131" y="51524"/>
                  </a:lnTo>
                  <a:lnTo>
                    <a:pt x="135009" y="53825"/>
                  </a:lnTo>
                  <a:lnTo>
                    <a:pt x="137096" y="60710"/>
                  </a:lnTo>
                  <a:lnTo>
                    <a:pt x="140435" y="73711"/>
                  </a:lnTo>
                  <a:lnTo>
                    <a:pt x="143565" y="83885"/>
                  </a:lnTo>
                  <a:lnTo>
                    <a:pt x="145740" y="117323"/>
                  </a:lnTo>
                  <a:lnTo>
                    <a:pt x="146005" y="151993"/>
                  </a:lnTo>
                  <a:lnTo>
                    <a:pt x="146057" y="187935"/>
                  </a:lnTo>
                  <a:lnTo>
                    <a:pt x="146067" y="218719"/>
                  </a:lnTo>
                  <a:lnTo>
                    <a:pt x="140289" y="253408"/>
                  </a:lnTo>
                  <a:lnTo>
                    <a:pt x="139067" y="266907"/>
                  </a:lnTo>
                  <a:lnTo>
                    <a:pt x="136736" y="270917"/>
                  </a:lnTo>
                  <a:lnTo>
                    <a:pt x="131462" y="27753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2885"/>
            <p:cNvSpPr/>
            <p:nvPr>
              <p:custDataLst>
                <p:tags r:id="rId167"/>
              </p:custDataLst>
            </p:nvPr>
          </p:nvSpPr>
          <p:spPr>
            <a:xfrm>
              <a:off x="8231060" y="2214483"/>
              <a:ext cx="482034" cy="238961"/>
            </a:xfrm>
            <a:custGeom>
              <a:avLst/>
              <a:gdLst/>
              <a:ahLst/>
              <a:cxnLst/>
              <a:rect l="0" t="0" r="0" b="0"/>
              <a:pathLst>
                <a:path w="482034" h="238961">
                  <a:moveTo>
                    <a:pt x="0" y="151856"/>
                  </a:moveTo>
                  <a:lnTo>
                    <a:pt x="0" y="151856"/>
                  </a:lnTo>
                  <a:lnTo>
                    <a:pt x="3878" y="151856"/>
                  </a:lnTo>
                  <a:lnTo>
                    <a:pt x="7946" y="154020"/>
                  </a:lnTo>
                  <a:lnTo>
                    <a:pt x="10166" y="155733"/>
                  </a:lnTo>
                  <a:lnTo>
                    <a:pt x="12459" y="156063"/>
                  </a:lnTo>
                  <a:lnTo>
                    <a:pt x="35538" y="152067"/>
                  </a:lnTo>
                  <a:lnTo>
                    <a:pt x="53036" y="151086"/>
                  </a:lnTo>
                  <a:lnTo>
                    <a:pt x="69530" y="144421"/>
                  </a:lnTo>
                  <a:lnTo>
                    <a:pt x="70699" y="142842"/>
                  </a:lnTo>
                  <a:lnTo>
                    <a:pt x="73035" y="137251"/>
                  </a:lnTo>
                  <a:lnTo>
                    <a:pt x="69158" y="141126"/>
                  </a:lnTo>
                  <a:lnTo>
                    <a:pt x="67254" y="145194"/>
                  </a:lnTo>
                  <a:lnTo>
                    <a:pt x="60102" y="162640"/>
                  </a:lnTo>
                  <a:lnTo>
                    <a:pt x="54146" y="176511"/>
                  </a:lnTo>
                  <a:lnTo>
                    <a:pt x="52468" y="186076"/>
                  </a:lnTo>
                  <a:lnTo>
                    <a:pt x="53886" y="195738"/>
                  </a:lnTo>
                  <a:lnTo>
                    <a:pt x="63661" y="219218"/>
                  </a:lnTo>
                  <a:lnTo>
                    <a:pt x="68328" y="225886"/>
                  </a:lnTo>
                  <a:lnTo>
                    <a:pt x="79395" y="234202"/>
                  </a:lnTo>
                  <a:lnTo>
                    <a:pt x="92954" y="237929"/>
                  </a:lnTo>
                  <a:lnTo>
                    <a:pt x="102447" y="236637"/>
                  </a:lnTo>
                  <a:lnTo>
                    <a:pt x="126621" y="231156"/>
                  </a:lnTo>
                  <a:lnTo>
                    <a:pt x="154999" y="212350"/>
                  </a:lnTo>
                  <a:lnTo>
                    <a:pt x="181470" y="176091"/>
                  </a:lnTo>
                  <a:lnTo>
                    <a:pt x="201856" y="142111"/>
                  </a:lnTo>
                  <a:lnTo>
                    <a:pt x="209597" y="124804"/>
                  </a:lnTo>
                  <a:lnTo>
                    <a:pt x="211674" y="115892"/>
                  </a:lnTo>
                  <a:lnTo>
                    <a:pt x="211799" y="142686"/>
                  </a:lnTo>
                  <a:lnTo>
                    <a:pt x="205514" y="175259"/>
                  </a:lnTo>
                  <a:lnTo>
                    <a:pt x="204589" y="209964"/>
                  </a:lnTo>
                  <a:lnTo>
                    <a:pt x="208403" y="223083"/>
                  </a:lnTo>
                  <a:lnTo>
                    <a:pt x="214673" y="233372"/>
                  </a:lnTo>
                  <a:lnTo>
                    <a:pt x="217773" y="235414"/>
                  </a:lnTo>
                  <a:lnTo>
                    <a:pt x="229081" y="238288"/>
                  </a:lnTo>
                  <a:lnTo>
                    <a:pt x="235171" y="238960"/>
                  </a:lnTo>
                  <a:lnTo>
                    <a:pt x="247039" y="235461"/>
                  </a:lnTo>
                  <a:lnTo>
                    <a:pt x="256957" y="229285"/>
                  </a:lnTo>
                  <a:lnTo>
                    <a:pt x="268913" y="218438"/>
                  </a:lnTo>
                  <a:lnTo>
                    <a:pt x="286507" y="187523"/>
                  </a:lnTo>
                  <a:lnTo>
                    <a:pt x="300767" y="158991"/>
                  </a:lnTo>
                  <a:lnTo>
                    <a:pt x="316417" y="124081"/>
                  </a:lnTo>
                  <a:lnTo>
                    <a:pt x="330328" y="88091"/>
                  </a:lnTo>
                  <a:lnTo>
                    <a:pt x="344587" y="57299"/>
                  </a:lnTo>
                  <a:lnTo>
                    <a:pt x="353921" y="20877"/>
                  </a:lnTo>
                  <a:lnTo>
                    <a:pt x="356702" y="11519"/>
                  </a:lnTo>
                  <a:lnTo>
                    <a:pt x="357770" y="0"/>
                  </a:lnTo>
                  <a:lnTo>
                    <a:pt x="363653" y="36356"/>
                  </a:lnTo>
                  <a:lnTo>
                    <a:pt x="364976" y="72507"/>
                  </a:lnTo>
                  <a:lnTo>
                    <a:pt x="365137" y="108711"/>
                  </a:lnTo>
                  <a:lnTo>
                    <a:pt x="365168" y="143243"/>
                  </a:lnTo>
                  <a:lnTo>
                    <a:pt x="360156" y="173508"/>
                  </a:lnTo>
                  <a:lnTo>
                    <a:pt x="358173" y="206373"/>
                  </a:lnTo>
                  <a:lnTo>
                    <a:pt x="357121" y="226222"/>
                  </a:lnTo>
                  <a:lnTo>
                    <a:pt x="351592" y="237589"/>
                  </a:lnTo>
                  <a:lnTo>
                    <a:pt x="351251" y="237414"/>
                  </a:lnTo>
                  <a:lnTo>
                    <a:pt x="350660" y="229165"/>
                  </a:lnTo>
                  <a:lnTo>
                    <a:pt x="350573" y="193299"/>
                  </a:lnTo>
                  <a:lnTo>
                    <a:pt x="351382" y="180825"/>
                  </a:lnTo>
                  <a:lnTo>
                    <a:pt x="360735" y="154578"/>
                  </a:lnTo>
                  <a:lnTo>
                    <a:pt x="381240" y="128978"/>
                  </a:lnTo>
                  <a:lnTo>
                    <a:pt x="396986" y="120642"/>
                  </a:lnTo>
                  <a:lnTo>
                    <a:pt x="419098" y="116386"/>
                  </a:lnTo>
                  <a:lnTo>
                    <a:pt x="453187" y="115476"/>
                  </a:lnTo>
                  <a:lnTo>
                    <a:pt x="482033" y="11533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2886"/>
            <p:cNvSpPr/>
            <p:nvPr>
              <p:custDataLst>
                <p:tags r:id="rId168"/>
              </p:custDataLst>
            </p:nvPr>
          </p:nvSpPr>
          <p:spPr>
            <a:xfrm>
              <a:off x="8150722" y="2209035"/>
              <a:ext cx="29215" cy="25841"/>
            </a:xfrm>
            <a:custGeom>
              <a:avLst/>
              <a:gdLst/>
              <a:ahLst/>
              <a:cxnLst/>
              <a:rect l="0" t="0" r="0" b="0"/>
              <a:pathLst>
                <a:path w="29215" h="25841">
                  <a:moveTo>
                    <a:pt x="0" y="25840"/>
                  </a:moveTo>
                  <a:lnTo>
                    <a:pt x="0" y="25840"/>
                  </a:lnTo>
                  <a:lnTo>
                    <a:pt x="0" y="5335"/>
                  </a:lnTo>
                  <a:lnTo>
                    <a:pt x="3877" y="469"/>
                  </a:lnTo>
                  <a:lnTo>
                    <a:pt x="5019" y="0"/>
                  </a:lnTo>
                  <a:lnTo>
                    <a:pt x="5782" y="498"/>
                  </a:lnTo>
                  <a:lnTo>
                    <a:pt x="6289" y="1642"/>
                  </a:lnTo>
                  <a:lnTo>
                    <a:pt x="7438" y="2405"/>
                  </a:lnTo>
                  <a:lnTo>
                    <a:pt x="12934" y="4289"/>
                  </a:lnTo>
                  <a:lnTo>
                    <a:pt x="29214" y="1853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2887"/>
            <p:cNvSpPr/>
            <p:nvPr>
              <p:custDataLst>
                <p:tags r:id="rId169"/>
              </p:custDataLst>
            </p:nvPr>
          </p:nvSpPr>
          <p:spPr>
            <a:xfrm>
              <a:off x="7646877" y="2198499"/>
              <a:ext cx="138670" cy="290423"/>
            </a:xfrm>
            <a:custGeom>
              <a:avLst/>
              <a:gdLst/>
              <a:ahLst/>
              <a:cxnLst/>
              <a:rect l="0" t="0" r="0" b="0"/>
              <a:pathLst>
                <a:path w="138670" h="290423">
                  <a:moveTo>
                    <a:pt x="29116" y="153233"/>
                  </a:moveTo>
                  <a:lnTo>
                    <a:pt x="29116" y="153233"/>
                  </a:lnTo>
                  <a:lnTo>
                    <a:pt x="29928" y="178624"/>
                  </a:lnTo>
                  <a:lnTo>
                    <a:pt x="35744" y="206884"/>
                  </a:lnTo>
                  <a:lnTo>
                    <a:pt x="35549" y="241033"/>
                  </a:lnTo>
                  <a:lnTo>
                    <a:pt x="29565" y="275095"/>
                  </a:lnTo>
                  <a:lnTo>
                    <a:pt x="29142" y="290422"/>
                  </a:lnTo>
                  <a:lnTo>
                    <a:pt x="28323" y="290136"/>
                  </a:lnTo>
                  <a:lnTo>
                    <a:pt x="25247" y="287655"/>
                  </a:lnTo>
                  <a:lnTo>
                    <a:pt x="23339" y="283847"/>
                  </a:lnTo>
                  <a:lnTo>
                    <a:pt x="22830" y="281695"/>
                  </a:lnTo>
                  <a:lnTo>
                    <a:pt x="16995" y="271600"/>
                  </a:lnTo>
                  <a:lnTo>
                    <a:pt x="8318" y="235875"/>
                  </a:lnTo>
                  <a:lnTo>
                    <a:pt x="2406" y="205654"/>
                  </a:lnTo>
                  <a:lnTo>
                    <a:pt x="397" y="175399"/>
                  </a:lnTo>
                  <a:lnTo>
                    <a:pt x="0" y="142103"/>
                  </a:lnTo>
                  <a:lnTo>
                    <a:pt x="3808" y="113868"/>
                  </a:lnTo>
                  <a:lnTo>
                    <a:pt x="12366" y="81078"/>
                  </a:lnTo>
                  <a:lnTo>
                    <a:pt x="21870" y="51157"/>
                  </a:lnTo>
                  <a:lnTo>
                    <a:pt x="33993" y="21131"/>
                  </a:lnTo>
                  <a:lnTo>
                    <a:pt x="46159" y="5285"/>
                  </a:lnTo>
                  <a:lnTo>
                    <a:pt x="53191" y="2270"/>
                  </a:lnTo>
                  <a:lnTo>
                    <a:pt x="78948" y="0"/>
                  </a:lnTo>
                  <a:lnTo>
                    <a:pt x="85888" y="2085"/>
                  </a:lnTo>
                  <a:lnTo>
                    <a:pt x="88875" y="3778"/>
                  </a:lnTo>
                  <a:lnTo>
                    <a:pt x="106956" y="26860"/>
                  </a:lnTo>
                  <a:lnTo>
                    <a:pt x="120810" y="53651"/>
                  </a:lnTo>
                  <a:lnTo>
                    <a:pt x="123872" y="87515"/>
                  </a:lnTo>
                  <a:lnTo>
                    <a:pt x="123167" y="97245"/>
                  </a:lnTo>
                  <a:lnTo>
                    <a:pt x="118206" y="111036"/>
                  </a:lnTo>
                  <a:lnTo>
                    <a:pt x="106890" y="126026"/>
                  </a:lnTo>
                  <a:lnTo>
                    <a:pt x="99930" y="128968"/>
                  </a:lnTo>
                  <a:lnTo>
                    <a:pt x="92238" y="131087"/>
                  </a:lnTo>
                  <a:lnTo>
                    <a:pt x="82533" y="136031"/>
                  </a:lnTo>
                  <a:lnTo>
                    <a:pt x="56223" y="138524"/>
                  </a:lnTo>
                  <a:lnTo>
                    <a:pt x="51172" y="136416"/>
                  </a:lnTo>
                  <a:lnTo>
                    <a:pt x="46222" y="133586"/>
                  </a:lnTo>
                  <a:lnTo>
                    <a:pt x="41317" y="132328"/>
                  </a:lnTo>
                  <a:lnTo>
                    <a:pt x="39685" y="131181"/>
                  </a:lnTo>
                  <a:lnTo>
                    <a:pt x="38597" y="129605"/>
                  </a:lnTo>
                  <a:lnTo>
                    <a:pt x="36850" y="125122"/>
                  </a:lnTo>
                  <a:lnTo>
                    <a:pt x="42746" y="117827"/>
                  </a:lnTo>
                  <a:lnTo>
                    <a:pt x="45453" y="117209"/>
                  </a:lnTo>
                  <a:lnTo>
                    <a:pt x="57680" y="116813"/>
                  </a:lnTo>
                  <a:lnTo>
                    <a:pt x="60332" y="117592"/>
                  </a:lnTo>
                  <a:lnTo>
                    <a:pt x="62099" y="118923"/>
                  </a:lnTo>
                  <a:lnTo>
                    <a:pt x="87574" y="153891"/>
                  </a:lnTo>
                  <a:lnTo>
                    <a:pt x="99991" y="176724"/>
                  </a:lnTo>
                  <a:lnTo>
                    <a:pt x="109907" y="210277"/>
                  </a:lnTo>
                  <a:lnTo>
                    <a:pt x="124101" y="238589"/>
                  </a:lnTo>
                  <a:lnTo>
                    <a:pt x="138669" y="2627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2888"/>
            <p:cNvSpPr/>
            <p:nvPr>
              <p:custDataLst>
                <p:tags r:id="rId170"/>
              </p:custDataLst>
            </p:nvPr>
          </p:nvSpPr>
          <p:spPr>
            <a:xfrm>
              <a:off x="7938920" y="2315214"/>
              <a:ext cx="94946" cy="145935"/>
            </a:xfrm>
            <a:custGeom>
              <a:avLst/>
              <a:gdLst/>
              <a:ahLst/>
              <a:cxnLst/>
              <a:rect l="0" t="0" r="0" b="0"/>
              <a:pathLst>
                <a:path w="94946" h="145935">
                  <a:moveTo>
                    <a:pt x="0" y="0"/>
                  </a:moveTo>
                  <a:lnTo>
                    <a:pt x="0" y="0"/>
                  </a:lnTo>
                  <a:lnTo>
                    <a:pt x="0" y="6288"/>
                  </a:lnTo>
                  <a:lnTo>
                    <a:pt x="5020" y="12934"/>
                  </a:lnTo>
                  <a:lnTo>
                    <a:pt x="6627" y="19701"/>
                  </a:lnTo>
                  <a:lnTo>
                    <a:pt x="7003" y="24445"/>
                  </a:lnTo>
                  <a:lnTo>
                    <a:pt x="9334" y="29259"/>
                  </a:lnTo>
                  <a:lnTo>
                    <a:pt x="13565" y="35084"/>
                  </a:lnTo>
                  <a:lnTo>
                    <a:pt x="14515" y="42680"/>
                  </a:lnTo>
                  <a:lnTo>
                    <a:pt x="21909" y="51122"/>
                  </a:lnTo>
                  <a:lnTo>
                    <a:pt x="21910" y="43847"/>
                  </a:lnTo>
                  <a:lnTo>
                    <a:pt x="21910" y="68285"/>
                  </a:lnTo>
                  <a:lnTo>
                    <a:pt x="22722" y="69868"/>
                  </a:lnTo>
                  <a:lnTo>
                    <a:pt x="24075" y="70924"/>
                  </a:lnTo>
                  <a:lnTo>
                    <a:pt x="25788" y="71628"/>
                  </a:lnTo>
                  <a:lnTo>
                    <a:pt x="26930" y="72908"/>
                  </a:lnTo>
                  <a:lnTo>
                    <a:pt x="28199" y="76495"/>
                  </a:lnTo>
                  <a:lnTo>
                    <a:pt x="29349" y="77776"/>
                  </a:lnTo>
                  <a:lnTo>
                    <a:pt x="32790" y="79200"/>
                  </a:lnTo>
                  <a:lnTo>
                    <a:pt x="42479" y="80239"/>
                  </a:lnTo>
                  <a:lnTo>
                    <a:pt x="54406" y="74488"/>
                  </a:lnTo>
                  <a:lnTo>
                    <a:pt x="64080" y="67045"/>
                  </a:lnTo>
                  <a:lnTo>
                    <a:pt x="70425" y="55141"/>
                  </a:lnTo>
                  <a:lnTo>
                    <a:pt x="72691" y="41595"/>
                  </a:lnTo>
                  <a:lnTo>
                    <a:pt x="73027" y="12479"/>
                  </a:lnTo>
                  <a:lnTo>
                    <a:pt x="72217" y="10754"/>
                  </a:lnTo>
                  <a:lnTo>
                    <a:pt x="70867" y="9604"/>
                  </a:lnTo>
                  <a:lnTo>
                    <a:pt x="67202" y="7514"/>
                  </a:lnTo>
                  <a:lnTo>
                    <a:pt x="60577" y="2587"/>
                  </a:lnTo>
                  <a:lnTo>
                    <a:pt x="55867" y="1150"/>
                  </a:lnTo>
                  <a:lnTo>
                    <a:pt x="53474" y="1578"/>
                  </a:lnTo>
                  <a:lnTo>
                    <a:pt x="37499" y="10267"/>
                  </a:lnTo>
                  <a:lnTo>
                    <a:pt x="34737" y="13336"/>
                  </a:lnTo>
                  <a:lnTo>
                    <a:pt x="19264" y="48830"/>
                  </a:lnTo>
                  <a:lnTo>
                    <a:pt x="15527" y="68194"/>
                  </a:lnTo>
                  <a:lnTo>
                    <a:pt x="15499" y="101590"/>
                  </a:lnTo>
                  <a:lnTo>
                    <a:pt x="24783" y="122440"/>
                  </a:lnTo>
                  <a:lnTo>
                    <a:pt x="31573" y="129617"/>
                  </a:lnTo>
                  <a:lnTo>
                    <a:pt x="53059" y="142581"/>
                  </a:lnTo>
                  <a:lnTo>
                    <a:pt x="63240" y="145036"/>
                  </a:lnTo>
                  <a:lnTo>
                    <a:pt x="77766" y="145934"/>
                  </a:lnTo>
                  <a:lnTo>
                    <a:pt x="94945" y="13876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2889"/>
            <p:cNvSpPr/>
            <p:nvPr>
              <p:custDataLst>
                <p:tags r:id="rId171"/>
              </p:custDataLst>
            </p:nvPr>
          </p:nvSpPr>
          <p:spPr>
            <a:xfrm>
              <a:off x="8077904" y="2322518"/>
              <a:ext cx="72796" cy="261357"/>
            </a:xfrm>
            <a:custGeom>
              <a:avLst/>
              <a:gdLst/>
              <a:ahLst/>
              <a:cxnLst/>
              <a:rect l="0" t="0" r="0" b="0"/>
              <a:pathLst>
                <a:path w="72796" h="261357">
                  <a:moveTo>
                    <a:pt x="50908" y="0"/>
                  </a:moveTo>
                  <a:lnTo>
                    <a:pt x="50908" y="0"/>
                  </a:lnTo>
                  <a:lnTo>
                    <a:pt x="54784" y="0"/>
                  </a:lnTo>
                  <a:lnTo>
                    <a:pt x="55927" y="811"/>
                  </a:lnTo>
                  <a:lnTo>
                    <a:pt x="56689" y="2164"/>
                  </a:lnTo>
                  <a:lnTo>
                    <a:pt x="63982" y="32844"/>
                  </a:lnTo>
                  <a:lnTo>
                    <a:pt x="69839" y="61758"/>
                  </a:lnTo>
                  <a:lnTo>
                    <a:pt x="72230" y="96324"/>
                  </a:lnTo>
                  <a:lnTo>
                    <a:pt x="72702" y="130292"/>
                  </a:lnTo>
                  <a:lnTo>
                    <a:pt x="72795" y="160446"/>
                  </a:lnTo>
                  <a:lnTo>
                    <a:pt x="70650" y="187681"/>
                  </a:lnTo>
                  <a:lnTo>
                    <a:pt x="55649" y="223845"/>
                  </a:lnTo>
                  <a:lnTo>
                    <a:pt x="26860" y="257626"/>
                  </a:lnTo>
                  <a:lnTo>
                    <a:pt x="21826" y="260570"/>
                  </a:lnTo>
                  <a:lnTo>
                    <a:pt x="19347" y="261356"/>
                  </a:lnTo>
                  <a:lnTo>
                    <a:pt x="12265" y="260064"/>
                  </a:lnTo>
                  <a:lnTo>
                    <a:pt x="8104" y="258583"/>
                  </a:lnTo>
                  <a:lnTo>
                    <a:pt x="5331" y="255973"/>
                  </a:lnTo>
                  <a:lnTo>
                    <a:pt x="2249" y="248745"/>
                  </a:lnTo>
                  <a:lnTo>
                    <a:pt x="0" y="221363"/>
                  </a:lnTo>
                  <a:lnTo>
                    <a:pt x="5656" y="197009"/>
                  </a:lnTo>
                  <a:lnTo>
                    <a:pt x="20158" y="160724"/>
                  </a:lnTo>
                  <a:lnTo>
                    <a:pt x="50694" y="124524"/>
                  </a:lnTo>
                  <a:lnTo>
                    <a:pt x="65514" y="10955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 name="SMARTInkShape-2890"/>
          <p:cNvSpPr/>
          <p:nvPr>
            <p:custDataLst>
              <p:tags r:id="rId3"/>
            </p:custDataLst>
          </p:nvPr>
        </p:nvSpPr>
        <p:spPr>
          <a:xfrm>
            <a:off x="4250646" y="3688277"/>
            <a:ext cx="2379210" cy="87641"/>
          </a:xfrm>
          <a:custGeom>
            <a:avLst/>
            <a:gdLst/>
            <a:ahLst/>
            <a:cxnLst/>
            <a:rect l="0" t="0" r="0" b="0"/>
            <a:pathLst>
              <a:path w="2379210" h="87641">
                <a:moveTo>
                  <a:pt x="0" y="7301"/>
                </a:moveTo>
                <a:lnTo>
                  <a:pt x="0" y="7301"/>
                </a:lnTo>
                <a:lnTo>
                  <a:pt x="0" y="87"/>
                </a:lnTo>
                <a:lnTo>
                  <a:pt x="10879" y="0"/>
                </a:lnTo>
                <a:lnTo>
                  <a:pt x="15114" y="2163"/>
                </a:lnTo>
                <a:lnTo>
                  <a:pt x="19701" y="5017"/>
                </a:lnTo>
                <a:lnTo>
                  <a:pt x="54661" y="19699"/>
                </a:lnTo>
                <a:lnTo>
                  <a:pt x="81037" y="27092"/>
                </a:lnTo>
                <a:lnTo>
                  <a:pt x="109690" y="32670"/>
                </a:lnTo>
                <a:lnTo>
                  <a:pt x="144624" y="36567"/>
                </a:lnTo>
                <a:lnTo>
                  <a:pt x="173142" y="41309"/>
                </a:lnTo>
                <a:lnTo>
                  <a:pt x="202962" y="43075"/>
                </a:lnTo>
                <a:lnTo>
                  <a:pt x="236322" y="43598"/>
                </a:lnTo>
                <a:lnTo>
                  <a:pt x="267126" y="43753"/>
                </a:lnTo>
                <a:lnTo>
                  <a:pt x="297622" y="43799"/>
                </a:lnTo>
                <a:lnTo>
                  <a:pt x="331995" y="43813"/>
                </a:lnTo>
                <a:lnTo>
                  <a:pt x="367877" y="44628"/>
                </a:lnTo>
                <a:lnTo>
                  <a:pt x="392074" y="47695"/>
                </a:lnTo>
                <a:lnTo>
                  <a:pt x="418517" y="49599"/>
                </a:lnTo>
                <a:lnTo>
                  <a:pt x="446499" y="50445"/>
                </a:lnTo>
                <a:lnTo>
                  <a:pt x="475166" y="50822"/>
                </a:lnTo>
                <a:lnTo>
                  <a:pt x="504137" y="53152"/>
                </a:lnTo>
                <a:lnTo>
                  <a:pt x="533243" y="56082"/>
                </a:lnTo>
                <a:lnTo>
                  <a:pt x="562408" y="57384"/>
                </a:lnTo>
                <a:lnTo>
                  <a:pt x="593765" y="57963"/>
                </a:lnTo>
                <a:lnTo>
                  <a:pt x="626637" y="58220"/>
                </a:lnTo>
                <a:lnTo>
                  <a:pt x="660181" y="58335"/>
                </a:lnTo>
                <a:lnTo>
                  <a:pt x="694025" y="58385"/>
                </a:lnTo>
                <a:lnTo>
                  <a:pt x="728001" y="58407"/>
                </a:lnTo>
                <a:lnTo>
                  <a:pt x="762037" y="58418"/>
                </a:lnTo>
                <a:lnTo>
                  <a:pt x="798263" y="60586"/>
                </a:lnTo>
                <a:lnTo>
                  <a:pt x="817012" y="62300"/>
                </a:lnTo>
                <a:lnTo>
                  <a:pt x="836004" y="63444"/>
                </a:lnTo>
                <a:lnTo>
                  <a:pt x="855157" y="64205"/>
                </a:lnTo>
                <a:lnTo>
                  <a:pt x="874417" y="64713"/>
                </a:lnTo>
                <a:lnTo>
                  <a:pt x="893750" y="65052"/>
                </a:lnTo>
                <a:lnTo>
                  <a:pt x="913130" y="65278"/>
                </a:lnTo>
                <a:lnTo>
                  <a:pt x="932542" y="65428"/>
                </a:lnTo>
                <a:lnTo>
                  <a:pt x="951164" y="65528"/>
                </a:lnTo>
                <a:lnTo>
                  <a:pt x="987003" y="65640"/>
                </a:lnTo>
                <a:lnTo>
                  <a:pt x="1006136" y="65670"/>
                </a:lnTo>
                <a:lnTo>
                  <a:pt x="1026195" y="65690"/>
                </a:lnTo>
                <a:lnTo>
                  <a:pt x="1046871" y="65703"/>
                </a:lnTo>
                <a:lnTo>
                  <a:pt x="1067147" y="65712"/>
                </a:lnTo>
                <a:lnTo>
                  <a:pt x="1087156" y="65718"/>
                </a:lnTo>
                <a:lnTo>
                  <a:pt x="1106988" y="65721"/>
                </a:lnTo>
                <a:lnTo>
                  <a:pt x="1126701" y="65724"/>
                </a:lnTo>
                <a:lnTo>
                  <a:pt x="1146335" y="65726"/>
                </a:lnTo>
                <a:lnTo>
                  <a:pt x="1165916" y="65727"/>
                </a:lnTo>
                <a:lnTo>
                  <a:pt x="1186274" y="65728"/>
                </a:lnTo>
                <a:lnTo>
                  <a:pt x="1207150" y="65728"/>
                </a:lnTo>
                <a:lnTo>
                  <a:pt x="1228370" y="65728"/>
                </a:lnTo>
                <a:lnTo>
                  <a:pt x="1249821" y="65729"/>
                </a:lnTo>
                <a:lnTo>
                  <a:pt x="1271425" y="65729"/>
                </a:lnTo>
                <a:lnTo>
                  <a:pt x="1293130" y="65729"/>
                </a:lnTo>
                <a:lnTo>
                  <a:pt x="1314093" y="65729"/>
                </a:lnTo>
                <a:lnTo>
                  <a:pt x="1334560" y="65730"/>
                </a:lnTo>
                <a:lnTo>
                  <a:pt x="1354697" y="65730"/>
                </a:lnTo>
                <a:lnTo>
                  <a:pt x="1375425" y="65730"/>
                </a:lnTo>
                <a:lnTo>
                  <a:pt x="1396547" y="65730"/>
                </a:lnTo>
                <a:lnTo>
                  <a:pt x="1417932" y="65730"/>
                </a:lnTo>
                <a:lnTo>
                  <a:pt x="1439492" y="65730"/>
                </a:lnTo>
                <a:lnTo>
                  <a:pt x="1461169" y="65730"/>
                </a:lnTo>
                <a:lnTo>
                  <a:pt x="1482924" y="65730"/>
                </a:lnTo>
                <a:lnTo>
                  <a:pt x="1503920" y="65730"/>
                </a:lnTo>
                <a:lnTo>
                  <a:pt x="1524408" y="65730"/>
                </a:lnTo>
                <a:lnTo>
                  <a:pt x="1544560" y="65730"/>
                </a:lnTo>
                <a:lnTo>
                  <a:pt x="1565297" y="65730"/>
                </a:lnTo>
                <a:lnTo>
                  <a:pt x="1586426" y="65730"/>
                </a:lnTo>
                <a:lnTo>
                  <a:pt x="1607815" y="65730"/>
                </a:lnTo>
                <a:lnTo>
                  <a:pt x="1629378" y="65730"/>
                </a:lnTo>
                <a:lnTo>
                  <a:pt x="1651057" y="65730"/>
                </a:lnTo>
                <a:lnTo>
                  <a:pt x="1672813" y="65730"/>
                </a:lnTo>
                <a:lnTo>
                  <a:pt x="1693809" y="65730"/>
                </a:lnTo>
                <a:lnTo>
                  <a:pt x="1714298" y="65730"/>
                </a:lnTo>
                <a:lnTo>
                  <a:pt x="1734450" y="65730"/>
                </a:lnTo>
                <a:lnTo>
                  <a:pt x="1755188" y="65730"/>
                </a:lnTo>
                <a:lnTo>
                  <a:pt x="1776317" y="65730"/>
                </a:lnTo>
                <a:lnTo>
                  <a:pt x="1797707" y="65730"/>
                </a:lnTo>
                <a:lnTo>
                  <a:pt x="1818458" y="65730"/>
                </a:lnTo>
                <a:lnTo>
                  <a:pt x="1838784" y="65730"/>
                </a:lnTo>
                <a:lnTo>
                  <a:pt x="1858827" y="65730"/>
                </a:lnTo>
                <a:lnTo>
                  <a:pt x="1878681" y="65730"/>
                </a:lnTo>
                <a:lnTo>
                  <a:pt x="1898409" y="65730"/>
                </a:lnTo>
                <a:lnTo>
                  <a:pt x="1918053" y="65730"/>
                </a:lnTo>
                <a:lnTo>
                  <a:pt x="1937641" y="66541"/>
                </a:lnTo>
                <a:lnTo>
                  <a:pt x="1957192" y="67893"/>
                </a:lnTo>
                <a:lnTo>
                  <a:pt x="1976717" y="69606"/>
                </a:lnTo>
                <a:lnTo>
                  <a:pt x="1995415" y="70749"/>
                </a:lnTo>
                <a:lnTo>
                  <a:pt x="2031339" y="72018"/>
                </a:lnTo>
                <a:lnTo>
                  <a:pt x="2066240" y="72581"/>
                </a:lnTo>
                <a:lnTo>
                  <a:pt x="2100686" y="72832"/>
                </a:lnTo>
                <a:lnTo>
                  <a:pt x="2134931" y="72944"/>
                </a:lnTo>
                <a:lnTo>
                  <a:pt x="2166922" y="75157"/>
                </a:lnTo>
                <a:lnTo>
                  <a:pt x="2197370" y="78034"/>
                </a:lnTo>
                <a:lnTo>
                  <a:pt x="2227132" y="79313"/>
                </a:lnTo>
                <a:lnTo>
                  <a:pt x="2263508" y="80033"/>
                </a:lnTo>
                <a:lnTo>
                  <a:pt x="2294844" y="84124"/>
                </a:lnTo>
                <a:lnTo>
                  <a:pt x="2324687" y="86598"/>
                </a:lnTo>
                <a:lnTo>
                  <a:pt x="2356397" y="87434"/>
                </a:lnTo>
                <a:lnTo>
                  <a:pt x="2379209" y="87632"/>
                </a:lnTo>
                <a:lnTo>
                  <a:pt x="2359034" y="8764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4584" name="SMARTInkShape-Group547"/>
          <p:cNvGrpSpPr/>
          <p:nvPr/>
        </p:nvGrpSpPr>
        <p:grpSpPr>
          <a:xfrm>
            <a:off x="3564543" y="3710486"/>
            <a:ext cx="1379937" cy="678927"/>
            <a:chOff x="3564543" y="3710486"/>
            <a:chExt cx="1379937" cy="678927"/>
          </a:xfrm>
        </p:grpSpPr>
        <p:sp>
          <p:nvSpPr>
            <p:cNvPr id="26" name="SMARTInkShape-2891"/>
            <p:cNvSpPr/>
            <p:nvPr>
              <p:custDataLst>
                <p:tags r:id="rId150"/>
              </p:custDataLst>
            </p:nvPr>
          </p:nvSpPr>
          <p:spPr>
            <a:xfrm>
              <a:off x="4813016" y="4017070"/>
              <a:ext cx="131464" cy="14471"/>
            </a:xfrm>
            <a:custGeom>
              <a:avLst/>
              <a:gdLst/>
              <a:ahLst/>
              <a:cxnLst/>
              <a:rect l="0" t="0" r="0" b="0"/>
              <a:pathLst>
                <a:path w="131464" h="14471">
                  <a:moveTo>
                    <a:pt x="0" y="14470"/>
                  </a:moveTo>
                  <a:lnTo>
                    <a:pt x="0" y="14470"/>
                  </a:lnTo>
                  <a:lnTo>
                    <a:pt x="3877" y="10593"/>
                  </a:lnTo>
                  <a:lnTo>
                    <a:pt x="7945" y="8689"/>
                  </a:lnTo>
                  <a:lnTo>
                    <a:pt x="41825" y="905"/>
                  </a:lnTo>
                  <a:lnTo>
                    <a:pt x="73734" y="0"/>
                  </a:lnTo>
                  <a:lnTo>
                    <a:pt x="95153" y="2068"/>
                  </a:lnTo>
                  <a:lnTo>
                    <a:pt x="131463" y="1447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2892"/>
            <p:cNvSpPr/>
            <p:nvPr>
              <p:custDataLst>
                <p:tags r:id="rId151"/>
              </p:custDataLst>
            </p:nvPr>
          </p:nvSpPr>
          <p:spPr>
            <a:xfrm>
              <a:off x="4791106" y="3980512"/>
              <a:ext cx="65732" cy="21815"/>
            </a:xfrm>
            <a:custGeom>
              <a:avLst/>
              <a:gdLst/>
              <a:ahLst/>
              <a:cxnLst/>
              <a:rect l="0" t="0" r="0" b="0"/>
              <a:pathLst>
                <a:path w="65732" h="21815">
                  <a:moveTo>
                    <a:pt x="0" y="21814"/>
                  </a:moveTo>
                  <a:lnTo>
                    <a:pt x="0" y="21814"/>
                  </a:lnTo>
                  <a:lnTo>
                    <a:pt x="0" y="17937"/>
                  </a:lnTo>
                  <a:lnTo>
                    <a:pt x="811" y="16794"/>
                  </a:lnTo>
                  <a:lnTo>
                    <a:pt x="2163" y="16033"/>
                  </a:lnTo>
                  <a:lnTo>
                    <a:pt x="3877" y="15525"/>
                  </a:lnTo>
                  <a:lnTo>
                    <a:pt x="14796" y="8863"/>
                  </a:lnTo>
                  <a:lnTo>
                    <a:pt x="49835" y="233"/>
                  </a:lnTo>
                  <a:lnTo>
                    <a:pt x="55881" y="0"/>
                  </a:lnTo>
                  <a:lnTo>
                    <a:pt x="59460" y="2111"/>
                  </a:lnTo>
                  <a:lnTo>
                    <a:pt x="65731" y="72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2893"/>
            <p:cNvSpPr/>
            <p:nvPr>
              <p:custDataLst>
                <p:tags r:id="rId152"/>
              </p:custDataLst>
            </p:nvPr>
          </p:nvSpPr>
          <p:spPr>
            <a:xfrm>
              <a:off x="4681553" y="4024237"/>
              <a:ext cx="21911" cy="167981"/>
            </a:xfrm>
            <a:custGeom>
              <a:avLst/>
              <a:gdLst/>
              <a:ahLst/>
              <a:cxnLst/>
              <a:rect l="0" t="0" r="0" b="0"/>
              <a:pathLst>
                <a:path w="21911" h="167981">
                  <a:moveTo>
                    <a:pt x="0" y="0"/>
                  </a:moveTo>
                  <a:lnTo>
                    <a:pt x="0" y="0"/>
                  </a:lnTo>
                  <a:lnTo>
                    <a:pt x="0" y="34610"/>
                  </a:lnTo>
                  <a:lnTo>
                    <a:pt x="0" y="67220"/>
                  </a:lnTo>
                  <a:lnTo>
                    <a:pt x="5780" y="102444"/>
                  </a:lnTo>
                  <a:lnTo>
                    <a:pt x="9334" y="138142"/>
                  </a:lnTo>
                  <a:lnTo>
                    <a:pt x="21910" y="16798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2894"/>
            <p:cNvSpPr/>
            <p:nvPr>
              <p:custDataLst>
                <p:tags r:id="rId153"/>
              </p:custDataLst>
            </p:nvPr>
          </p:nvSpPr>
          <p:spPr>
            <a:xfrm>
              <a:off x="3564543" y="3710486"/>
              <a:ext cx="123733" cy="364876"/>
            </a:xfrm>
            <a:custGeom>
              <a:avLst/>
              <a:gdLst/>
              <a:ahLst/>
              <a:cxnLst/>
              <a:rect l="0" t="0" r="0" b="0"/>
              <a:pathLst>
                <a:path w="123733" h="364876">
                  <a:moveTo>
                    <a:pt x="87214" y="7003"/>
                  </a:moveTo>
                  <a:lnTo>
                    <a:pt x="87214" y="7003"/>
                  </a:lnTo>
                  <a:lnTo>
                    <a:pt x="83337" y="3126"/>
                  </a:lnTo>
                  <a:lnTo>
                    <a:pt x="79269" y="1222"/>
                  </a:lnTo>
                  <a:lnTo>
                    <a:pt x="66169" y="0"/>
                  </a:lnTo>
                  <a:lnTo>
                    <a:pt x="63446" y="712"/>
                  </a:lnTo>
                  <a:lnTo>
                    <a:pt x="61630" y="1997"/>
                  </a:lnTo>
                  <a:lnTo>
                    <a:pt x="60420" y="3666"/>
                  </a:lnTo>
                  <a:lnTo>
                    <a:pt x="44593" y="16672"/>
                  </a:lnTo>
                  <a:lnTo>
                    <a:pt x="36445" y="31778"/>
                  </a:lnTo>
                  <a:lnTo>
                    <a:pt x="26422" y="62571"/>
                  </a:lnTo>
                  <a:lnTo>
                    <a:pt x="19069" y="90371"/>
                  </a:lnTo>
                  <a:lnTo>
                    <a:pt x="11751" y="119166"/>
                  </a:lnTo>
                  <a:lnTo>
                    <a:pt x="4443" y="152133"/>
                  </a:lnTo>
                  <a:lnTo>
                    <a:pt x="1015" y="187599"/>
                  </a:lnTo>
                  <a:lnTo>
                    <a:pt x="0" y="223805"/>
                  </a:lnTo>
                  <a:lnTo>
                    <a:pt x="3576" y="256353"/>
                  </a:lnTo>
                  <a:lnTo>
                    <a:pt x="9775" y="286555"/>
                  </a:lnTo>
                  <a:lnTo>
                    <a:pt x="19951" y="314991"/>
                  </a:lnTo>
                  <a:lnTo>
                    <a:pt x="37521" y="342677"/>
                  </a:lnTo>
                  <a:lnTo>
                    <a:pt x="53895" y="354599"/>
                  </a:lnTo>
                  <a:lnTo>
                    <a:pt x="70594" y="362605"/>
                  </a:lnTo>
                  <a:lnTo>
                    <a:pt x="98631" y="364786"/>
                  </a:lnTo>
                  <a:lnTo>
                    <a:pt x="123732" y="36487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2895"/>
            <p:cNvSpPr/>
            <p:nvPr>
              <p:custDataLst>
                <p:tags r:id="rId154"/>
              </p:custDataLst>
            </p:nvPr>
          </p:nvSpPr>
          <p:spPr>
            <a:xfrm>
              <a:off x="3710186" y="3943898"/>
              <a:ext cx="87507" cy="175285"/>
            </a:xfrm>
            <a:custGeom>
              <a:avLst/>
              <a:gdLst/>
              <a:ahLst/>
              <a:cxnLst/>
              <a:rect l="0" t="0" r="0" b="0"/>
              <a:pathLst>
                <a:path w="87507" h="175285">
                  <a:moveTo>
                    <a:pt x="0" y="0"/>
                  </a:moveTo>
                  <a:lnTo>
                    <a:pt x="0" y="0"/>
                  </a:lnTo>
                  <a:lnTo>
                    <a:pt x="6288" y="6288"/>
                  </a:lnTo>
                  <a:lnTo>
                    <a:pt x="12933" y="7914"/>
                  </a:lnTo>
                  <a:lnTo>
                    <a:pt x="20513" y="12263"/>
                  </a:lnTo>
                  <a:lnTo>
                    <a:pt x="41843" y="18175"/>
                  </a:lnTo>
                  <a:lnTo>
                    <a:pt x="49163" y="24578"/>
                  </a:lnTo>
                  <a:lnTo>
                    <a:pt x="55933" y="32022"/>
                  </a:lnTo>
                  <a:lnTo>
                    <a:pt x="77150" y="49320"/>
                  </a:lnTo>
                  <a:lnTo>
                    <a:pt x="84172" y="60959"/>
                  </a:lnTo>
                  <a:lnTo>
                    <a:pt x="86614" y="70719"/>
                  </a:lnTo>
                  <a:lnTo>
                    <a:pt x="87506" y="92847"/>
                  </a:lnTo>
                  <a:lnTo>
                    <a:pt x="85418" y="100234"/>
                  </a:lnTo>
                  <a:lnTo>
                    <a:pt x="68079" y="134103"/>
                  </a:lnTo>
                  <a:lnTo>
                    <a:pt x="52563" y="162692"/>
                  </a:lnTo>
                  <a:lnTo>
                    <a:pt x="51124" y="17528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MARTInkShape-2896"/>
            <p:cNvSpPr/>
            <p:nvPr>
              <p:custDataLst>
                <p:tags r:id="rId155"/>
              </p:custDataLst>
            </p:nvPr>
          </p:nvSpPr>
          <p:spPr>
            <a:xfrm>
              <a:off x="4447967" y="3894809"/>
              <a:ext cx="171009" cy="494604"/>
            </a:xfrm>
            <a:custGeom>
              <a:avLst/>
              <a:gdLst/>
              <a:ahLst/>
              <a:cxnLst/>
              <a:rect l="0" t="0" r="0" b="0"/>
              <a:pathLst>
                <a:path w="171009" h="494604">
                  <a:moveTo>
                    <a:pt x="72909" y="494603"/>
                  </a:moveTo>
                  <a:lnTo>
                    <a:pt x="72909" y="494603"/>
                  </a:lnTo>
                  <a:lnTo>
                    <a:pt x="43678" y="463208"/>
                  </a:lnTo>
                  <a:lnTo>
                    <a:pt x="36386" y="445808"/>
                  </a:lnTo>
                  <a:lnTo>
                    <a:pt x="26652" y="414724"/>
                  </a:lnTo>
                  <a:lnTo>
                    <a:pt x="19349" y="384736"/>
                  </a:lnTo>
                  <a:lnTo>
                    <a:pt x="12046" y="354030"/>
                  </a:lnTo>
                  <a:lnTo>
                    <a:pt x="7177" y="329877"/>
                  </a:lnTo>
                  <a:lnTo>
                    <a:pt x="3119" y="303724"/>
                  </a:lnTo>
                  <a:lnTo>
                    <a:pt x="1316" y="278575"/>
                  </a:lnTo>
                  <a:lnTo>
                    <a:pt x="514" y="251709"/>
                  </a:lnTo>
                  <a:lnTo>
                    <a:pt x="158" y="224350"/>
                  </a:lnTo>
                  <a:lnTo>
                    <a:pt x="0" y="198665"/>
                  </a:lnTo>
                  <a:lnTo>
                    <a:pt x="2093" y="171561"/>
                  </a:lnTo>
                  <a:lnTo>
                    <a:pt x="5729" y="144907"/>
                  </a:lnTo>
                  <a:lnTo>
                    <a:pt x="13150" y="111653"/>
                  </a:lnTo>
                  <a:lnTo>
                    <a:pt x="25267" y="81241"/>
                  </a:lnTo>
                  <a:lnTo>
                    <a:pt x="39136" y="52484"/>
                  </a:lnTo>
                  <a:lnTo>
                    <a:pt x="54336" y="28996"/>
                  </a:lnTo>
                  <a:lnTo>
                    <a:pt x="73897" y="12208"/>
                  </a:lnTo>
                  <a:lnTo>
                    <a:pt x="95112" y="2545"/>
                  </a:lnTo>
                  <a:lnTo>
                    <a:pt x="109556" y="0"/>
                  </a:lnTo>
                  <a:lnTo>
                    <a:pt x="121927" y="1033"/>
                  </a:lnTo>
                  <a:lnTo>
                    <a:pt x="143093" y="8308"/>
                  </a:lnTo>
                  <a:lnTo>
                    <a:pt x="154116" y="15185"/>
                  </a:lnTo>
                  <a:lnTo>
                    <a:pt x="170151" y="35917"/>
                  </a:lnTo>
                  <a:lnTo>
                    <a:pt x="171008" y="39496"/>
                  </a:lnTo>
                  <a:lnTo>
                    <a:pt x="167426" y="66357"/>
                  </a:lnTo>
                  <a:lnTo>
                    <a:pt x="164148" y="75969"/>
                  </a:lnTo>
                  <a:lnTo>
                    <a:pt x="145135" y="100226"/>
                  </a:lnTo>
                  <a:lnTo>
                    <a:pt x="116658" y="127265"/>
                  </a:lnTo>
                  <a:lnTo>
                    <a:pt x="95454" y="141681"/>
                  </a:lnTo>
                  <a:lnTo>
                    <a:pt x="81692" y="143897"/>
                  </a:lnTo>
                  <a:lnTo>
                    <a:pt x="81198" y="143131"/>
                  </a:lnTo>
                  <a:lnTo>
                    <a:pt x="80650" y="140116"/>
                  </a:lnTo>
                  <a:lnTo>
                    <a:pt x="81316" y="138988"/>
                  </a:lnTo>
                  <a:lnTo>
                    <a:pt x="82571" y="138235"/>
                  </a:lnTo>
                  <a:lnTo>
                    <a:pt x="86539" y="137028"/>
                  </a:lnTo>
                  <a:lnTo>
                    <a:pt x="87081" y="134699"/>
                  </a:lnTo>
                  <a:lnTo>
                    <a:pt x="87515" y="12942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76" name="SMARTInkShape-2897"/>
            <p:cNvSpPr/>
            <p:nvPr>
              <p:custDataLst>
                <p:tags r:id="rId156"/>
              </p:custDataLst>
            </p:nvPr>
          </p:nvSpPr>
          <p:spPr>
            <a:xfrm>
              <a:off x="4304866" y="4068058"/>
              <a:ext cx="4208" cy="1"/>
            </a:xfrm>
            <a:custGeom>
              <a:avLst/>
              <a:gdLst/>
              <a:ahLst/>
              <a:cxnLst/>
              <a:rect l="0" t="0" r="0" b="0"/>
              <a:pathLst>
                <a:path w="4208" h="1">
                  <a:moveTo>
                    <a:pt x="4207" y="0"/>
                  </a:moveTo>
                  <a:lnTo>
                    <a:pt x="4207" y="0"/>
                  </a:lnTo>
                  <a:lnTo>
                    <a:pt x="0" y="0"/>
                  </a:lnTo>
                  <a:close/>
                </a:path>
              </a:pathLst>
            </a:custGeom>
            <a:noFill/>
            <a:ln w="12700" cap="flat" cmpd="sng" algn="ctr">
              <a:solidFill>
                <a:srgbClr val="FF0000"/>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7" name="SMARTInkShape-2898"/>
            <p:cNvSpPr/>
            <p:nvPr>
              <p:custDataLst>
                <p:tags r:id="rId157"/>
              </p:custDataLst>
            </p:nvPr>
          </p:nvSpPr>
          <p:spPr>
            <a:xfrm>
              <a:off x="4257949" y="4155699"/>
              <a:ext cx="1" cy="7305"/>
            </a:xfrm>
            <a:custGeom>
              <a:avLst/>
              <a:gdLst/>
              <a:ahLst/>
              <a:cxnLst/>
              <a:rect l="0" t="0" r="0" b="0"/>
              <a:pathLst>
                <a:path w="1" h="7305">
                  <a:moveTo>
                    <a:pt x="0" y="0"/>
                  </a:moveTo>
                  <a:lnTo>
                    <a:pt x="0" y="0"/>
                  </a:lnTo>
                  <a:lnTo>
                    <a:pt x="0" y="73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79" name="SMARTInkShape-2899"/>
            <p:cNvSpPr/>
            <p:nvPr>
              <p:custDataLst>
                <p:tags r:id="rId158"/>
              </p:custDataLst>
            </p:nvPr>
          </p:nvSpPr>
          <p:spPr>
            <a:xfrm>
              <a:off x="4244357" y="3943898"/>
              <a:ext cx="13593" cy="21911"/>
            </a:xfrm>
            <a:custGeom>
              <a:avLst/>
              <a:gdLst/>
              <a:ahLst/>
              <a:cxnLst/>
              <a:rect l="0" t="0" r="0" b="0"/>
              <a:pathLst>
                <a:path w="13593" h="21911">
                  <a:moveTo>
                    <a:pt x="6289" y="0"/>
                  </a:moveTo>
                  <a:lnTo>
                    <a:pt x="6289" y="0"/>
                  </a:lnTo>
                  <a:lnTo>
                    <a:pt x="0" y="0"/>
                  </a:lnTo>
                  <a:lnTo>
                    <a:pt x="5362" y="0"/>
                  </a:lnTo>
                  <a:lnTo>
                    <a:pt x="5877" y="2163"/>
                  </a:lnTo>
                  <a:lnTo>
                    <a:pt x="6014" y="3877"/>
                  </a:lnTo>
                  <a:lnTo>
                    <a:pt x="8330" y="7944"/>
                  </a:lnTo>
                  <a:lnTo>
                    <a:pt x="12552" y="13291"/>
                  </a:lnTo>
                  <a:lnTo>
                    <a:pt x="13592" y="2191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80" name="SMARTInkShape-2900"/>
            <p:cNvSpPr/>
            <p:nvPr>
              <p:custDataLst>
                <p:tags r:id="rId159"/>
              </p:custDataLst>
            </p:nvPr>
          </p:nvSpPr>
          <p:spPr>
            <a:xfrm>
              <a:off x="4119610" y="4041939"/>
              <a:ext cx="58001" cy="120599"/>
            </a:xfrm>
            <a:custGeom>
              <a:avLst/>
              <a:gdLst/>
              <a:ahLst/>
              <a:cxnLst/>
              <a:rect l="0" t="0" r="0" b="0"/>
              <a:pathLst>
                <a:path w="58001" h="120599">
                  <a:moveTo>
                    <a:pt x="58000" y="4208"/>
                  </a:moveTo>
                  <a:lnTo>
                    <a:pt x="58000" y="4208"/>
                  </a:lnTo>
                  <a:lnTo>
                    <a:pt x="54123" y="4208"/>
                  </a:lnTo>
                  <a:lnTo>
                    <a:pt x="52981" y="3396"/>
                  </a:lnTo>
                  <a:lnTo>
                    <a:pt x="52219" y="2044"/>
                  </a:lnTo>
                  <a:lnTo>
                    <a:pt x="51712" y="331"/>
                  </a:lnTo>
                  <a:lnTo>
                    <a:pt x="50562" y="0"/>
                  </a:lnTo>
                  <a:lnTo>
                    <a:pt x="35939" y="6054"/>
                  </a:lnTo>
                  <a:lnTo>
                    <a:pt x="31154" y="10709"/>
                  </a:lnTo>
                  <a:lnTo>
                    <a:pt x="14175" y="43127"/>
                  </a:lnTo>
                  <a:lnTo>
                    <a:pt x="1735" y="76813"/>
                  </a:lnTo>
                  <a:lnTo>
                    <a:pt x="0" y="96634"/>
                  </a:lnTo>
                  <a:lnTo>
                    <a:pt x="1926" y="104255"/>
                  </a:lnTo>
                  <a:lnTo>
                    <a:pt x="9775" y="115760"/>
                  </a:lnTo>
                  <a:lnTo>
                    <a:pt x="14386" y="118707"/>
                  </a:lnTo>
                  <a:lnTo>
                    <a:pt x="21543" y="120365"/>
                  </a:lnTo>
                  <a:lnTo>
                    <a:pt x="23958" y="120598"/>
                  </a:lnTo>
                  <a:lnTo>
                    <a:pt x="28805" y="118693"/>
                  </a:lnTo>
                  <a:lnTo>
                    <a:pt x="38528" y="110858"/>
                  </a:lnTo>
                  <a:lnTo>
                    <a:pt x="45829" y="100007"/>
                  </a:lnTo>
                  <a:lnTo>
                    <a:pt x="49255" y="90389"/>
                  </a:lnTo>
                  <a:lnTo>
                    <a:pt x="50659" y="56650"/>
                  </a:lnTo>
                  <a:lnTo>
                    <a:pt x="50694" y="42497"/>
                  </a:lnTo>
                  <a:lnTo>
                    <a:pt x="58000" y="334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81" name="SMARTInkShape-2901"/>
            <p:cNvSpPr/>
            <p:nvPr>
              <p:custDataLst>
                <p:tags r:id="rId160"/>
              </p:custDataLst>
            </p:nvPr>
          </p:nvSpPr>
          <p:spPr>
            <a:xfrm>
              <a:off x="3958505" y="4006169"/>
              <a:ext cx="131464" cy="25372"/>
            </a:xfrm>
            <a:custGeom>
              <a:avLst/>
              <a:gdLst/>
              <a:ahLst/>
              <a:cxnLst/>
              <a:rect l="0" t="0" r="0" b="0"/>
              <a:pathLst>
                <a:path w="131464" h="25372">
                  <a:moveTo>
                    <a:pt x="0" y="25371"/>
                  </a:moveTo>
                  <a:lnTo>
                    <a:pt x="0" y="25371"/>
                  </a:lnTo>
                  <a:lnTo>
                    <a:pt x="7003" y="25371"/>
                  </a:lnTo>
                  <a:lnTo>
                    <a:pt x="21320" y="15205"/>
                  </a:lnTo>
                  <a:lnTo>
                    <a:pt x="40128" y="6622"/>
                  </a:lnTo>
                  <a:lnTo>
                    <a:pt x="73511" y="0"/>
                  </a:lnTo>
                  <a:lnTo>
                    <a:pt x="108904" y="2444"/>
                  </a:lnTo>
                  <a:lnTo>
                    <a:pt x="131463" y="34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82" name="SMARTInkShape-2902"/>
            <p:cNvSpPr/>
            <p:nvPr>
              <p:custDataLst>
                <p:tags r:id="rId161"/>
              </p:custDataLst>
            </p:nvPr>
          </p:nvSpPr>
          <p:spPr>
            <a:xfrm>
              <a:off x="4016933" y="3943898"/>
              <a:ext cx="14608" cy="197196"/>
            </a:xfrm>
            <a:custGeom>
              <a:avLst/>
              <a:gdLst/>
              <a:ahLst/>
              <a:cxnLst/>
              <a:rect l="0" t="0" r="0" b="0"/>
              <a:pathLst>
                <a:path w="14608" h="197196">
                  <a:moveTo>
                    <a:pt x="0" y="0"/>
                  </a:moveTo>
                  <a:lnTo>
                    <a:pt x="0" y="0"/>
                  </a:lnTo>
                  <a:lnTo>
                    <a:pt x="811" y="26202"/>
                  </a:lnTo>
                  <a:lnTo>
                    <a:pt x="5781" y="54136"/>
                  </a:lnTo>
                  <a:lnTo>
                    <a:pt x="7002" y="86794"/>
                  </a:lnTo>
                  <a:lnTo>
                    <a:pt x="8055" y="121708"/>
                  </a:lnTo>
                  <a:lnTo>
                    <a:pt x="13584" y="156477"/>
                  </a:lnTo>
                  <a:lnTo>
                    <a:pt x="14603" y="191803"/>
                  </a:lnTo>
                  <a:lnTo>
                    <a:pt x="14607" y="1971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83" name="SMARTInkShape-2903"/>
            <p:cNvSpPr/>
            <p:nvPr>
              <p:custDataLst>
                <p:tags r:id="rId162"/>
              </p:custDataLst>
            </p:nvPr>
          </p:nvSpPr>
          <p:spPr>
            <a:xfrm>
              <a:off x="3892773" y="3929291"/>
              <a:ext cx="21912" cy="277534"/>
            </a:xfrm>
            <a:custGeom>
              <a:avLst/>
              <a:gdLst/>
              <a:ahLst/>
              <a:cxnLst/>
              <a:rect l="0" t="0" r="0" b="0"/>
              <a:pathLst>
                <a:path w="21912" h="277534">
                  <a:moveTo>
                    <a:pt x="0" y="0"/>
                  </a:moveTo>
                  <a:lnTo>
                    <a:pt x="0" y="0"/>
                  </a:lnTo>
                  <a:lnTo>
                    <a:pt x="3877" y="0"/>
                  </a:lnTo>
                  <a:lnTo>
                    <a:pt x="5019" y="811"/>
                  </a:lnTo>
                  <a:lnTo>
                    <a:pt x="5781" y="2164"/>
                  </a:lnTo>
                  <a:lnTo>
                    <a:pt x="6853" y="10108"/>
                  </a:lnTo>
                  <a:lnTo>
                    <a:pt x="7277" y="45428"/>
                  </a:lnTo>
                  <a:lnTo>
                    <a:pt x="7299" y="74975"/>
                  </a:lnTo>
                  <a:lnTo>
                    <a:pt x="7302" y="105889"/>
                  </a:lnTo>
                  <a:lnTo>
                    <a:pt x="7303" y="135968"/>
                  </a:lnTo>
                  <a:lnTo>
                    <a:pt x="7304" y="166250"/>
                  </a:lnTo>
                  <a:lnTo>
                    <a:pt x="8115" y="198936"/>
                  </a:lnTo>
                  <a:lnTo>
                    <a:pt x="13085" y="232613"/>
                  </a:lnTo>
                  <a:lnTo>
                    <a:pt x="16320" y="253133"/>
                  </a:lnTo>
                  <a:lnTo>
                    <a:pt x="21420" y="270893"/>
                  </a:lnTo>
                  <a:lnTo>
                    <a:pt x="21911" y="27753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87" name="SMARTInkShape-Group548"/>
          <p:cNvGrpSpPr/>
          <p:nvPr/>
        </p:nvGrpSpPr>
        <p:grpSpPr>
          <a:xfrm>
            <a:off x="5119763" y="4046155"/>
            <a:ext cx="284838" cy="58421"/>
            <a:chOff x="5119763" y="4046155"/>
            <a:chExt cx="284838" cy="58421"/>
          </a:xfrm>
        </p:grpSpPr>
        <p:sp>
          <p:nvSpPr>
            <p:cNvPr id="24585" name="SMARTInkShape-2904"/>
            <p:cNvSpPr/>
            <p:nvPr>
              <p:custDataLst>
                <p:tags r:id="rId148"/>
              </p:custDataLst>
            </p:nvPr>
          </p:nvSpPr>
          <p:spPr>
            <a:xfrm>
              <a:off x="5251227" y="4076931"/>
              <a:ext cx="153374" cy="27645"/>
            </a:xfrm>
            <a:custGeom>
              <a:avLst/>
              <a:gdLst/>
              <a:ahLst/>
              <a:cxnLst/>
              <a:rect l="0" t="0" r="0" b="0"/>
              <a:pathLst>
                <a:path w="153374" h="27645">
                  <a:moveTo>
                    <a:pt x="0" y="27644"/>
                  </a:moveTo>
                  <a:lnTo>
                    <a:pt x="0" y="27644"/>
                  </a:lnTo>
                  <a:lnTo>
                    <a:pt x="16454" y="27644"/>
                  </a:lnTo>
                  <a:lnTo>
                    <a:pt x="51292" y="12847"/>
                  </a:lnTo>
                  <a:lnTo>
                    <a:pt x="60936" y="8895"/>
                  </a:lnTo>
                  <a:lnTo>
                    <a:pt x="94950" y="138"/>
                  </a:lnTo>
                  <a:lnTo>
                    <a:pt x="103874" y="0"/>
                  </a:lnTo>
                  <a:lnTo>
                    <a:pt x="122252" y="5123"/>
                  </a:lnTo>
                  <a:lnTo>
                    <a:pt x="133964" y="6364"/>
                  </a:lnTo>
                  <a:lnTo>
                    <a:pt x="145712" y="12344"/>
                  </a:lnTo>
                  <a:lnTo>
                    <a:pt x="153373" y="1303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86" name="SMARTInkShape-2905"/>
            <p:cNvSpPr/>
            <p:nvPr>
              <p:custDataLst>
                <p:tags r:id="rId149"/>
              </p:custDataLst>
            </p:nvPr>
          </p:nvSpPr>
          <p:spPr>
            <a:xfrm>
              <a:off x="5119763" y="4046155"/>
              <a:ext cx="21912" cy="7296"/>
            </a:xfrm>
            <a:custGeom>
              <a:avLst/>
              <a:gdLst/>
              <a:ahLst/>
              <a:cxnLst/>
              <a:rect l="0" t="0" r="0" b="0"/>
              <a:pathLst>
                <a:path w="21912" h="7296">
                  <a:moveTo>
                    <a:pt x="0" y="7295"/>
                  </a:moveTo>
                  <a:lnTo>
                    <a:pt x="0" y="7295"/>
                  </a:lnTo>
                  <a:lnTo>
                    <a:pt x="0" y="18"/>
                  </a:lnTo>
                  <a:lnTo>
                    <a:pt x="3878" y="0"/>
                  </a:lnTo>
                  <a:lnTo>
                    <a:pt x="7945" y="2159"/>
                  </a:lnTo>
                  <a:lnTo>
                    <a:pt x="13292" y="6281"/>
                  </a:lnTo>
                  <a:lnTo>
                    <a:pt x="21911" y="72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594" name="SMARTInkShape-Group549"/>
          <p:cNvGrpSpPr/>
          <p:nvPr/>
        </p:nvGrpSpPr>
        <p:grpSpPr>
          <a:xfrm>
            <a:off x="5645617" y="3886988"/>
            <a:ext cx="932972" cy="429063"/>
            <a:chOff x="5645617" y="3886988"/>
            <a:chExt cx="932972" cy="429063"/>
          </a:xfrm>
        </p:grpSpPr>
        <p:sp>
          <p:nvSpPr>
            <p:cNvPr id="24588" name="SMARTInkShape-2906"/>
            <p:cNvSpPr/>
            <p:nvPr>
              <p:custDataLst>
                <p:tags r:id="rId142"/>
              </p:custDataLst>
            </p:nvPr>
          </p:nvSpPr>
          <p:spPr>
            <a:xfrm>
              <a:off x="6436603" y="3944024"/>
              <a:ext cx="141986" cy="173453"/>
            </a:xfrm>
            <a:custGeom>
              <a:avLst/>
              <a:gdLst/>
              <a:ahLst/>
              <a:cxnLst/>
              <a:rect l="0" t="0" r="0" b="0"/>
              <a:pathLst>
                <a:path w="141986" h="173453">
                  <a:moveTo>
                    <a:pt x="70828" y="50998"/>
                  </a:moveTo>
                  <a:lnTo>
                    <a:pt x="70828" y="50998"/>
                  </a:lnTo>
                  <a:lnTo>
                    <a:pt x="70828" y="47121"/>
                  </a:lnTo>
                  <a:lnTo>
                    <a:pt x="72992" y="43054"/>
                  </a:lnTo>
                  <a:lnTo>
                    <a:pt x="75848" y="38541"/>
                  </a:lnTo>
                  <a:lnTo>
                    <a:pt x="78266" y="31438"/>
                  </a:lnTo>
                  <a:lnTo>
                    <a:pt x="81708" y="26616"/>
                  </a:lnTo>
                  <a:lnTo>
                    <a:pt x="82139" y="24193"/>
                  </a:lnTo>
                  <a:lnTo>
                    <a:pt x="81615" y="21768"/>
                  </a:lnTo>
                  <a:lnTo>
                    <a:pt x="79680" y="16908"/>
                  </a:lnTo>
                  <a:lnTo>
                    <a:pt x="77779" y="9610"/>
                  </a:lnTo>
                  <a:lnTo>
                    <a:pt x="74458" y="4742"/>
                  </a:lnTo>
                  <a:lnTo>
                    <a:pt x="70277" y="2037"/>
                  </a:lnTo>
                  <a:lnTo>
                    <a:pt x="60981" y="301"/>
                  </a:lnTo>
                  <a:lnTo>
                    <a:pt x="49877" y="0"/>
                  </a:lnTo>
                  <a:lnTo>
                    <a:pt x="43122" y="2094"/>
                  </a:lnTo>
                  <a:lnTo>
                    <a:pt x="28297" y="13927"/>
                  </a:lnTo>
                  <a:lnTo>
                    <a:pt x="18373" y="27211"/>
                  </a:lnTo>
                  <a:lnTo>
                    <a:pt x="5242" y="61180"/>
                  </a:lnTo>
                  <a:lnTo>
                    <a:pt x="0" y="88369"/>
                  </a:lnTo>
                  <a:lnTo>
                    <a:pt x="611" y="114819"/>
                  </a:lnTo>
                  <a:lnTo>
                    <a:pt x="8088" y="145567"/>
                  </a:lnTo>
                  <a:lnTo>
                    <a:pt x="15000" y="159988"/>
                  </a:lnTo>
                  <a:lnTo>
                    <a:pt x="26064" y="169401"/>
                  </a:lnTo>
                  <a:lnTo>
                    <a:pt x="43498" y="173452"/>
                  </a:lnTo>
                  <a:lnTo>
                    <a:pt x="54895" y="170072"/>
                  </a:lnTo>
                  <a:lnTo>
                    <a:pt x="91099" y="145497"/>
                  </a:lnTo>
                  <a:lnTo>
                    <a:pt x="116868" y="115709"/>
                  </a:lnTo>
                  <a:lnTo>
                    <a:pt x="137523" y="80078"/>
                  </a:lnTo>
                  <a:lnTo>
                    <a:pt x="141985" y="62139"/>
                  </a:lnTo>
                  <a:lnTo>
                    <a:pt x="140865" y="51622"/>
                  </a:lnTo>
                  <a:lnTo>
                    <a:pt x="139430" y="46545"/>
                  </a:lnTo>
                  <a:lnTo>
                    <a:pt x="133507" y="38740"/>
                  </a:lnTo>
                  <a:lnTo>
                    <a:pt x="129655" y="35523"/>
                  </a:lnTo>
                  <a:lnTo>
                    <a:pt x="118884" y="31948"/>
                  </a:lnTo>
                  <a:lnTo>
                    <a:pt x="78132" y="2178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89" name="SMARTInkShape-2907"/>
            <p:cNvSpPr/>
            <p:nvPr>
              <p:custDataLst>
                <p:tags r:id="rId143"/>
              </p:custDataLst>
            </p:nvPr>
          </p:nvSpPr>
          <p:spPr>
            <a:xfrm>
              <a:off x="6200710" y="4031540"/>
              <a:ext cx="109528" cy="29215"/>
            </a:xfrm>
            <a:custGeom>
              <a:avLst/>
              <a:gdLst/>
              <a:ahLst/>
              <a:cxnLst/>
              <a:rect l="0" t="0" r="0" b="0"/>
              <a:pathLst>
                <a:path w="109528" h="29215">
                  <a:moveTo>
                    <a:pt x="7277" y="0"/>
                  </a:moveTo>
                  <a:lnTo>
                    <a:pt x="7277" y="0"/>
                  </a:lnTo>
                  <a:lnTo>
                    <a:pt x="989" y="0"/>
                  </a:lnTo>
                  <a:lnTo>
                    <a:pt x="650" y="811"/>
                  </a:lnTo>
                  <a:lnTo>
                    <a:pt x="0" y="7003"/>
                  </a:lnTo>
                  <a:lnTo>
                    <a:pt x="3859" y="7214"/>
                  </a:lnTo>
                  <a:lnTo>
                    <a:pt x="7922" y="9428"/>
                  </a:lnTo>
                  <a:lnTo>
                    <a:pt x="17142" y="17461"/>
                  </a:lnTo>
                  <a:lnTo>
                    <a:pt x="26269" y="19933"/>
                  </a:lnTo>
                  <a:lnTo>
                    <a:pt x="58979" y="26669"/>
                  </a:lnTo>
                  <a:lnTo>
                    <a:pt x="92218" y="29065"/>
                  </a:lnTo>
                  <a:lnTo>
                    <a:pt x="109527" y="2921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90" name="SMARTInkShape-2908"/>
            <p:cNvSpPr/>
            <p:nvPr>
              <p:custDataLst>
                <p:tags r:id="rId144"/>
              </p:custDataLst>
            </p:nvPr>
          </p:nvSpPr>
          <p:spPr>
            <a:xfrm>
              <a:off x="6178773" y="3973112"/>
              <a:ext cx="73036" cy="14608"/>
            </a:xfrm>
            <a:custGeom>
              <a:avLst/>
              <a:gdLst/>
              <a:ahLst/>
              <a:cxnLst/>
              <a:rect l="0" t="0" r="0" b="0"/>
              <a:pathLst>
                <a:path w="73036" h="14608">
                  <a:moveTo>
                    <a:pt x="0" y="0"/>
                  </a:moveTo>
                  <a:lnTo>
                    <a:pt x="0" y="0"/>
                  </a:lnTo>
                  <a:lnTo>
                    <a:pt x="10166" y="0"/>
                  </a:lnTo>
                  <a:lnTo>
                    <a:pt x="44027" y="6852"/>
                  </a:lnTo>
                  <a:lnTo>
                    <a:pt x="55584" y="7214"/>
                  </a:lnTo>
                  <a:lnTo>
                    <a:pt x="73035"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91" name="SMARTInkShape-2909"/>
            <p:cNvSpPr/>
            <p:nvPr>
              <p:custDataLst>
                <p:tags r:id="rId145"/>
              </p:custDataLst>
            </p:nvPr>
          </p:nvSpPr>
          <p:spPr>
            <a:xfrm>
              <a:off x="5989897" y="4060754"/>
              <a:ext cx="35503" cy="124161"/>
            </a:xfrm>
            <a:custGeom>
              <a:avLst/>
              <a:gdLst/>
              <a:ahLst/>
              <a:cxnLst/>
              <a:rect l="0" t="0" r="0" b="0"/>
              <a:pathLst>
                <a:path w="35503" h="124161">
                  <a:moveTo>
                    <a:pt x="6288" y="0"/>
                  </a:moveTo>
                  <a:lnTo>
                    <a:pt x="6288" y="0"/>
                  </a:lnTo>
                  <a:lnTo>
                    <a:pt x="2411" y="0"/>
                  </a:lnTo>
                  <a:lnTo>
                    <a:pt x="1269" y="811"/>
                  </a:lnTo>
                  <a:lnTo>
                    <a:pt x="508" y="2164"/>
                  </a:lnTo>
                  <a:lnTo>
                    <a:pt x="0" y="3877"/>
                  </a:lnTo>
                  <a:lnTo>
                    <a:pt x="473" y="5831"/>
                  </a:lnTo>
                  <a:lnTo>
                    <a:pt x="4899" y="14796"/>
                  </a:lnTo>
                  <a:lnTo>
                    <a:pt x="7045" y="47359"/>
                  </a:lnTo>
                  <a:lnTo>
                    <a:pt x="16447" y="80804"/>
                  </a:lnTo>
                  <a:lnTo>
                    <a:pt x="31659" y="116338"/>
                  </a:lnTo>
                  <a:lnTo>
                    <a:pt x="35502" y="12416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92" name="SMARTInkShape-2910"/>
            <p:cNvSpPr/>
            <p:nvPr>
              <p:custDataLst>
                <p:tags r:id="rId146"/>
              </p:custDataLst>
            </p:nvPr>
          </p:nvSpPr>
          <p:spPr>
            <a:xfrm>
              <a:off x="5916309" y="4024237"/>
              <a:ext cx="109091" cy="131463"/>
            </a:xfrm>
            <a:custGeom>
              <a:avLst/>
              <a:gdLst/>
              <a:ahLst/>
              <a:cxnLst/>
              <a:rect l="0" t="0" r="0" b="0"/>
              <a:pathLst>
                <a:path w="109091" h="131463">
                  <a:moveTo>
                    <a:pt x="72573" y="0"/>
                  </a:moveTo>
                  <a:lnTo>
                    <a:pt x="72573" y="0"/>
                  </a:lnTo>
                  <a:lnTo>
                    <a:pt x="78861" y="0"/>
                  </a:lnTo>
                  <a:lnTo>
                    <a:pt x="75699" y="0"/>
                  </a:lnTo>
                  <a:lnTo>
                    <a:pt x="74657" y="811"/>
                  </a:lnTo>
                  <a:lnTo>
                    <a:pt x="68970" y="10165"/>
                  </a:lnTo>
                  <a:lnTo>
                    <a:pt x="52031" y="24130"/>
                  </a:lnTo>
                  <a:lnTo>
                    <a:pt x="23535" y="60000"/>
                  </a:lnTo>
                  <a:lnTo>
                    <a:pt x="3048" y="92167"/>
                  </a:lnTo>
                  <a:lnTo>
                    <a:pt x="0" y="110819"/>
                  </a:lnTo>
                  <a:lnTo>
                    <a:pt x="657" y="112831"/>
                  </a:lnTo>
                  <a:lnTo>
                    <a:pt x="1907" y="114172"/>
                  </a:lnTo>
                  <a:lnTo>
                    <a:pt x="7543" y="118225"/>
                  </a:lnTo>
                  <a:lnTo>
                    <a:pt x="9744" y="120203"/>
                  </a:lnTo>
                  <a:lnTo>
                    <a:pt x="16516" y="122401"/>
                  </a:lnTo>
                  <a:lnTo>
                    <a:pt x="29455" y="125802"/>
                  </a:lnTo>
                  <a:lnTo>
                    <a:pt x="44489" y="130344"/>
                  </a:lnTo>
                  <a:lnTo>
                    <a:pt x="76824" y="131397"/>
                  </a:lnTo>
                  <a:lnTo>
                    <a:pt x="109090" y="13146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93" name="SMARTInkShape-2911"/>
            <p:cNvSpPr/>
            <p:nvPr>
              <p:custDataLst>
                <p:tags r:id="rId147"/>
              </p:custDataLst>
            </p:nvPr>
          </p:nvSpPr>
          <p:spPr>
            <a:xfrm>
              <a:off x="5645617" y="3886988"/>
              <a:ext cx="211636" cy="429063"/>
            </a:xfrm>
            <a:custGeom>
              <a:avLst/>
              <a:gdLst/>
              <a:ahLst/>
              <a:cxnLst/>
              <a:rect l="0" t="0" r="0" b="0"/>
              <a:pathLst>
                <a:path w="211636" h="429063">
                  <a:moveTo>
                    <a:pt x="0" y="414782"/>
                  </a:moveTo>
                  <a:lnTo>
                    <a:pt x="0" y="414782"/>
                  </a:lnTo>
                  <a:lnTo>
                    <a:pt x="0" y="418659"/>
                  </a:lnTo>
                  <a:lnTo>
                    <a:pt x="811" y="419801"/>
                  </a:lnTo>
                  <a:lnTo>
                    <a:pt x="2163" y="420563"/>
                  </a:lnTo>
                  <a:lnTo>
                    <a:pt x="3877" y="421070"/>
                  </a:lnTo>
                  <a:lnTo>
                    <a:pt x="5019" y="422220"/>
                  </a:lnTo>
                  <a:lnTo>
                    <a:pt x="7214" y="429062"/>
                  </a:lnTo>
                  <a:lnTo>
                    <a:pt x="8113" y="409011"/>
                  </a:lnTo>
                  <a:lnTo>
                    <a:pt x="12322" y="395129"/>
                  </a:lnTo>
                  <a:lnTo>
                    <a:pt x="14155" y="362180"/>
                  </a:lnTo>
                  <a:lnTo>
                    <a:pt x="14473" y="331841"/>
                  </a:lnTo>
                  <a:lnTo>
                    <a:pt x="16731" y="297155"/>
                  </a:lnTo>
                  <a:lnTo>
                    <a:pt x="20376" y="261180"/>
                  </a:lnTo>
                  <a:lnTo>
                    <a:pt x="23620" y="224823"/>
                  </a:lnTo>
                  <a:lnTo>
                    <a:pt x="27556" y="188353"/>
                  </a:lnTo>
                  <a:lnTo>
                    <a:pt x="30887" y="151850"/>
                  </a:lnTo>
                  <a:lnTo>
                    <a:pt x="37013" y="117500"/>
                  </a:lnTo>
                  <a:lnTo>
                    <a:pt x="46132" y="88928"/>
                  </a:lnTo>
                  <a:lnTo>
                    <a:pt x="59876" y="57463"/>
                  </a:lnTo>
                  <a:lnTo>
                    <a:pt x="76236" y="29428"/>
                  </a:lnTo>
                  <a:lnTo>
                    <a:pt x="85548" y="20891"/>
                  </a:lnTo>
                  <a:lnTo>
                    <a:pt x="117542" y="6171"/>
                  </a:lnTo>
                  <a:lnTo>
                    <a:pt x="142329" y="0"/>
                  </a:lnTo>
                  <a:lnTo>
                    <a:pt x="161732" y="2809"/>
                  </a:lnTo>
                  <a:lnTo>
                    <a:pt x="194425" y="15689"/>
                  </a:lnTo>
                  <a:lnTo>
                    <a:pt x="202185" y="22630"/>
                  </a:lnTo>
                  <a:lnTo>
                    <a:pt x="207527" y="31125"/>
                  </a:lnTo>
                  <a:lnTo>
                    <a:pt x="210957" y="49803"/>
                  </a:lnTo>
                  <a:lnTo>
                    <a:pt x="211635" y="65244"/>
                  </a:lnTo>
                  <a:lnTo>
                    <a:pt x="207875" y="77413"/>
                  </a:lnTo>
                  <a:lnTo>
                    <a:pt x="194629" y="99402"/>
                  </a:lnTo>
                  <a:lnTo>
                    <a:pt x="187669" y="106361"/>
                  </a:lnTo>
                  <a:lnTo>
                    <a:pt x="179977" y="112971"/>
                  </a:lnTo>
                  <a:lnTo>
                    <a:pt x="166262" y="128275"/>
                  </a:lnTo>
                  <a:lnTo>
                    <a:pt x="137674" y="146888"/>
                  </a:lnTo>
                  <a:lnTo>
                    <a:pt x="134223" y="151812"/>
                  </a:lnTo>
                  <a:lnTo>
                    <a:pt x="133304" y="154261"/>
                  </a:lnTo>
                  <a:lnTo>
                    <a:pt x="131878" y="155894"/>
                  </a:lnTo>
                  <a:lnTo>
                    <a:pt x="127618" y="158191"/>
                  </a:lnTo>
                  <a:lnTo>
                    <a:pt x="128089" y="158514"/>
                  </a:lnTo>
                  <a:lnTo>
                    <a:pt x="131265" y="159121"/>
                  </a:lnTo>
                  <a:lnTo>
                    <a:pt x="146070" y="15185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01" name="SMARTInkShape-Group550"/>
          <p:cNvGrpSpPr/>
          <p:nvPr/>
        </p:nvGrpSpPr>
        <p:grpSpPr>
          <a:xfrm>
            <a:off x="3936895" y="4228735"/>
            <a:ext cx="452518" cy="365176"/>
            <a:chOff x="3936895" y="4228735"/>
            <a:chExt cx="452518" cy="365176"/>
          </a:xfrm>
        </p:grpSpPr>
        <p:sp>
          <p:nvSpPr>
            <p:cNvPr id="24595" name="SMARTInkShape-2912"/>
            <p:cNvSpPr/>
            <p:nvPr>
              <p:custDataLst>
                <p:tags r:id="rId136"/>
              </p:custDataLst>
            </p:nvPr>
          </p:nvSpPr>
          <p:spPr>
            <a:xfrm>
              <a:off x="4002326" y="4361329"/>
              <a:ext cx="160678" cy="35388"/>
            </a:xfrm>
            <a:custGeom>
              <a:avLst/>
              <a:gdLst/>
              <a:ahLst/>
              <a:cxnLst/>
              <a:rect l="0" t="0" r="0" b="0"/>
              <a:pathLst>
                <a:path w="160678" h="35388">
                  <a:moveTo>
                    <a:pt x="0" y="20779"/>
                  </a:moveTo>
                  <a:lnTo>
                    <a:pt x="0" y="20779"/>
                  </a:lnTo>
                  <a:lnTo>
                    <a:pt x="3877" y="20779"/>
                  </a:lnTo>
                  <a:lnTo>
                    <a:pt x="7945" y="18616"/>
                  </a:lnTo>
                  <a:lnTo>
                    <a:pt x="21045" y="10614"/>
                  </a:lnTo>
                  <a:lnTo>
                    <a:pt x="52705" y="2685"/>
                  </a:lnTo>
                  <a:lnTo>
                    <a:pt x="69626" y="0"/>
                  </a:lnTo>
                  <a:lnTo>
                    <a:pt x="102762" y="6963"/>
                  </a:lnTo>
                  <a:lnTo>
                    <a:pt x="116273" y="12204"/>
                  </a:lnTo>
                  <a:lnTo>
                    <a:pt x="149426" y="31246"/>
                  </a:lnTo>
                  <a:lnTo>
                    <a:pt x="160677" y="3538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96" name="SMARTInkShape-2913"/>
            <p:cNvSpPr/>
            <p:nvPr>
              <p:custDataLst>
                <p:tags r:id="rId137"/>
              </p:custDataLst>
            </p:nvPr>
          </p:nvSpPr>
          <p:spPr>
            <a:xfrm>
              <a:off x="4082664" y="4228735"/>
              <a:ext cx="43823" cy="241017"/>
            </a:xfrm>
            <a:custGeom>
              <a:avLst/>
              <a:gdLst/>
              <a:ahLst/>
              <a:cxnLst/>
              <a:rect l="0" t="0" r="0" b="0"/>
              <a:pathLst>
                <a:path w="43823" h="241017">
                  <a:moveTo>
                    <a:pt x="0" y="0"/>
                  </a:moveTo>
                  <a:lnTo>
                    <a:pt x="0" y="0"/>
                  </a:lnTo>
                  <a:lnTo>
                    <a:pt x="10881" y="0"/>
                  </a:lnTo>
                  <a:lnTo>
                    <a:pt x="12123" y="811"/>
                  </a:lnTo>
                  <a:lnTo>
                    <a:pt x="12952" y="2163"/>
                  </a:lnTo>
                  <a:lnTo>
                    <a:pt x="14117" y="7944"/>
                  </a:lnTo>
                  <a:lnTo>
                    <a:pt x="15201" y="13268"/>
                  </a:lnTo>
                  <a:lnTo>
                    <a:pt x="19562" y="26202"/>
                  </a:lnTo>
                  <a:lnTo>
                    <a:pt x="25479" y="58993"/>
                  </a:lnTo>
                  <a:lnTo>
                    <a:pt x="29288" y="93584"/>
                  </a:lnTo>
                  <a:lnTo>
                    <a:pt x="34015" y="122043"/>
                  </a:lnTo>
                  <a:lnTo>
                    <a:pt x="36588" y="151033"/>
                  </a:lnTo>
                  <a:lnTo>
                    <a:pt x="41318" y="179370"/>
                  </a:lnTo>
                  <a:lnTo>
                    <a:pt x="43492" y="214804"/>
                  </a:lnTo>
                  <a:lnTo>
                    <a:pt x="43822"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97" name="SMARTInkShape-2914"/>
            <p:cNvSpPr/>
            <p:nvPr>
              <p:custDataLst>
                <p:tags r:id="rId138"/>
              </p:custDataLst>
            </p:nvPr>
          </p:nvSpPr>
          <p:spPr>
            <a:xfrm>
              <a:off x="3936895" y="4250645"/>
              <a:ext cx="36218" cy="255624"/>
            </a:xfrm>
            <a:custGeom>
              <a:avLst/>
              <a:gdLst/>
              <a:ahLst/>
              <a:cxnLst/>
              <a:rect l="0" t="0" r="0" b="0"/>
              <a:pathLst>
                <a:path w="36218" h="255624">
                  <a:moveTo>
                    <a:pt x="7003" y="0"/>
                  </a:moveTo>
                  <a:lnTo>
                    <a:pt x="7003" y="0"/>
                  </a:lnTo>
                  <a:lnTo>
                    <a:pt x="3126" y="0"/>
                  </a:lnTo>
                  <a:lnTo>
                    <a:pt x="1984" y="812"/>
                  </a:lnTo>
                  <a:lnTo>
                    <a:pt x="1222" y="2164"/>
                  </a:lnTo>
                  <a:lnTo>
                    <a:pt x="0" y="10165"/>
                  </a:lnTo>
                  <a:lnTo>
                    <a:pt x="528" y="40885"/>
                  </a:lnTo>
                  <a:lnTo>
                    <a:pt x="5484" y="74379"/>
                  </a:lnTo>
                  <a:lnTo>
                    <a:pt x="6553" y="102648"/>
                  </a:lnTo>
                  <a:lnTo>
                    <a:pt x="6914" y="137403"/>
                  </a:lnTo>
                  <a:lnTo>
                    <a:pt x="7797" y="167712"/>
                  </a:lnTo>
                  <a:lnTo>
                    <a:pt x="13289" y="200586"/>
                  </a:lnTo>
                  <a:lnTo>
                    <a:pt x="15058" y="235249"/>
                  </a:lnTo>
                  <a:lnTo>
                    <a:pt x="20119" y="244898"/>
                  </a:lnTo>
                  <a:lnTo>
                    <a:pt x="27595" y="254051"/>
                  </a:lnTo>
                  <a:lnTo>
                    <a:pt x="30492" y="254924"/>
                  </a:lnTo>
                  <a:lnTo>
                    <a:pt x="36217" y="25562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98" name="SMARTInkShape-2915"/>
            <p:cNvSpPr/>
            <p:nvPr>
              <p:custDataLst>
                <p:tags r:id="rId139"/>
              </p:custDataLst>
            </p:nvPr>
          </p:nvSpPr>
          <p:spPr>
            <a:xfrm>
              <a:off x="4177763" y="4378119"/>
              <a:ext cx="80187" cy="215792"/>
            </a:xfrm>
            <a:custGeom>
              <a:avLst/>
              <a:gdLst/>
              <a:ahLst/>
              <a:cxnLst/>
              <a:rect l="0" t="0" r="0" b="0"/>
              <a:pathLst>
                <a:path w="80187" h="215792">
                  <a:moveTo>
                    <a:pt x="58275" y="18597"/>
                  </a:moveTo>
                  <a:lnTo>
                    <a:pt x="58275" y="18597"/>
                  </a:lnTo>
                  <a:lnTo>
                    <a:pt x="64564" y="18597"/>
                  </a:lnTo>
                  <a:lnTo>
                    <a:pt x="64902" y="17785"/>
                  </a:lnTo>
                  <a:lnTo>
                    <a:pt x="65278" y="14719"/>
                  </a:lnTo>
                  <a:lnTo>
                    <a:pt x="64567" y="13577"/>
                  </a:lnTo>
                  <a:lnTo>
                    <a:pt x="63281" y="12816"/>
                  </a:lnTo>
                  <a:lnTo>
                    <a:pt x="61612" y="12308"/>
                  </a:lnTo>
                  <a:lnTo>
                    <a:pt x="60500" y="11158"/>
                  </a:lnTo>
                  <a:lnTo>
                    <a:pt x="59264" y="7716"/>
                  </a:lnTo>
                  <a:lnTo>
                    <a:pt x="58123" y="6474"/>
                  </a:lnTo>
                  <a:lnTo>
                    <a:pt x="54691" y="5094"/>
                  </a:lnTo>
                  <a:lnTo>
                    <a:pt x="53452" y="3914"/>
                  </a:lnTo>
                  <a:lnTo>
                    <a:pt x="52074" y="439"/>
                  </a:lnTo>
                  <a:lnTo>
                    <a:pt x="50895" y="0"/>
                  </a:lnTo>
                  <a:lnTo>
                    <a:pt x="49298" y="518"/>
                  </a:lnTo>
                  <a:lnTo>
                    <a:pt x="44780" y="3303"/>
                  </a:lnTo>
                  <a:lnTo>
                    <a:pt x="28915" y="35721"/>
                  </a:lnTo>
                  <a:lnTo>
                    <a:pt x="15417" y="66792"/>
                  </a:lnTo>
                  <a:lnTo>
                    <a:pt x="5723" y="94641"/>
                  </a:lnTo>
                  <a:lnTo>
                    <a:pt x="1008" y="126489"/>
                  </a:lnTo>
                  <a:lnTo>
                    <a:pt x="0" y="154390"/>
                  </a:lnTo>
                  <a:lnTo>
                    <a:pt x="761" y="157815"/>
                  </a:lnTo>
                  <a:lnTo>
                    <a:pt x="2079" y="160099"/>
                  </a:lnTo>
                  <a:lnTo>
                    <a:pt x="6149" y="163765"/>
                  </a:lnTo>
                  <a:lnTo>
                    <a:pt x="8869" y="162102"/>
                  </a:lnTo>
                  <a:lnTo>
                    <a:pt x="20416" y="151352"/>
                  </a:lnTo>
                  <a:lnTo>
                    <a:pt x="23326" y="150634"/>
                  </a:lnTo>
                  <a:lnTo>
                    <a:pt x="32603" y="150093"/>
                  </a:lnTo>
                  <a:lnTo>
                    <a:pt x="33857" y="150894"/>
                  </a:lnTo>
                  <a:lnTo>
                    <a:pt x="34693" y="152239"/>
                  </a:lnTo>
                  <a:lnTo>
                    <a:pt x="51118" y="186824"/>
                  </a:lnTo>
                  <a:lnTo>
                    <a:pt x="64145" y="206632"/>
                  </a:lnTo>
                  <a:lnTo>
                    <a:pt x="80186" y="2157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599" name="SMARTInkShape-2916"/>
            <p:cNvSpPr/>
            <p:nvPr>
              <p:custDataLst>
                <p:tags r:id="rId140"/>
              </p:custDataLst>
            </p:nvPr>
          </p:nvSpPr>
          <p:spPr>
            <a:xfrm>
              <a:off x="4326776" y="4319473"/>
              <a:ext cx="18816" cy="18816"/>
            </a:xfrm>
            <a:custGeom>
              <a:avLst/>
              <a:gdLst/>
              <a:ahLst/>
              <a:cxnLst/>
              <a:rect l="0" t="0" r="0" b="0"/>
              <a:pathLst>
                <a:path w="18816" h="18816">
                  <a:moveTo>
                    <a:pt x="4208" y="4207"/>
                  </a:moveTo>
                  <a:lnTo>
                    <a:pt x="4208" y="4207"/>
                  </a:lnTo>
                  <a:lnTo>
                    <a:pt x="0" y="0"/>
                  </a:lnTo>
                  <a:lnTo>
                    <a:pt x="18815" y="1881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00" name="SMARTInkShape-2917"/>
            <p:cNvSpPr/>
            <p:nvPr>
              <p:custDataLst>
                <p:tags r:id="rId141"/>
              </p:custDataLst>
            </p:nvPr>
          </p:nvSpPr>
          <p:spPr>
            <a:xfrm>
              <a:off x="4374805" y="4455144"/>
              <a:ext cx="14608" cy="14608"/>
            </a:xfrm>
            <a:custGeom>
              <a:avLst/>
              <a:gdLst/>
              <a:ahLst/>
              <a:cxnLst/>
              <a:rect l="0" t="0" r="0" b="0"/>
              <a:pathLst>
                <a:path w="14608" h="14608">
                  <a:moveTo>
                    <a:pt x="0" y="0"/>
                  </a:moveTo>
                  <a:lnTo>
                    <a:pt x="0" y="0"/>
                  </a:lnTo>
                  <a:lnTo>
                    <a:pt x="14607"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06" name="SMARTInkShape-Group551"/>
          <p:cNvGrpSpPr/>
          <p:nvPr/>
        </p:nvGrpSpPr>
        <p:grpSpPr>
          <a:xfrm>
            <a:off x="4572005" y="4257949"/>
            <a:ext cx="387082" cy="270231"/>
            <a:chOff x="4572005" y="4257949"/>
            <a:chExt cx="387082" cy="270231"/>
          </a:xfrm>
        </p:grpSpPr>
        <p:sp>
          <p:nvSpPr>
            <p:cNvPr id="24602" name="SMARTInkShape-2918"/>
            <p:cNvSpPr/>
            <p:nvPr>
              <p:custDataLst>
                <p:tags r:id="rId132"/>
              </p:custDataLst>
            </p:nvPr>
          </p:nvSpPr>
          <p:spPr>
            <a:xfrm>
              <a:off x="4572005" y="4282167"/>
              <a:ext cx="167008" cy="246013"/>
            </a:xfrm>
            <a:custGeom>
              <a:avLst/>
              <a:gdLst/>
              <a:ahLst/>
              <a:cxnLst/>
              <a:rect l="0" t="0" r="0" b="0"/>
              <a:pathLst>
                <a:path w="167008" h="246013">
                  <a:moveTo>
                    <a:pt x="21906" y="246012"/>
                  </a:moveTo>
                  <a:lnTo>
                    <a:pt x="21906" y="246012"/>
                  </a:lnTo>
                  <a:lnTo>
                    <a:pt x="18028" y="246012"/>
                  </a:lnTo>
                  <a:lnTo>
                    <a:pt x="16886" y="245200"/>
                  </a:lnTo>
                  <a:lnTo>
                    <a:pt x="16125" y="243848"/>
                  </a:lnTo>
                  <a:lnTo>
                    <a:pt x="14903" y="239724"/>
                  </a:lnTo>
                  <a:lnTo>
                    <a:pt x="12572" y="239160"/>
                  </a:lnTo>
                  <a:lnTo>
                    <a:pt x="7607" y="238735"/>
                  </a:lnTo>
                  <a:lnTo>
                    <a:pt x="3513" y="234839"/>
                  </a:lnTo>
                  <a:lnTo>
                    <a:pt x="1558" y="230767"/>
                  </a:lnTo>
                  <a:lnTo>
                    <a:pt x="56" y="199446"/>
                  </a:lnTo>
                  <a:lnTo>
                    <a:pt x="0" y="163872"/>
                  </a:lnTo>
                  <a:lnTo>
                    <a:pt x="2160" y="128319"/>
                  </a:lnTo>
                  <a:lnTo>
                    <a:pt x="10104" y="99694"/>
                  </a:lnTo>
                  <a:lnTo>
                    <a:pt x="27329" y="64818"/>
                  </a:lnTo>
                  <a:lnTo>
                    <a:pt x="46360" y="34485"/>
                  </a:lnTo>
                  <a:lnTo>
                    <a:pt x="60890" y="14004"/>
                  </a:lnTo>
                  <a:lnTo>
                    <a:pt x="70610" y="5483"/>
                  </a:lnTo>
                  <a:lnTo>
                    <a:pt x="80340" y="1154"/>
                  </a:lnTo>
                  <a:lnTo>
                    <a:pt x="85207" y="0"/>
                  </a:lnTo>
                  <a:lnTo>
                    <a:pt x="94943" y="882"/>
                  </a:lnTo>
                  <a:lnTo>
                    <a:pt x="114417" y="8060"/>
                  </a:lnTo>
                  <a:lnTo>
                    <a:pt x="129024" y="18798"/>
                  </a:lnTo>
                  <a:lnTo>
                    <a:pt x="139754" y="32258"/>
                  </a:lnTo>
                  <a:lnTo>
                    <a:pt x="153179" y="64129"/>
                  </a:lnTo>
                  <a:lnTo>
                    <a:pt x="163070" y="92777"/>
                  </a:lnTo>
                  <a:lnTo>
                    <a:pt x="167007" y="126899"/>
                  </a:lnTo>
                  <a:lnTo>
                    <a:pt x="165620" y="157924"/>
                  </a:lnTo>
                  <a:lnTo>
                    <a:pt x="157085" y="190603"/>
                  </a:lnTo>
                  <a:lnTo>
                    <a:pt x="153369" y="20219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03" name="SMARTInkShape-2919"/>
            <p:cNvSpPr/>
            <p:nvPr>
              <p:custDataLst>
                <p:tags r:id="rId133"/>
              </p:custDataLst>
            </p:nvPr>
          </p:nvSpPr>
          <p:spPr>
            <a:xfrm>
              <a:off x="4630428" y="4382108"/>
              <a:ext cx="124161" cy="14609"/>
            </a:xfrm>
            <a:custGeom>
              <a:avLst/>
              <a:gdLst/>
              <a:ahLst/>
              <a:cxnLst/>
              <a:rect l="0" t="0" r="0" b="0"/>
              <a:pathLst>
                <a:path w="124161" h="14609">
                  <a:moveTo>
                    <a:pt x="0" y="0"/>
                  </a:moveTo>
                  <a:lnTo>
                    <a:pt x="0" y="0"/>
                  </a:lnTo>
                  <a:lnTo>
                    <a:pt x="32018" y="0"/>
                  </a:lnTo>
                  <a:lnTo>
                    <a:pt x="53361" y="2165"/>
                  </a:lnTo>
                  <a:lnTo>
                    <a:pt x="89361" y="9017"/>
                  </a:lnTo>
                  <a:lnTo>
                    <a:pt x="112108" y="14117"/>
                  </a:lnTo>
                  <a:lnTo>
                    <a:pt x="124160" y="1460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04" name="SMARTInkShape-2920"/>
            <p:cNvSpPr/>
            <p:nvPr>
              <p:custDataLst>
                <p:tags r:id="rId134"/>
              </p:custDataLst>
            </p:nvPr>
          </p:nvSpPr>
          <p:spPr>
            <a:xfrm>
              <a:off x="4849533" y="4257949"/>
              <a:ext cx="21912" cy="262927"/>
            </a:xfrm>
            <a:custGeom>
              <a:avLst/>
              <a:gdLst/>
              <a:ahLst/>
              <a:cxnLst/>
              <a:rect l="0" t="0" r="0" b="0"/>
              <a:pathLst>
                <a:path w="21912" h="262927">
                  <a:moveTo>
                    <a:pt x="0" y="0"/>
                  </a:moveTo>
                  <a:lnTo>
                    <a:pt x="0" y="0"/>
                  </a:lnTo>
                  <a:lnTo>
                    <a:pt x="812" y="34258"/>
                  </a:lnTo>
                  <a:lnTo>
                    <a:pt x="5781" y="65044"/>
                  </a:lnTo>
                  <a:lnTo>
                    <a:pt x="7003" y="98687"/>
                  </a:lnTo>
                  <a:lnTo>
                    <a:pt x="11092" y="130858"/>
                  </a:lnTo>
                  <a:lnTo>
                    <a:pt x="13566" y="162211"/>
                  </a:lnTo>
                  <a:lnTo>
                    <a:pt x="14299" y="192059"/>
                  </a:lnTo>
                  <a:lnTo>
                    <a:pt x="15358" y="224583"/>
                  </a:lnTo>
                  <a:lnTo>
                    <a:pt x="21911" y="26292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05" name="SMARTInkShape-2921"/>
            <p:cNvSpPr/>
            <p:nvPr>
              <p:custDataLst>
                <p:tags r:id="rId135"/>
              </p:custDataLst>
            </p:nvPr>
          </p:nvSpPr>
          <p:spPr>
            <a:xfrm>
              <a:off x="4834927" y="4389412"/>
              <a:ext cx="124160" cy="7305"/>
            </a:xfrm>
            <a:custGeom>
              <a:avLst/>
              <a:gdLst/>
              <a:ahLst/>
              <a:cxnLst/>
              <a:rect l="0" t="0" r="0" b="0"/>
              <a:pathLst>
                <a:path w="124160" h="7305">
                  <a:moveTo>
                    <a:pt x="0" y="7304"/>
                  </a:moveTo>
                  <a:lnTo>
                    <a:pt x="0" y="7304"/>
                  </a:lnTo>
                  <a:lnTo>
                    <a:pt x="3876" y="7304"/>
                  </a:lnTo>
                  <a:lnTo>
                    <a:pt x="7944" y="5140"/>
                  </a:lnTo>
                  <a:lnTo>
                    <a:pt x="10165" y="3426"/>
                  </a:lnTo>
                  <a:lnTo>
                    <a:pt x="16961" y="1523"/>
                  </a:lnTo>
                  <a:lnTo>
                    <a:pt x="52704" y="89"/>
                  </a:lnTo>
                  <a:lnTo>
                    <a:pt x="87850" y="12"/>
                  </a:lnTo>
                  <a:lnTo>
                    <a:pt x="124159"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17" name="SMARTInkShape-Group552"/>
          <p:cNvGrpSpPr/>
          <p:nvPr/>
        </p:nvGrpSpPr>
        <p:grpSpPr>
          <a:xfrm>
            <a:off x="5141674" y="4156714"/>
            <a:ext cx="1526032" cy="371466"/>
            <a:chOff x="5141674" y="4156714"/>
            <a:chExt cx="1526032" cy="371466"/>
          </a:xfrm>
        </p:grpSpPr>
        <p:sp>
          <p:nvSpPr>
            <p:cNvPr id="24607" name="SMARTInkShape-2922"/>
            <p:cNvSpPr/>
            <p:nvPr>
              <p:custDataLst>
                <p:tags r:id="rId122"/>
              </p:custDataLst>
            </p:nvPr>
          </p:nvSpPr>
          <p:spPr>
            <a:xfrm>
              <a:off x="5141674" y="4257949"/>
              <a:ext cx="29215" cy="270231"/>
            </a:xfrm>
            <a:custGeom>
              <a:avLst/>
              <a:gdLst/>
              <a:ahLst/>
              <a:cxnLst/>
              <a:rect l="0" t="0" r="0" b="0"/>
              <a:pathLst>
                <a:path w="29215" h="270231">
                  <a:moveTo>
                    <a:pt x="0" y="0"/>
                  </a:moveTo>
                  <a:lnTo>
                    <a:pt x="0" y="0"/>
                  </a:lnTo>
                  <a:lnTo>
                    <a:pt x="0" y="10165"/>
                  </a:lnTo>
                  <a:lnTo>
                    <a:pt x="2164" y="14796"/>
                  </a:lnTo>
                  <a:lnTo>
                    <a:pt x="3877" y="17168"/>
                  </a:lnTo>
                  <a:lnTo>
                    <a:pt x="6289" y="32137"/>
                  </a:lnTo>
                  <a:lnTo>
                    <a:pt x="7103" y="64836"/>
                  </a:lnTo>
                  <a:lnTo>
                    <a:pt x="7244" y="92967"/>
                  </a:lnTo>
                  <a:lnTo>
                    <a:pt x="7286" y="122672"/>
                  </a:lnTo>
                  <a:lnTo>
                    <a:pt x="8110" y="156810"/>
                  </a:lnTo>
                  <a:lnTo>
                    <a:pt x="12321" y="191000"/>
                  </a:lnTo>
                  <a:lnTo>
                    <a:pt x="16320" y="225185"/>
                  </a:lnTo>
                  <a:lnTo>
                    <a:pt x="22504" y="261481"/>
                  </a:lnTo>
                  <a:lnTo>
                    <a:pt x="29214" y="2702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08" name="SMARTInkShape-2923"/>
            <p:cNvSpPr/>
            <p:nvPr>
              <p:custDataLst>
                <p:tags r:id="rId123"/>
              </p:custDataLst>
            </p:nvPr>
          </p:nvSpPr>
          <p:spPr>
            <a:xfrm>
              <a:off x="5229316" y="4346021"/>
              <a:ext cx="131465" cy="152809"/>
            </a:xfrm>
            <a:custGeom>
              <a:avLst/>
              <a:gdLst/>
              <a:ahLst/>
              <a:cxnLst/>
              <a:rect l="0" t="0" r="0" b="0"/>
              <a:pathLst>
                <a:path w="131465" h="152809">
                  <a:moveTo>
                    <a:pt x="0" y="57998"/>
                  </a:moveTo>
                  <a:lnTo>
                    <a:pt x="0" y="57998"/>
                  </a:lnTo>
                  <a:lnTo>
                    <a:pt x="6289" y="57998"/>
                  </a:lnTo>
                  <a:lnTo>
                    <a:pt x="22061" y="70631"/>
                  </a:lnTo>
                  <a:lnTo>
                    <a:pt x="26847" y="72539"/>
                  </a:lnTo>
                  <a:lnTo>
                    <a:pt x="34915" y="77364"/>
                  </a:lnTo>
                  <a:lnTo>
                    <a:pt x="56424" y="79574"/>
                  </a:lnTo>
                  <a:lnTo>
                    <a:pt x="63759" y="77596"/>
                  </a:lnTo>
                  <a:lnTo>
                    <a:pt x="75080" y="69714"/>
                  </a:lnTo>
                  <a:lnTo>
                    <a:pt x="82658" y="62732"/>
                  </a:lnTo>
                  <a:lnTo>
                    <a:pt x="85427" y="57938"/>
                  </a:lnTo>
                  <a:lnTo>
                    <a:pt x="87470" y="53102"/>
                  </a:lnTo>
                  <a:lnTo>
                    <a:pt x="91082" y="48248"/>
                  </a:lnTo>
                  <a:lnTo>
                    <a:pt x="93229" y="41222"/>
                  </a:lnTo>
                  <a:lnTo>
                    <a:pt x="93801" y="37076"/>
                  </a:lnTo>
                  <a:lnTo>
                    <a:pt x="92273" y="30305"/>
                  </a:lnTo>
                  <a:lnTo>
                    <a:pt x="89700" y="24591"/>
                  </a:lnTo>
                  <a:lnTo>
                    <a:pt x="87012" y="9367"/>
                  </a:lnTo>
                  <a:lnTo>
                    <a:pt x="83846" y="4465"/>
                  </a:lnTo>
                  <a:lnTo>
                    <a:pt x="79733" y="1745"/>
                  </a:lnTo>
                  <a:lnTo>
                    <a:pt x="74359" y="0"/>
                  </a:lnTo>
                  <a:lnTo>
                    <a:pt x="65673" y="3574"/>
                  </a:lnTo>
                  <a:lnTo>
                    <a:pt x="59484" y="9735"/>
                  </a:lnTo>
                  <a:lnTo>
                    <a:pt x="38994" y="45937"/>
                  </a:lnTo>
                  <a:lnTo>
                    <a:pt x="32473" y="61277"/>
                  </a:lnTo>
                  <a:lnTo>
                    <a:pt x="29643" y="91070"/>
                  </a:lnTo>
                  <a:lnTo>
                    <a:pt x="33219" y="106389"/>
                  </a:lnTo>
                  <a:lnTo>
                    <a:pt x="46394" y="129588"/>
                  </a:lnTo>
                  <a:lnTo>
                    <a:pt x="53350" y="136612"/>
                  </a:lnTo>
                  <a:lnTo>
                    <a:pt x="71041" y="147734"/>
                  </a:lnTo>
                  <a:lnTo>
                    <a:pt x="95183" y="151915"/>
                  </a:lnTo>
                  <a:lnTo>
                    <a:pt x="113682" y="152808"/>
                  </a:lnTo>
                  <a:lnTo>
                    <a:pt x="131464" y="14564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09" name="SMARTInkShape-2924"/>
            <p:cNvSpPr/>
            <p:nvPr>
              <p:custDataLst>
                <p:tags r:id="rId124"/>
              </p:custDataLst>
            </p:nvPr>
          </p:nvSpPr>
          <p:spPr>
            <a:xfrm>
              <a:off x="5419333" y="4338325"/>
              <a:ext cx="94821" cy="175248"/>
            </a:xfrm>
            <a:custGeom>
              <a:avLst/>
              <a:gdLst/>
              <a:ahLst/>
              <a:cxnLst/>
              <a:rect l="0" t="0" r="0" b="0"/>
              <a:pathLst>
                <a:path w="94821" h="175248">
                  <a:moveTo>
                    <a:pt x="21785" y="43783"/>
                  </a:moveTo>
                  <a:lnTo>
                    <a:pt x="21785" y="43783"/>
                  </a:lnTo>
                  <a:lnTo>
                    <a:pt x="25663" y="39906"/>
                  </a:lnTo>
                  <a:lnTo>
                    <a:pt x="27566" y="35839"/>
                  </a:lnTo>
                  <a:lnTo>
                    <a:pt x="28073" y="33618"/>
                  </a:lnTo>
                  <a:lnTo>
                    <a:pt x="34736" y="21817"/>
                  </a:lnTo>
                  <a:lnTo>
                    <a:pt x="36363" y="1404"/>
                  </a:lnTo>
                  <a:lnTo>
                    <a:pt x="35561" y="923"/>
                  </a:lnTo>
                  <a:lnTo>
                    <a:pt x="29389" y="0"/>
                  </a:lnTo>
                  <a:lnTo>
                    <a:pt x="25301" y="3851"/>
                  </a:lnTo>
                  <a:lnTo>
                    <a:pt x="9533" y="32793"/>
                  </a:lnTo>
                  <a:lnTo>
                    <a:pt x="2023" y="56941"/>
                  </a:lnTo>
                  <a:lnTo>
                    <a:pt x="0" y="88511"/>
                  </a:lnTo>
                  <a:lnTo>
                    <a:pt x="2094" y="94229"/>
                  </a:lnTo>
                  <a:lnTo>
                    <a:pt x="10051" y="104512"/>
                  </a:lnTo>
                  <a:lnTo>
                    <a:pt x="12339" y="105368"/>
                  </a:lnTo>
                  <a:lnTo>
                    <a:pt x="14676" y="105128"/>
                  </a:lnTo>
                  <a:lnTo>
                    <a:pt x="21843" y="103075"/>
                  </a:lnTo>
                  <a:lnTo>
                    <a:pt x="24258" y="102787"/>
                  </a:lnTo>
                  <a:lnTo>
                    <a:pt x="29106" y="100304"/>
                  </a:lnTo>
                  <a:lnTo>
                    <a:pt x="38830" y="92097"/>
                  </a:lnTo>
                  <a:lnTo>
                    <a:pt x="41534" y="87437"/>
                  </a:lnTo>
                  <a:lnTo>
                    <a:pt x="43546" y="82661"/>
                  </a:lnTo>
                  <a:lnTo>
                    <a:pt x="47146" y="77834"/>
                  </a:lnTo>
                  <a:lnTo>
                    <a:pt x="51451" y="75147"/>
                  </a:lnTo>
                  <a:lnTo>
                    <a:pt x="64190" y="73123"/>
                  </a:lnTo>
                  <a:lnTo>
                    <a:pt x="69064" y="76912"/>
                  </a:lnTo>
                  <a:lnTo>
                    <a:pt x="71200" y="83123"/>
                  </a:lnTo>
                  <a:lnTo>
                    <a:pt x="74567" y="95744"/>
                  </a:lnTo>
                  <a:lnTo>
                    <a:pt x="77704" y="105829"/>
                  </a:lnTo>
                  <a:lnTo>
                    <a:pt x="83760" y="139206"/>
                  </a:lnTo>
                  <a:lnTo>
                    <a:pt x="94820" y="17524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10" name="SMARTInkShape-2925"/>
            <p:cNvSpPr/>
            <p:nvPr>
              <p:custDataLst>
                <p:tags r:id="rId125"/>
              </p:custDataLst>
            </p:nvPr>
          </p:nvSpPr>
          <p:spPr>
            <a:xfrm>
              <a:off x="5565315" y="4361213"/>
              <a:ext cx="43377" cy="152360"/>
            </a:xfrm>
            <a:custGeom>
              <a:avLst/>
              <a:gdLst/>
              <a:ahLst/>
              <a:cxnLst/>
              <a:rect l="0" t="0" r="0" b="0"/>
              <a:pathLst>
                <a:path w="43377" h="152360">
                  <a:moveTo>
                    <a:pt x="29177" y="6289"/>
                  </a:moveTo>
                  <a:lnTo>
                    <a:pt x="29177" y="6289"/>
                  </a:lnTo>
                  <a:lnTo>
                    <a:pt x="22889" y="0"/>
                  </a:lnTo>
                  <a:lnTo>
                    <a:pt x="21739" y="473"/>
                  </a:lnTo>
                  <a:lnTo>
                    <a:pt x="4732" y="16179"/>
                  </a:lnTo>
                  <a:lnTo>
                    <a:pt x="2082" y="23128"/>
                  </a:lnTo>
                  <a:lnTo>
                    <a:pt x="0" y="52456"/>
                  </a:lnTo>
                  <a:lnTo>
                    <a:pt x="2144" y="57374"/>
                  </a:lnTo>
                  <a:lnTo>
                    <a:pt x="4990" y="62265"/>
                  </a:lnTo>
                  <a:lnTo>
                    <a:pt x="6254" y="67143"/>
                  </a:lnTo>
                  <a:lnTo>
                    <a:pt x="7403" y="68769"/>
                  </a:lnTo>
                  <a:lnTo>
                    <a:pt x="8981" y="69853"/>
                  </a:lnTo>
                  <a:lnTo>
                    <a:pt x="26819" y="78182"/>
                  </a:lnTo>
                  <a:lnTo>
                    <a:pt x="39135" y="89389"/>
                  </a:lnTo>
                  <a:lnTo>
                    <a:pt x="41718" y="94076"/>
                  </a:lnTo>
                  <a:lnTo>
                    <a:pt x="43376" y="103697"/>
                  </a:lnTo>
                  <a:lnTo>
                    <a:pt x="42892" y="119243"/>
                  </a:lnTo>
                  <a:lnTo>
                    <a:pt x="36679" y="144645"/>
                  </a:lnTo>
                  <a:lnTo>
                    <a:pt x="36480" y="15235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11" name="SMARTInkShape-2926"/>
            <p:cNvSpPr/>
            <p:nvPr>
              <p:custDataLst>
                <p:tags r:id="rId126"/>
              </p:custDataLst>
            </p:nvPr>
          </p:nvSpPr>
          <p:spPr>
            <a:xfrm>
              <a:off x="6602595" y="4257949"/>
              <a:ext cx="65111" cy="175285"/>
            </a:xfrm>
            <a:custGeom>
              <a:avLst/>
              <a:gdLst/>
              <a:ahLst/>
              <a:cxnLst/>
              <a:rect l="0" t="0" r="0" b="0"/>
              <a:pathLst>
                <a:path w="65111" h="175285">
                  <a:moveTo>
                    <a:pt x="14389" y="0"/>
                  </a:moveTo>
                  <a:lnTo>
                    <a:pt x="14389" y="0"/>
                  </a:lnTo>
                  <a:lnTo>
                    <a:pt x="8101" y="0"/>
                  </a:lnTo>
                  <a:lnTo>
                    <a:pt x="3510" y="3877"/>
                  </a:lnTo>
                  <a:lnTo>
                    <a:pt x="1438" y="7944"/>
                  </a:lnTo>
                  <a:lnTo>
                    <a:pt x="0" y="25391"/>
                  </a:lnTo>
                  <a:lnTo>
                    <a:pt x="613" y="53651"/>
                  </a:lnTo>
                  <a:lnTo>
                    <a:pt x="5619" y="67382"/>
                  </a:lnTo>
                  <a:lnTo>
                    <a:pt x="21749" y="87453"/>
                  </a:lnTo>
                  <a:lnTo>
                    <a:pt x="24165" y="89951"/>
                  </a:lnTo>
                  <a:lnTo>
                    <a:pt x="31177" y="92726"/>
                  </a:lnTo>
                  <a:lnTo>
                    <a:pt x="38892" y="94771"/>
                  </a:lnTo>
                  <a:lnTo>
                    <a:pt x="50556" y="102297"/>
                  </a:lnTo>
                  <a:lnTo>
                    <a:pt x="60918" y="112314"/>
                  </a:lnTo>
                  <a:lnTo>
                    <a:pt x="63471" y="117001"/>
                  </a:lnTo>
                  <a:lnTo>
                    <a:pt x="65110" y="126623"/>
                  </a:lnTo>
                  <a:lnTo>
                    <a:pt x="63170" y="131476"/>
                  </a:lnTo>
                  <a:lnTo>
                    <a:pt x="61517" y="133906"/>
                  </a:lnTo>
                  <a:lnTo>
                    <a:pt x="59191" y="145081"/>
                  </a:lnTo>
                  <a:lnTo>
                    <a:pt x="58210" y="17528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12" name="SMARTInkShape-2927"/>
            <p:cNvSpPr/>
            <p:nvPr>
              <p:custDataLst>
                <p:tags r:id="rId127"/>
              </p:custDataLst>
            </p:nvPr>
          </p:nvSpPr>
          <p:spPr>
            <a:xfrm>
              <a:off x="6522038" y="4156714"/>
              <a:ext cx="29216" cy="28201"/>
            </a:xfrm>
            <a:custGeom>
              <a:avLst/>
              <a:gdLst/>
              <a:ahLst/>
              <a:cxnLst/>
              <a:rect l="0" t="0" r="0" b="0"/>
              <a:pathLst>
                <a:path w="29216" h="28201">
                  <a:moveTo>
                    <a:pt x="0" y="6289"/>
                  </a:moveTo>
                  <a:lnTo>
                    <a:pt x="0" y="6289"/>
                  </a:lnTo>
                  <a:lnTo>
                    <a:pt x="0" y="0"/>
                  </a:lnTo>
                  <a:lnTo>
                    <a:pt x="7945" y="4900"/>
                  </a:lnTo>
                  <a:lnTo>
                    <a:pt x="10166" y="5363"/>
                  </a:lnTo>
                  <a:lnTo>
                    <a:pt x="20505" y="12496"/>
                  </a:lnTo>
                  <a:lnTo>
                    <a:pt x="29215" y="2820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13" name="SMARTInkShape-2928"/>
            <p:cNvSpPr/>
            <p:nvPr>
              <p:custDataLst>
                <p:tags r:id="rId128"/>
              </p:custDataLst>
            </p:nvPr>
          </p:nvSpPr>
          <p:spPr>
            <a:xfrm>
              <a:off x="6470914" y="4287163"/>
              <a:ext cx="29215" cy="138767"/>
            </a:xfrm>
            <a:custGeom>
              <a:avLst/>
              <a:gdLst/>
              <a:ahLst/>
              <a:cxnLst/>
              <a:rect l="0" t="0" r="0" b="0"/>
              <a:pathLst>
                <a:path w="29215" h="138767">
                  <a:moveTo>
                    <a:pt x="0" y="0"/>
                  </a:moveTo>
                  <a:lnTo>
                    <a:pt x="0" y="0"/>
                  </a:lnTo>
                  <a:lnTo>
                    <a:pt x="811" y="30410"/>
                  </a:lnTo>
                  <a:lnTo>
                    <a:pt x="6288" y="59707"/>
                  </a:lnTo>
                  <a:lnTo>
                    <a:pt x="12933" y="92103"/>
                  </a:lnTo>
                  <a:lnTo>
                    <a:pt x="21512" y="128372"/>
                  </a:lnTo>
                  <a:lnTo>
                    <a:pt x="29214" y="13876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14" name="SMARTInkShape-2929"/>
            <p:cNvSpPr/>
            <p:nvPr>
              <p:custDataLst>
                <p:tags r:id="rId129"/>
              </p:custDataLst>
            </p:nvPr>
          </p:nvSpPr>
          <p:spPr>
            <a:xfrm>
              <a:off x="5975371" y="4275313"/>
              <a:ext cx="349473" cy="201177"/>
            </a:xfrm>
            <a:custGeom>
              <a:avLst/>
              <a:gdLst/>
              <a:ahLst/>
              <a:cxnLst/>
              <a:rect l="0" t="0" r="0" b="0"/>
              <a:pathLst>
                <a:path w="349473" h="201177">
                  <a:moveTo>
                    <a:pt x="50028" y="26457"/>
                  </a:moveTo>
                  <a:lnTo>
                    <a:pt x="50028" y="26457"/>
                  </a:lnTo>
                  <a:lnTo>
                    <a:pt x="50028" y="22580"/>
                  </a:lnTo>
                  <a:lnTo>
                    <a:pt x="49217" y="21438"/>
                  </a:lnTo>
                  <a:lnTo>
                    <a:pt x="47864" y="20676"/>
                  </a:lnTo>
                  <a:lnTo>
                    <a:pt x="42590" y="19354"/>
                  </a:lnTo>
                  <a:lnTo>
                    <a:pt x="39149" y="19242"/>
                  </a:lnTo>
                  <a:lnTo>
                    <a:pt x="37095" y="20836"/>
                  </a:lnTo>
                  <a:lnTo>
                    <a:pt x="18350" y="53492"/>
                  </a:lnTo>
                  <a:lnTo>
                    <a:pt x="8636" y="84424"/>
                  </a:lnTo>
                  <a:lnTo>
                    <a:pt x="1067" y="119629"/>
                  </a:lnTo>
                  <a:lnTo>
                    <a:pt x="0" y="151856"/>
                  </a:lnTo>
                  <a:lnTo>
                    <a:pt x="4819" y="166492"/>
                  </a:lnTo>
                  <a:lnTo>
                    <a:pt x="9107" y="173362"/>
                  </a:lnTo>
                  <a:lnTo>
                    <a:pt x="13717" y="176956"/>
                  </a:lnTo>
                  <a:lnTo>
                    <a:pt x="19283" y="178553"/>
                  </a:lnTo>
                  <a:lnTo>
                    <a:pt x="27166" y="179263"/>
                  </a:lnTo>
                  <a:lnTo>
                    <a:pt x="33917" y="177414"/>
                  </a:lnTo>
                  <a:lnTo>
                    <a:pt x="44862" y="169615"/>
                  </a:lnTo>
                  <a:lnTo>
                    <a:pt x="52375" y="158771"/>
                  </a:lnTo>
                  <a:lnTo>
                    <a:pt x="62061" y="126179"/>
                  </a:lnTo>
                  <a:lnTo>
                    <a:pt x="64485" y="92183"/>
                  </a:lnTo>
                  <a:lnTo>
                    <a:pt x="63757" y="82448"/>
                  </a:lnTo>
                  <a:lnTo>
                    <a:pt x="57630" y="47375"/>
                  </a:lnTo>
                  <a:lnTo>
                    <a:pt x="57339" y="30348"/>
                  </a:lnTo>
                  <a:lnTo>
                    <a:pt x="58960" y="29051"/>
                  </a:lnTo>
                  <a:lnTo>
                    <a:pt x="65088" y="27610"/>
                  </a:lnTo>
                  <a:lnTo>
                    <a:pt x="68183" y="28037"/>
                  </a:lnTo>
                  <a:lnTo>
                    <a:pt x="89015" y="38982"/>
                  </a:lnTo>
                  <a:lnTo>
                    <a:pt x="107148" y="54726"/>
                  </a:lnTo>
                  <a:lnTo>
                    <a:pt x="117086" y="68285"/>
                  </a:lnTo>
                  <a:lnTo>
                    <a:pt x="130221" y="100191"/>
                  </a:lnTo>
                  <a:lnTo>
                    <a:pt x="135463" y="121610"/>
                  </a:lnTo>
                  <a:lnTo>
                    <a:pt x="137380" y="157136"/>
                  </a:lnTo>
                  <a:lnTo>
                    <a:pt x="137654" y="192085"/>
                  </a:lnTo>
                  <a:lnTo>
                    <a:pt x="137667" y="199834"/>
                  </a:lnTo>
                  <a:lnTo>
                    <a:pt x="136857" y="200470"/>
                  </a:lnTo>
                  <a:lnTo>
                    <a:pt x="133792" y="201176"/>
                  </a:lnTo>
                  <a:lnTo>
                    <a:pt x="132650" y="200553"/>
                  </a:lnTo>
                  <a:lnTo>
                    <a:pt x="131890" y="199326"/>
                  </a:lnTo>
                  <a:lnTo>
                    <a:pt x="130818" y="193722"/>
                  </a:lnTo>
                  <a:lnTo>
                    <a:pt x="130385" y="161665"/>
                  </a:lnTo>
                  <a:lnTo>
                    <a:pt x="132534" y="133142"/>
                  </a:lnTo>
                  <a:lnTo>
                    <a:pt x="140533" y="100368"/>
                  </a:lnTo>
                  <a:lnTo>
                    <a:pt x="152334" y="67418"/>
                  </a:lnTo>
                  <a:lnTo>
                    <a:pt x="157983" y="60080"/>
                  </a:lnTo>
                  <a:lnTo>
                    <a:pt x="169476" y="52199"/>
                  </a:lnTo>
                  <a:lnTo>
                    <a:pt x="179194" y="49503"/>
                  </a:lnTo>
                  <a:lnTo>
                    <a:pt x="187503" y="48872"/>
                  </a:lnTo>
                  <a:lnTo>
                    <a:pt x="196607" y="52920"/>
                  </a:lnTo>
                  <a:lnTo>
                    <a:pt x="205251" y="60129"/>
                  </a:lnTo>
                  <a:lnTo>
                    <a:pt x="230916" y="92307"/>
                  </a:lnTo>
                  <a:lnTo>
                    <a:pt x="237542" y="101168"/>
                  </a:lnTo>
                  <a:lnTo>
                    <a:pt x="273917" y="132004"/>
                  </a:lnTo>
                  <a:lnTo>
                    <a:pt x="282350" y="134229"/>
                  </a:lnTo>
                  <a:lnTo>
                    <a:pt x="286060" y="134011"/>
                  </a:lnTo>
                  <a:lnTo>
                    <a:pt x="292345" y="131605"/>
                  </a:lnTo>
                  <a:lnTo>
                    <a:pt x="307986" y="118795"/>
                  </a:lnTo>
                  <a:lnTo>
                    <a:pt x="310746" y="111858"/>
                  </a:lnTo>
                  <a:lnTo>
                    <a:pt x="319114" y="76007"/>
                  </a:lnTo>
                  <a:lnTo>
                    <a:pt x="320108" y="43020"/>
                  </a:lnTo>
                  <a:lnTo>
                    <a:pt x="319380" y="32195"/>
                  </a:lnTo>
                  <a:lnTo>
                    <a:pt x="312814" y="3811"/>
                  </a:lnTo>
                  <a:lnTo>
                    <a:pt x="311238" y="1622"/>
                  </a:lnTo>
                  <a:lnTo>
                    <a:pt x="309376" y="162"/>
                  </a:lnTo>
                  <a:lnTo>
                    <a:pt x="307323" y="0"/>
                  </a:lnTo>
                  <a:lnTo>
                    <a:pt x="302878" y="1985"/>
                  </a:lnTo>
                  <a:lnTo>
                    <a:pt x="295813" y="7664"/>
                  </a:lnTo>
                  <a:lnTo>
                    <a:pt x="288580" y="18364"/>
                  </a:lnTo>
                  <a:lnTo>
                    <a:pt x="282214" y="49225"/>
                  </a:lnTo>
                  <a:lnTo>
                    <a:pt x="279816" y="64167"/>
                  </a:lnTo>
                  <a:lnTo>
                    <a:pt x="284890" y="98044"/>
                  </a:lnTo>
                  <a:lnTo>
                    <a:pt x="293549" y="120974"/>
                  </a:lnTo>
                  <a:lnTo>
                    <a:pt x="311512" y="157052"/>
                  </a:lnTo>
                  <a:lnTo>
                    <a:pt x="331309" y="176510"/>
                  </a:lnTo>
                  <a:lnTo>
                    <a:pt x="349472" y="18713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15" name="SMARTInkShape-2930"/>
            <p:cNvSpPr/>
            <p:nvPr>
              <p:custDataLst>
                <p:tags r:id="rId130"/>
              </p:custDataLst>
            </p:nvPr>
          </p:nvSpPr>
          <p:spPr>
            <a:xfrm>
              <a:off x="5704045" y="4345591"/>
              <a:ext cx="131464" cy="14608"/>
            </a:xfrm>
            <a:custGeom>
              <a:avLst/>
              <a:gdLst/>
              <a:ahLst/>
              <a:cxnLst/>
              <a:rect l="0" t="0" r="0" b="0"/>
              <a:pathLst>
                <a:path w="131464" h="14608">
                  <a:moveTo>
                    <a:pt x="0" y="14607"/>
                  </a:moveTo>
                  <a:lnTo>
                    <a:pt x="0" y="14607"/>
                  </a:lnTo>
                  <a:lnTo>
                    <a:pt x="6288" y="8318"/>
                  </a:lnTo>
                  <a:lnTo>
                    <a:pt x="12933" y="6693"/>
                  </a:lnTo>
                  <a:lnTo>
                    <a:pt x="20513" y="2344"/>
                  </a:lnTo>
                  <a:lnTo>
                    <a:pt x="52391" y="206"/>
                  </a:lnTo>
                  <a:lnTo>
                    <a:pt x="87808" y="27"/>
                  </a:lnTo>
                  <a:lnTo>
                    <a:pt x="121481" y="2"/>
                  </a:lnTo>
                  <a:lnTo>
                    <a:pt x="13146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16" name="SMARTInkShape-2931"/>
            <p:cNvSpPr/>
            <p:nvPr>
              <p:custDataLst>
                <p:tags r:id="rId131"/>
              </p:custDataLst>
            </p:nvPr>
          </p:nvSpPr>
          <p:spPr>
            <a:xfrm>
              <a:off x="5711348" y="4250645"/>
              <a:ext cx="14608" cy="277535"/>
            </a:xfrm>
            <a:custGeom>
              <a:avLst/>
              <a:gdLst/>
              <a:ahLst/>
              <a:cxnLst/>
              <a:rect l="0" t="0" r="0" b="0"/>
              <a:pathLst>
                <a:path w="14608" h="277535">
                  <a:moveTo>
                    <a:pt x="0" y="0"/>
                  </a:moveTo>
                  <a:lnTo>
                    <a:pt x="0" y="0"/>
                  </a:lnTo>
                  <a:lnTo>
                    <a:pt x="0" y="32076"/>
                  </a:lnTo>
                  <a:lnTo>
                    <a:pt x="811" y="67732"/>
                  </a:lnTo>
                  <a:lnTo>
                    <a:pt x="5019" y="99416"/>
                  </a:lnTo>
                  <a:lnTo>
                    <a:pt x="6627" y="134501"/>
                  </a:lnTo>
                  <a:lnTo>
                    <a:pt x="7103" y="169783"/>
                  </a:lnTo>
                  <a:lnTo>
                    <a:pt x="7244" y="201155"/>
                  </a:lnTo>
                  <a:lnTo>
                    <a:pt x="9456" y="236508"/>
                  </a:lnTo>
                  <a:lnTo>
                    <a:pt x="14406" y="268943"/>
                  </a:lnTo>
                  <a:lnTo>
                    <a:pt x="14607" y="27753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22" name="SMARTInkShape-Group553"/>
          <p:cNvGrpSpPr/>
          <p:nvPr/>
        </p:nvGrpSpPr>
        <p:grpSpPr>
          <a:xfrm>
            <a:off x="6836089" y="4060754"/>
            <a:ext cx="467426" cy="313487"/>
            <a:chOff x="6836089" y="4060754"/>
            <a:chExt cx="467426" cy="313487"/>
          </a:xfrm>
        </p:grpSpPr>
        <p:sp>
          <p:nvSpPr>
            <p:cNvPr id="24618" name="SMARTInkShape-2932"/>
            <p:cNvSpPr/>
            <p:nvPr>
              <p:custDataLst>
                <p:tags r:id="rId118"/>
              </p:custDataLst>
            </p:nvPr>
          </p:nvSpPr>
          <p:spPr>
            <a:xfrm>
              <a:off x="7179355" y="4199521"/>
              <a:ext cx="124160" cy="14608"/>
            </a:xfrm>
            <a:custGeom>
              <a:avLst/>
              <a:gdLst/>
              <a:ahLst/>
              <a:cxnLst/>
              <a:rect l="0" t="0" r="0" b="0"/>
              <a:pathLst>
                <a:path w="124160" h="14608">
                  <a:moveTo>
                    <a:pt x="0" y="14607"/>
                  </a:moveTo>
                  <a:lnTo>
                    <a:pt x="0" y="14607"/>
                  </a:lnTo>
                  <a:lnTo>
                    <a:pt x="3877" y="14607"/>
                  </a:lnTo>
                  <a:lnTo>
                    <a:pt x="38927" y="5591"/>
                  </a:lnTo>
                  <a:lnTo>
                    <a:pt x="66207" y="1104"/>
                  </a:lnTo>
                  <a:lnTo>
                    <a:pt x="101825" y="64"/>
                  </a:lnTo>
                  <a:lnTo>
                    <a:pt x="124159"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19" name="SMARTInkShape-2933"/>
            <p:cNvSpPr/>
            <p:nvPr>
              <p:custDataLst>
                <p:tags r:id="rId119"/>
              </p:custDataLst>
            </p:nvPr>
          </p:nvSpPr>
          <p:spPr>
            <a:xfrm>
              <a:off x="7179355" y="4060754"/>
              <a:ext cx="36519" cy="284838"/>
            </a:xfrm>
            <a:custGeom>
              <a:avLst/>
              <a:gdLst/>
              <a:ahLst/>
              <a:cxnLst/>
              <a:rect l="0" t="0" r="0" b="0"/>
              <a:pathLst>
                <a:path w="36519" h="284838">
                  <a:moveTo>
                    <a:pt x="0" y="0"/>
                  </a:moveTo>
                  <a:lnTo>
                    <a:pt x="0" y="0"/>
                  </a:lnTo>
                  <a:lnTo>
                    <a:pt x="7002" y="7003"/>
                  </a:lnTo>
                  <a:lnTo>
                    <a:pt x="8055" y="13886"/>
                  </a:lnTo>
                  <a:lnTo>
                    <a:pt x="12305" y="26386"/>
                  </a:lnTo>
                  <a:lnTo>
                    <a:pt x="18181" y="62894"/>
                  </a:lnTo>
                  <a:lnTo>
                    <a:pt x="20805" y="90679"/>
                  </a:lnTo>
                  <a:lnTo>
                    <a:pt x="21583" y="123346"/>
                  </a:lnTo>
                  <a:lnTo>
                    <a:pt x="21813" y="158723"/>
                  </a:lnTo>
                  <a:lnTo>
                    <a:pt x="25758" y="194903"/>
                  </a:lnTo>
                  <a:lnTo>
                    <a:pt x="32067" y="227443"/>
                  </a:lnTo>
                  <a:lnTo>
                    <a:pt x="35931" y="262912"/>
                  </a:lnTo>
                  <a:lnTo>
                    <a:pt x="36518" y="28483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20" name="SMARTInkShape-2934"/>
            <p:cNvSpPr/>
            <p:nvPr>
              <p:custDataLst>
                <p:tags r:id="rId120"/>
              </p:custDataLst>
            </p:nvPr>
          </p:nvSpPr>
          <p:spPr>
            <a:xfrm>
              <a:off x="7041938" y="4199521"/>
              <a:ext cx="64372" cy="129858"/>
            </a:xfrm>
            <a:custGeom>
              <a:avLst/>
              <a:gdLst/>
              <a:ahLst/>
              <a:cxnLst/>
              <a:rect l="0" t="0" r="0" b="0"/>
              <a:pathLst>
                <a:path w="64372" h="129858">
                  <a:moveTo>
                    <a:pt x="35167" y="29214"/>
                  </a:moveTo>
                  <a:lnTo>
                    <a:pt x="35167" y="29214"/>
                  </a:lnTo>
                  <a:lnTo>
                    <a:pt x="35167" y="25337"/>
                  </a:lnTo>
                  <a:lnTo>
                    <a:pt x="33003" y="21269"/>
                  </a:lnTo>
                  <a:lnTo>
                    <a:pt x="30148" y="16756"/>
                  </a:lnTo>
                  <a:lnTo>
                    <a:pt x="28164" y="8708"/>
                  </a:lnTo>
                  <a:lnTo>
                    <a:pt x="27252" y="9052"/>
                  </a:lnTo>
                  <a:lnTo>
                    <a:pt x="17725" y="17592"/>
                  </a:lnTo>
                  <a:lnTo>
                    <a:pt x="15243" y="24319"/>
                  </a:lnTo>
                  <a:lnTo>
                    <a:pt x="5486" y="59280"/>
                  </a:lnTo>
                  <a:lnTo>
                    <a:pt x="0" y="87810"/>
                  </a:lnTo>
                  <a:lnTo>
                    <a:pt x="2927" y="105725"/>
                  </a:lnTo>
                  <a:lnTo>
                    <a:pt x="8933" y="117435"/>
                  </a:lnTo>
                  <a:lnTo>
                    <a:pt x="15853" y="126044"/>
                  </a:lnTo>
                  <a:lnTo>
                    <a:pt x="20632" y="129055"/>
                  </a:lnTo>
                  <a:lnTo>
                    <a:pt x="23043" y="129857"/>
                  </a:lnTo>
                  <a:lnTo>
                    <a:pt x="25462" y="129581"/>
                  </a:lnTo>
                  <a:lnTo>
                    <a:pt x="30312" y="127110"/>
                  </a:lnTo>
                  <a:lnTo>
                    <a:pt x="44247" y="113892"/>
                  </a:lnTo>
                  <a:lnTo>
                    <a:pt x="57395" y="81331"/>
                  </a:lnTo>
                  <a:lnTo>
                    <a:pt x="62311" y="66026"/>
                  </a:lnTo>
                  <a:lnTo>
                    <a:pt x="64260" y="31666"/>
                  </a:lnTo>
                  <a:lnTo>
                    <a:pt x="64371" y="12601"/>
                  </a:lnTo>
                  <a:lnTo>
                    <a:pt x="62213" y="7494"/>
                  </a:lnTo>
                  <a:lnTo>
                    <a:pt x="57078"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21" name="SMARTInkShape-2935"/>
            <p:cNvSpPr/>
            <p:nvPr>
              <p:custDataLst>
                <p:tags r:id="rId121"/>
              </p:custDataLst>
            </p:nvPr>
          </p:nvSpPr>
          <p:spPr>
            <a:xfrm>
              <a:off x="6836089" y="4221431"/>
              <a:ext cx="153375" cy="152810"/>
            </a:xfrm>
            <a:custGeom>
              <a:avLst/>
              <a:gdLst/>
              <a:ahLst/>
              <a:cxnLst/>
              <a:rect l="0" t="0" r="0" b="0"/>
              <a:pathLst>
                <a:path w="153375" h="152810">
                  <a:moveTo>
                    <a:pt x="0" y="0"/>
                  </a:moveTo>
                  <a:lnTo>
                    <a:pt x="0" y="0"/>
                  </a:lnTo>
                  <a:lnTo>
                    <a:pt x="0" y="3877"/>
                  </a:lnTo>
                  <a:lnTo>
                    <a:pt x="812" y="5020"/>
                  </a:lnTo>
                  <a:lnTo>
                    <a:pt x="2165" y="5781"/>
                  </a:lnTo>
                  <a:lnTo>
                    <a:pt x="3878" y="6288"/>
                  </a:lnTo>
                  <a:lnTo>
                    <a:pt x="5020" y="8250"/>
                  </a:lnTo>
                  <a:lnTo>
                    <a:pt x="7003" y="27545"/>
                  </a:lnTo>
                  <a:lnTo>
                    <a:pt x="7278" y="59938"/>
                  </a:lnTo>
                  <a:lnTo>
                    <a:pt x="7301" y="95145"/>
                  </a:lnTo>
                  <a:lnTo>
                    <a:pt x="7304" y="130840"/>
                  </a:lnTo>
                  <a:lnTo>
                    <a:pt x="8115" y="140113"/>
                  </a:lnTo>
                  <a:lnTo>
                    <a:pt x="14307" y="152809"/>
                  </a:lnTo>
                  <a:lnTo>
                    <a:pt x="18396" y="149329"/>
                  </a:lnTo>
                  <a:lnTo>
                    <a:pt x="20348" y="143191"/>
                  </a:lnTo>
                  <a:lnTo>
                    <a:pt x="23612" y="130610"/>
                  </a:lnTo>
                  <a:lnTo>
                    <a:pt x="36667" y="94230"/>
                  </a:lnTo>
                  <a:lnTo>
                    <a:pt x="53729" y="59146"/>
                  </a:lnTo>
                  <a:lnTo>
                    <a:pt x="71745" y="32064"/>
                  </a:lnTo>
                  <a:lnTo>
                    <a:pt x="84472" y="18897"/>
                  </a:lnTo>
                  <a:lnTo>
                    <a:pt x="89750" y="16513"/>
                  </a:lnTo>
                  <a:lnTo>
                    <a:pt x="97284" y="15172"/>
                  </a:lnTo>
                  <a:lnTo>
                    <a:pt x="102207" y="17022"/>
                  </a:lnTo>
                  <a:lnTo>
                    <a:pt x="104656" y="18652"/>
                  </a:lnTo>
                  <a:lnTo>
                    <a:pt x="119288" y="38078"/>
                  </a:lnTo>
                  <a:lnTo>
                    <a:pt x="121995" y="47761"/>
                  </a:lnTo>
                  <a:lnTo>
                    <a:pt x="125683" y="64735"/>
                  </a:lnTo>
                  <a:lnTo>
                    <a:pt x="138901" y="100639"/>
                  </a:lnTo>
                  <a:lnTo>
                    <a:pt x="153374" y="13146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27" name="SMARTInkShape-Group554"/>
          <p:cNvGrpSpPr/>
          <p:nvPr/>
        </p:nvGrpSpPr>
        <p:grpSpPr>
          <a:xfrm>
            <a:off x="7500709" y="4134265"/>
            <a:ext cx="576932" cy="246479"/>
            <a:chOff x="7500709" y="4134265"/>
            <a:chExt cx="576932" cy="246479"/>
          </a:xfrm>
        </p:grpSpPr>
        <p:sp>
          <p:nvSpPr>
            <p:cNvPr id="24623" name="SMARTInkShape-2936"/>
            <p:cNvSpPr/>
            <p:nvPr>
              <p:custDataLst>
                <p:tags r:id="rId114"/>
              </p:custDataLst>
            </p:nvPr>
          </p:nvSpPr>
          <p:spPr>
            <a:xfrm>
              <a:off x="7865911" y="4134265"/>
              <a:ext cx="211730" cy="194724"/>
            </a:xfrm>
            <a:custGeom>
              <a:avLst/>
              <a:gdLst/>
              <a:ahLst/>
              <a:cxnLst/>
              <a:rect l="0" t="0" r="0" b="0"/>
              <a:pathLst>
                <a:path w="211730" h="194724">
                  <a:moveTo>
                    <a:pt x="7277" y="79863"/>
                  </a:moveTo>
                  <a:lnTo>
                    <a:pt x="7277" y="79863"/>
                  </a:lnTo>
                  <a:lnTo>
                    <a:pt x="989" y="79863"/>
                  </a:lnTo>
                  <a:lnTo>
                    <a:pt x="651" y="80674"/>
                  </a:lnTo>
                  <a:lnTo>
                    <a:pt x="0" y="100908"/>
                  </a:lnTo>
                  <a:lnTo>
                    <a:pt x="6827" y="136188"/>
                  </a:lnTo>
                  <a:lnTo>
                    <a:pt x="7277" y="152886"/>
                  </a:lnTo>
                  <a:lnTo>
                    <a:pt x="7277" y="135729"/>
                  </a:lnTo>
                  <a:lnTo>
                    <a:pt x="22074" y="101578"/>
                  </a:lnTo>
                  <a:lnTo>
                    <a:pt x="38672" y="66762"/>
                  </a:lnTo>
                  <a:lnTo>
                    <a:pt x="48010" y="56999"/>
                  </a:lnTo>
                  <a:lnTo>
                    <a:pt x="82156" y="38820"/>
                  </a:lnTo>
                  <a:lnTo>
                    <a:pt x="92222" y="33760"/>
                  </a:lnTo>
                  <a:lnTo>
                    <a:pt x="104270" y="33134"/>
                  </a:lnTo>
                  <a:lnTo>
                    <a:pt x="138280" y="37950"/>
                  </a:lnTo>
                  <a:lnTo>
                    <a:pt x="172797" y="53195"/>
                  </a:lnTo>
                  <a:lnTo>
                    <a:pt x="195747" y="67700"/>
                  </a:lnTo>
                  <a:lnTo>
                    <a:pt x="199467" y="68508"/>
                  </a:lnTo>
                  <a:lnTo>
                    <a:pt x="202758" y="68235"/>
                  </a:lnTo>
                  <a:lnTo>
                    <a:pt x="211248" y="65430"/>
                  </a:lnTo>
                  <a:lnTo>
                    <a:pt x="211729" y="55106"/>
                  </a:lnTo>
                  <a:lnTo>
                    <a:pt x="210933" y="53620"/>
                  </a:lnTo>
                  <a:lnTo>
                    <a:pt x="209591" y="52629"/>
                  </a:lnTo>
                  <a:lnTo>
                    <a:pt x="205936" y="50718"/>
                  </a:lnTo>
                  <a:lnTo>
                    <a:pt x="199315" y="45890"/>
                  </a:lnTo>
                  <a:lnTo>
                    <a:pt x="192214" y="43288"/>
                  </a:lnTo>
                  <a:lnTo>
                    <a:pt x="187393" y="39803"/>
                  </a:lnTo>
                  <a:lnTo>
                    <a:pt x="184971" y="39361"/>
                  </a:lnTo>
                  <a:lnTo>
                    <a:pt x="182545" y="39877"/>
                  </a:lnTo>
                  <a:lnTo>
                    <a:pt x="164556" y="49531"/>
                  </a:lnTo>
                  <a:lnTo>
                    <a:pt x="155354" y="57185"/>
                  </a:lnTo>
                  <a:lnTo>
                    <a:pt x="137161" y="88027"/>
                  </a:lnTo>
                  <a:lnTo>
                    <a:pt x="122830" y="116550"/>
                  </a:lnTo>
                  <a:lnTo>
                    <a:pt x="117620" y="152921"/>
                  </a:lnTo>
                  <a:lnTo>
                    <a:pt x="117993" y="166703"/>
                  </a:lnTo>
                  <a:lnTo>
                    <a:pt x="123165" y="189981"/>
                  </a:lnTo>
                  <a:lnTo>
                    <a:pt x="124299" y="192227"/>
                  </a:lnTo>
                  <a:lnTo>
                    <a:pt x="125867" y="193725"/>
                  </a:lnTo>
                  <a:lnTo>
                    <a:pt x="127724" y="194723"/>
                  </a:lnTo>
                  <a:lnTo>
                    <a:pt x="129773" y="194577"/>
                  </a:lnTo>
                  <a:lnTo>
                    <a:pt x="145154" y="186378"/>
                  </a:lnTo>
                  <a:lnTo>
                    <a:pt x="151870" y="177516"/>
                  </a:lnTo>
                  <a:lnTo>
                    <a:pt x="170345" y="144989"/>
                  </a:lnTo>
                  <a:lnTo>
                    <a:pt x="184670" y="108997"/>
                  </a:lnTo>
                  <a:lnTo>
                    <a:pt x="194961" y="72549"/>
                  </a:lnTo>
                  <a:lnTo>
                    <a:pt x="196067" y="36852"/>
                  </a:lnTo>
                  <a:lnTo>
                    <a:pt x="189705" y="10509"/>
                  </a:lnTo>
                  <a:lnTo>
                    <a:pt x="186277" y="4947"/>
                  </a:lnTo>
                  <a:lnTo>
                    <a:pt x="182049" y="1934"/>
                  </a:lnTo>
                  <a:lnTo>
                    <a:pt x="175107" y="238"/>
                  </a:lnTo>
                  <a:lnTo>
                    <a:pt x="172722" y="0"/>
                  </a:lnTo>
                  <a:lnTo>
                    <a:pt x="167909" y="1900"/>
                  </a:lnTo>
                  <a:lnTo>
                    <a:pt x="155103" y="11654"/>
                  </a:lnTo>
                  <a:lnTo>
                    <a:pt x="148277" y="13397"/>
                  </a:lnTo>
                  <a:lnTo>
                    <a:pt x="125574" y="14122"/>
                  </a:lnTo>
                  <a:lnTo>
                    <a:pt x="116830" y="682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24" name="SMARTInkShape-2937"/>
            <p:cNvSpPr/>
            <p:nvPr>
              <p:custDataLst>
                <p:tags r:id="rId115"/>
              </p:custDataLst>
            </p:nvPr>
          </p:nvSpPr>
          <p:spPr>
            <a:xfrm>
              <a:off x="7734422" y="4178726"/>
              <a:ext cx="80339" cy="166866"/>
            </a:xfrm>
            <a:custGeom>
              <a:avLst/>
              <a:gdLst/>
              <a:ahLst/>
              <a:cxnLst/>
              <a:rect l="0" t="0" r="0" b="0"/>
              <a:pathLst>
                <a:path w="80339" h="166866">
                  <a:moveTo>
                    <a:pt x="0" y="42705"/>
                  </a:moveTo>
                  <a:lnTo>
                    <a:pt x="0" y="42705"/>
                  </a:lnTo>
                  <a:lnTo>
                    <a:pt x="35555" y="42705"/>
                  </a:lnTo>
                  <a:lnTo>
                    <a:pt x="42311" y="40541"/>
                  </a:lnTo>
                  <a:lnTo>
                    <a:pt x="48830" y="37686"/>
                  </a:lnTo>
                  <a:lnTo>
                    <a:pt x="60814" y="35267"/>
                  </a:lnTo>
                  <a:lnTo>
                    <a:pt x="67062" y="31825"/>
                  </a:lnTo>
                  <a:lnTo>
                    <a:pt x="70380" y="27591"/>
                  </a:lnTo>
                  <a:lnTo>
                    <a:pt x="72248" y="20644"/>
                  </a:lnTo>
                  <a:lnTo>
                    <a:pt x="73021" y="7327"/>
                  </a:lnTo>
                  <a:lnTo>
                    <a:pt x="69154" y="2648"/>
                  </a:lnTo>
                  <a:lnTo>
                    <a:pt x="65089" y="557"/>
                  </a:lnTo>
                  <a:lnTo>
                    <a:pt x="62868" y="0"/>
                  </a:lnTo>
                  <a:lnTo>
                    <a:pt x="60577" y="439"/>
                  </a:lnTo>
                  <a:lnTo>
                    <a:pt x="38023" y="13724"/>
                  </a:lnTo>
                  <a:lnTo>
                    <a:pt x="32317" y="19275"/>
                  </a:lnTo>
                  <a:lnTo>
                    <a:pt x="19564" y="40712"/>
                  </a:lnTo>
                  <a:lnTo>
                    <a:pt x="16075" y="55009"/>
                  </a:lnTo>
                  <a:lnTo>
                    <a:pt x="14800" y="87185"/>
                  </a:lnTo>
                  <a:lnTo>
                    <a:pt x="15443" y="117300"/>
                  </a:lnTo>
                  <a:lnTo>
                    <a:pt x="18495" y="127524"/>
                  </a:lnTo>
                  <a:lnTo>
                    <a:pt x="35186" y="150043"/>
                  </a:lnTo>
                  <a:lnTo>
                    <a:pt x="41606" y="156142"/>
                  </a:lnTo>
                  <a:lnTo>
                    <a:pt x="53534" y="163327"/>
                  </a:lnTo>
                  <a:lnTo>
                    <a:pt x="63965" y="166399"/>
                  </a:lnTo>
                  <a:lnTo>
                    <a:pt x="80338" y="16686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25" name="SMARTInkShape-2938"/>
            <p:cNvSpPr/>
            <p:nvPr>
              <p:custDataLst>
                <p:tags r:id="rId116"/>
              </p:custDataLst>
            </p:nvPr>
          </p:nvSpPr>
          <p:spPr>
            <a:xfrm>
              <a:off x="7529923" y="4236038"/>
              <a:ext cx="146071" cy="36519"/>
            </a:xfrm>
            <a:custGeom>
              <a:avLst/>
              <a:gdLst/>
              <a:ahLst/>
              <a:cxnLst/>
              <a:rect l="0" t="0" r="0" b="0"/>
              <a:pathLst>
                <a:path w="146071" h="36519">
                  <a:moveTo>
                    <a:pt x="0" y="36518"/>
                  </a:moveTo>
                  <a:lnTo>
                    <a:pt x="0" y="36518"/>
                  </a:lnTo>
                  <a:lnTo>
                    <a:pt x="0" y="30229"/>
                  </a:lnTo>
                  <a:lnTo>
                    <a:pt x="811" y="29891"/>
                  </a:lnTo>
                  <a:lnTo>
                    <a:pt x="3878" y="29515"/>
                  </a:lnTo>
                  <a:lnTo>
                    <a:pt x="7945" y="27184"/>
                  </a:lnTo>
                  <a:lnTo>
                    <a:pt x="21046" y="19075"/>
                  </a:lnTo>
                  <a:lnTo>
                    <a:pt x="51973" y="13032"/>
                  </a:lnTo>
                  <a:lnTo>
                    <a:pt x="82735" y="7246"/>
                  </a:lnTo>
                  <a:lnTo>
                    <a:pt x="117171" y="1115"/>
                  </a:lnTo>
                  <a:lnTo>
                    <a:pt x="14607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26" name="SMARTInkShape-2939"/>
            <p:cNvSpPr/>
            <p:nvPr>
              <p:custDataLst>
                <p:tags r:id="rId117"/>
              </p:custDataLst>
            </p:nvPr>
          </p:nvSpPr>
          <p:spPr>
            <a:xfrm>
              <a:off x="7500709" y="4141311"/>
              <a:ext cx="175285" cy="239433"/>
            </a:xfrm>
            <a:custGeom>
              <a:avLst/>
              <a:gdLst/>
              <a:ahLst/>
              <a:cxnLst/>
              <a:rect l="0" t="0" r="0" b="0"/>
              <a:pathLst>
                <a:path w="175285" h="239433">
                  <a:moveTo>
                    <a:pt x="0" y="14388"/>
                  </a:moveTo>
                  <a:lnTo>
                    <a:pt x="0" y="14388"/>
                  </a:lnTo>
                  <a:lnTo>
                    <a:pt x="6289" y="14388"/>
                  </a:lnTo>
                  <a:lnTo>
                    <a:pt x="40592" y="2266"/>
                  </a:lnTo>
                  <a:lnTo>
                    <a:pt x="74866" y="0"/>
                  </a:lnTo>
                  <a:lnTo>
                    <a:pt x="89087" y="658"/>
                  </a:lnTo>
                  <a:lnTo>
                    <a:pt x="115732" y="10664"/>
                  </a:lnTo>
                  <a:lnTo>
                    <a:pt x="118541" y="12717"/>
                  </a:lnTo>
                  <a:lnTo>
                    <a:pt x="128686" y="26628"/>
                  </a:lnTo>
                  <a:lnTo>
                    <a:pt x="130228" y="31460"/>
                  </a:lnTo>
                  <a:lnTo>
                    <a:pt x="129828" y="33885"/>
                  </a:lnTo>
                  <a:lnTo>
                    <a:pt x="116618" y="56688"/>
                  </a:lnTo>
                  <a:lnTo>
                    <a:pt x="95923" y="89205"/>
                  </a:lnTo>
                  <a:lnTo>
                    <a:pt x="68038" y="125113"/>
                  </a:lnTo>
                  <a:lnTo>
                    <a:pt x="45229" y="161577"/>
                  </a:lnTo>
                  <a:lnTo>
                    <a:pt x="27118" y="194212"/>
                  </a:lnTo>
                  <a:lnTo>
                    <a:pt x="23453" y="209051"/>
                  </a:lnTo>
                  <a:lnTo>
                    <a:pt x="24760" y="216680"/>
                  </a:lnTo>
                  <a:lnTo>
                    <a:pt x="26245" y="219850"/>
                  </a:lnTo>
                  <a:lnTo>
                    <a:pt x="28047" y="221963"/>
                  </a:lnTo>
                  <a:lnTo>
                    <a:pt x="56471" y="236191"/>
                  </a:lnTo>
                  <a:lnTo>
                    <a:pt x="70742" y="239432"/>
                  </a:lnTo>
                  <a:lnTo>
                    <a:pt x="80402" y="238027"/>
                  </a:lnTo>
                  <a:lnTo>
                    <a:pt x="99827" y="234389"/>
                  </a:lnTo>
                  <a:lnTo>
                    <a:pt x="135318" y="233572"/>
                  </a:lnTo>
                  <a:lnTo>
                    <a:pt x="175284" y="23349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36" name="SMARTInkShape-Group555"/>
          <p:cNvGrpSpPr/>
          <p:nvPr/>
        </p:nvGrpSpPr>
        <p:grpSpPr>
          <a:xfrm>
            <a:off x="2812283" y="4937671"/>
            <a:ext cx="1832753" cy="524417"/>
            <a:chOff x="2812283" y="4937671"/>
            <a:chExt cx="1832753" cy="524417"/>
          </a:xfrm>
        </p:grpSpPr>
        <p:sp>
          <p:nvSpPr>
            <p:cNvPr id="24628" name="SMARTInkShape-2940"/>
            <p:cNvSpPr/>
            <p:nvPr>
              <p:custDataLst>
                <p:tags r:id="rId106"/>
              </p:custDataLst>
            </p:nvPr>
          </p:nvSpPr>
          <p:spPr>
            <a:xfrm>
              <a:off x="4338288" y="5032586"/>
              <a:ext cx="306748" cy="202008"/>
            </a:xfrm>
            <a:custGeom>
              <a:avLst/>
              <a:gdLst/>
              <a:ahLst/>
              <a:cxnLst/>
              <a:rect l="0" t="0" r="0" b="0"/>
              <a:pathLst>
                <a:path w="306748" h="202008">
                  <a:moveTo>
                    <a:pt x="0" y="43356"/>
                  </a:moveTo>
                  <a:lnTo>
                    <a:pt x="0" y="43356"/>
                  </a:lnTo>
                  <a:lnTo>
                    <a:pt x="0" y="39480"/>
                  </a:lnTo>
                  <a:lnTo>
                    <a:pt x="2163" y="35412"/>
                  </a:lnTo>
                  <a:lnTo>
                    <a:pt x="7214" y="28865"/>
                  </a:lnTo>
                  <a:lnTo>
                    <a:pt x="12305" y="39622"/>
                  </a:lnTo>
                  <a:lnTo>
                    <a:pt x="20253" y="73777"/>
                  </a:lnTo>
                  <a:lnTo>
                    <a:pt x="27523" y="109247"/>
                  </a:lnTo>
                  <a:lnTo>
                    <a:pt x="39050" y="145627"/>
                  </a:lnTo>
                  <a:lnTo>
                    <a:pt x="46284" y="163645"/>
                  </a:lnTo>
                  <a:lnTo>
                    <a:pt x="53301" y="172017"/>
                  </a:lnTo>
                  <a:lnTo>
                    <a:pt x="61018" y="177632"/>
                  </a:lnTo>
                  <a:lnTo>
                    <a:pt x="67153" y="180127"/>
                  </a:lnTo>
                  <a:lnTo>
                    <a:pt x="69925" y="179981"/>
                  </a:lnTo>
                  <a:lnTo>
                    <a:pt x="75169" y="177655"/>
                  </a:lnTo>
                  <a:lnTo>
                    <a:pt x="82684" y="171782"/>
                  </a:lnTo>
                  <a:lnTo>
                    <a:pt x="102245" y="138088"/>
                  </a:lnTo>
                  <a:lnTo>
                    <a:pt x="113609" y="113929"/>
                  </a:lnTo>
                  <a:lnTo>
                    <a:pt x="116729" y="81292"/>
                  </a:lnTo>
                  <a:lnTo>
                    <a:pt x="114636" y="74283"/>
                  </a:lnTo>
                  <a:lnTo>
                    <a:pt x="107834" y="63894"/>
                  </a:lnTo>
                  <a:lnTo>
                    <a:pt x="103352" y="59135"/>
                  </a:lnTo>
                  <a:lnTo>
                    <a:pt x="106453" y="62188"/>
                  </a:lnTo>
                  <a:lnTo>
                    <a:pt x="110339" y="63898"/>
                  </a:lnTo>
                  <a:lnTo>
                    <a:pt x="112511" y="64355"/>
                  </a:lnTo>
                  <a:lnTo>
                    <a:pt x="119446" y="68874"/>
                  </a:lnTo>
                  <a:lnTo>
                    <a:pt x="146717" y="87224"/>
                  </a:lnTo>
                  <a:lnTo>
                    <a:pt x="151370" y="89642"/>
                  </a:lnTo>
                  <a:lnTo>
                    <a:pt x="156095" y="90444"/>
                  </a:lnTo>
                  <a:lnTo>
                    <a:pt x="165674" y="89170"/>
                  </a:lnTo>
                  <a:lnTo>
                    <a:pt x="184236" y="81740"/>
                  </a:lnTo>
                  <a:lnTo>
                    <a:pt x="203082" y="66183"/>
                  </a:lnTo>
                  <a:lnTo>
                    <a:pt x="223749" y="33530"/>
                  </a:lnTo>
                  <a:lnTo>
                    <a:pt x="231504" y="16289"/>
                  </a:lnTo>
                  <a:lnTo>
                    <a:pt x="233674" y="0"/>
                  </a:lnTo>
                  <a:lnTo>
                    <a:pt x="229823" y="3550"/>
                  </a:lnTo>
                  <a:lnTo>
                    <a:pt x="227927" y="7541"/>
                  </a:lnTo>
                  <a:lnTo>
                    <a:pt x="216332" y="37964"/>
                  </a:lnTo>
                  <a:lnTo>
                    <a:pt x="212696" y="71475"/>
                  </a:lnTo>
                  <a:lnTo>
                    <a:pt x="214142" y="107189"/>
                  </a:lnTo>
                  <a:lnTo>
                    <a:pt x="225879" y="141804"/>
                  </a:lnTo>
                  <a:lnTo>
                    <a:pt x="244638" y="173257"/>
                  </a:lnTo>
                  <a:lnTo>
                    <a:pt x="263999" y="189866"/>
                  </a:lnTo>
                  <a:lnTo>
                    <a:pt x="287954" y="202007"/>
                  </a:lnTo>
                  <a:lnTo>
                    <a:pt x="294608" y="200969"/>
                  </a:lnTo>
                  <a:lnTo>
                    <a:pt x="306747" y="1967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29" name="SMARTInkShape-2941"/>
            <p:cNvSpPr/>
            <p:nvPr>
              <p:custDataLst>
                <p:tags r:id="rId107"/>
              </p:custDataLst>
            </p:nvPr>
          </p:nvSpPr>
          <p:spPr>
            <a:xfrm>
              <a:off x="4142225" y="4937671"/>
              <a:ext cx="152243" cy="313557"/>
            </a:xfrm>
            <a:custGeom>
              <a:avLst/>
              <a:gdLst/>
              <a:ahLst/>
              <a:cxnLst/>
              <a:rect l="0" t="0" r="0" b="0"/>
              <a:pathLst>
                <a:path w="152243" h="313557">
                  <a:moveTo>
                    <a:pt x="42689" y="152878"/>
                  </a:moveTo>
                  <a:lnTo>
                    <a:pt x="42689" y="152878"/>
                  </a:lnTo>
                  <a:lnTo>
                    <a:pt x="38812" y="152878"/>
                  </a:lnTo>
                  <a:lnTo>
                    <a:pt x="37669" y="152066"/>
                  </a:lnTo>
                  <a:lnTo>
                    <a:pt x="36908" y="150715"/>
                  </a:lnTo>
                  <a:lnTo>
                    <a:pt x="35686" y="146590"/>
                  </a:lnTo>
                  <a:lnTo>
                    <a:pt x="29123" y="139376"/>
                  </a:lnTo>
                  <a:lnTo>
                    <a:pt x="28173" y="132080"/>
                  </a:lnTo>
                  <a:lnTo>
                    <a:pt x="28109" y="135174"/>
                  </a:lnTo>
                  <a:lnTo>
                    <a:pt x="19066" y="167745"/>
                  </a:lnTo>
                  <a:lnTo>
                    <a:pt x="8185" y="202503"/>
                  </a:lnTo>
                  <a:lnTo>
                    <a:pt x="6255" y="212263"/>
                  </a:lnTo>
                  <a:lnTo>
                    <a:pt x="0" y="227833"/>
                  </a:lnTo>
                  <a:lnTo>
                    <a:pt x="435" y="230439"/>
                  </a:lnTo>
                  <a:lnTo>
                    <a:pt x="5255" y="239033"/>
                  </a:lnTo>
                  <a:lnTo>
                    <a:pt x="6372" y="238717"/>
                  </a:lnTo>
                  <a:lnTo>
                    <a:pt x="11821" y="235207"/>
                  </a:lnTo>
                  <a:lnTo>
                    <a:pt x="16256" y="234102"/>
                  </a:lnTo>
                  <a:lnTo>
                    <a:pt x="20932" y="229282"/>
                  </a:lnTo>
                  <a:lnTo>
                    <a:pt x="26527" y="222542"/>
                  </a:lnTo>
                  <a:lnTo>
                    <a:pt x="43344" y="207274"/>
                  </a:lnTo>
                  <a:lnTo>
                    <a:pt x="61289" y="179277"/>
                  </a:lnTo>
                  <a:lnTo>
                    <a:pt x="73894" y="150158"/>
                  </a:lnTo>
                  <a:lnTo>
                    <a:pt x="87895" y="117266"/>
                  </a:lnTo>
                  <a:lnTo>
                    <a:pt x="97663" y="82306"/>
                  </a:lnTo>
                  <a:lnTo>
                    <a:pt x="104539" y="47527"/>
                  </a:lnTo>
                  <a:lnTo>
                    <a:pt x="115854" y="18031"/>
                  </a:lnTo>
                  <a:lnTo>
                    <a:pt x="119839" y="10984"/>
                  </a:lnTo>
                  <a:lnTo>
                    <a:pt x="122903" y="0"/>
                  </a:lnTo>
                  <a:lnTo>
                    <a:pt x="123026" y="32343"/>
                  </a:lnTo>
                  <a:lnTo>
                    <a:pt x="123027" y="60813"/>
                  </a:lnTo>
                  <a:lnTo>
                    <a:pt x="123027" y="88000"/>
                  </a:lnTo>
                  <a:lnTo>
                    <a:pt x="123027" y="116614"/>
                  </a:lnTo>
                  <a:lnTo>
                    <a:pt x="125191" y="145650"/>
                  </a:lnTo>
                  <a:lnTo>
                    <a:pt x="128808" y="174811"/>
                  </a:lnTo>
                  <a:lnTo>
                    <a:pt x="132044" y="204010"/>
                  </a:lnTo>
                  <a:lnTo>
                    <a:pt x="136530" y="239079"/>
                  </a:lnTo>
                  <a:lnTo>
                    <a:pt x="143247" y="269450"/>
                  </a:lnTo>
                  <a:lnTo>
                    <a:pt x="152242" y="31355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30" name="SMARTInkShape-2942"/>
            <p:cNvSpPr/>
            <p:nvPr>
              <p:custDataLst>
                <p:tags r:id="rId108"/>
              </p:custDataLst>
            </p:nvPr>
          </p:nvSpPr>
          <p:spPr>
            <a:xfrm>
              <a:off x="3973112" y="5054032"/>
              <a:ext cx="167982" cy="131425"/>
            </a:xfrm>
            <a:custGeom>
              <a:avLst/>
              <a:gdLst/>
              <a:ahLst/>
              <a:cxnLst/>
              <a:rect l="0" t="0" r="0" b="0"/>
              <a:pathLst>
                <a:path w="167982" h="131425">
                  <a:moveTo>
                    <a:pt x="0" y="36517"/>
                  </a:moveTo>
                  <a:lnTo>
                    <a:pt x="0" y="36517"/>
                  </a:lnTo>
                  <a:lnTo>
                    <a:pt x="3877" y="40394"/>
                  </a:lnTo>
                  <a:lnTo>
                    <a:pt x="5781" y="44462"/>
                  </a:lnTo>
                  <a:lnTo>
                    <a:pt x="10880" y="57563"/>
                  </a:lnTo>
                  <a:lnTo>
                    <a:pt x="17279" y="64265"/>
                  </a:lnTo>
                  <a:lnTo>
                    <a:pt x="34611" y="79057"/>
                  </a:lnTo>
                  <a:lnTo>
                    <a:pt x="52717" y="106017"/>
                  </a:lnTo>
                  <a:lnTo>
                    <a:pt x="59947" y="112850"/>
                  </a:lnTo>
                  <a:lnTo>
                    <a:pt x="68847" y="126387"/>
                  </a:lnTo>
                  <a:lnTo>
                    <a:pt x="73338" y="129207"/>
                  </a:lnTo>
                  <a:lnTo>
                    <a:pt x="80217" y="131424"/>
                  </a:lnTo>
                  <a:lnTo>
                    <a:pt x="81143" y="118192"/>
                  </a:lnTo>
                  <a:lnTo>
                    <a:pt x="86118" y="99387"/>
                  </a:lnTo>
                  <a:lnTo>
                    <a:pt x="89354" y="81655"/>
                  </a:lnTo>
                  <a:lnTo>
                    <a:pt x="102399" y="45459"/>
                  </a:lnTo>
                  <a:lnTo>
                    <a:pt x="112017" y="24668"/>
                  </a:lnTo>
                  <a:lnTo>
                    <a:pt x="119033" y="16914"/>
                  </a:lnTo>
                  <a:lnTo>
                    <a:pt x="127562" y="11575"/>
                  </a:lnTo>
                  <a:lnTo>
                    <a:pt x="144097" y="5983"/>
                  </a:lnTo>
                  <a:lnTo>
                    <a:pt x="151541" y="1182"/>
                  </a:lnTo>
                  <a:lnTo>
                    <a:pt x="16798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31" name="SMARTInkShape-2943"/>
            <p:cNvSpPr/>
            <p:nvPr>
              <p:custDataLst>
                <p:tags r:id="rId109"/>
              </p:custDataLst>
            </p:nvPr>
          </p:nvSpPr>
          <p:spPr>
            <a:xfrm>
              <a:off x="3834345" y="5141674"/>
              <a:ext cx="94947" cy="7305"/>
            </a:xfrm>
            <a:custGeom>
              <a:avLst/>
              <a:gdLst/>
              <a:ahLst/>
              <a:cxnLst/>
              <a:rect l="0" t="0" r="0" b="0"/>
              <a:pathLst>
                <a:path w="94947" h="7305">
                  <a:moveTo>
                    <a:pt x="0" y="7304"/>
                  </a:moveTo>
                  <a:lnTo>
                    <a:pt x="0" y="7304"/>
                  </a:lnTo>
                  <a:lnTo>
                    <a:pt x="34694" y="7304"/>
                  </a:lnTo>
                  <a:lnTo>
                    <a:pt x="59300" y="6492"/>
                  </a:lnTo>
                  <a:lnTo>
                    <a:pt x="94946"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32" name="SMARTInkShape-2944"/>
            <p:cNvSpPr/>
            <p:nvPr>
              <p:custDataLst>
                <p:tags r:id="rId110"/>
              </p:custDataLst>
            </p:nvPr>
          </p:nvSpPr>
          <p:spPr>
            <a:xfrm>
              <a:off x="3615239" y="5121411"/>
              <a:ext cx="149775" cy="340677"/>
            </a:xfrm>
            <a:custGeom>
              <a:avLst/>
              <a:gdLst/>
              <a:ahLst/>
              <a:cxnLst/>
              <a:rect l="0" t="0" r="0" b="0"/>
              <a:pathLst>
                <a:path w="149775" h="340677">
                  <a:moveTo>
                    <a:pt x="0" y="5656"/>
                  </a:moveTo>
                  <a:lnTo>
                    <a:pt x="0" y="5656"/>
                  </a:lnTo>
                  <a:lnTo>
                    <a:pt x="6289" y="11944"/>
                  </a:lnTo>
                  <a:lnTo>
                    <a:pt x="13045" y="44678"/>
                  </a:lnTo>
                  <a:lnTo>
                    <a:pt x="18176" y="75759"/>
                  </a:lnTo>
                  <a:lnTo>
                    <a:pt x="24682" y="107487"/>
                  </a:lnTo>
                  <a:lnTo>
                    <a:pt x="27872" y="142586"/>
                  </a:lnTo>
                  <a:lnTo>
                    <a:pt x="30782" y="168763"/>
                  </a:lnTo>
                  <a:lnTo>
                    <a:pt x="33969" y="195816"/>
                  </a:lnTo>
                  <a:lnTo>
                    <a:pt x="35385" y="221364"/>
                  </a:lnTo>
                  <a:lnTo>
                    <a:pt x="36014" y="246244"/>
                  </a:lnTo>
                  <a:lnTo>
                    <a:pt x="36369" y="280899"/>
                  </a:lnTo>
                  <a:lnTo>
                    <a:pt x="34310" y="307396"/>
                  </a:lnTo>
                  <a:lnTo>
                    <a:pt x="29303" y="340676"/>
                  </a:lnTo>
                  <a:lnTo>
                    <a:pt x="29241" y="337461"/>
                  </a:lnTo>
                  <a:lnTo>
                    <a:pt x="27062" y="333549"/>
                  </a:lnTo>
                  <a:lnTo>
                    <a:pt x="25345" y="331369"/>
                  </a:lnTo>
                  <a:lnTo>
                    <a:pt x="22929" y="316670"/>
                  </a:lnTo>
                  <a:lnTo>
                    <a:pt x="22923" y="283251"/>
                  </a:lnTo>
                  <a:lnTo>
                    <a:pt x="26990" y="249305"/>
                  </a:lnTo>
                  <a:lnTo>
                    <a:pt x="28226" y="222685"/>
                  </a:lnTo>
                  <a:lnTo>
                    <a:pt x="30939" y="196789"/>
                  </a:lnTo>
                  <a:lnTo>
                    <a:pt x="34850" y="171754"/>
                  </a:lnTo>
                  <a:lnTo>
                    <a:pt x="39293" y="147102"/>
                  </a:lnTo>
                  <a:lnTo>
                    <a:pt x="43973" y="122621"/>
                  </a:lnTo>
                  <a:lnTo>
                    <a:pt x="53334" y="88191"/>
                  </a:lnTo>
                  <a:lnTo>
                    <a:pt x="64223" y="57431"/>
                  </a:lnTo>
                  <a:lnTo>
                    <a:pt x="70742" y="39217"/>
                  </a:lnTo>
                  <a:lnTo>
                    <a:pt x="83537" y="20649"/>
                  </a:lnTo>
                  <a:lnTo>
                    <a:pt x="103342" y="3913"/>
                  </a:lnTo>
                  <a:lnTo>
                    <a:pt x="111121" y="824"/>
                  </a:lnTo>
                  <a:lnTo>
                    <a:pt x="115467" y="0"/>
                  </a:lnTo>
                  <a:lnTo>
                    <a:pt x="122461" y="1249"/>
                  </a:lnTo>
                  <a:lnTo>
                    <a:pt x="129086" y="3697"/>
                  </a:lnTo>
                  <a:lnTo>
                    <a:pt x="140317" y="5887"/>
                  </a:lnTo>
                  <a:lnTo>
                    <a:pt x="142235" y="7433"/>
                  </a:lnTo>
                  <a:lnTo>
                    <a:pt x="149191" y="15745"/>
                  </a:lnTo>
                  <a:lnTo>
                    <a:pt x="149774" y="17251"/>
                  </a:lnTo>
                  <a:lnTo>
                    <a:pt x="149351" y="18255"/>
                  </a:lnTo>
                  <a:lnTo>
                    <a:pt x="148258" y="18924"/>
                  </a:lnTo>
                  <a:lnTo>
                    <a:pt x="147529" y="20182"/>
                  </a:lnTo>
                  <a:lnTo>
                    <a:pt x="142386" y="34188"/>
                  </a:lnTo>
                  <a:lnTo>
                    <a:pt x="119083" y="66621"/>
                  </a:lnTo>
                  <a:lnTo>
                    <a:pt x="86548" y="101597"/>
                  </a:lnTo>
                  <a:lnTo>
                    <a:pt x="82179" y="106036"/>
                  </a:lnTo>
                  <a:lnTo>
                    <a:pt x="81157" y="109238"/>
                  </a:lnTo>
                  <a:lnTo>
                    <a:pt x="80339" y="11520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33" name="SMARTInkShape-2945"/>
            <p:cNvSpPr/>
            <p:nvPr>
              <p:custDataLst>
                <p:tags r:id="rId111"/>
              </p:custDataLst>
            </p:nvPr>
          </p:nvSpPr>
          <p:spPr>
            <a:xfrm>
              <a:off x="3016351" y="5083246"/>
              <a:ext cx="460123" cy="291965"/>
            </a:xfrm>
            <a:custGeom>
              <a:avLst/>
              <a:gdLst/>
              <a:ahLst/>
              <a:cxnLst/>
              <a:rect l="0" t="0" r="0" b="0"/>
              <a:pathLst>
                <a:path w="460123" h="291965">
                  <a:moveTo>
                    <a:pt x="0" y="0"/>
                  </a:moveTo>
                  <a:lnTo>
                    <a:pt x="0" y="0"/>
                  </a:lnTo>
                  <a:lnTo>
                    <a:pt x="3878" y="3877"/>
                  </a:lnTo>
                  <a:lnTo>
                    <a:pt x="5781" y="7944"/>
                  </a:lnTo>
                  <a:lnTo>
                    <a:pt x="6289" y="10165"/>
                  </a:lnTo>
                  <a:lnTo>
                    <a:pt x="28914" y="46191"/>
                  </a:lnTo>
                  <a:lnTo>
                    <a:pt x="38893" y="77380"/>
                  </a:lnTo>
                  <a:lnTo>
                    <a:pt x="46238" y="105250"/>
                  </a:lnTo>
                  <a:lnTo>
                    <a:pt x="53554" y="137942"/>
                  </a:lnTo>
                  <a:lnTo>
                    <a:pt x="60862" y="169450"/>
                  </a:lnTo>
                  <a:lnTo>
                    <a:pt x="68166" y="203220"/>
                  </a:lnTo>
                  <a:lnTo>
                    <a:pt x="77905" y="239321"/>
                  </a:lnTo>
                  <a:lnTo>
                    <a:pt x="86200" y="273433"/>
                  </a:lnTo>
                  <a:lnTo>
                    <a:pt x="89166" y="281932"/>
                  </a:lnTo>
                  <a:lnTo>
                    <a:pt x="94846" y="291964"/>
                  </a:lnTo>
                  <a:lnTo>
                    <a:pt x="97106" y="273008"/>
                  </a:lnTo>
                  <a:lnTo>
                    <a:pt x="102384" y="240420"/>
                  </a:lnTo>
                  <a:lnTo>
                    <a:pt x="112225" y="209520"/>
                  </a:lnTo>
                  <a:lnTo>
                    <a:pt x="125680" y="176276"/>
                  </a:lnTo>
                  <a:lnTo>
                    <a:pt x="133627" y="157545"/>
                  </a:lnTo>
                  <a:lnTo>
                    <a:pt x="140811" y="149006"/>
                  </a:lnTo>
                  <a:lnTo>
                    <a:pt x="149414" y="143318"/>
                  </a:lnTo>
                  <a:lnTo>
                    <a:pt x="165997" y="139665"/>
                  </a:lnTo>
                  <a:lnTo>
                    <a:pt x="169093" y="139366"/>
                  </a:lnTo>
                  <a:lnTo>
                    <a:pt x="176861" y="143361"/>
                  </a:lnTo>
                  <a:lnTo>
                    <a:pt x="199837" y="164528"/>
                  </a:lnTo>
                  <a:lnTo>
                    <a:pt x="228862" y="198194"/>
                  </a:lnTo>
                  <a:lnTo>
                    <a:pt x="252229" y="215520"/>
                  </a:lnTo>
                  <a:lnTo>
                    <a:pt x="257631" y="217512"/>
                  </a:lnTo>
                  <a:lnTo>
                    <a:pt x="264901" y="216233"/>
                  </a:lnTo>
                  <a:lnTo>
                    <a:pt x="269112" y="214755"/>
                  </a:lnTo>
                  <a:lnTo>
                    <a:pt x="271920" y="212960"/>
                  </a:lnTo>
                  <a:lnTo>
                    <a:pt x="273791" y="210951"/>
                  </a:lnTo>
                  <a:lnTo>
                    <a:pt x="287481" y="184545"/>
                  </a:lnTo>
                  <a:lnTo>
                    <a:pt x="293691" y="152669"/>
                  </a:lnTo>
                  <a:lnTo>
                    <a:pt x="298687" y="116763"/>
                  </a:lnTo>
                  <a:lnTo>
                    <a:pt x="298409" y="95730"/>
                  </a:lnTo>
                  <a:lnTo>
                    <a:pt x="291987" y="69410"/>
                  </a:lnTo>
                  <a:lnTo>
                    <a:pt x="288556" y="63850"/>
                  </a:lnTo>
                  <a:lnTo>
                    <a:pt x="287316" y="62855"/>
                  </a:lnTo>
                  <a:lnTo>
                    <a:pt x="286490" y="63002"/>
                  </a:lnTo>
                  <a:lnTo>
                    <a:pt x="280036" y="72015"/>
                  </a:lnTo>
                  <a:lnTo>
                    <a:pt x="273986" y="100772"/>
                  </a:lnTo>
                  <a:lnTo>
                    <a:pt x="275991" y="137002"/>
                  </a:lnTo>
                  <a:lnTo>
                    <a:pt x="279393" y="173253"/>
                  </a:lnTo>
                  <a:lnTo>
                    <a:pt x="287639" y="204097"/>
                  </a:lnTo>
                  <a:lnTo>
                    <a:pt x="298561" y="222413"/>
                  </a:lnTo>
                  <a:lnTo>
                    <a:pt x="312077" y="234242"/>
                  </a:lnTo>
                  <a:lnTo>
                    <a:pt x="316793" y="235688"/>
                  </a:lnTo>
                  <a:lnTo>
                    <a:pt x="326360" y="235131"/>
                  </a:lnTo>
                  <a:lnTo>
                    <a:pt x="336023" y="230015"/>
                  </a:lnTo>
                  <a:lnTo>
                    <a:pt x="344916" y="222331"/>
                  </a:lnTo>
                  <a:lnTo>
                    <a:pt x="363761" y="195535"/>
                  </a:lnTo>
                  <a:lnTo>
                    <a:pt x="376588" y="162634"/>
                  </a:lnTo>
                  <a:lnTo>
                    <a:pt x="386937" y="129686"/>
                  </a:lnTo>
                  <a:lnTo>
                    <a:pt x="396795" y="96037"/>
                  </a:lnTo>
                  <a:lnTo>
                    <a:pt x="401049" y="60736"/>
                  </a:lnTo>
                  <a:lnTo>
                    <a:pt x="400595" y="50527"/>
                  </a:lnTo>
                  <a:lnTo>
                    <a:pt x="397689" y="43284"/>
                  </a:lnTo>
                  <a:lnTo>
                    <a:pt x="396590" y="41840"/>
                  </a:lnTo>
                  <a:lnTo>
                    <a:pt x="395856" y="41689"/>
                  </a:lnTo>
                  <a:lnTo>
                    <a:pt x="384310" y="57739"/>
                  </a:lnTo>
                  <a:lnTo>
                    <a:pt x="380677" y="87476"/>
                  </a:lnTo>
                  <a:lnTo>
                    <a:pt x="380048" y="115905"/>
                  </a:lnTo>
                  <a:lnTo>
                    <a:pt x="380673" y="149666"/>
                  </a:lnTo>
                  <a:lnTo>
                    <a:pt x="385637" y="183743"/>
                  </a:lnTo>
                  <a:lnTo>
                    <a:pt x="393870" y="209981"/>
                  </a:lnTo>
                  <a:lnTo>
                    <a:pt x="410196" y="231549"/>
                  </a:lnTo>
                  <a:lnTo>
                    <a:pt x="420621" y="240325"/>
                  </a:lnTo>
                  <a:lnTo>
                    <a:pt x="430663" y="244766"/>
                  </a:lnTo>
                  <a:lnTo>
                    <a:pt x="442581" y="247618"/>
                  </a:lnTo>
                  <a:lnTo>
                    <a:pt x="460122"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34" name="SMARTInkShape-2946"/>
            <p:cNvSpPr/>
            <p:nvPr>
              <p:custDataLst>
                <p:tags r:id="rId112"/>
              </p:custDataLst>
            </p:nvPr>
          </p:nvSpPr>
          <p:spPr>
            <a:xfrm>
              <a:off x="2914102" y="5149198"/>
              <a:ext cx="87643" cy="175065"/>
            </a:xfrm>
            <a:custGeom>
              <a:avLst/>
              <a:gdLst/>
              <a:ahLst/>
              <a:cxnLst/>
              <a:rect l="0" t="0" r="0" b="0"/>
              <a:pathLst>
                <a:path w="87643" h="175065">
                  <a:moveTo>
                    <a:pt x="0" y="36297"/>
                  </a:moveTo>
                  <a:lnTo>
                    <a:pt x="0" y="36297"/>
                  </a:lnTo>
                  <a:lnTo>
                    <a:pt x="3877" y="36297"/>
                  </a:lnTo>
                  <a:lnTo>
                    <a:pt x="7945" y="31969"/>
                  </a:lnTo>
                  <a:lnTo>
                    <a:pt x="13269" y="25447"/>
                  </a:lnTo>
                  <a:lnTo>
                    <a:pt x="41864" y="3544"/>
                  </a:lnTo>
                  <a:lnTo>
                    <a:pt x="50545" y="895"/>
                  </a:lnTo>
                  <a:lnTo>
                    <a:pt x="60748" y="0"/>
                  </a:lnTo>
                  <a:lnTo>
                    <a:pt x="62410" y="738"/>
                  </a:lnTo>
                  <a:lnTo>
                    <a:pt x="63517" y="2041"/>
                  </a:lnTo>
                  <a:lnTo>
                    <a:pt x="65559" y="5654"/>
                  </a:lnTo>
                  <a:lnTo>
                    <a:pt x="69171" y="9965"/>
                  </a:lnTo>
                  <a:lnTo>
                    <a:pt x="71891" y="24708"/>
                  </a:lnTo>
                  <a:lnTo>
                    <a:pt x="75049" y="58605"/>
                  </a:lnTo>
                  <a:lnTo>
                    <a:pt x="79294" y="91377"/>
                  </a:lnTo>
                  <a:lnTo>
                    <a:pt x="80944" y="122466"/>
                  </a:lnTo>
                  <a:lnTo>
                    <a:pt x="86948" y="158641"/>
                  </a:lnTo>
                  <a:lnTo>
                    <a:pt x="87642" y="17506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35" name="SMARTInkShape-2947"/>
            <p:cNvSpPr/>
            <p:nvPr>
              <p:custDataLst>
                <p:tags r:id="rId113"/>
              </p:custDataLst>
            </p:nvPr>
          </p:nvSpPr>
          <p:spPr>
            <a:xfrm>
              <a:off x="2812283" y="4989742"/>
              <a:ext cx="116427" cy="370573"/>
            </a:xfrm>
            <a:custGeom>
              <a:avLst/>
              <a:gdLst/>
              <a:ahLst/>
              <a:cxnLst/>
              <a:rect l="0" t="0" r="0" b="0"/>
              <a:pathLst>
                <a:path w="116427" h="370573">
                  <a:moveTo>
                    <a:pt x="116426" y="42380"/>
                  </a:moveTo>
                  <a:lnTo>
                    <a:pt x="116426" y="42380"/>
                  </a:lnTo>
                  <a:lnTo>
                    <a:pt x="112549" y="42380"/>
                  </a:lnTo>
                  <a:lnTo>
                    <a:pt x="108482" y="40215"/>
                  </a:lnTo>
                  <a:lnTo>
                    <a:pt x="73594" y="10719"/>
                  </a:lnTo>
                  <a:lnTo>
                    <a:pt x="60297" y="1802"/>
                  </a:lnTo>
                  <a:lnTo>
                    <a:pt x="51987" y="0"/>
                  </a:lnTo>
                  <a:lnTo>
                    <a:pt x="45048" y="1363"/>
                  </a:lnTo>
                  <a:lnTo>
                    <a:pt x="30103" y="8850"/>
                  </a:lnTo>
                  <a:lnTo>
                    <a:pt x="23149" y="15576"/>
                  </a:lnTo>
                  <a:lnTo>
                    <a:pt x="2881" y="47192"/>
                  </a:lnTo>
                  <a:lnTo>
                    <a:pt x="6" y="69472"/>
                  </a:lnTo>
                  <a:lnTo>
                    <a:pt x="3577" y="83859"/>
                  </a:lnTo>
                  <a:lnTo>
                    <a:pt x="23706" y="118033"/>
                  </a:lnTo>
                  <a:lnTo>
                    <a:pt x="48726" y="153685"/>
                  </a:lnTo>
                  <a:lnTo>
                    <a:pt x="59579" y="172198"/>
                  </a:lnTo>
                  <a:lnTo>
                    <a:pt x="70910" y="190126"/>
                  </a:lnTo>
                  <a:lnTo>
                    <a:pt x="84899" y="224473"/>
                  </a:lnTo>
                  <a:lnTo>
                    <a:pt x="86756" y="248223"/>
                  </a:lnTo>
                  <a:lnTo>
                    <a:pt x="80884" y="280651"/>
                  </a:lnTo>
                  <a:lnTo>
                    <a:pt x="76321" y="299353"/>
                  </a:lnTo>
                  <a:lnTo>
                    <a:pt x="56478" y="331777"/>
                  </a:lnTo>
                  <a:lnTo>
                    <a:pt x="45195" y="350689"/>
                  </a:lnTo>
                  <a:lnTo>
                    <a:pt x="24608" y="367501"/>
                  </a:lnTo>
                  <a:lnTo>
                    <a:pt x="16817" y="369990"/>
                  </a:lnTo>
                  <a:lnTo>
                    <a:pt x="11834" y="370572"/>
                  </a:lnTo>
                  <a:lnTo>
                    <a:pt x="6914" y="368667"/>
                  </a:lnTo>
                  <a:lnTo>
                    <a:pt x="4466" y="367023"/>
                  </a:lnTo>
                  <a:lnTo>
                    <a:pt x="2834" y="365114"/>
                  </a:lnTo>
                  <a:lnTo>
                    <a:pt x="1021" y="360831"/>
                  </a:lnTo>
                  <a:lnTo>
                    <a:pt x="0" y="349980"/>
                  </a:lnTo>
                  <a:lnTo>
                    <a:pt x="3575" y="336486"/>
                  </a:lnTo>
                  <a:lnTo>
                    <a:pt x="16750" y="303822"/>
                  </a:lnTo>
                  <a:lnTo>
                    <a:pt x="28784" y="27609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44" name="SMARTInkShape-Group556"/>
          <p:cNvGrpSpPr/>
          <p:nvPr/>
        </p:nvGrpSpPr>
        <p:grpSpPr>
          <a:xfrm>
            <a:off x="4860495" y="4951783"/>
            <a:ext cx="1083470" cy="474729"/>
            <a:chOff x="4860495" y="4951783"/>
            <a:chExt cx="1083470" cy="474729"/>
          </a:xfrm>
        </p:grpSpPr>
        <p:sp>
          <p:nvSpPr>
            <p:cNvPr id="24637" name="SMARTInkShape-2948"/>
            <p:cNvSpPr/>
            <p:nvPr>
              <p:custDataLst>
                <p:tags r:id="rId99"/>
              </p:custDataLst>
            </p:nvPr>
          </p:nvSpPr>
          <p:spPr>
            <a:xfrm>
              <a:off x="5879329" y="5200102"/>
              <a:ext cx="64636" cy="226410"/>
            </a:xfrm>
            <a:custGeom>
              <a:avLst/>
              <a:gdLst/>
              <a:ahLst/>
              <a:cxnLst/>
              <a:rect l="0" t="0" r="0" b="0"/>
              <a:pathLst>
                <a:path w="64636" h="226410">
                  <a:moveTo>
                    <a:pt x="0" y="0"/>
                  </a:moveTo>
                  <a:lnTo>
                    <a:pt x="0" y="0"/>
                  </a:lnTo>
                  <a:lnTo>
                    <a:pt x="0" y="3877"/>
                  </a:lnTo>
                  <a:lnTo>
                    <a:pt x="811" y="5019"/>
                  </a:lnTo>
                  <a:lnTo>
                    <a:pt x="2164" y="5781"/>
                  </a:lnTo>
                  <a:lnTo>
                    <a:pt x="14757" y="11092"/>
                  </a:lnTo>
                  <a:lnTo>
                    <a:pt x="23668" y="17443"/>
                  </a:lnTo>
                  <a:lnTo>
                    <a:pt x="31448" y="28341"/>
                  </a:lnTo>
                  <a:lnTo>
                    <a:pt x="43794" y="59275"/>
                  </a:lnTo>
                  <a:lnTo>
                    <a:pt x="53554" y="91687"/>
                  </a:lnTo>
                  <a:lnTo>
                    <a:pt x="60861" y="119768"/>
                  </a:lnTo>
                  <a:lnTo>
                    <a:pt x="64288" y="152523"/>
                  </a:lnTo>
                  <a:lnTo>
                    <a:pt x="64635" y="188281"/>
                  </a:lnTo>
                  <a:lnTo>
                    <a:pt x="58428" y="22640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38" name="SMARTInkShape-2949"/>
            <p:cNvSpPr/>
            <p:nvPr>
              <p:custDataLst>
                <p:tags r:id="rId100"/>
              </p:custDataLst>
            </p:nvPr>
          </p:nvSpPr>
          <p:spPr>
            <a:xfrm>
              <a:off x="5725955" y="4951783"/>
              <a:ext cx="80340" cy="51125"/>
            </a:xfrm>
            <a:custGeom>
              <a:avLst/>
              <a:gdLst/>
              <a:ahLst/>
              <a:cxnLst/>
              <a:rect l="0" t="0" r="0" b="0"/>
              <a:pathLst>
                <a:path w="80340" h="51125">
                  <a:moveTo>
                    <a:pt x="0" y="51124"/>
                  </a:moveTo>
                  <a:lnTo>
                    <a:pt x="0" y="51124"/>
                  </a:lnTo>
                  <a:lnTo>
                    <a:pt x="0" y="47248"/>
                  </a:lnTo>
                  <a:lnTo>
                    <a:pt x="2164" y="43180"/>
                  </a:lnTo>
                  <a:lnTo>
                    <a:pt x="21184" y="12674"/>
                  </a:lnTo>
                  <a:lnTo>
                    <a:pt x="32137" y="6174"/>
                  </a:lnTo>
                  <a:lnTo>
                    <a:pt x="61660" y="541"/>
                  </a:lnTo>
                  <a:lnTo>
                    <a:pt x="80339"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39" name="SMARTInkShape-2950"/>
            <p:cNvSpPr/>
            <p:nvPr>
              <p:custDataLst>
                <p:tags r:id="rId101"/>
              </p:custDataLst>
            </p:nvPr>
          </p:nvSpPr>
          <p:spPr>
            <a:xfrm>
              <a:off x="5674830" y="5024818"/>
              <a:ext cx="72929" cy="226410"/>
            </a:xfrm>
            <a:custGeom>
              <a:avLst/>
              <a:gdLst/>
              <a:ahLst/>
              <a:cxnLst/>
              <a:rect l="0" t="0" r="0" b="0"/>
              <a:pathLst>
                <a:path w="72929" h="226410">
                  <a:moveTo>
                    <a:pt x="0" y="0"/>
                  </a:moveTo>
                  <a:lnTo>
                    <a:pt x="0" y="0"/>
                  </a:lnTo>
                  <a:lnTo>
                    <a:pt x="3878" y="0"/>
                  </a:lnTo>
                  <a:lnTo>
                    <a:pt x="5020" y="811"/>
                  </a:lnTo>
                  <a:lnTo>
                    <a:pt x="5781" y="2164"/>
                  </a:lnTo>
                  <a:lnTo>
                    <a:pt x="6289" y="3877"/>
                  </a:lnTo>
                  <a:lnTo>
                    <a:pt x="15115" y="14796"/>
                  </a:lnTo>
                  <a:lnTo>
                    <a:pt x="29260" y="31394"/>
                  </a:lnTo>
                  <a:lnTo>
                    <a:pt x="43826" y="66563"/>
                  </a:lnTo>
                  <a:lnTo>
                    <a:pt x="57438" y="95110"/>
                  </a:lnTo>
                  <a:lnTo>
                    <a:pt x="64905" y="128400"/>
                  </a:lnTo>
                  <a:lnTo>
                    <a:pt x="71805" y="161396"/>
                  </a:lnTo>
                  <a:lnTo>
                    <a:pt x="72928" y="194396"/>
                  </a:lnTo>
                  <a:lnTo>
                    <a:pt x="72203" y="209145"/>
                  </a:lnTo>
                  <a:lnTo>
                    <a:pt x="65732" y="22640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40" name="SMARTInkShape-2951"/>
            <p:cNvSpPr/>
            <p:nvPr>
              <p:custDataLst>
                <p:tags r:id="rId102"/>
              </p:custDataLst>
            </p:nvPr>
          </p:nvSpPr>
          <p:spPr>
            <a:xfrm>
              <a:off x="5389993" y="5236620"/>
              <a:ext cx="29216" cy="21911"/>
            </a:xfrm>
            <a:custGeom>
              <a:avLst/>
              <a:gdLst/>
              <a:ahLst/>
              <a:cxnLst/>
              <a:rect l="0" t="0" r="0" b="0"/>
              <a:pathLst>
                <a:path w="29216" h="21911">
                  <a:moveTo>
                    <a:pt x="0" y="21910"/>
                  </a:moveTo>
                  <a:lnTo>
                    <a:pt x="0" y="21910"/>
                  </a:lnTo>
                  <a:lnTo>
                    <a:pt x="13292" y="8619"/>
                  </a:lnTo>
                  <a:lnTo>
                    <a:pt x="29215"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41" name="SMARTInkShape-2952"/>
            <p:cNvSpPr/>
            <p:nvPr>
              <p:custDataLst>
                <p:tags r:id="rId103"/>
              </p:custDataLst>
            </p:nvPr>
          </p:nvSpPr>
          <p:spPr>
            <a:xfrm>
              <a:off x="5501710" y="5061636"/>
              <a:ext cx="92743" cy="180247"/>
            </a:xfrm>
            <a:custGeom>
              <a:avLst/>
              <a:gdLst/>
              <a:ahLst/>
              <a:cxnLst/>
              <a:rect l="0" t="0" r="0" b="0"/>
              <a:pathLst>
                <a:path w="92743" h="180247">
                  <a:moveTo>
                    <a:pt x="56265" y="7003"/>
                  </a:moveTo>
                  <a:lnTo>
                    <a:pt x="56265" y="7003"/>
                  </a:lnTo>
                  <a:lnTo>
                    <a:pt x="52387" y="3126"/>
                  </a:lnTo>
                  <a:lnTo>
                    <a:pt x="48320" y="1222"/>
                  </a:lnTo>
                  <a:lnTo>
                    <a:pt x="39097" y="0"/>
                  </a:lnTo>
                  <a:lnTo>
                    <a:pt x="34297" y="1998"/>
                  </a:lnTo>
                  <a:lnTo>
                    <a:pt x="31882" y="3666"/>
                  </a:lnTo>
                  <a:lnTo>
                    <a:pt x="24605" y="13769"/>
                  </a:lnTo>
                  <a:lnTo>
                    <a:pt x="12442" y="46575"/>
                  </a:lnTo>
                  <a:lnTo>
                    <a:pt x="5139" y="75804"/>
                  </a:lnTo>
                  <a:lnTo>
                    <a:pt x="0" y="107997"/>
                  </a:lnTo>
                  <a:lnTo>
                    <a:pt x="641" y="135930"/>
                  </a:lnTo>
                  <a:lnTo>
                    <a:pt x="8128" y="163302"/>
                  </a:lnTo>
                  <a:lnTo>
                    <a:pt x="15042" y="175399"/>
                  </a:lnTo>
                  <a:lnTo>
                    <a:pt x="19820" y="179226"/>
                  </a:lnTo>
                  <a:lnTo>
                    <a:pt x="22230" y="180246"/>
                  </a:lnTo>
                  <a:lnTo>
                    <a:pt x="29236" y="179216"/>
                  </a:lnTo>
                  <a:lnTo>
                    <a:pt x="37760" y="175242"/>
                  </a:lnTo>
                  <a:lnTo>
                    <a:pt x="50871" y="163879"/>
                  </a:lnTo>
                  <a:lnTo>
                    <a:pt x="73197" y="130081"/>
                  </a:lnTo>
                  <a:lnTo>
                    <a:pt x="87578" y="94503"/>
                  </a:lnTo>
                  <a:lnTo>
                    <a:pt x="92097" y="60273"/>
                  </a:lnTo>
                  <a:lnTo>
                    <a:pt x="92722" y="25485"/>
                  </a:lnTo>
                  <a:lnTo>
                    <a:pt x="92742" y="21759"/>
                  </a:lnTo>
                  <a:lnTo>
                    <a:pt x="90601" y="15455"/>
                  </a:lnTo>
                  <a:lnTo>
                    <a:pt x="87755" y="9947"/>
                  </a:lnTo>
                  <a:lnTo>
                    <a:pt x="86490" y="4795"/>
                  </a:lnTo>
                  <a:lnTo>
                    <a:pt x="85341" y="3097"/>
                  </a:lnTo>
                  <a:lnTo>
                    <a:pt x="83764" y="1964"/>
                  </a:lnTo>
                  <a:lnTo>
                    <a:pt x="81901" y="1209"/>
                  </a:lnTo>
                  <a:lnTo>
                    <a:pt x="79848" y="1517"/>
                  </a:lnTo>
                  <a:lnTo>
                    <a:pt x="75402" y="4024"/>
                  </a:lnTo>
                  <a:lnTo>
                    <a:pt x="56265" y="289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42" name="SMARTInkShape-2953"/>
            <p:cNvSpPr/>
            <p:nvPr>
              <p:custDataLst>
                <p:tags r:id="rId104"/>
              </p:custDataLst>
            </p:nvPr>
          </p:nvSpPr>
          <p:spPr>
            <a:xfrm>
              <a:off x="5202400" y="5084414"/>
              <a:ext cx="113444" cy="179716"/>
            </a:xfrm>
            <a:custGeom>
              <a:avLst/>
              <a:gdLst/>
              <a:ahLst/>
              <a:cxnLst/>
              <a:rect l="0" t="0" r="0" b="0"/>
              <a:pathLst>
                <a:path w="113444" h="179716">
                  <a:moveTo>
                    <a:pt x="56130" y="57260"/>
                  </a:moveTo>
                  <a:lnTo>
                    <a:pt x="56130" y="57260"/>
                  </a:lnTo>
                  <a:lnTo>
                    <a:pt x="56130" y="53383"/>
                  </a:lnTo>
                  <a:lnTo>
                    <a:pt x="56942" y="52241"/>
                  </a:lnTo>
                  <a:lnTo>
                    <a:pt x="58294" y="51479"/>
                  </a:lnTo>
                  <a:lnTo>
                    <a:pt x="60007" y="50971"/>
                  </a:lnTo>
                  <a:lnTo>
                    <a:pt x="61150" y="49821"/>
                  </a:lnTo>
                  <a:lnTo>
                    <a:pt x="62419" y="46380"/>
                  </a:lnTo>
                  <a:lnTo>
                    <a:pt x="63429" y="10053"/>
                  </a:lnTo>
                  <a:lnTo>
                    <a:pt x="63431" y="7876"/>
                  </a:lnTo>
                  <a:lnTo>
                    <a:pt x="59556" y="2774"/>
                  </a:lnTo>
                  <a:lnTo>
                    <a:pt x="55489" y="584"/>
                  </a:lnTo>
                  <a:lnTo>
                    <a:pt x="53268" y="0"/>
                  </a:lnTo>
                  <a:lnTo>
                    <a:pt x="50976" y="422"/>
                  </a:lnTo>
                  <a:lnTo>
                    <a:pt x="43874" y="4893"/>
                  </a:lnTo>
                  <a:lnTo>
                    <a:pt x="28532" y="20036"/>
                  </a:lnTo>
                  <a:lnTo>
                    <a:pt x="17026" y="38116"/>
                  </a:lnTo>
                  <a:lnTo>
                    <a:pt x="5457" y="70730"/>
                  </a:lnTo>
                  <a:lnTo>
                    <a:pt x="0" y="95605"/>
                  </a:lnTo>
                  <a:lnTo>
                    <a:pt x="547" y="121369"/>
                  </a:lnTo>
                  <a:lnTo>
                    <a:pt x="4647" y="136877"/>
                  </a:lnTo>
                  <a:lnTo>
                    <a:pt x="21199" y="166267"/>
                  </a:lnTo>
                  <a:lnTo>
                    <a:pt x="32977" y="175668"/>
                  </a:lnTo>
                  <a:lnTo>
                    <a:pt x="42053" y="178863"/>
                  </a:lnTo>
                  <a:lnTo>
                    <a:pt x="46745" y="179715"/>
                  </a:lnTo>
                  <a:lnTo>
                    <a:pt x="54123" y="178498"/>
                  </a:lnTo>
                  <a:lnTo>
                    <a:pt x="60919" y="174441"/>
                  </a:lnTo>
                  <a:lnTo>
                    <a:pt x="73058" y="163032"/>
                  </a:lnTo>
                  <a:lnTo>
                    <a:pt x="89990" y="134234"/>
                  </a:lnTo>
                  <a:lnTo>
                    <a:pt x="97743" y="109884"/>
                  </a:lnTo>
                  <a:lnTo>
                    <a:pt x="104680" y="78407"/>
                  </a:lnTo>
                  <a:lnTo>
                    <a:pt x="110793" y="46429"/>
                  </a:lnTo>
                  <a:lnTo>
                    <a:pt x="113443" y="30878"/>
                  </a:lnTo>
                  <a:lnTo>
                    <a:pt x="111898" y="23083"/>
                  </a:lnTo>
                  <a:lnTo>
                    <a:pt x="108630" y="14132"/>
                  </a:lnTo>
                  <a:lnTo>
                    <a:pt x="107336" y="6604"/>
                  </a:lnTo>
                  <a:lnTo>
                    <a:pt x="107255" y="1343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43" name="SMARTInkShape-2954"/>
            <p:cNvSpPr/>
            <p:nvPr>
              <p:custDataLst>
                <p:tags r:id="rId105"/>
              </p:custDataLst>
            </p:nvPr>
          </p:nvSpPr>
          <p:spPr>
            <a:xfrm>
              <a:off x="4860495" y="4959086"/>
              <a:ext cx="171628" cy="321355"/>
            </a:xfrm>
            <a:custGeom>
              <a:avLst/>
              <a:gdLst/>
              <a:ahLst/>
              <a:cxnLst/>
              <a:rect l="0" t="0" r="0" b="0"/>
              <a:pathLst>
                <a:path w="171628" h="321355">
                  <a:moveTo>
                    <a:pt x="69377" y="0"/>
                  </a:moveTo>
                  <a:lnTo>
                    <a:pt x="69377" y="0"/>
                  </a:lnTo>
                  <a:lnTo>
                    <a:pt x="69377" y="3877"/>
                  </a:lnTo>
                  <a:lnTo>
                    <a:pt x="67214" y="7945"/>
                  </a:lnTo>
                  <a:lnTo>
                    <a:pt x="49005" y="40885"/>
                  </a:lnTo>
                  <a:lnTo>
                    <a:pt x="32202" y="74379"/>
                  </a:lnTo>
                  <a:lnTo>
                    <a:pt x="18058" y="102648"/>
                  </a:lnTo>
                  <a:lnTo>
                    <a:pt x="10051" y="121902"/>
                  </a:lnTo>
                  <a:lnTo>
                    <a:pt x="4732" y="150180"/>
                  </a:lnTo>
                  <a:lnTo>
                    <a:pt x="0" y="174339"/>
                  </a:lnTo>
                  <a:lnTo>
                    <a:pt x="2685" y="204312"/>
                  </a:lnTo>
                  <a:lnTo>
                    <a:pt x="4842" y="219022"/>
                  </a:lnTo>
                  <a:lnTo>
                    <a:pt x="19450" y="248303"/>
                  </a:lnTo>
                  <a:lnTo>
                    <a:pt x="37965" y="273654"/>
                  </a:lnTo>
                  <a:lnTo>
                    <a:pt x="68101" y="293478"/>
                  </a:lnTo>
                  <a:lnTo>
                    <a:pt x="98340" y="308214"/>
                  </a:lnTo>
                  <a:lnTo>
                    <a:pt x="113898" y="315515"/>
                  </a:lnTo>
                  <a:lnTo>
                    <a:pt x="148578" y="320842"/>
                  </a:lnTo>
                  <a:lnTo>
                    <a:pt x="171627" y="32135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55" name="SMARTInkShape-Group557"/>
          <p:cNvGrpSpPr/>
          <p:nvPr/>
        </p:nvGrpSpPr>
        <p:grpSpPr>
          <a:xfrm>
            <a:off x="6113042" y="4951783"/>
            <a:ext cx="2066895" cy="525596"/>
            <a:chOff x="6113042" y="4951783"/>
            <a:chExt cx="2066895" cy="525596"/>
          </a:xfrm>
        </p:grpSpPr>
        <p:sp>
          <p:nvSpPr>
            <p:cNvPr id="24645" name="SMARTInkShape-2955"/>
            <p:cNvSpPr/>
            <p:nvPr>
              <p:custDataLst>
                <p:tags r:id="rId89"/>
              </p:custDataLst>
            </p:nvPr>
          </p:nvSpPr>
          <p:spPr>
            <a:xfrm>
              <a:off x="7825160" y="5025148"/>
              <a:ext cx="121064" cy="21581"/>
            </a:xfrm>
            <a:custGeom>
              <a:avLst/>
              <a:gdLst/>
              <a:ahLst/>
              <a:cxnLst/>
              <a:rect l="0" t="0" r="0" b="0"/>
              <a:pathLst>
                <a:path w="121064" h="21581">
                  <a:moveTo>
                    <a:pt x="4207" y="21580"/>
                  </a:moveTo>
                  <a:lnTo>
                    <a:pt x="4207" y="21580"/>
                  </a:lnTo>
                  <a:lnTo>
                    <a:pt x="330" y="17703"/>
                  </a:lnTo>
                  <a:lnTo>
                    <a:pt x="0" y="16561"/>
                  </a:lnTo>
                  <a:lnTo>
                    <a:pt x="590" y="15799"/>
                  </a:lnTo>
                  <a:lnTo>
                    <a:pt x="3412" y="14142"/>
                  </a:lnTo>
                  <a:lnTo>
                    <a:pt x="7370" y="10700"/>
                  </a:lnTo>
                  <a:lnTo>
                    <a:pt x="13999" y="8630"/>
                  </a:lnTo>
                  <a:lnTo>
                    <a:pt x="26855" y="5300"/>
                  </a:lnTo>
                  <a:lnTo>
                    <a:pt x="36995" y="2172"/>
                  </a:lnTo>
                  <a:lnTo>
                    <a:pt x="66532" y="0"/>
                  </a:lnTo>
                  <a:lnTo>
                    <a:pt x="98930" y="6316"/>
                  </a:lnTo>
                  <a:lnTo>
                    <a:pt x="121063" y="697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46" name="SMARTInkShape-2956"/>
            <p:cNvSpPr/>
            <p:nvPr>
              <p:custDataLst>
                <p:tags r:id="rId90"/>
              </p:custDataLst>
            </p:nvPr>
          </p:nvSpPr>
          <p:spPr>
            <a:xfrm>
              <a:off x="7968259" y="5054129"/>
              <a:ext cx="72911" cy="174620"/>
            </a:xfrm>
            <a:custGeom>
              <a:avLst/>
              <a:gdLst/>
              <a:ahLst/>
              <a:cxnLst/>
              <a:rect l="0" t="0" r="0" b="0"/>
              <a:pathLst>
                <a:path w="72911" h="174620">
                  <a:moveTo>
                    <a:pt x="65606" y="21813"/>
                  </a:moveTo>
                  <a:lnTo>
                    <a:pt x="65606" y="21813"/>
                  </a:lnTo>
                  <a:lnTo>
                    <a:pt x="61729" y="21813"/>
                  </a:lnTo>
                  <a:lnTo>
                    <a:pt x="60587" y="21002"/>
                  </a:lnTo>
                  <a:lnTo>
                    <a:pt x="59825" y="19650"/>
                  </a:lnTo>
                  <a:lnTo>
                    <a:pt x="59318" y="17937"/>
                  </a:lnTo>
                  <a:lnTo>
                    <a:pt x="58169" y="16794"/>
                  </a:lnTo>
                  <a:lnTo>
                    <a:pt x="50492" y="12797"/>
                  </a:lnTo>
                  <a:lnTo>
                    <a:pt x="37526" y="1015"/>
                  </a:lnTo>
                  <a:lnTo>
                    <a:pt x="30204" y="0"/>
                  </a:lnTo>
                  <a:lnTo>
                    <a:pt x="25543" y="3809"/>
                  </a:lnTo>
                  <a:lnTo>
                    <a:pt x="11950" y="27239"/>
                  </a:lnTo>
                  <a:lnTo>
                    <a:pt x="3102" y="57118"/>
                  </a:lnTo>
                  <a:lnTo>
                    <a:pt x="512" y="89469"/>
                  </a:lnTo>
                  <a:lnTo>
                    <a:pt x="0" y="123000"/>
                  </a:lnTo>
                  <a:lnTo>
                    <a:pt x="712" y="147236"/>
                  </a:lnTo>
                  <a:lnTo>
                    <a:pt x="5713" y="161856"/>
                  </a:lnTo>
                  <a:lnTo>
                    <a:pt x="10043" y="168721"/>
                  </a:lnTo>
                  <a:lnTo>
                    <a:pt x="14673" y="172314"/>
                  </a:lnTo>
                  <a:lnTo>
                    <a:pt x="21842" y="174336"/>
                  </a:lnTo>
                  <a:lnTo>
                    <a:pt x="24258" y="174619"/>
                  </a:lnTo>
                  <a:lnTo>
                    <a:pt x="29106" y="172771"/>
                  </a:lnTo>
                  <a:lnTo>
                    <a:pt x="31535" y="171142"/>
                  </a:lnTo>
                  <a:lnTo>
                    <a:pt x="33153" y="169244"/>
                  </a:lnTo>
                  <a:lnTo>
                    <a:pt x="41984" y="153214"/>
                  </a:lnTo>
                  <a:lnTo>
                    <a:pt x="54546" y="118051"/>
                  </a:lnTo>
                  <a:lnTo>
                    <a:pt x="60321" y="88142"/>
                  </a:lnTo>
                  <a:lnTo>
                    <a:pt x="63257" y="82941"/>
                  </a:lnTo>
                  <a:lnTo>
                    <a:pt x="65298" y="74415"/>
                  </a:lnTo>
                  <a:lnTo>
                    <a:pt x="66212" y="73923"/>
                  </a:lnTo>
                  <a:lnTo>
                    <a:pt x="72910" y="7293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47" name="SMARTInkShape-2957"/>
            <p:cNvSpPr/>
            <p:nvPr>
              <p:custDataLst>
                <p:tags r:id="rId91"/>
              </p:custDataLst>
            </p:nvPr>
          </p:nvSpPr>
          <p:spPr>
            <a:xfrm>
              <a:off x="8172633" y="5207707"/>
              <a:ext cx="7304" cy="7003"/>
            </a:xfrm>
            <a:custGeom>
              <a:avLst/>
              <a:gdLst/>
              <a:ahLst/>
              <a:cxnLst/>
              <a:rect l="0" t="0" r="0" b="0"/>
              <a:pathLst>
                <a:path w="7304" h="7003">
                  <a:moveTo>
                    <a:pt x="7303" y="7002"/>
                  </a:moveTo>
                  <a:lnTo>
                    <a:pt x="7303" y="7002"/>
                  </a:lnTo>
                  <a:lnTo>
                    <a:pt x="1015" y="7002"/>
                  </a:lnTo>
                  <a:lnTo>
                    <a:pt x="676" y="6190"/>
                  </a:lnTo>
                  <a:lnTo>
                    <a:pt x="26" y="0"/>
                  </a:lnTo>
                  <a:lnTo>
                    <a:pt x="0" y="70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48" name="SMARTInkShape-2958"/>
            <p:cNvSpPr/>
            <p:nvPr>
              <p:custDataLst>
                <p:tags r:id="rId92"/>
              </p:custDataLst>
            </p:nvPr>
          </p:nvSpPr>
          <p:spPr>
            <a:xfrm>
              <a:off x="7909706" y="4959086"/>
              <a:ext cx="21912" cy="233714"/>
            </a:xfrm>
            <a:custGeom>
              <a:avLst/>
              <a:gdLst/>
              <a:ahLst/>
              <a:cxnLst/>
              <a:rect l="0" t="0" r="0" b="0"/>
              <a:pathLst>
                <a:path w="21912" h="233714">
                  <a:moveTo>
                    <a:pt x="0" y="0"/>
                  </a:moveTo>
                  <a:lnTo>
                    <a:pt x="0" y="0"/>
                  </a:lnTo>
                  <a:lnTo>
                    <a:pt x="3878" y="0"/>
                  </a:lnTo>
                  <a:lnTo>
                    <a:pt x="5019" y="812"/>
                  </a:lnTo>
                  <a:lnTo>
                    <a:pt x="5781" y="2164"/>
                  </a:lnTo>
                  <a:lnTo>
                    <a:pt x="7003" y="10165"/>
                  </a:lnTo>
                  <a:lnTo>
                    <a:pt x="7286" y="45093"/>
                  </a:lnTo>
                  <a:lnTo>
                    <a:pt x="7301" y="80506"/>
                  </a:lnTo>
                  <a:lnTo>
                    <a:pt x="8115" y="115417"/>
                  </a:lnTo>
                  <a:lnTo>
                    <a:pt x="13083" y="151407"/>
                  </a:lnTo>
                  <a:lnTo>
                    <a:pt x="14306" y="186077"/>
                  </a:lnTo>
                  <a:lnTo>
                    <a:pt x="21448" y="221812"/>
                  </a:lnTo>
                  <a:lnTo>
                    <a:pt x="21911" y="2337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49" name="SMARTInkShape-2959"/>
            <p:cNvSpPr/>
            <p:nvPr>
              <p:custDataLst>
                <p:tags r:id="rId93"/>
              </p:custDataLst>
            </p:nvPr>
          </p:nvSpPr>
          <p:spPr>
            <a:xfrm>
              <a:off x="7778243" y="4951783"/>
              <a:ext cx="21911" cy="299445"/>
            </a:xfrm>
            <a:custGeom>
              <a:avLst/>
              <a:gdLst/>
              <a:ahLst/>
              <a:cxnLst/>
              <a:rect l="0" t="0" r="0" b="0"/>
              <a:pathLst>
                <a:path w="21911" h="299445">
                  <a:moveTo>
                    <a:pt x="0" y="0"/>
                  </a:moveTo>
                  <a:lnTo>
                    <a:pt x="0" y="0"/>
                  </a:lnTo>
                  <a:lnTo>
                    <a:pt x="0" y="34629"/>
                  </a:lnTo>
                  <a:lnTo>
                    <a:pt x="811" y="66140"/>
                  </a:lnTo>
                  <a:lnTo>
                    <a:pt x="5019" y="98944"/>
                  </a:lnTo>
                  <a:lnTo>
                    <a:pt x="6627" y="134361"/>
                  </a:lnTo>
                  <a:lnTo>
                    <a:pt x="7103" y="170552"/>
                  </a:lnTo>
                  <a:lnTo>
                    <a:pt x="8055" y="206161"/>
                  </a:lnTo>
                  <a:lnTo>
                    <a:pt x="12306" y="237631"/>
                  </a:lnTo>
                  <a:lnTo>
                    <a:pt x="14303" y="271637"/>
                  </a:lnTo>
                  <a:lnTo>
                    <a:pt x="21910" y="29944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50" name="SMARTInkShape-2960"/>
            <p:cNvSpPr/>
            <p:nvPr>
              <p:custDataLst>
                <p:tags r:id="rId94"/>
              </p:custDataLst>
            </p:nvPr>
          </p:nvSpPr>
          <p:spPr>
            <a:xfrm>
              <a:off x="7208569" y="4960530"/>
              <a:ext cx="438211" cy="281399"/>
            </a:xfrm>
            <a:custGeom>
              <a:avLst/>
              <a:gdLst/>
              <a:ahLst/>
              <a:cxnLst/>
              <a:rect l="0" t="0" r="0" b="0"/>
              <a:pathLst>
                <a:path w="438211" h="281399">
                  <a:moveTo>
                    <a:pt x="0" y="130019"/>
                  </a:moveTo>
                  <a:lnTo>
                    <a:pt x="0" y="130019"/>
                  </a:lnTo>
                  <a:lnTo>
                    <a:pt x="0" y="165556"/>
                  </a:lnTo>
                  <a:lnTo>
                    <a:pt x="2165" y="172323"/>
                  </a:lnTo>
                  <a:lnTo>
                    <a:pt x="3877" y="175263"/>
                  </a:lnTo>
                  <a:lnTo>
                    <a:pt x="6642" y="177223"/>
                  </a:lnTo>
                  <a:lnTo>
                    <a:pt x="20577" y="182534"/>
                  </a:lnTo>
                  <a:lnTo>
                    <a:pt x="26186" y="185819"/>
                  </a:lnTo>
                  <a:lnTo>
                    <a:pt x="36400" y="187929"/>
                  </a:lnTo>
                  <a:lnTo>
                    <a:pt x="38874" y="188101"/>
                  </a:lnTo>
                  <a:lnTo>
                    <a:pt x="43786" y="186129"/>
                  </a:lnTo>
                  <a:lnTo>
                    <a:pt x="60860" y="171271"/>
                  </a:lnTo>
                  <a:lnTo>
                    <a:pt x="63566" y="166477"/>
                  </a:lnTo>
                  <a:lnTo>
                    <a:pt x="65304" y="156787"/>
                  </a:lnTo>
                  <a:lnTo>
                    <a:pt x="65720" y="145054"/>
                  </a:lnTo>
                  <a:lnTo>
                    <a:pt x="55565" y="144664"/>
                  </a:lnTo>
                  <a:lnTo>
                    <a:pt x="50934" y="146807"/>
                  </a:lnTo>
                  <a:lnTo>
                    <a:pt x="48563" y="148515"/>
                  </a:lnTo>
                  <a:lnTo>
                    <a:pt x="41349" y="158672"/>
                  </a:lnTo>
                  <a:lnTo>
                    <a:pt x="37949" y="171961"/>
                  </a:lnTo>
                  <a:lnTo>
                    <a:pt x="36643" y="200669"/>
                  </a:lnTo>
                  <a:lnTo>
                    <a:pt x="40432" y="215241"/>
                  </a:lnTo>
                  <a:lnTo>
                    <a:pt x="48982" y="228875"/>
                  </a:lnTo>
                  <a:lnTo>
                    <a:pt x="60900" y="241880"/>
                  </a:lnTo>
                  <a:lnTo>
                    <a:pt x="64134" y="242734"/>
                  </a:lnTo>
                  <a:lnTo>
                    <a:pt x="72054" y="241518"/>
                  </a:lnTo>
                  <a:lnTo>
                    <a:pt x="85638" y="236271"/>
                  </a:lnTo>
                  <a:lnTo>
                    <a:pt x="114459" y="212289"/>
                  </a:lnTo>
                  <a:lnTo>
                    <a:pt x="136049" y="178680"/>
                  </a:lnTo>
                  <a:lnTo>
                    <a:pt x="152943" y="145481"/>
                  </a:lnTo>
                  <a:lnTo>
                    <a:pt x="152275" y="145196"/>
                  </a:lnTo>
                  <a:lnTo>
                    <a:pt x="149369" y="144880"/>
                  </a:lnTo>
                  <a:lnTo>
                    <a:pt x="145371" y="146903"/>
                  </a:lnTo>
                  <a:lnTo>
                    <a:pt x="143170" y="148578"/>
                  </a:lnTo>
                  <a:lnTo>
                    <a:pt x="140723" y="152604"/>
                  </a:lnTo>
                  <a:lnTo>
                    <a:pt x="139347" y="161598"/>
                  </a:lnTo>
                  <a:lnTo>
                    <a:pt x="138817" y="196600"/>
                  </a:lnTo>
                  <a:lnTo>
                    <a:pt x="140946" y="217913"/>
                  </a:lnTo>
                  <a:lnTo>
                    <a:pt x="152038" y="253401"/>
                  </a:lnTo>
                  <a:lnTo>
                    <a:pt x="169438" y="276658"/>
                  </a:lnTo>
                  <a:lnTo>
                    <a:pt x="177014" y="280400"/>
                  </a:lnTo>
                  <a:lnTo>
                    <a:pt x="181306" y="281398"/>
                  </a:lnTo>
                  <a:lnTo>
                    <a:pt x="190404" y="280342"/>
                  </a:lnTo>
                  <a:lnTo>
                    <a:pt x="199856" y="276357"/>
                  </a:lnTo>
                  <a:lnTo>
                    <a:pt x="227882" y="252130"/>
                  </a:lnTo>
                  <a:lnTo>
                    <a:pt x="249394" y="217392"/>
                  </a:lnTo>
                  <a:lnTo>
                    <a:pt x="268008" y="188394"/>
                  </a:lnTo>
                  <a:lnTo>
                    <a:pt x="280671" y="154204"/>
                  </a:lnTo>
                  <a:lnTo>
                    <a:pt x="286177" y="123165"/>
                  </a:lnTo>
                  <a:lnTo>
                    <a:pt x="291355" y="87069"/>
                  </a:lnTo>
                  <a:lnTo>
                    <a:pt x="292131" y="50574"/>
                  </a:lnTo>
                  <a:lnTo>
                    <a:pt x="292951" y="74276"/>
                  </a:lnTo>
                  <a:lnTo>
                    <a:pt x="297971" y="83117"/>
                  </a:lnTo>
                  <a:lnTo>
                    <a:pt x="303786" y="90876"/>
                  </a:lnTo>
                  <a:lnTo>
                    <a:pt x="305431" y="95851"/>
                  </a:lnTo>
                  <a:lnTo>
                    <a:pt x="306682" y="97502"/>
                  </a:lnTo>
                  <a:lnTo>
                    <a:pt x="310235" y="99337"/>
                  </a:lnTo>
                  <a:lnTo>
                    <a:pt x="316797" y="100370"/>
                  </a:lnTo>
                  <a:lnTo>
                    <a:pt x="318317" y="99704"/>
                  </a:lnTo>
                  <a:lnTo>
                    <a:pt x="319328" y="98448"/>
                  </a:lnTo>
                  <a:lnTo>
                    <a:pt x="320004" y="96799"/>
                  </a:lnTo>
                  <a:lnTo>
                    <a:pt x="332737" y="85991"/>
                  </a:lnTo>
                  <a:lnTo>
                    <a:pt x="341459" y="65792"/>
                  </a:lnTo>
                  <a:lnTo>
                    <a:pt x="343244" y="30423"/>
                  </a:lnTo>
                  <a:lnTo>
                    <a:pt x="343262" y="18061"/>
                  </a:lnTo>
                  <a:lnTo>
                    <a:pt x="341100" y="13176"/>
                  </a:lnTo>
                  <a:lnTo>
                    <a:pt x="338245" y="8300"/>
                  </a:lnTo>
                  <a:lnTo>
                    <a:pt x="336262" y="0"/>
                  </a:lnTo>
                  <a:lnTo>
                    <a:pt x="336162" y="330"/>
                  </a:lnTo>
                  <a:lnTo>
                    <a:pt x="335988" y="4971"/>
                  </a:lnTo>
                  <a:lnTo>
                    <a:pt x="330947" y="11515"/>
                  </a:lnTo>
                  <a:lnTo>
                    <a:pt x="329336" y="18265"/>
                  </a:lnTo>
                  <a:lnTo>
                    <a:pt x="328959" y="23005"/>
                  </a:lnTo>
                  <a:lnTo>
                    <a:pt x="326628" y="27816"/>
                  </a:lnTo>
                  <a:lnTo>
                    <a:pt x="323698" y="32659"/>
                  </a:lnTo>
                  <a:lnTo>
                    <a:pt x="321817" y="42381"/>
                  </a:lnTo>
                  <a:lnTo>
                    <a:pt x="321354" y="75072"/>
                  </a:lnTo>
                  <a:lnTo>
                    <a:pt x="321354" y="106263"/>
                  </a:lnTo>
                  <a:lnTo>
                    <a:pt x="321354" y="137770"/>
                  </a:lnTo>
                  <a:lnTo>
                    <a:pt x="321354" y="172246"/>
                  </a:lnTo>
                  <a:lnTo>
                    <a:pt x="321354" y="202739"/>
                  </a:lnTo>
                  <a:lnTo>
                    <a:pt x="321354" y="239094"/>
                  </a:lnTo>
                  <a:lnTo>
                    <a:pt x="323519" y="245581"/>
                  </a:lnTo>
                  <a:lnTo>
                    <a:pt x="326373" y="251169"/>
                  </a:lnTo>
                  <a:lnTo>
                    <a:pt x="328631" y="261349"/>
                  </a:lnTo>
                  <a:lnTo>
                    <a:pt x="324773" y="257566"/>
                  </a:lnTo>
                  <a:lnTo>
                    <a:pt x="322874" y="251357"/>
                  </a:lnTo>
                  <a:lnTo>
                    <a:pt x="319640" y="238736"/>
                  </a:lnTo>
                  <a:lnTo>
                    <a:pt x="304213" y="205440"/>
                  </a:lnTo>
                  <a:lnTo>
                    <a:pt x="292127" y="173193"/>
                  </a:lnTo>
                  <a:lnTo>
                    <a:pt x="277532" y="137907"/>
                  </a:lnTo>
                  <a:lnTo>
                    <a:pt x="272393" y="125053"/>
                  </a:lnTo>
                  <a:lnTo>
                    <a:pt x="270380" y="118886"/>
                  </a:lnTo>
                  <a:lnTo>
                    <a:pt x="266780" y="113439"/>
                  </a:lnTo>
                  <a:lnTo>
                    <a:pt x="266307" y="110851"/>
                  </a:lnTo>
                  <a:lnTo>
                    <a:pt x="266803" y="108314"/>
                  </a:lnTo>
                  <a:lnTo>
                    <a:pt x="269553" y="102288"/>
                  </a:lnTo>
                  <a:lnTo>
                    <a:pt x="296181" y="86067"/>
                  </a:lnTo>
                  <a:lnTo>
                    <a:pt x="330002" y="74008"/>
                  </a:lnTo>
                  <a:lnTo>
                    <a:pt x="363758" y="66448"/>
                  </a:lnTo>
                  <a:lnTo>
                    <a:pt x="397987" y="60837"/>
                  </a:lnTo>
                  <a:lnTo>
                    <a:pt x="438210" y="4968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51" name="SMARTInkShape-2961"/>
            <p:cNvSpPr/>
            <p:nvPr>
              <p:custDataLst>
                <p:tags r:id="rId95"/>
              </p:custDataLst>
            </p:nvPr>
          </p:nvSpPr>
          <p:spPr>
            <a:xfrm>
              <a:off x="7128230" y="4959086"/>
              <a:ext cx="14608" cy="21912"/>
            </a:xfrm>
            <a:custGeom>
              <a:avLst/>
              <a:gdLst/>
              <a:ahLst/>
              <a:cxnLst/>
              <a:rect l="0" t="0" r="0" b="0"/>
              <a:pathLst>
                <a:path w="14608" h="21912">
                  <a:moveTo>
                    <a:pt x="0" y="0"/>
                  </a:moveTo>
                  <a:lnTo>
                    <a:pt x="0" y="0"/>
                  </a:lnTo>
                  <a:lnTo>
                    <a:pt x="0" y="3877"/>
                  </a:lnTo>
                  <a:lnTo>
                    <a:pt x="2164" y="7945"/>
                  </a:lnTo>
                  <a:lnTo>
                    <a:pt x="14607" y="2191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52" name="SMARTInkShape-2962"/>
            <p:cNvSpPr/>
            <p:nvPr>
              <p:custDataLst>
                <p:tags r:id="rId96"/>
              </p:custDataLst>
            </p:nvPr>
          </p:nvSpPr>
          <p:spPr>
            <a:xfrm>
              <a:off x="7048237" y="5098868"/>
              <a:ext cx="64893" cy="378511"/>
            </a:xfrm>
            <a:custGeom>
              <a:avLst/>
              <a:gdLst/>
              <a:ahLst/>
              <a:cxnLst/>
              <a:rect l="0" t="0" r="0" b="0"/>
              <a:pathLst>
                <a:path w="64893" h="378511">
                  <a:moveTo>
                    <a:pt x="36172" y="6289"/>
                  </a:moveTo>
                  <a:lnTo>
                    <a:pt x="36172" y="6289"/>
                  </a:lnTo>
                  <a:lnTo>
                    <a:pt x="36172" y="0"/>
                  </a:lnTo>
                  <a:lnTo>
                    <a:pt x="36983" y="31832"/>
                  </a:lnTo>
                  <a:lnTo>
                    <a:pt x="41953" y="60295"/>
                  </a:lnTo>
                  <a:lnTo>
                    <a:pt x="45188" y="89645"/>
                  </a:lnTo>
                  <a:lnTo>
                    <a:pt x="49123" y="124039"/>
                  </a:lnTo>
                  <a:lnTo>
                    <a:pt x="52452" y="159927"/>
                  </a:lnTo>
                  <a:lnTo>
                    <a:pt x="56415" y="194094"/>
                  </a:lnTo>
                  <a:lnTo>
                    <a:pt x="59752" y="224776"/>
                  </a:lnTo>
                  <a:lnTo>
                    <a:pt x="63716" y="254425"/>
                  </a:lnTo>
                  <a:lnTo>
                    <a:pt x="64892" y="283767"/>
                  </a:lnTo>
                  <a:lnTo>
                    <a:pt x="61411" y="318886"/>
                  </a:lnTo>
                  <a:lnTo>
                    <a:pt x="48209" y="353868"/>
                  </a:lnTo>
                  <a:lnTo>
                    <a:pt x="38580" y="372166"/>
                  </a:lnTo>
                  <a:lnTo>
                    <a:pt x="33725" y="375834"/>
                  </a:lnTo>
                  <a:lnTo>
                    <a:pt x="18977" y="378188"/>
                  </a:lnTo>
                  <a:lnTo>
                    <a:pt x="12841" y="378510"/>
                  </a:lnTo>
                  <a:lnTo>
                    <a:pt x="10879" y="376973"/>
                  </a:lnTo>
                  <a:lnTo>
                    <a:pt x="2283" y="353026"/>
                  </a:lnTo>
                  <a:lnTo>
                    <a:pt x="0" y="319835"/>
                  </a:lnTo>
                  <a:lnTo>
                    <a:pt x="5553" y="290214"/>
                  </a:lnTo>
                  <a:lnTo>
                    <a:pt x="14465" y="253947"/>
                  </a:lnTo>
                  <a:lnTo>
                    <a:pt x="23789" y="223034"/>
                  </a:lnTo>
                  <a:lnTo>
                    <a:pt x="35352" y="190129"/>
                  </a:lnTo>
                  <a:lnTo>
                    <a:pt x="43476" y="15966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53" name="SMARTInkShape-2963"/>
            <p:cNvSpPr/>
            <p:nvPr>
              <p:custDataLst>
                <p:tags r:id="rId97"/>
              </p:custDataLst>
            </p:nvPr>
          </p:nvSpPr>
          <p:spPr>
            <a:xfrm>
              <a:off x="6646197" y="5084688"/>
              <a:ext cx="357874" cy="210263"/>
            </a:xfrm>
            <a:custGeom>
              <a:avLst/>
              <a:gdLst/>
              <a:ahLst/>
              <a:cxnLst/>
              <a:rect l="0" t="0" r="0" b="0"/>
              <a:pathLst>
                <a:path w="357874" h="210263">
                  <a:moveTo>
                    <a:pt x="0" y="64290"/>
                  </a:moveTo>
                  <a:lnTo>
                    <a:pt x="0" y="64290"/>
                  </a:lnTo>
                  <a:lnTo>
                    <a:pt x="0" y="68166"/>
                  </a:lnTo>
                  <a:lnTo>
                    <a:pt x="813" y="69308"/>
                  </a:lnTo>
                  <a:lnTo>
                    <a:pt x="2165" y="70070"/>
                  </a:lnTo>
                  <a:lnTo>
                    <a:pt x="3878" y="70578"/>
                  </a:lnTo>
                  <a:lnTo>
                    <a:pt x="5020" y="72539"/>
                  </a:lnTo>
                  <a:lnTo>
                    <a:pt x="8251" y="83054"/>
                  </a:lnTo>
                  <a:lnTo>
                    <a:pt x="31078" y="115515"/>
                  </a:lnTo>
                  <a:lnTo>
                    <a:pt x="64069" y="150222"/>
                  </a:lnTo>
                  <a:lnTo>
                    <a:pt x="77686" y="163067"/>
                  </a:lnTo>
                  <a:lnTo>
                    <a:pt x="87600" y="168017"/>
                  </a:lnTo>
                  <a:lnTo>
                    <a:pt x="92492" y="171253"/>
                  </a:lnTo>
                  <a:lnTo>
                    <a:pt x="99810" y="173075"/>
                  </a:lnTo>
                  <a:lnTo>
                    <a:pt x="104682" y="173501"/>
                  </a:lnTo>
                  <a:lnTo>
                    <a:pt x="106306" y="174427"/>
                  </a:lnTo>
                  <a:lnTo>
                    <a:pt x="107388" y="175855"/>
                  </a:lnTo>
                  <a:lnTo>
                    <a:pt x="108110" y="177618"/>
                  </a:lnTo>
                  <a:lnTo>
                    <a:pt x="109403" y="178794"/>
                  </a:lnTo>
                  <a:lnTo>
                    <a:pt x="115715" y="180836"/>
                  </a:lnTo>
                  <a:lnTo>
                    <a:pt x="116350" y="183172"/>
                  </a:lnTo>
                  <a:lnTo>
                    <a:pt x="116519" y="184931"/>
                  </a:lnTo>
                  <a:lnTo>
                    <a:pt x="117443" y="186103"/>
                  </a:lnTo>
                  <a:lnTo>
                    <a:pt x="120634" y="187407"/>
                  </a:lnTo>
                  <a:lnTo>
                    <a:pt x="121810" y="188566"/>
                  </a:lnTo>
                  <a:lnTo>
                    <a:pt x="124069" y="195425"/>
                  </a:lnTo>
                  <a:lnTo>
                    <a:pt x="124133" y="199533"/>
                  </a:lnTo>
                  <a:lnTo>
                    <a:pt x="123331" y="200707"/>
                  </a:lnTo>
                  <a:lnTo>
                    <a:pt x="121984" y="201491"/>
                  </a:lnTo>
                  <a:lnTo>
                    <a:pt x="120275" y="202013"/>
                  </a:lnTo>
                  <a:lnTo>
                    <a:pt x="119136" y="203172"/>
                  </a:lnTo>
                  <a:lnTo>
                    <a:pt x="116884" y="210262"/>
                  </a:lnTo>
                  <a:lnTo>
                    <a:pt x="116859" y="200186"/>
                  </a:lnTo>
                  <a:lnTo>
                    <a:pt x="114694" y="195559"/>
                  </a:lnTo>
                  <a:lnTo>
                    <a:pt x="105211" y="182743"/>
                  </a:lnTo>
                  <a:lnTo>
                    <a:pt x="97491" y="151494"/>
                  </a:lnTo>
                  <a:lnTo>
                    <a:pt x="95281" y="125416"/>
                  </a:lnTo>
                  <a:lnTo>
                    <a:pt x="101264" y="92084"/>
                  </a:lnTo>
                  <a:lnTo>
                    <a:pt x="103976" y="82593"/>
                  </a:lnTo>
                  <a:lnTo>
                    <a:pt x="119393" y="55783"/>
                  </a:lnTo>
                  <a:lnTo>
                    <a:pt x="126625" y="47613"/>
                  </a:lnTo>
                  <a:lnTo>
                    <a:pt x="131478" y="44705"/>
                  </a:lnTo>
                  <a:lnTo>
                    <a:pt x="136339" y="42601"/>
                  </a:lnTo>
                  <a:lnTo>
                    <a:pt x="143638" y="37666"/>
                  </a:lnTo>
                  <a:lnTo>
                    <a:pt x="150940" y="35843"/>
                  </a:lnTo>
                  <a:lnTo>
                    <a:pt x="166990" y="35177"/>
                  </a:lnTo>
                  <a:lnTo>
                    <a:pt x="173763" y="37284"/>
                  </a:lnTo>
                  <a:lnTo>
                    <a:pt x="179478" y="40115"/>
                  </a:lnTo>
                  <a:lnTo>
                    <a:pt x="187257" y="42519"/>
                  </a:lnTo>
                  <a:lnTo>
                    <a:pt x="204488" y="54973"/>
                  </a:lnTo>
                  <a:lnTo>
                    <a:pt x="229645" y="63786"/>
                  </a:lnTo>
                  <a:lnTo>
                    <a:pt x="250517" y="64260"/>
                  </a:lnTo>
                  <a:lnTo>
                    <a:pt x="255518" y="62113"/>
                  </a:lnTo>
                  <a:lnTo>
                    <a:pt x="279967" y="39907"/>
                  </a:lnTo>
                  <a:lnTo>
                    <a:pt x="282673" y="35059"/>
                  </a:lnTo>
                  <a:lnTo>
                    <a:pt x="284688" y="30199"/>
                  </a:lnTo>
                  <a:lnTo>
                    <a:pt x="289572" y="22901"/>
                  </a:lnTo>
                  <a:lnTo>
                    <a:pt x="291000" y="18033"/>
                  </a:lnTo>
                  <a:lnTo>
                    <a:pt x="290569" y="15599"/>
                  </a:lnTo>
                  <a:lnTo>
                    <a:pt x="286211" y="5861"/>
                  </a:lnTo>
                  <a:lnTo>
                    <a:pt x="285754" y="3427"/>
                  </a:lnTo>
                  <a:lnTo>
                    <a:pt x="284637" y="1804"/>
                  </a:lnTo>
                  <a:lnTo>
                    <a:pt x="283081" y="722"/>
                  </a:lnTo>
                  <a:lnTo>
                    <a:pt x="281233" y="0"/>
                  </a:lnTo>
                  <a:lnTo>
                    <a:pt x="280000" y="331"/>
                  </a:lnTo>
                  <a:lnTo>
                    <a:pt x="279178" y="1363"/>
                  </a:lnTo>
                  <a:lnTo>
                    <a:pt x="278630" y="2863"/>
                  </a:lnTo>
                  <a:lnTo>
                    <a:pt x="267465" y="23518"/>
                  </a:lnTo>
                  <a:lnTo>
                    <a:pt x="263525" y="51607"/>
                  </a:lnTo>
                  <a:lnTo>
                    <a:pt x="263045" y="83154"/>
                  </a:lnTo>
                  <a:lnTo>
                    <a:pt x="262963" y="103331"/>
                  </a:lnTo>
                  <a:lnTo>
                    <a:pt x="267271" y="114371"/>
                  </a:lnTo>
                  <a:lnTo>
                    <a:pt x="282825" y="138810"/>
                  </a:lnTo>
                  <a:lnTo>
                    <a:pt x="290976" y="145559"/>
                  </a:lnTo>
                  <a:lnTo>
                    <a:pt x="314453" y="155692"/>
                  </a:lnTo>
                  <a:lnTo>
                    <a:pt x="332810" y="158769"/>
                  </a:lnTo>
                  <a:lnTo>
                    <a:pt x="357873" y="15193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54" name="SMARTInkShape-2964"/>
            <p:cNvSpPr/>
            <p:nvPr>
              <p:custDataLst>
                <p:tags r:id="rId98"/>
              </p:custDataLst>
            </p:nvPr>
          </p:nvSpPr>
          <p:spPr>
            <a:xfrm>
              <a:off x="6113042" y="5002907"/>
              <a:ext cx="387087" cy="262928"/>
            </a:xfrm>
            <a:custGeom>
              <a:avLst/>
              <a:gdLst/>
              <a:ahLst/>
              <a:cxnLst/>
              <a:rect l="0" t="0" r="0" b="0"/>
              <a:pathLst>
                <a:path w="387087" h="262928">
                  <a:moveTo>
                    <a:pt x="0" y="0"/>
                  </a:moveTo>
                  <a:lnTo>
                    <a:pt x="0" y="0"/>
                  </a:lnTo>
                  <a:lnTo>
                    <a:pt x="0" y="3877"/>
                  </a:lnTo>
                  <a:lnTo>
                    <a:pt x="2163" y="7945"/>
                  </a:lnTo>
                  <a:lnTo>
                    <a:pt x="17168" y="34548"/>
                  </a:lnTo>
                  <a:lnTo>
                    <a:pt x="25993" y="65313"/>
                  </a:lnTo>
                  <a:lnTo>
                    <a:pt x="28259" y="93920"/>
                  </a:lnTo>
                  <a:lnTo>
                    <a:pt x="29742" y="126922"/>
                  </a:lnTo>
                  <a:lnTo>
                    <a:pt x="34149" y="157619"/>
                  </a:lnTo>
                  <a:lnTo>
                    <a:pt x="35815" y="186461"/>
                  </a:lnTo>
                  <a:lnTo>
                    <a:pt x="38542" y="216264"/>
                  </a:lnTo>
                  <a:lnTo>
                    <a:pt x="43512" y="238980"/>
                  </a:lnTo>
                  <a:lnTo>
                    <a:pt x="43615" y="238847"/>
                  </a:lnTo>
                  <a:lnTo>
                    <a:pt x="43817" y="203136"/>
                  </a:lnTo>
                  <a:lnTo>
                    <a:pt x="47697" y="171138"/>
                  </a:lnTo>
                  <a:lnTo>
                    <a:pt x="50109" y="143129"/>
                  </a:lnTo>
                  <a:lnTo>
                    <a:pt x="54700" y="114271"/>
                  </a:lnTo>
                  <a:lnTo>
                    <a:pt x="61201" y="85163"/>
                  </a:lnTo>
                  <a:lnTo>
                    <a:pt x="70667" y="52889"/>
                  </a:lnTo>
                  <a:lnTo>
                    <a:pt x="75499" y="40819"/>
                  </a:lnTo>
                  <a:lnTo>
                    <a:pt x="82515" y="32208"/>
                  </a:lnTo>
                  <a:lnTo>
                    <a:pt x="90232" y="26487"/>
                  </a:lnTo>
                  <a:lnTo>
                    <a:pt x="96367" y="23945"/>
                  </a:lnTo>
                  <a:lnTo>
                    <a:pt x="108260" y="22513"/>
                  </a:lnTo>
                  <a:lnTo>
                    <a:pt x="117364" y="26507"/>
                  </a:lnTo>
                  <a:lnTo>
                    <a:pt x="150969" y="56262"/>
                  </a:lnTo>
                  <a:lnTo>
                    <a:pt x="169507" y="88319"/>
                  </a:lnTo>
                  <a:lnTo>
                    <a:pt x="186696" y="123437"/>
                  </a:lnTo>
                  <a:lnTo>
                    <a:pt x="202290" y="158328"/>
                  </a:lnTo>
                  <a:lnTo>
                    <a:pt x="204369" y="167416"/>
                  </a:lnTo>
                  <a:lnTo>
                    <a:pt x="204497" y="134531"/>
                  </a:lnTo>
                  <a:lnTo>
                    <a:pt x="203686" y="116413"/>
                  </a:lnTo>
                  <a:lnTo>
                    <a:pt x="200290" y="100405"/>
                  </a:lnTo>
                  <a:lnTo>
                    <a:pt x="204286" y="74928"/>
                  </a:lnTo>
                  <a:lnTo>
                    <a:pt x="205168" y="74298"/>
                  </a:lnTo>
                  <a:lnTo>
                    <a:pt x="208312" y="73596"/>
                  </a:lnTo>
                  <a:lnTo>
                    <a:pt x="212415" y="75449"/>
                  </a:lnTo>
                  <a:lnTo>
                    <a:pt x="246026" y="107281"/>
                  </a:lnTo>
                  <a:lnTo>
                    <a:pt x="268134" y="125494"/>
                  </a:lnTo>
                  <a:lnTo>
                    <a:pt x="282503" y="129695"/>
                  </a:lnTo>
                  <a:lnTo>
                    <a:pt x="315346" y="131418"/>
                  </a:lnTo>
                  <a:lnTo>
                    <a:pt x="317348" y="130622"/>
                  </a:lnTo>
                  <a:lnTo>
                    <a:pt x="318684" y="129279"/>
                  </a:lnTo>
                  <a:lnTo>
                    <a:pt x="320167" y="125623"/>
                  </a:lnTo>
                  <a:lnTo>
                    <a:pt x="321814" y="119004"/>
                  </a:lnTo>
                  <a:lnTo>
                    <a:pt x="325075" y="114294"/>
                  </a:lnTo>
                  <a:lnTo>
                    <a:pt x="325458" y="111903"/>
                  </a:lnTo>
                  <a:lnTo>
                    <a:pt x="324901" y="109496"/>
                  </a:lnTo>
                  <a:lnTo>
                    <a:pt x="322931" y="104659"/>
                  </a:lnTo>
                  <a:lnTo>
                    <a:pt x="321562" y="96385"/>
                  </a:lnTo>
                  <a:lnTo>
                    <a:pt x="311207" y="84907"/>
                  </a:lnTo>
                  <a:lnTo>
                    <a:pt x="308909" y="84196"/>
                  </a:lnTo>
                  <a:lnTo>
                    <a:pt x="306565" y="84533"/>
                  </a:lnTo>
                  <a:lnTo>
                    <a:pt x="301797" y="87072"/>
                  </a:lnTo>
                  <a:lnTo>
                    <a:pt x="296973" y="90905"/>
                  </a:lnTo>
                  <a:lnTo>
                    <a:pt x="289695" y="101503"/>
                  </a:lnTo>
                  <a:lnTo>
                    <a:pt x="286276" y="114922"/>
                  </a:lnTo>
                  <a:lnTo>
                    <a:pt x="285933" y="134808"/>
                  </a:lnTo>
                  <a:lnTo>
                    <a:pt x="295040" y="168422"/>
                  </a:lnTo>
                  <a:lnTo>
                    <a:pt x="305216" y="201490"/>
                  </a:lnTo>
                  <a:lnTo>
                    <a:pt x="326663" y="230561"/>
                  </a:lnTo>
                  <a:lnTo>
                    <a:pt x="361764" y="256552"/>
                  </a:lnTo>
                  <a:lnTo>
                    <a:pt x="369304" y="261038"/>
                  </a:lnTo>
                  <a:lnTo>
                    <a:pt x="387086" y="26292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60" name="SMARTInkShape-Group558"/>
          <p:cNvGrpSpPr/>
          <p:nvPr/>
        </p:nvGrpSpPr>
        <p:grpSpPr>
          <a:xfrm>
            <a:off x="1950176" y="5492243"/>
            <a:ext cx="430771" cy="379448"/>
            <a:chOff x="1950176" y="5492243"/>
            <a:chExt cx="430771" cy="379448"/>
          </a:xfrm>
        </p:grpSpPr>
        <p:sp>
          <p:nvSpPr>
            <p:cNvPr id="24656" name="SMARTInkShape-2965"/>
            <p:cNvSpPr/>
            <p:nvPr>
              <p:custDataLst>
                <p:tags r:id="rId85"/>
              </p:custDataLst>
            </p:nvPr>
          </p:nvSpPr>
          <p:spPr>
            <a:xfrm>
              <a:off x="2264090" y="5652920"/>
              <a:ext cx="116857" cy="14608"/>
            </a:xfrm>
            <a:custGeom>
              <a:avLst/>
              <a:gdLst/>
              <a:ahLst/>
              <a:cxnLst/>
              <a:rect l="0" t="0" r="0" b="0"/>
              <a:pathLst>
                <a:path w="116857" h="14608">
                  <a:moveTo>
                    <a:pt x="0" y="14607"/>
                  </a:moveTo>
                  <a:lnTo>
                    <a:pt x="0" y="14607"/>
                  </a:lnTo>
                  <a:lnTo>
                    <a:pt x="3877" y="14607"/>
                  </a:lnTo>
                  <a:lnTo>
                    <a:pt x="5019" y="13796"/>
                  </a:lnTo>
                  <a:lnTo>
                    <a:pt x="5780" y="12443"/>
                  </a:lnTo>
                  <a:lnTo>
                    <a:pt x="6288" y="10730"/>
                  </a:lnTo>
                  <a:lnTo>
                    <a:pt x="8249" y="9588"/>
                  </a:lnTo>
                  <a:lnTo>
                    <a:pt x="44373" y="1562"/>
                  </a:lnTo>
                  <a:lnTo>
                    <a:pt x="74069" y="206"/>
                  </a:lnTo>
                  <a:lnTo>
                    <a:pt x="108761" y="8"/>
                  </a:lnTo>
                  <a:lnTo>
                    <a:pt x="116856"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57" name="SMARTInkShape-2966"/>
            <p:cNvSpPr/>
            <p:nvPr>
              <p:custDataLst>
                <p:tags r:id="rId86"/>
              </p:custDataLst>
            </p:nvPr>
          </p:nvSpPr>
          <p:spPr>
            <a:xfrm>
              <a:off x="1950176" y="5603679"/>
              <a:ext cx="248153" cy="268012"/>
            </a:xfrm>
            <a:custGeom>
              <a:avLst/>
              <a:gdLst/>
              <a:ahLst/>
              <a:cxnLst/>
              <a:rect l="0" t="0" r="0" b="0"/>
              <a:pathLst>
                <a:path w="248153" h="268012">
                  <a:moveTo>
                    <a:pt x="29076" y="246436"/>
                  </a:moveTo>
                  <a:lnTo>
                    <a:pt x="29076" y="246436"/>
                  </a:lnTo>
                  <a:lnTo>
                    <a:pt x="29076" y="250313"/>
                  </a:lnTo>
                  <a:lnTo>
                    <a:pt x="26912" y="254380"/>
                  </a:lnTo>
                  <a:lnTo>
                    <a:pt x="14797" y="268011"/>
                  </a:lnTo>
                  <a:lnTo>
                    <a:pt x="14566" y="264370"/>
                  </a:lnTo>
                  <a:lnTo>
                    <a:pt x="12349" y="260358"/>
                  </a:lnTo>
                  <a:lnTo>
                    <a:pt x="9469" y="255869"/>
                  </a:lnTo>
                  <a:lnTo>
                    <a:pt x="7621" y="246376"/>
                  </a:lnTo>
                  <a:lnTo>
                    <a:pt x="6557" y="240729"/>
                  </a:lnTo>
                  <a:lnTo>
                    <a:pt x="1425" y="223879"/>
                  </a:lnTo>
                  <a:lnTo>
                    <a:pt x="0" y="193090"/>
                  </a:lnTo>
                  <a:lnTo>
                    <a:pt x="2067" y="172743"/>
                  </a:lnTo>
                  <a:lnTo>
                    <a:pt x="10036" y="140180"/>
                  </a:lnTo>
                  <a:lnTo>
                    <a:pt x="20236" y="107508"/>
                  </a:lnTo>
                  <a:lnTo>
                    <a:pt x="34874" y="72803"/>
                  </a:lnTo>
                  <a:lnTo>
                    <a:pt x="42203" y="58090"/>
                  </a:lnTo>
                  <a:lnTo>
                    <a:pt x="74881" y="25246"/>
                  </a:lnTo>
                  <a:lnTo>
                    <a:pt x="99618" y="4474"/>
                  </a:lnTo>
                  <a:lnTo>
                    <a:pt x="114267" y="0"/>
                  </a:lnTo>
                  <a:lnTo>
                    <a:pt x="124014" y="1117"/>
                  </a:lnTo>
                  <a:lnTo>
                    <a:pt x="153386" y="11496"/>
                  </a:lnTo>
                  <a:lnTo>
                    <a:pt x="179715" y="32679"/>
                  </a:lnTo>
                  <a:lnTo>
                    <a:pt x="198621" y="57601"/>
                  </a:lnTo>
                  <a:lnTo>
                    <a:pt x="213175" y="88131"/>
                  </a:lnTo>
                  <a:lnTo>
                    <a:pt x="224555" y="115675"/>
                  </a:lnTo>
                  <a:lnTo>
                    <a:pt x="235670" y="146309"/>
                  </a:lnTo>
                  <a:lnTo>
                    <a:pt x="242357" y="178820"/>
                  </a:lnTo>
                  <a:lnTo>
                    <a:pt x="247415" y="198970"/>
                  </a:lnTo>
                  <a:lnTo>
                    <a:pt x="248152" y="215732"/>
                  </a:lnTo>
                  <a:lnTo>
                    <a:pt x="247351" y="216229"/>
                  </a:lnTo>
                  <a:lnTo>
                    <a:pt x="240878" y="2172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58" name="SMARTInkShape-2967"/>
            <p:cNvSpPr/>
            <p:nvPr>
              <p:custDataLst>
                <p:tags r:id="rId87"/>
              </p:custDataLst>
            </p:nvPr>
          </p:nvSpPr>
          <p:spPr>
            <a:xfrm>
              <a:off x="2293304" y="5492243"/>
              <a:ext cx="14581" cy="365176"/>
            </a:xfrm>
            <a:custGeom>
              <a:avLst/>
              <a:gdLst/>
              <a:ahLst/>
              <a:cxnLst/>
              <a:rect l="0" t="0" r="0" b="0"/>
              <a:pathLst>
                <a:path w="14581" h="365176">
                  <a:moveTo>
                    <a:pt x="0" y="0"/>
                  </a:moveTo>
                  <a:lnTo>
                    <a:pt x="0" y="0"/>
                  </a:lnTo>
                  <a:lnTo>
                    <a:pt x="0" y="32033"/>
                  </a:lnTo>
                  <a:lnTo>
                    <a:pt x="0" y="58362"/>
                  </a:lnTo>
                  <a:lnTo>
                    <a:pt x="811" y="91499"/>
                  </a:lnTo>
                  <a:lnTo>
                    <a:pt x="5019" y="127016"/>
                  </a:lnTo>
                  <a:lnTo>
                    <a:pt x="6288" y="151126"/>
                  </a:lnTo>
                  <a:lnTo>
                    <a:pt x="6852" y="177531"/>
                  </a:lnTo>
                  <a:lnTo>
                    <a:pt x="7102" y="204685"/>
                  </a:lnTo>
                  <a:lnTo>
                    <a:pt x="7214" y="230279"/>
                  </a:lnTo>
                  <a:lnTo>
                    <a:pt x="9428" y="255179"/>
                  </a:lnTo>
                  <a:lnTo>
                    <a:pt x="13072" y="287680"/>
                  </a:lnTo>
                  <a:lnTo>
                    <a:pt x="14304" y="320473"/>
                  </a:lnTo>
                  <a:lnTo>
                    <a:pt x="14580" y="351055"/>
                  </a:lnTo>
                  <a:lnTo>
                    <a:pt x="12431" y="357006"/>
                  </a:lnTo>
                  <a:lnTo>
                    <a:pt x="8316" y="363562"/>
                  </a:lnTo>
                  <a:lnTo>
                    <a:pt x="5589" y="364458"/>
                  </a:lnTo>
                  <a:lnTo>
                    <a:pt x="0" y="36517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59" name="SMARTInkShape-2968"/>
            <p:cNvSpPr/>
            <p:nvPr>
              <p:custDataLst>
                <p:tags r:id="rId88"/>
              </p:custDataLst>
            </p:nvPr>
          </p:nvSpPr>
          <p:spPr>
            <a:xfrm>
              <a:off x="2052288" y="5674830"/>
              <a:ext cx="153374" cy="36519"/>
            </a:xfrm>
            <a:custGeom>
              <a:avLst/>
              <a:gdLst/>
              <a:ahLst/>
              <a:cxnLst/>
              <a:rect l="0" t="0" r="0" b="0"/>
              <a:pathLst>
                <a:path w="153374" h="36519">
                  <a:moveTo>
                    <a:pt x="0" y="36518"/>
                  </a:moveTo>
                  <a:lnTo>
                    <a:pt x="0" y="36518"/>
                  </a:lnTo>
                  <a:lnTo>
                    <a:pt x="0" y="32641"/>
                  </a:lnTo>
                  <a:lnTo>
                    <a:pt x="811" y="31499"/>
                  </a:lnTo>
                  <a:lnTo>
                    <a:pt x="2164" y="30737"/>
                  </a:lnTo>
                  <a:lnTo>
                    <a:pt x="3877" y="30230"/>
                  </a:lnTo>
                  <a:lnTo>
                    <a:pt x="25391" y="17628"/>
                  </a:lnTo>
                  <a:lnTo>
                    <a:pt x="58670" y="9042"/>
                  </a:lnTo>
                  <a:lnTo>
                    <a:pt x="82069" y="2027"/>
                  </a:lnTo>
                  <a:lnTo>
                    <a:pt x="116272" y="267"/>
                  </a:lnTo>
                  <a:lnTo>
                    <a:pt x="15337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67" name="SMARTInkShape-Group559"/>
          <p:cNvGrpSpPr/>
          <p:nvPr/>
        </p:nvGrpSpPr>
        <p:grpSpPr>
          <a:xfrm>
            <a:off x="2614658" y="5514153"/>
            <a:ext cx="562372" cy="423605"/>
            <a:chOff x="2614658" y="5514153"/>
            <a:chExt cx="562372" cy="423605"/>
          </a:xfrm>
        </p:grpSpPr>
        <p:sp>
          <p:nvSpPr>
            <p:cNvPr id="24661" name="SMARTInkShape-2969"/>
            <p:cNvSpPr/>
            <p:nvPr>
              <p:custDataLst>
                <p:tags r:id="rId79"/>
              </p:custDataLst>
            </p:nvPr>
          </p:nvSpPr>
          <p:spPr>
            <a:xfrm>
              <a:off x="3074779" y="5609099"/>
              <a:ext cx="36519" cy="328659"/>
            </a:xfrm>
            <a:custGeom>
              <a:avLst/>
              <a:gdLst/>
              <a:ahLst/>
              <a:cxnLst/>
              <a:rect l="0" t="0" r="0" b="0"/>
              <a:pathLst>
                <a:path w="36519" h="328659">
                  <a:moveTo>
                    <a:pt x="0" y="0"/>
                  </a:moveTo>
                  <a:lnTo>
                    <a:pt x="0" y="0"/>
                  </a:lnTo>
                  <a:lnTo>
                    <a:pt x="0" y="31222"/>
                  </a:lnTo>
                  <a:lnTo>
                    <a:pt x="0" y="60989"/>
                  </a:lnTo>
                  <a:lnTo>
                    <a:pt x="0" y="90565"/>
                  </a:lnTo>
                  <a:lnTo>
                    <a:pt x="2165" y="125025"/>
                  </a:lnTo>
                  <a:lnTo>
                    <a:pt x="7945" y="160934"/>
                  </a:lnTo>
                  <a:lnTo>
                    <a:pt x="14798" y="197271"/>
                  </a:lnTo>
                  <a:lnTo>
                    <a:pt x="19803" y="231571"/>
                  </a:lnTo>
                  <a:lnTo>
                    <a:pt x="23450" y="262292"/>
                  </a:lnTo>
                  <a:lnTo>
                    <a:pt x="31953" y="297876"/>
                  </a:lnTo>
                  <a:lnTo>
                    <a:pt x="36518" y="32865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62" name="SMARTInkShape-2970"/>
            <p:cNvSpPr/>
            <p:nvPr>
              <p:custDataLst>
                <p:tags r:id="rId80"/>
              </p:custDataLst>
            </p:nvPr>
          </p:nvSpPr>
          <p:spPr>
            <a:xfrm>
              <a:off x="3034054" y="5696741"/>
              <a:ext cx="142976" cy="43822"/>
            </a:xfrm>
            <a:custGeom>
              <a:avLst/>
              <a:gdLst/>
              <a:ahLst/>
              <a:cxnLst/>
              <a:rect l="0" t="0" r="0" b="0"/>
              <a:pathLst>
                <a:path w="142976" h="43822">
                  <a:moveTo>
                    <a:pt x="4208" y="43821"/>
                  </a:moveTo>
                  <a:lnTo>
                    <a:pt x="4208" y="43821"/>
                  </a:lnTo>
                  <a:lnTo>
                    <a:pt x="331" y="39944"/>
                  </a:lnTo>
                  <a:lnTo>
                    <a:pt x="0" y="38802"/>
                  </a:lnTo>
                  <a:lnTo>
                    <a:pt x="591" y="38040"/>
                  </a:lnTo>
                  <a:lnTo>
                    <a:pt x="1797" y="37533"/>
                  </a:lnTo>
                  <a:lnTo>
                    <a:pt x="2601" y="36383"/>
                  </a:lnTo>
                  <a:lnTo>
                    <a:pt x="3494" y="32941"/>
                  </a:lnTo>
                  <a:lnTo>
                    <a:pt x="4543" y="31699"/>
                  </a:lnTo>
                  <a:lnTo>
                    <a:pt x="14223" y="25377"/>
                  </a:lnTo>
                  <a:lnTo>
                    <a:pt x="31523" y="12857"/>
                  </a:lnTo>
                  <a:lnTo>
                    <a:pt x="61419" y="3382"/>
                  </a:lnTo>
                  <a:lnTo>
                    <a:pt x="93774" y="668"/>
                  </a:lnTo>
                  <a:lnTo>
                    <a:pt x="125161" y="59"/>
                  </a:lnTo>
                  <a:lnTo>
                    <a:pt x="142975"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63" name="SMARTInkShape-2971"/>
            <p:cNvSpPr/>
            <p:nvPr>
              <p:custDataLst>
                <p:tags r:id="rId81"/>
              </p:custDataLst>
            </p:nvPr>
          </p:nvSpPr>
          <p:spPr>
            <a:xfrm>
              <a:off x="2950736" y="5725955"/>
              <a:ext cx="57169" cy="204500"/>
            </a:xfrm>
            <a:custGeom>
              <a:avLst/>
              <a:gdLst/>
              <a:ahLst/>
              <a:cxnLst/>
              <a:rect l="0" t="0" r="0" b="0"/>
              <a:pathLst>
                <a:path w="57169" h="204500">
                  <a:moveTo>
                    <a:pt x="36401" y="0"/>
                  </a:moveTo>
                  <a:lnTo>
                    <a:pt x="36401" y="0"/>
                  </a:lnTo>
                  <a:lnTo>
                    <a:pt x="18244" y="0"/>
                  </a:lnTo>
                  <a:lnTo>
                    <a:pt x="16993" y="812"/>
                  </a:lnTo>
                  <a:lnTo>
                    <a:pt x="16159" y="2164"/>
                  </a:lnTo>
                  <a:lnTo>
                    <a:pt x="15232" y="6642"/>
                  </a:lnTo>
                  <a:lnTo>
                    <a:pt x="13899" y="18289"/>
                  </a:lnTo>
                  <a:lnTo>
                    <a:pt x="1871" y="51198"/>
                  </a:lnTo>
                  <a:lnTo>
                    <a:pt x="0" y="81335"/>
                  </a:lnTo>
                  <a:lnTo>
                    <a:pt x="2100" y="87003"/>
                  </a:lnTo>
                  <a:lnTo>
                    <a:pt x="4926" y="92227"/>
                  </a:lnTo>
                  <a:lnTo>
                    <a:pt x="7329" y="99730"/>
                  </a:lnTo>
                  <a:lnTo>
                    <a:pt x="10767" y="104646"/>
                  </a:lnTo>
                  <a:lnTo>
                    <a:pt x="17164" y="107372"/>
                  </a:lnTo>
                  <a:lnTo>
                    <a:pt x="24605" y="109395"/>
                  </a:lnTo>
                  <a:lnTo>
                    <a:pt x="35995" y="117306"/>
                  </a:lnTo>
                  <a:lnTo>
                    <a:pt x="41090" y="121114"/>
                  </a:lnTo>
                  <a:lnTo>
                    <a:pt x="46059" y="122806"/>
                  </a:lnTo>
                  <a:lnTo>
                    <a:pt x="47709" y="124069"/>
                  </a:lnTo>
                  <a:lnTo>
                    <a:pt x="55738" y="136538"/>
                  </a:lnTo>
                  <a:lnTo>
                    <a:pt x="57168" y="141293"/>
                  </a:lnTo>
                  <a:lnTo>
                    <a:pt x="56738" y="143697"/>
                  </a:lnTo>
                  <a:lnTo>
                    <a:pt x="53067" y="151769"/>
                  </a:lnTo>
                  <a:lnTo>
                    <a:pt x="50251" y="186580"/>
                  </a:lnTo>
                  <a:lnTo>
                    <a:pt x="44386" y="196968"/>
                  </a:lnTo>
                  <a:lnTo>
                    <a:pt x="43705" y="20449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64" name="SMARTInkShape-2972"/>
            <p:cNvSpPr/>
            <p:nvPr>
              <p:custDataLst>
                <p:tags r:id="rId82"/>
              </p:custDataLst>
            </p:nvPr>
          </p:nvSpPr>
          <p:spPr>
            <a:xfrm>
              <a:off x="2805316" y="5704072"/>
              <a:ext cx="86877" cy="219079"/>
            </a:xfrm>
            <a:custGeom>
              <a:avLst/>
              <a:gdLst/>
              <a:ahLst/>
              <a:cxnLst/>
              <a:rect l="0" t="0" r="0" b="0"/>
              <a:pathLst>
                <a:path w="86877" h="219079">
                  <a:moveTo>
                    <a:pt x="72269" y="14580"/>
                  </a:moveTo>
                  <a:lnTo>
                    <a:pt x="72269" y="14580"/>
                  </a:lnTo>
                  <a:lnTo>
                    <a:pt x="61177" y="3488"/>
                  </a:lnTo>
                  <a:lnTo>
                    <a:pt x="57060" y="1535"/>
                  </a:lnTo>
                  <a:lnTo>
                    <a:pt x="40309" y="0"/>
                  </a:lnTo>
                  <a:lnTo>
                    <a:pt x="29347" y="3858"/>
                  </a:lnTo>
                  <a:lnTo>
                    <a:pt x="22626" y="10085"/>
                  </a:lnTo>
                  <a:lnTo>
                    <a:pt x="11699" y="27307"/>
                  </a:lnTo>
                  <a:lnTo>
                    <a:pt x="5053" y="59115"/>
                  </a:lnTo>
                  <a:lnTo>
                    <a:pt x="0" y="95012"/>
                  </a:lnTo>
                  <a:lnTo>
                    <a:pt x="272" y="116045"/>
                  </a:lnTo>
                  <a:lnTo>
                    <a:pt x="5132" y="132105"/>
                  </a:lnTo>
                  <a:lnTo>
                    <a:pt x="11880" y="145213"/>
                  </a:lnTo>
                  <a:lnTo>
                    <a:pt x="12534" y="147924"/>
                  </a:lnTo>
                  <a:lnTo>
                    <a:pt x="17588" y="153101"/>
                  </a:lnTo>
                  <a:lnTo>
                    <a:pt x="24433" y="157295"/>
                  </a:lnTo>
                  <a:lnTo>
                    <a:pt x="30180" y="159158"/>
                  </a:lnTo>
                  <a:lnTo>
                    <a:pt x="32037" y="158844"/>
                  </a:lnTo>
                  <a:lnTo>
                    <a:pt x="33275" y="157823"/>
                  </a:lnTo>
                  <a:lnTo>
                    <a:pt x="34100" y="156331"/>
                  </a:lnTo>
                  <a:lnTo>
                    <a:pt x="35462" y="155336"/>
                  </a:lnTo>
                  <a:lnTo>
                    <a:pt x="41256" y="153125"/>
                  </a:lnTo>
                  <a:lnTo>
                    <a:pt x="45772" y="149731"/>
                  </a:lnTo>
                  <a:lnTo>
                    <a:pt x="48320" y="145518"/>
                  </a:lnTo>
                  <a:lnTo>
                    <a:pt x="50901" y="133801"/>
                  </a:lnTo>
                  <a:lnTo>
                    <a:pt x="59359" y="122606"/>
                  </a:lnTo>
                  <a:lnTo>
                    <a:pt x="61228" y="120680"/>
                  </a:lnTo>
                  <a:lnTo>
                    <a:pt x="62473" y="120208"/>
                  </a:lnTo>
                  <a:lnTo>
                    <a:pt x="63304" y="120704"/>
                  </a:lnTo>
                  <a:lnTo>
                    <a:pt x="64637" y="123455"/>
                  </a:lnTo>
                  <a:lnTo>
                    <a:pt x="67125" y="154036"/>
                  </a:lnTo>
                  <a:lnTo>
                    <a:pt x="70745" y="168158"/>
                  </a:lnTo>
                  <a:lnTo>
                    <a:pt x="73981" y="182621"/>
                  </a:lnTo>
                  <a:lnTo>
                    <a:pt x="86279" y="212658"/>
                  </a:lnTo>
                  <a:lnTo>
                    <a:pt x="86876" y="21907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65" name="SMARTInkShape-2973"/>
            <p:cNvSpPr/>
            <p:nvPr>
              <p:custDataLst>
                <p:tags r:id="rId83"/>
              </p:custDataLst>
            </p:nvPr>
          </p:nvSpPr>
          <p:spPr>
            <a:xfrm>
              <a:off x="2673289" y="5690880"/>
              <a:ext cx="79796" cy="203057"/>
            </a:xfrm>
            <a:custGeom>
              <a:avLst/>
              <a:gdLst/>
              <a:ahLst/>
              <a:cxnLst/>
              <a:rect l="0" t="0" r="0" b="0"/>
              <a:pathLst>
                <a:path w="79796" h="203057">
                  <a:moveTo>
                    <a:pt x="21708" y="13164"/>
                  </a:moveTo>
                  <a:lnTo>
                    <a:pt x="21708" y="13164"/>
                  </a:lnTo>
                  <a:lnTo>
                    <a:pt x="21708" y="30332"/>
                  </a:lnTo>
                  <a:lnTo>
                    <a:pt x="22519" y="31914"/>
                  </a:lnTo>
                  <a:lnTo>
                    <a:pt x="23872" y="32968"/>
                  </a:lnTo>
                  <a:lnTo>
                    <a:pt x="25585" y="33670"/>
                  </a:lnTo>
                  <a:lnTo>
                    <a:pt x="36505" y="46452"/>
                  </a:lnTo>
                  <a:lnTo>
                    <a:pt x="59656" y="55782"/>
                  </a:lnTo>
                  <a:lnTo>
                    <a:pt x="67666" y="56628"/>
                  </a:lnTo>
                  <a:lnTo>
                    <a:pt x="69388" y="55936"/>
                  </a:lnTo>
                  <a:lnTo>
                    <a:pt x="70536" y="54663"/>
                  </a:lnTo>
                  <a:lnTo>
                    <a:pt x="72623" y="51084"/>
                  </a:lnTo>
                  <a:lnTo>
                    <a:pt x="77549" y="44507"/>
                  </a:lnTo>
                  <a:lnTo>
                    <a:pt x="79369" y="37419"/>
                  </a:lnTo>
                  <a:lnTo>
                    <a:pt x="79795" y="32600"/>
                  </a:lnTo>
                  <a:lnTo>
                    <a:pt x="77820" y="27753"/>
                  </a:lnTo>
                  <a:lnTo>
                    <a:pt x="75049" y="22894"/>
                  </a:lnTo>
                  <a:lnTo>
                    <a:pt x="72678" y="15596"/>
                  </a:lnTo>
                  <a:lnTo>
                    <a:pt x="62754" y="3427"/>
                  </a:lnTo>
                  <a:lnTo>
                    <a:pt x="58074" y="721"/>
                  </a:lnTo>
                  <a:lnTo>
                    <a:pt x="55690" y="0"/>
                  </a:lnTo>
                  <a:lnTo>
                    <a:pt x="48713" y="1362"/>
                  </a:lnTo>
                  <a:lnTo>
                    <a:pt x="31305" y="6892"/>
                  </a:lnTo>
                  <a:lnTo>
                    <a:pt x="19322" y="17347"/>
                  </a:lnTo>
                  <a:lnTo>
                    <a:pt x="4993" y="40174"/>
                  </a:lnTo>
                  <a:lnTo>
                    <a:pt x="1337" y="58496"/>
                  </a:lnTo>
                  <a:lnTo>
                    <a:pt x="0" y="93703"/>
                  </a:lnTo>
                  <a:lnTo>
                    <a:pt x="636" y="129236"/>
                  </a:lnTo>
                  <a:lnTo>
                    <a:pt x="6447" y="146920"/>
                  </a:lnTo>
                  <a:lnTo>
                    <a:pt x="26797" y="182008"/>
                  </a:lnTo>
                  <a:lnTo>
                    <a:pt x="35060" y="189103"/>
                  </a:lnTo>
                  <a:lnTo>
                    <a:pt x="61732" y="201457"/>
                  </a:lnTo>
                  <a:lnTo>
                    <a:pt x="72832" y="20305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66" name="SMARTInkShape-2974"/>
            <p:cNvSpPr/>
            <p:nvPr>
              <p:custDataLst>
                <p:tags r:id="rId84"/>
              </p:custDataLst>
            </p:nvPr>
          </p:nvSpPr>
          <p:spPr>
            <a:xfrm>
              <a:off x="2614658" y="5514153"/>
              <a:ext cx="14608" cy="357873"/>
            </a:xfrm>
            <a:custGeom>
              <a:avLst/>
              <a:gdLst/>
              <a:ahLst/>
              <a:cxnLst/>
              <a:rect l="0" t="0" r="0" b="0"/>
              <a:pathLst>
                <a:path w="14608" h="357873">
                  <a:moveTo>
                    <a:pt x="0" y="0"/>
                  </a:moveTo>
                  <a:lnTo>
                    <a:pt x="0" y="0"/>
                  </a:lnTo>
                  <a:lnTo>
                    <a:pt x="0" y="11092"/>
                  </a:lnTo>
                  <a:lnTo>
                    <a:pt x="6288" y="42384"/>
                  </a:lnTo>
                  <a:lnTo>
                    <a:pt x="7003" y="69183"/>
                  </a:lnTo>
                  <a:lnTo>
                    <a:pt x="3337" y="101559"/>
                  </a:lnTo>
                  <a:lnTo>
                    <a:pt x="989" y="136849"/>
                  </a:lnTo>
                  <a:lnTo>
                    <a:pt x="440" y="163071"/>
                  </a:lnTo>
                  <a:lnTo>
                    <a:pt x="196" y="190955"/>
                  </a:lnTo>
                  <a:lnTo>
                    <a:pt x="87" y="219578"/>
                  </a:lnTo>
                  <a:lnTo>
                    <a:pt x="26" y="255312"/>
                  </a:lnTo>
                  <a:lnTo>
                    <a:pt x="3885" y="286459"/>
                  </a:lnTo>
                  <a:lnTo>
                    <a:pt x="6629" y="319420"/>
                  </a:lnTo>
                  <a:lnTo>
                    <a:pt x="7215" y="339805"/>
                  </a:lnTo>
                  <a:lnTo>
                    <a:pt x="14607" y="35787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668" name="SMARTInkShape-2975"/>
          <p:cNvSpPr/>
          <p:nvPr>
            <p:custDataLst>
              <p:tags r:id="rId4"/>
            </p:custDataLst>
          </p:nvPr>
        </p:nvSpPr>
        <p:spPr>
          <a:xfrm>
            <a:off x="3487163" y="5559982"/>
            <a:ext cx="449432" cy="267232"/>
          </a:xfrm>
          <a:custGeom>
            <a:avLst/>
            <a:gdLst/>
            <a:ahLst/>
            <a:cxnLst/>
            <a:rect l="0" t="0" r="0" b="0"/>
            <a:pathLst>
              <a:path w="449432" h="267232">
                <a:moveTo>
                  <a:pt x="113470" y="144062"/>
                </a:moveTo>
                <a:lnTo>
                  <a:pt x="113470" y="144062"/>
                </a:lnTo>
                <a:lnTo>
                  <a:pt x="113470" y="140185"/>
                </a:lnTo>
                <a:lnTo>
                  <a:pt x="112658" y="139043"/>
                </a:lnTo>
                <a:lnTo>
                  <a:pt x="111306" y="138282"/>
                </a:lnTo>
                <a:lnTo>
                  <a:pt x="109593" y="137774"/>
                </a:lnTo>
                <a:lnTo>
                  <a:pt x="108450" y="136625"/>
                </a:lnTo>
                <a:lnTo>
                  <a:pt x="104453" y="128948"/>
                </a:lnTo>
                <a:lnTo>
                  <a:pt x="101347" y="124361"/>
                </a:lnTo>
                <a:lnTo>
                  <a:pt x="95313" y="108507"/>
                </a:lnTo>
                <a:lnTo>
                  <a:pt x="88899" y="101751"/>
                </a:lnTo>
                <a:lnTo>
                  <a:pt x="72695" y="89079"/>
                </a:lnTo>
                <a:lnTo>
                  <a:pt x="67486" y="87166"/>
                </a:lnTo>
                <a:lnTo>
                  <a:pt x="46343" y="85769"/>
                </a:lnTo>
                <a:lnTo>
                  <a:pt x="34431" y="89551"/>
                </a:lnTo>
                <a:lnTo>
                  <a:pt x="27487" y="95760"/>
                </a:lnTo>
                <a:lnTo>
                  <a:pt x="16417" y="112972"/>
                </a:lnTo>
                <a:lnTo>
                  <a:pt x="7228" y="143662"/>
                </a:lnTo>
                <a:lnTo>
                  <a:pt x="4086" y="171445"/>
                </a:lnTo>
                <a:lnTo>
                  <a:pt x="0" y="199423"/>
                </a:lnTo>
                <a:lnTo>
                  <a:pt x="2902" y="231099"/>
                </a:lnTo>
                <a:lnTo>
                  <a:pt x="5780" y="251272"/>
                </a:lnTo>
                <a:lnTo>
                  <a:pt x="9614" y="260689"/>
                </a:lnTo>
                <a:lnTo>
                  <a:pt x="14023" y="264874"/>
                </a:lnTo>
                <a:lnTo>
                  <a:pt x="18687" y="266734"/>
                </a:lnTo>
                <a:lnTo>
                  <a:pt x="21068" y="267231"/>
                </a:lnTo>
                <a:lnTo>
                  <a:pt x="23466" y="266750"/>
                </a:lnTo>
                <a:lnTo>
                  <a:pt x="28294" y="264052"/>
                </a:lnTo>
                <a:lnTo>
                  <a:pt x="53037" y="240863"/>
                </a:lnTo>
                <a:lnTo>
                  <a:pt x="66337" y="211002"/>
                </a:lnTo>
                <a:lnTo>
                  <a:pt x="78943" y="178655"/>
                </a:lnTo>
                <a:lnTo>
                  <a:pt x="87821" y="155124"/>
                </a:lnTo>
                <a:lnTo>
                  <a:pt x="91231" y="118865"/>
                </a:lnTo>
                <a:lnTo>
                  <a:pt x="91340" y="115092"/>
                </a:lnTo>
                <a:lnTo>
                  <a:pt x="89298" y="108736"/>
                </a:lnTo>
                <a:lnTo>
                  <a:pt x="81374" y="98042"/>
                </a:lnTo>
                <a:lnTo>
                  <a:pt x="74590" y="95207"/>
                </a:lnTo>
                <a:lnTo>
                  <a:pt x="51678" y="92978"/>
                </a:lnTo>
                <a:lnTo>
                  <a:pt x="50364" y="92153"/>
                </a:lnTo>
                <a:lnTo>
                  <a:pt x="49489" y="90792"/>
                </a:lnTo>
                <a:lnTo>
                  <a:pt x="48084" y="86653"/>
                </a:lnTo>
                <a:lnTo>
                  <a:pt x="64915" y="62204"/>
                </a:lnTo>
                <a:lnTo>
                  <a:pt x="76000" y="54257"/>
                </a:lnTo>
                <a:lnTo>
                  <a:pt x="89564" y="50639"/>
                </a:lnTo>
                <a:lnTo>
                  <a:pt x="113707" y="50229"/>
                </a:lnTo>
                <a:lnTo>
                  <a:pt x="124666" y="53128"/>
                </a:lnTo>
                <a:lnTo>
                  <a:pt x="139960" y="63199"/>
                </a:lnTo>
                <a:lnTo>
                  <a:pt x="163150" y="94548"/>
                </a:lnTo>
                <a:lnTo>
                  <a:pt x="168010" y="108260"/>
                </a:lnTo>
                <a:lnTo>
                  <a:pt x="171130" y="140778"/>
                </a:lnTo>
                <a:lnTo>
                  <a:pt x="171746" y="172627"/>
                </a:lnTo>
                <a:lnTo>
                  <a:pt x="171878" y="205832"/>
                </a:lnTo>
                <a:lnTo>
                  <a:pt x="171082" y="225722"/>
                </a:lnTo>
                <a:lnTo>
                  <a:pt x="164895" y="238442"/>
                </a:lnTo>
                <a:lnTo>
                  <a:pt x="164620" y="228793"/>
                </a:lnTo>
                <a:lnTo>
                  <a:pt x="170885" y="194291"/>
                </a:lnTo>
                <a:lnTo>
                  <a:pt x="175475" y="165256"/>
                </a:lnTo>
                <a:lnTo>
                  <a:pt x="185852" y="134834"/>
                </a:lnTo>
                <a:lnTo>
                  <a:pt x="199205" y="105261"/>
                </a:lnTo>
                <a:lnTo>
                  <a:pt x="218258" y="72831"/>
                </a:lnTo>
                <a:lnTo>
                  <a:pt x="227937" y="60738"/>
                </a:lnTo>
                <a:lnTo>
                  <a:pt x="237650" y="54282"/>
                </a:lnTo>
                <a:lnTo>
                  <a:pt x="242512" y="52560"/>
                </a:lnTo>
                <a:lnTo>
                  <a:pt x="252242" y="52811"/>
                </a:lnTo>
                <a:lnTo>
                  <a:pt x="257109" y="54014"/>
                </a:lnTo>
                <a:lnTo>
                  <a:pt x="264681" y="59679"/>
                </a:lnTo>
                <a:lnTo>
                  <a:pt x="283750" y="87025"/>
                </a:lnTo>
                <a:lnTo>
                  <a:pt x="298154" y="122335"/>
                </a:lnTo>
                <a:lnTo>
                  <a:pt x="310620" y="158694"/>
                </a:lnTo>
                <a:lnTo>
                  <a:pt x="323643" y="193568"/>
                </a:lnTo>
                <a:lnTo>
                  <a:pt x="341297" y="211374"/>
                </a:lnTo>
                <a:lnTo>
                  <a:pt x="344070" y="212470"/>
                </a:lnTo>
                <a:lnTo>
                  <a:pt x="346730" y="212390"/>
                </a:lnTo>
                <a:lnTo>
                  <a:pt x="351850" y="210136"/>
                </a:lnTo>
                <a:lnTo>
                  <a:pt x="368075" y="199780"/>
                </a:lnTo>
                <a:lnTo>
                  <a:pt x="374861" y="190737"/>
                </a:lnTo>
                <a:lnTo>
                  <a:pt x="385831" y="165094"/>
                </a:lnTo>
                <a:lnTo>
                  <a:pt x="390793" y="130755"/>
                </a:lnTo>
                <a:lnTo>
                  <a:pt x="395720" y="102340"/>
                </a:lnTo>
                <a:lnTo>
                  <a:pt x="396729" y="74173"/>
                </a:lnTo>
                <a:lnTo>
                  <a:pt x="392375" y="42435"/>
                </a:lnTo>
                <a:lnTo>
                  <a:pt x="389245" y="22251"/>
                </a:lnTo>
                <a:lnTo>
                  <a:pt x="383179" y="8156"/>
                </a:lnTo>
                <a:lnTo>
                  <a:pt x="378599" y="2509"/>
                </a:lnTo>
                <a:lnTo>
                  <a:pt x="373859" y="0"/>
                </a:lnTo>
                <a:lnTo>
                  <a:pt x="371459" y="142"/>
                </a:lnTo>
                <a:lnTo>
                  <a:pt x="366628" y="2465"/>
                </a:lnTo>
                <a:lnTo>
                  <a:pt x="359346" y="12211"/>
                </a:lnTo>
                <a:lnTo>
                  <a:pt x="355925" y="29255"/>
                </a:lnTo>
                <a:lnTo>
                  <a:pt x="353958" y="57637"/>
                </a:lnTo>
                <a:lnTo>
                  <a:pt x="350362" y="84282"/>
                </a:lnTo>
                <a:lnTo>
                  <a:pt x="353715" y="112735"/>
                </a:lnTo>
                <a:lnTo>
                  <a:pt x="359848" y="140911"/>
                </a:lnTo>
                <a:lnTo>
                  <a:pt x="368427" y="165851"/>
                </a:lnTo>
                <a:lnTo>
                  <a:pt x="390150" y="198619"/>
                </a:lnTo>
                <a:lnTo>
                  <a:pt x="423570" y="228593"/>
                </a:lnTo>
                <a:lnTo>
                  <a:pt x="449431" y="23900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4672" name="SMARTInkShape-Group561"/>
          <p:cNvGrpSpPr/>
          <p:nvPr/>
        </p:nvGrpSpPr>
        <p:grpSpPr>
          <a:xfrm>
            <a:off x="4105021" y="5343298"/>
            <a:ext cx="956315" cy="514121"/>
            <a:chOff x="4105021" y="5343298"/>
            <a:chExt cx="956315" cy="514121"/>
          </a:xfrm>
        </p:grpSpPr>
        <p:sp>
          <p:nvSpPr>
            <p:cNvPr id="24669" name="SMARTInkShape-2976"/>
            <p:cNvSpPr/>
            <p:nvPr>
              <p:custDataLst>
                <p:tags r:id="rId76"/>
              </p:custDataLst>
            </p:nvPr>
          </p:nvSpPr>
          <p:spPr>
            <a:xfrm>
              <a:off x="4105021" y="5369999"/>
              <a:ext cx="247358" cy="487420"/>
            </a:xfrm>
            <a:custGeom>
              <a:avLst/>
              <a:gdLst/>
              <a:ahLst/>
              <a:cxnLst/>
              <a:rect l="0" t="0" r="0" b="0"/>
              <a:pathLst>
                <a:path w="247358" h="487420">
                  <a:moveTo>
                    <a:pt x="57982" y="239100"/>
                  </a:moveTo>
                  <a:lnTo>
                    <a:pt x="57982" y="239100"/>
                  </a:lnTo>
                  <a:lnTo>
                    <a:pt x="54105" y="235223"/>
                  </a:lnTo>
                  <a:lnTo>
                    <a:pt x="52201" y="231155"/>
                  </a:lnTo>
                  <a:lnTo>
                    <a:pt x="50980" y="225809"/>
                  </a:lnTo>
                  <a:lnTo>
                    <a:pt x="46891" y="221005"/>
                  </a:lnTo>
                  <a:lnTo>
                    <a:pt x="42774" y="218885"/>
                  </a:lnTo>
                  <a:lnTo>
                    <a:pt x="33518" y="217524"/>
                  </a:lnTo>
                  <a:lnTo>
                    <a:pt x="31935" y="218224"/>
                  </a:lnTo>
                  <a:lnTo>
                    <a:pt x="30879" y="219502"/>
                  </a:lnTo>
                  <a:lnTo>
                    <a:pt x="30176" y="221166"/>
                  </a:lnTo>
                  <a:lnTo>
                    <a:pt x="15228" y="242108"/>
                  </a:lnTo>
                  <a:lnTo>
                    <a:pt x="4634" y="272786"/>
                  </a:lnTo>
                  <a:lnTo>
                    <a:pt x="1059" y="300566"/>
                  </a:lnTo>
                  <a:lnTo>
                    <a:pt x="0" y="329355"/>
                  </a:lnTo>
                  <a:lnTo>
                    <a:pt x="5473" y="361522"/>
                  </a:lnTo>
                  <a:lnTo>
                    <a:pt x="14368" y="382182"/>
                  </a:lnTo>
                  <a:lnTo>
                    <a:pt x="19122" y="387900"/>
                  </a:lnTo>
                  <a:lnTo>
                    <a:pt x="23940" y="390441"/>
                  </a:lnTo>
                  <a:lnTo>
                    <a:pt x="27173" y="389495"/>
                  </a:lnTo>
                  <a:lnTo>
                    <a:pt x="35092" y="384117"/>
                  </a:lnTo>
                  <a:lnTo>
                    <a:pt x="56691" y="354207"/>
                  </a:lnTo>
                  <a:lnTo>
                    <a:pt x="72099" y="319208"/>
                  </a:lnTo>
                  <a:lnTo>
                    <a:pt x="82230" y="286301"/>
                  </a:lnTo>
                  <a:lnTo>
                    <a:pt x="86215" y="254375"/>
                  </a:lnTo>
                  <a:lnTo>
                    <a:pt x="87067" y="221154"/>
                  </a:lnTo>
                  <a:lnTo>
                    <a:pt x="86359" y="201262"/>
                  </a:lnTo>
                  <a:lnTo>
                    <a:pt x="83308" y="194421"/>
                  </a:lnTo>
                  <a:lnTo>
                    <a:pt x="77028" y="186008"/>
                  </a:lnTo>
                  <a:lnTo>
                    <a:pt x="74736" y="185041"/>
                  </a:lnTo>
                  <a:lnTo>
                    <a:pt x="72398" y="185207"/>
                  </a:lnTo>
                  <a:lnTo>
                    <a:pt x="67635" y="187556"/>
                  </a:lnTo>
                  <a:lnTo>
                    <a:pt x="62814" y="191306"/>
                  </a:lnTo>
                  <a:lnTo>
                    <a:pt x="60129" y="195677"/>
                  </a:lnTo>
                  <a:lnTo>
                    <a:pt x="58619" y="204864"/>
                  </a:lnTo>
                  <a:lnTo>
                    <a:pt x="58108" y="222509"/>
                  </a:lnTo>
                  <a:lnTo>
                    <a:pt x="60202" y="229832"/>
                  </a:lnTo>
                  <a:lnTo>
                    <a:pt x="68107" y="240682"/>
                  </a:lnTo>
                  <a:lnTo>
                    <a:pt x="72036" y="245024"/>
                  </a:lnTo>
                  <a:lnTo>
                    <a:pt x="80729" y="249848"/>
                  </a:lnTo>
                  <a:lnTo>
                    <a:pt x="99534" y="252945"/>
                  </a:lnTo>
                  <a:lnTo>
                    <a:pt x="131680" y="245662"/>
                  </a:lnTo>
                  <a:lnTo>
                    <a:pt x="145919" y="239582"/>
                  </a:lnTo>
                  <a:lnTo>
                    <a:pt x="166811" y="222472"/>
                  </a:lnTo>
                  <a:lnTo>
                    <a:pt x="190986" y="192716"/>
                  </a:lnTo>
                  <a:lnTo>
                    <a:pt x="209648" y="165305"/>
                  </a:lnTo>
                  <a:lnTo>
                    <a:pt x="223293" y="136625"/>
                  </a:lnTo>
                  <a:lnTo>
                    <a:pt x="239051" y="101731"/>
                  </a:lnTo>
                  <a:lnTo>
                    <a:pt x="245259" y="74960"/>
                  </a:lnTo>
                  <a:lnTo>
                    <a:pt x="247357" y="43475"/>
                  </a:lnTo>
                  <a:lnTo>
                    <a:pt x="246909" y="26050"/>
                  </a:lnTo>
                  <a:lnTo>
                    <a:pt x="241565" y="4552"/>
                  </a:lnTo>
                  <a:lnTo>
                    <a:pt x="240422" y="2396"/>
                  </a:lnTo>
                  <a:lnTo>
                    <a:pt x="238848" y="958"/>
                  </a:lnTo>
                  <a:lnTo>
                    <a:pt x="236988" y="0"/>
                  </a:lnTo>
                  <a:lnTo>
                    <a:pt x="234936" y="173"/>
                  </a:lnTo>
                  <a:lnTo>
                    <a:pt x="230492" y="2529"/>
                  </a:lnTo>
                  <a:lnTo>
                    <a:pt x="223428" y="8418"/>
                  </a:lnTo>
                  <a:lnTo>
                    <a:pt x="216195" y="23056"/>
                  </a:lnTo>
                  <a:lnTo>
                    <a:pt x="212312" y="56456"/>
                  </a:lnTo>
                  <a:lnTo>
                    <a:pt x="211639" y="90398"/>
                  </a:lnTo>
                  <a:lnTo>
                    <a:pt x="211482" y="117016"/>
                  </a:lnTo>
                  <a:lnTo>
                    <a:pt x="211412" y="145077"/>
                  </a:lnTo>
                  <a:lnTo>
                    <a:pt x="211381" y="174590"/>
                  </a:lnTo>
                  <a:lnTo>
                    <a:pt x="211367" y="206641"/>
                  </a:lnTo>
                  <a:lnTo>
                    <a:pt x="213525" y="237658"/>
                  </a:lnTo>
                  <a:lnTo>
                    <a:pt x="217189" y="267673"/>
                  </a:lnTo>
                  <a:lnTo>
                    <a:pt x="221523" y="297243"/>
                  </a:lnTo>
                  <a:lnTo>
                    <a:pt x="223990" y="326615"/>
                  </a:lnTo>
                  <a:lnTo>
                    <a:pt x="225897" y="355900"/>
                  </a:lnTo>
                  <a:lnTo>
                    <a:pt x="229450" y="385145"/>
                  </a:lnTo>
                  <a:lnTo>
                    <a:pt x="232136" y="421230"/>
                  </a:lnTo>
                  <a:lnTo>
                    <a:pt x="233043" y="455861"/>
                  </a:lnTo>
                  <a:lnTo>
                    <a:pt x="233267" y="48741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70" name="SMARTInkShape-2977"/>
            <p:cNvSpPr/>
            <p:nvPr>
              <p:custDataLst>
                <p:tags r:id="rId77"/>
              </p:custDataLst>
            </p:nvPr>
          </p:nvSpPr>
          <p:spPr>
            <a:xfrm>
              <a:off x="4265252" y="5550670"/>
              <a:ext cx="226410" cy="43823"/>
            </a:xfrm>
            <a:custGeom>
              <a:avLst/>
              <a:gdLst/>
              <a:ahLst/>
              <a:cxnLst/>
              <a:rect l="0" t="0" r="0" b="0"/>
              <a:pathLst>
                <a:path w="226410" h="43823">
                  <a:moveTo>
                    <a:pt x="0" y="43822"/>
                  </a:moveTo>
                  <a:lnTo>
                    <a:pt x="0" y="43822"/>
                  </a:lnTo>
                  <a:lnTo>
                    <a:pt x="6289" y="43822"/>
                  </a:lnTo>
                  <a:lnTo>
                    <a:pt x="6627" y="43010"/>
                  </a:lnTo>
                  <a:lnTo>
                    <a:pt x="7003" y="39945"/>
                  </a:lnTo>
                  <a:lnTo>
                    <a:pt x="7915" y="38803"/>
                  </a:lnTo>
                  <a:lnTo>
                    <a:pt x="39376" y="21761"/>
                  </a:lnTo>
                  <a:lnTo>
                    <a:pt x="53207" y="17787"/>
                  </a:lnTo>
                  <a:lnTo>
                    <a:pt x="86371" y="13072"/>
                  </a:lnTo>
                  <a:lnTo>
                    <a:pt x="113505" y="9013"/>
                  </a:lnTo>
                  <a:lnTo>
                    <a:pt x="142913" y="5647"/>
                  </a:lnTo>
                  <a:lnTo>
                    <a:pt x="178538" y="1116"/>
                  </a:lnTo>
                  <a:lnTo>
                    <a:pt x="211066" y="99"/>
                  </a:lnTo>
                  <a:lnTo>
                    <a:pt x="226409"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71" name="SMARTInkShape-2978"/>
            <p:cNvSpPr/>
            <p:nvPr>
              <p:custDataLst>
                <p:tags r:id="rId78"/>
              </p:custDataLst>
            </p:nvPr>
          </p:nvSpPr>
          <p:spPr>
            <a:xfrm>
              <a:off x="4597771" y="5343298"/>
              <a:ext cx="463565" cy="454787"/>
            </a:xfrm>
            <a:custGeom>
              <a:avLst/>
              <a:gdLst/>
              <a:ahLst/>
              <a:cxnLst/>
              <a:rect l="0" t="0" r="0" b="0"/>
              <a:pathLst>
                <a:path w="463565" h="454787">
                  <a:moveTo>
                    <a:pt x="61871" y="10178"/>
                  </a:moveTo>
                  <a:lnTo>
                    <a:pt x="61871" y="10178"/>
                  </a:lnTo>
                  <a:lnTo>
                    <a:pt x="55583" y="16466"/>
                  </a:lnTo>
                  <a:lnTo>
                    <a:pt x="54627" y="48167"/>
                  </a:lnTo>
                  <a:lnTo>
                    <a:pt x="54580" y="82693"/>
                  </a:lnTo>
                  <a:lnTo>
                    <a:pt x="54573" y="108138"/>
                  </a:lnTo>
                  <a:lnTo>
                    <a:pt x="54570" y="135678"/>
                  </a:lnTo>
                  <a:lnTo>
                    <a:pt x="54569" y="164147"/>
                  </a:lnTo>
                  <a:lnTo>
                    <a:pt x="54568" y="193842"/>
                  </a:lnTo>
                  <a:lnTo>
                    <a:pt x="54568" y="225975"/>
                  </a:lnTo>
                  <a:lnTo>
                    <a:pt x="54568" y="257027"/>
                  </a:lnTo>
                  <a:lnTo>
                    <a:pt x="54568" y="287058"/>
                  </a:lnTo>
                  <a:lnTo>
                    <a:pt x="54568" y="316635"/>
                  </a:lnTo>
                  <a:lnTo>
                    <a:pt x="54568" y="352906"/>
                  </a:lnTo>
                  <a:lnTo>
                    <a:pt x="50691" y="384211"/>
                  </a:lnTo>
                  <a:lnTo>
                    <a:pt x="47130" y="417228"/>
                  </a:lnTo>
                  <a:lnTo>
                    <a:pt x="43688" y="429400"/>
                  </a:lnTo>
                  <a:lnTo>
                    <a:pt x="33311" y="445377"/>
                  </a:lnTo>
                  <a:lnTo>
                    <a:pt x="26726" y="451108"/>
                  </a:lnTo>
                  <a:lnTo>
                    <a:pt x="21095" y="453654"/>
                  </a:lnTo>
                  <a:lnTo>
                    <a:pt x="15887" y="454786"/>
                  </a:lnTo>
                  <a:lnTo>
                    <a:pt x="13362" y="454277"/>
                  </a:lnTo>
                  <a:lnTo>
                    <a:pt x="8392" y="451547"/>
                  </a:lnTo>
                  <a:lnTo>
                    <a:pt x="6743" y="449683"/>
                  </a:lnTo>
                  <a:lnTo>
                    <a:pt x="0" y="434623"/>
                  </a:lnTo>
                  <a:lnTo>
                    <a:pt x="20" y="423607"/>
                  </a:lnTo>
                  <a:lnTo>
                    <a:pt x="3804" y="390394"/>
                  </a:lnTo>
                  <a:lnTo>
                    <a:pt x="9952" y="372957"/>
                  </a:lnTo>
                  <a:lnTo>
                    <a:pt x="22504" y="353544"/>
                  </a:lnTo>
                  <a:lnTo>
                    <a:pt x="51277" y="323120"/>
                  </a:lnTo>
                  <a:lnTo>
                    <a:pt x="77271" y="293984"/>
                  </a:lnTo>
                  <a:lnTo>
                    <a:pt x="105849" y="257813"/>
                  </a:lnTo>
                  <a:lnTo>
                    <a:pt x="127649" y="229080"/>
                  </a:lnTo>
                  <a:lnTo>
                    <a:pt x="147363" y="200009"/>
                  </a:lnTo>
                  <a:lnTo>
                    <a:pt x="163483" y="170838"/>
                  </a:lnTo>
                  <a:lnTo>
                    <a:pt x="179593" y="135777"/>
                  </a:lnTo>
                  <a:lnTo>
                    <a:pt x="189779" y="100388"/>
                  </a:lnTo>
                  <a:lnTo>
                    <a:pt x="192632" y="69113"/>
                  </a:lnTo>
                  <a:lnTo>
                    <a:pt x="193242" y="32967"/>
                  </a:lnTo>
                  <a:lnTo>
                    <a:pt x="193322" y="9623"/>
                  </a:lnTo>
                  <a:lnTo>
                    <a:pt x="191165" y="3710"/>
                  </a:lnTo>
                  <a:lnTo>
                    <a:pt x="189454" y="997"/>
                  </a:lnTo>
                  <a:lnTo>
                    <a:pt x="188313" y="0"/>
                  </a:lnTo>
                  <a:lnTo>
                    <a:pt x="187552" y="146"/>
                  </a:lnTo>
                  <a:lnTo>
                    <a:pt x="184318" y="4230"/>
                  </a:lnTo>
                  <a:lnTo>
                    <a:pt x="182454" y="6213"/>
                  </a:lnTo>
                  <a:lnTo>
                    <a:pt x="175955" y="20634"/>
                  </a:lnTo>
                  <a:lnTo>
                    <a:pt x="172766" y="48081"/>
                  </a:lnTo>
                  <a:lnTo>
                    <a:pt x="171822" y="81910"/>
                  </a:lnTo>
                  <a:lnTo>
                    <a:pt x="171601" y="107791"/>
                  </a:lnTo>
                  <a:lnTo>
                    <a:pt x="171502" y="136334"/>
                  </a:lnTo>
                  <a:lnTo>
                    <a:pt x="171459" y="167956"/>
                  </a:lnTo>
                  <a:lnTo>
                    <a:pt x="173603" y="198781"/>
                  </a:lnTo>
                  <a:lnTo>
                    <a:pt x="177262" y="228711"/>
                  </a:lnTo>
                  <a:lnTo>
                    <a:pt x="181592" y="258243"/>
                  </a:lnTo>
                  <a:lnTo>
                    <a:pt x="188593" y="294489"/>
                  </a:lnTo>
                  <a:lnTo>
                    <a:pt x="193209" y="329174"/>
                  </a:lnTo>
                  <a:lnTo>
                    <a:pt x="200690" y="356118"/>
                  </a:lnTo>
                  <a:lnTo>
                    <a:pt x="202296" y="357661"/>
                  </a:lnTo>
                  <a:lnTo>
                    <a:pt x="206826" y="360137"/>
                  </a:lnTo>
                  <a:lnTo>
                    <a:pt x="209610" y="358311"/>
                  </a:lnTo>
                  <a:lnTo>
                    <a:pt x="211488" y="356689"/>
                  </a:lnTo>
                  <a:lnTo>
                    <a:pt x="213575" y="350558"/>
                  </a:lnTo>
                  <a:lnTo>
                    <a:pt x="216914" y="337981"/>
                  </a:lnTo>
                  <a:lnTo>
                    <a:pt x="227638" y="307736"/>
                  </a:lnTo>
                  <a:lnTo>
                    <a:pt x="237199" y="274415"/>
                  </a:lnTo>
                  <a:lnTo>
                    <a:pt x="250779" y="244149"/>
                  </a:lnTo>
                  <a:lnTo>
                    <a:pt x="260488" y="229811"/>
                  </a:lnTo>
                  <a:lnTo>
                    <a:pt x="265919" y="225461"/>
                  </a:lnTo>
                  <a:lnTo>
                    <a:pt x="268504" y="224300"/>
                  </a:lnTo>
                  <a:lnTo>
                    <a:pt x="275704" y="225175"/>
                  </a:lnTo>
                  <a:lnTo>
                    <a:pt x="283502" y="228269"/>
                  </a:lnTo>
                  <a:lnTo>
                    <a:pt x="301587" y="243085"/>
                  </a:lnTo>
                  <a:lnTo>
                    <a:pt x="330433" y="278308"/>
                  </a:lnTo>
                  <a:lnTo>
                    <a:pt x="341075" y="287089"/>
                  </a:lnTo>
                  <a:lnTo>
                    <a:pt x="345387" y="289731"/>
                  </a:lnTo>
                  <a:lnTo>
                    <a:pt x="349074" y="290681"/>
                  </a:lnTo>
                  <a:lnTo>
                    <a:pt x="352342" y="290502"/>
                  </a:lnTo>
                  <a:lnTo>
                    <a:pt x="365964" y="287268"/>
                  </a:lnTo>
                  <a:lnTo>
                    <a:pt x="370955" y="283997"/>
                  </a:lnTo>
                  <a:lnTo>
                    <a:pt x="383213" y="264991"/>
                  </a:lnTo>
                  <a:lnTo>
                    <a:pt x="387277" y="254892"/>
                  </a:lnTo>
                  <a:lnTo>
                    <a:pt x="390244" y="220190"/>
                  </a:lnTo>
                  <a:lnTo>
                    <a:pt x="389693" y="186180"/>
                  </a:lnTo>
                  <a:lnTo>
                    <a:pt x="386641" y="178208"/>
                  </a:lnTo>
                  <a:lnTo>
                    <a:pt x="384691" y="175757"/>
                  </a:lnTo>
                  <a:lnTo>
                    <a:pt x="377238" y="171501"/>
                  </a:lnTo>
                  <a:lnTo>
                    <a:pt x="372435" y="178801"/>
                  </a:lnTo>
                  <a:lnTo>
                    <a:pt x="364353" y="202450"/>
                  </a:lnTo>
                  <a:lnTo>
                    <a:pt x="361915" y="237538"/>
                  </a:lnTo>
                  <a:lnTo>
                    <a:pt x="361493" y="266083"/>
                  </a:lnTo>
                  <a:lnTo>
                    <a:pt x="363018" y="286213"/>
                  </a:lnTo>
                  <a:lnTo>
                    <a:pt x="372189" y="318736"/>
                  </a:lnTo>
                  <a:lnTo>
                    <a:pt x="385133" y="352358"/>
                  </a:lnTo>
                  <a:lnTo>
                    <a:pt x="406956" y="382442"/>
                  </a:lnTo>
                  <a:lnTo>
                    <a:pt x="437486" y="408539"/>
                  </a:lnTo>
                  <a:lnTo>
                    <a:pt x="463564" y="41917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78" name="SMARTInkShape-Group562"/>
          <p:cNvGrpSpPr/>
          <p:nvPr/>
        </p:nvGrpSpPr>
        <p:grpSpPr>
          <a:xfrm>
            <a:off x="5237394" y="5244939"/>
            <a:ext cx="465201" cy="699661"/>
            <a:chOff x="5237394" y="5244939"/>
            <a:chExt cx="465201" cy="699661"/>
          </a:xfrm>
        </p:grpSpPr>
        <p:sp>
          <p:nvSpPr>
            <p:cNvPr id="24673" name="SMARTInkShape-2979"/>
            <p:cNvSpPr/>
            <p:nvPr>
              <p:custDataLst>
                <p:tags r:id="rId71"/>
              </p:custDataLst>
            </p:nvPr>
          </p:nvSpPr>
          <p:spPr>
            <a:xfrm>
              <a:off x="5237394" y="5515035"/>
              <a:ext cx="145124" cy="429565"/>
            </a:xfrm>
            <a:custGeom>
              <a:avLst/>
              <a:gdLst/>
              <a:ahLst/>
              <a:cxnLst/>
              <a:rect l="0" t="0" r="0" b="0"/>
              <a:pathLst>
                <a:path w="145124" h="429565">
                  <a:moveTo>
                    <a:pt x="50350" y="371598"/>
                  </a:moveTo>
                  <a:lnTo>
                    <a:pt x="50350" y="371598"/>
                  </a:lnTo>
                  <a:lnTo>
                    <a:pt x="50350" y="381762"/>
                  </a:lnTo>
                  <a:lnTo>
                    <a:pt x="57353" y="416548"/>
                  </a:lnTo>
                  <a:lnTo>
                    <a:pt x="57646" y="429564"/>
                  </a:lnTo>
                  <a:lnTo>
                    <a:pt x="47487" y="419820"/>
                  </a:lnTo>
                  <a:lnTo>
                    <a:pt x="33271" y="395474"/>
                  </a:lnTo>
                  <a:lnTo>
                    <a:pt x="22752" y="363901"/>
                  </a:lnTo>
                  <a:lnTo>
                    <a:pt x="11246" y="331086"/>
                  </a:lnTo>
                  <a:lnTo>
                    <a:pt x="3148" y="294855"/>
                  </a:lnTo>
                  <a:lnTo>
                    <a:pt x="969" y="267700"/>
                  </a:lnTo>
                  <a:lnTo>
                    <a:pt x="0" y="239401"/>
                  </a:lnTo>
                  <a:lnTo>
                    <a:pt x="382" y="210595"/>
                  </a:lnTo>
                  <a:lnTo>
                    <a:pt x="3256" y="181561"/>
                  </a:lnTo>
                  <a:lnTo>
                    <a:pt x="7239" y="152428"/>
                  </a:lnTo>
                  <a:lnTo>
                    <a:pt x="11714" y="124061"/>
                  </a:lnTo>
                  <a:lnTo>
                    <a:pt x="16407" y="97928"/>
                  </a:lnTo>
                  <a:lnTo>
                    <a:pt x="27489" y="64281"/>
                  </a:lnTo>
                  <a:lnTo>
                    <a:pt x="45775" y="35494"/>
                  </a:lnTo>
                  <a:lnTo>
                    <a:pt x="73742" y="9158"/>
                  </a:lnTo>
                  <a:lnTo>
                    <a:pt x="85363" y="3580"/>
                  </a:lnTo>
                  <a:lnTo>
                    <a:pt x="109924" y="0"/>
                  </a:lnTo>
                  <a:lnTo>
                    <a:pt x="127151" y="3257"/>
                  </a:lnTo>
                  <a:lnTo>
                    <a:pt x="135338" y="9343"/>
                  </a:lnTo>
                  <a:lnTo>
                    <a:pt x="140870" y="16647"/>
                  </a:lnTo>
                  <a:lnTo>
                    <a:pt x="143330" y="22598"/>
                  </a:lnTo>
                  <a:lnTo>
                    <a:pt x="145123" y="48160"/>
                  </a:lnTo>
                  <a:lnTo>
                    <a:pt x="139431" y="67354"/>
                  </a:lnTo>
                  <a:lnTo>
                    <a:pt x="132017" y="81912"/>
                  </a:lnTo>
                  <a:lnTo>
                    <a:pt x="103432" y="115976"/>
                  </a:lnTo>
                  <a:lnTo>
                    <a:pt x="81041" y="150622"/>
                  </a:lnTo>
                  <a:lnTo>
                    <a:pt x="81360" y="151245"/>
                  </a:lnTo>
                  <a:lnTo>
                    <a:pt x="85982" y="152328"/>
                  </a:lnTo>
                  <a:lnTo>
                    <a:pt x="86475" y="150255"/>
                  </a:lnTo>
                  <a:lnTo>
                    <a:pt x="86868" y="14518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74" name="SMARTInkShape-2980"/>
            <p:cNvSpPr/>
            <p:nvPr>
              <p:custDataLst>
                <p:tags r:id="rId72"/>
              </p:custDataLst>
            </p:nvPr>
          </p:nvSpPr>
          <p:spPr>
            <a:xfrm>
              <a:off x="5463029" y="5704044"/>
              <a:ext cx="7304" cy="160679"/>
            </a:xfrm>
            <a:custGeom>
              <a:avLst/>
              <a:gdLst/>
              <a:ahLst/>
              <a:cxnLst/>
              <a:rect l="0" t="0" r="0" b="0"/>
              <a:pathLst>
                <a:path w="7304" h="160679">
                  <a:moveTo>
                    <a:pt x="7303" y="0"/>
                  </a:moveTo>
                  <a:lnTo>
                    <a:pt x="7303" y="0"/>
                  </a:lnTo>
                  <a:lnTo>
                    <a:pt x="3426" y="0"/>
                  </a:lnTo>
                  <a:lnTo>
                    <a:pt x="2284" y="812"/>
                  </a:lnTo>
                  <a:lnTo>
                    <a:pt x="1522" y="2165"/>
                  </a:lnTo>
                  <a:lnTo>
                    <a:pt x="2" y="7297"/>
                  </a:lnTo>
                  <a:lnTo>
                    <a:pt x="6288" y="13592"/>
                  </a:lnTo>
                  <a:lnTo>
                    <a:pt x="7264" y="46326"/>
                  </a:lnTo>
                  <a:lnTo>
                    <a:pt x="7298" y="81481"/>
                  </a:lnTo>
                  <a:lnTo>
                    <a:pt x="7302" y="115399"/>
                  </a:lnTo>
                  <a:lnTo>
                    <a:pt x="6492" y="138124"/>
                  </a:lnTo>
                  <a:lnTo>
                    <a:pt x="0" y="16067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75" name="SMARTInkShape-2981"/>
            <p:cNvSpPr/>
            <p:nvPr>
              <p:custDataLst>
                <p:tags r:id="rId73"/>
              </p:custDataLst>
            </p:nvPr>
          </p:nvSpPr>
          <p:spPr>
            <a:xfrm>
              <a:off x="5601795" y="5244939"/>
              <a:ext cx="36519" cy="320340"/>
            </a:xfrm>
            <a:custGeom>
              <a:avLst/>
              <a:gdLst/>
              <a:ahLst/>
              <a:cxnLst/>
              <a:rect l="0" t="0" r="0" b="0"/>
              <a:pathLst>
                <a:path w="36519" h="320340">
                  <a:moveTo>
                    <a:pt x="0" y="6288"/>
                  </a:moveTo>
                  <a:lnTo>
                    <a:pt x="0" y="6288"/>
                  </a:lnTo>
                  <a:lnTo>
                    <a:pt x="0" y="0"/>
                  </a:lnTo>
                  <a:lnTo>
                    <a:pt x="812" y="24393"/>
                  </a:lnTo>
                  <a:lnTo>
                    <a:pt x="5781" y="47343"/>
                  </a:lnTo>
                  <a:lnTo>
                    <a:pt x="7003" y="82654"/>
                  </a:lnTo>
                  <a:lnTo>
                    <a:pt x="7215" y="115114"/>
                  </a:lnTo>
                  <a:lnTo>
                    <a:pt x="11155" y="146552"/>
                  </a:lnTo>
                  <a:lnTo>
                    <a:pt x="13584" y="180303"/>
                  </a:lnTo>
                  <a:lnTo>
                    <a:pt x="14304" y="212123"/>
                  </a:lnTo>
                  <a:lnTo>
                    <a:pt x="18395" y="242109"/>
                  </a:lnTo>
                  <a:lnTo>
                    <a:pt x="26236" y="275491"/>
                  </a:lnTo>
                  <a:lnTo>
                    <a:pt x="29765" y="304379"/>
                  </a:lnTo>
                  <a:lnTo>
                    <a:pt x="36518" y="32033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76" name="SMARTInkShape-2982"/>
            <p:cNvSpPr/>
            <p:nvPr>
              <p:custDataLst>
                <p:tags r:id="rId74"/>
              </p:custDataLst>
            </p:nvPr>
          </p:nvSpPr>
          <p:spPr>
            <a:xfrm>
              <a:off x="5455762" y="5360781"/>
              <a:ext cx="21875" cy="109552"/>
            </a:xfrm>
            <a:custGeom>
              <a:avLst/>
              <a:gdLst/>
              <a:ahLst/>
              <a:cxnLst/>
              <a:rect l="0" t="0" r="0" b="0"/>
              <a:pathLst>
                <a:path w="21875" h="109552">
                  <a:moveTo>
                    <a:pt x="21874" y="7302"/>
                  </a:moveTo>
                  <a:lnTo>
                    <a:pt x="21874" y="7302"/>
                  </a:lnTo>
                  <a:lnTo>
                    <a:pt x="4706" y="7302"/>
                  </a:lnTo>
                  <a:lnTo>
                    <a:pt x="3125" y="6490"/>
                  </a:lnTo>
                  <a:lnTo>
                    <a:pt x="2071" y="5138"/>
                  </a:lnTo>
                  <a:lnTo>
                    <a:pt x="0" y="87"/>
                  </a:lnTo>
                  <a:lnTo>
                    <a:pt x="10844" y="0"/>
                  </a:lnTo>
                  <a:lnTo>
                    <a:pt x="12086" y="812"/>
                  </a:lnTo>
                  <a:lnTo>
                    <a:pt x="12914" y="2163"/>
                  </a:lnTo>
                  <a:lnTo>
                    <a:pt x="13466" y="3876"/>
                  </a:lnTo>
                  <a:lnTo>
                    <a:pt x="19371" y="13268"/>
                  </a:lnTo>
                  <a:lnTo>
                    <a:pt x="21777" y="48826"/>
                  </a:lnTo>
                  <a:lnTo>
                    <a:pt x="21868" y="81968"/>
                  </a:lnTo>
                  <a:lnTo>
                    <a:pt x="21874" y="10955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77" name="SMARTInkShape-2983"/>
            <p:cNvSpPr/>
            <p:nvPr>
              <p:custDataLst>
                <p:tags r:id="rId75"/>
              </p:custDataLst>
            </p:nvPr>
          </p:nvSpPr>
          <p:spPr>
            <a:xfrm>
              <a:off x="5609139" y="5309681"/>
              <a:ext cx="93456" cy="335896"/>
            </a:xfrm>
            <a:custGeom>
              <a:avLst/>
              <a:gdLst/>
              <a:ahLst/>
              <a:cxnLst/>
              <a:rect l="0" t="0" r="0" b="0"/>
              <a:pathLst>
                <a:path w="93456" h="335896">
                  <a:moveTo>
                    <a:pt x="87602" y="7277"/>
                  </a:moveTo>
                  <a:lnTo>
                    <a:pt x="87602" y="7277"/>
                  </a:lnTo>
                  <a:lnTo>
                    <a:pt x="83725" y="7277"/>
                  </a:lnTo>
                  <a:lnTo>
                    <a:pt x="82583" y="6466"/>
                  </a:lnTo>
                  <a:lnTo>
                    <a:pt x="81821" y="5113"/>
                  </a:lnTo>
                  <a:lnTo>
                    <a:pt x="81314" y="3401"/>
                  </a:lnTo>
                  <a:lnTo>
                    <a:pt x="80164" y="2258"/>
                  </a:lnTo>
                  <a:lnTo>
                    <a:pt x="76722" y="989"/>
                  </a:lnTo>
                  <a:lnTo>
                    <a:pt x="62212" y="0"/>
                  </a:lnTo>
                  <a:lnTo>
                    <a:pt x="60126" y="1615"/>
                  </a:lnTo>
                  <a:lnTo>
                    <a:pt x="33875" y="33280"/>
                  </a:lnTo>
                  <a:lnTo>
                    <a:pt x="18012" y="68349"/>
                  </a:lnTo>
                  <a:lnTo>
                    <a:pt x="14769" y="103259"/>
                  </a:lnTo>
                  <a:lnTo>
                    <a:pt x="15468" y="112422"/>
                  </a:lnTo>
                  <a:lnTo>
                    <a:pt x="20424" y="125893"/>
                  </a:lnTo>
                  <a:lnTo>
                    <a:pt x="24744" y="132490"/>
                  </a:lnTo>
                  <a:lnTo>
                    <a:pt x="52815" y="153294"/>
                  </a:lnTo>
                  <a:lnTo>
                    <a:pt x="60780" y="159005"/>
                  </a:lnTo>
                  <a:lnTo>
                    <a:pt x="87559" y="195512"/>
                  </a:lnTo>
                  <a:lnTo>
                    <a:pt x="90008" y="198498"/>
                  </a:lnTo>
                  <a:lnTo>
                    <a:pt x="92729" y="206145"/>
                  </a:lnTo>
                  <a:lnTo>
                    <a:pt x="93455" y="210456"/>
                  </a:lnTo>
                  <a:lnTo>
                    <a:pt x="92097" y="219575"/>
                  </a:lnTo>
                  <a:lnTo>
                    <a:pt x="77700" y="253191"/>
                  </a:lnTo>
                  <a:lnTo>
                    <a:pt x="53375" y="287247"/>
                  </a:lnTo>
                  <a:lnTo>
                    <a:pt x="27500" y="319165"/>
                  </a:lnTo>
                  <a:lnTo>
                    <a:pt x="7758" y="333582"/>
                  </a:lnTo>
                  <a:lnTo>
                    <a:pt x="95" y="335895"/>
                  </a:lnTo>
                  <a:lnTo>
                    <a:pt x="0" y="332046"/>
                  </a:lnTo>
                  <a:lnTo>
                    <a:pt x="2142" y="327985"/>
                  </a:lnTo>
                  <a:lnTo>
                    <a:pt x="13252" y="315430"/>
                  </a:lnTo>
                  <a:lnTo>
                    <a:pt x="29174" y="3067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82" name="SMARTInkShape-Group563"/>
          <p:cNvGrpSpPr/>
          <p:nvPr/>
        </p:nvGrpSpPr>
        <p:grpSpPr>
          <a:xfrm>
            <a:off x="6069220" y="5353476"/>
            <a:ext cx="188654" cy="335963"/>
            <a:chOff x="6069220" y="5353476"/>
            <a:chExt cx="188654" cy="335963"/>
          </a:xfrm>
        </p:grpSpPr>
        <p:sp>
          <p:nvSpPr>
            <p:cNvPr id="24679" name="SMARTInkShape-2984"/>
            <p:cNvSpPr/>
            <p:nvPr>
              <p:custDataLst>
                <p:tags r:id="rId68"/>
              </p:custDataLst>
            </p:nvPr>
          </p:nvSpPr>
          <p:spPr>
            <a:xfrm>
              <a:off x="6069220" y="5470332"/>
              <a:ext cx="14608" cy="197196"/>
            </a:xfrm>
            <a:custGeom>
              <a:avLst/>
              <a:gdLst/>
              <a:ahLst/>
              <a:cxnLst/>
              <a:rect l="0" t="0" r="0" b="0"/>
              <a:pathLst>
                <a:path w="14608" h="197196">
                  <a:moveTo>
                    <a:pt x="0" y="0"/>
                  </a:moveTo>
                  <a:lnTo>
                    <a:pt x="0" y="0"/>
                  </a:lnTo>
                  <a:lnTo>
                    <a:pt x="0" y="34548"/>
                  </a:lnTo>
                  <a:lnTo>
                    <a:pt x="2164" y="68598"/>
                  </a:lnTo>
                  <a:lnTo>
                    <a:pt x="5781" y="95795"/>
                  </a:lnTo>
                  <a:lnTo>
                    <a:pt x="7003" y="130188"/>
                  </a:lnTo>
                  <a:lnTo>
                    <a:pt x="13045" y="165649"/>
                  </a:lnTo>
                  <a:lnTo>
                    <a:pt x="14607" y="1971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80" name="SMARTInkShape-2985"/>
            <p:cNvSpPr/>
            <p:nvPr>
              <p:custDataLst>
                <p:tags r:id="rId69"/>
              </p:custDataLst>
            </p:nvPr>
          </p:nvSpPr>
          <p:spPr>
            <a:xfrm>
              <a:off x="6076524" y="5353476"/>
              <a:ext cx="36519" cy="21912"/>
            </a:xfrm>
            <a:custGeom>
              <a:avLst/>
              <a:gdLst/>
              <a:ahLst/>
              <a:cxnLst/>
              <a:rect l="0" t="0" r="0" b="0"/>
              <a:pathLst>
                <a:path w="36519" h="21912">
                  <a:moveTo>
                    <a:pt x="0" y="0"/>
                  </a:moveTo>
                  <a:lnTo>
                    <a:pt x="0" y="0"/>
                  </a:lnTo>
                  <a:lnTo>
                    <a:pt x="3877" y="3877"/>
                  </a:lnTo>
                  <a:lnTo>
                    <a:pt x="7945" y="5781"/>
                  </a:lnTo>
                  <a:lnTo>
                    <a:pt x="10166" y="6288"/>
                  </a:lnTo>
                  <a:lnTo>
                    <a:pt x="36518" y="2191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81" name="SMARTInkShape-2986"/>
            <p:cNvSpPr/>
            <p:nvPr>
              <p:custDataLst>
                <p:tags r:id="rId70"/>
              </p:custDataLst>
            </p:nvPr>
          </p:nvSpPr>
          <p:spPr>
            <a:xfrm>
              <a:off x="6187632" y="5448422"/>
              <a:ext cx="70242" cy="241017"/>
            </a:xfrm>
            <a:custGeom>
              <a:avLst/>
              <a:gdLst/>
              <a:ahLst/>
              <a:cxnLst/>
              <a:rect l="0" t="0" r="0" b="0"/>
              <a:pathLst>
                <a:path w="70242" h="241017">
                  <a:moveTo>
                    <a:pt x="42266" y="0"/>
                  </a:moveTo>
                  <a:lnTo>
                    <a:pt x="42266" y="0"/>
                  </a:lnTo>
                  <a:lnTo>
                    <a:pt x="17883" y="0"/>
                  </a:lnTo>
                  <a:lnTo>
                    <a:pt x="16272" y="811"/>
                  </a:lnTo>
                  <a:lnTo>
                    <a:pt x="15199" y="2163"/>
                  </a:lnTo>
                  <a:lnTo>
                    <a:pt x="13195" y="5830"/>
                  </a:lnTo>
                  <a:lnTo>
                    <a:pt x="8315" y="12457"/>
                  </a:lnTo>
                  <a:lnTo>
                    <a:pt x="117" y="37175"/>
                  </a:lnTo>
                  <a:lnTo>
                    <a:pt x="0" y="46547"/>
                  </a:lnTo>
                  <a:lnTo>
                    <a:pt x="4831" y="66761"/>
                  </a:lnTo>
                  <a:lnTo>
                    <a:pt x="5948" y="68852"/>
                  </a:lnTo>
                  <a:lnTo>
                    <a:pt x="7505" y="70247"/>
                  </a:lnTo>
                  <a:lnTo>
                    <a:pt x="13572" y="74373"/>
                  </a:lnTo>
                  <a:lnTo>
                    <a:pt x="18152" y="77687"/>
                  </a:lnTo>
                  <a:lnTo>
                    <a:pt x="22892" y="79160"/>
                  </a:lnTo>
                  <a:lnTo>
                    <a:pt x="37567" y="80916"/>
                  </a:lnTo>
                  <a:lnTo>
                    <a:pt x="55583" y="90473"/>
                  </a:lnTo>
                  <a:lnTo>
                    <a:pt x="60357" y="95122"/>
                  </a:lnTo>
                  <a:lnTo>
                    <a:pt x="69622" y="115348"/>
                  </a:lnTo>
                  <a:lnTo>
                    <a:pt x="70241" y="118286"/>
                  </a:lnTo>
                  <a:lnTo>
                    <a:pt x="65083" y="150263"/>
                  </a:lnTo>
                  <a:lnTo>
                    <a:pt x="56351" y="183140"/>
                  </a:lnTo>
                  <a:lnTo>
                    <a:pt x="50462" y="213347"/>
                  </a:lnTo>
                  <a:lnTo>
                    <a:pt x="49604" y="239111"/>
                  </a:lnTo>
                  <a:lnTo>
                    <a:pt x="50404" y="239746"/>
                  </a:lnTo>
                  <a:lnTo>
                    <a:pt x="56873"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99" name="SMARTInkShape-Group564"/>
          <p:cNvGrpSpPr/>
          <p:nvPr/>
        </p:nvGrpSpPr>
        <p:grpSpPr>
          <a:xfrm>
            <a:off x="6522162" y="5215813"/>
            <a:ext cx="2117896" cy="782439"/>
            <a:chOff x="6522162" y="5215813"/>
            <a:chExt cx="2117896" cy="782439"/>
          </a:xfrm>
        </p:grpSpPr>
        <p:sp>
          <p:nvSpPr>
            <p:cNvPr id="24683" name="SMARTInkShape-2987"/>
            <p:cNvSpPr/>
            <p:nvPr>
              <p:custDataLst>
                <p:tags r:id="rId52"/>
              </p:custDataLst>
            </p:nvPr>
          </p:nvSpPr>
          <p:spPr>
            <a:xfrm>
              <a:off x="8289489" y="5426511"/>
              <a:ext cx="350569" cy="571741"/>
            </a:xfrm>
            <a:custGeom>
              <a:avLst/>
              <a:gdLst/>
              <a:ahLst/>
              <a:cxnLst/>
              <a:rect l="0" t="0" r="0" b="0"/>
              <a:pathLst>
                <a:path w="350569" h="571741">
                  <a:moveTo>
                    <a:pt x="0" y="0"/>
                  </a:moveTo>
                  <a:lnTo>
                    <a:pt x="0" y="0"/>
                  </a:lnTo>
                  <a:lnTo>
                    <a:pt x="811" y="14081"/>
                  </a:lnTo>
                  <a:lnTo>
                    <a:pt x="6626" y="46700"/>
                  </a:lnTo>
                  <a:lnTo>
                    <a:pt x="11091" y="80718"/>
                  </a:lnTo>
                  <a:lnTo>
                    <a:pt x="24463" y="114028"/>
                  </a:lnTo>
                  <a:lnTo>
                    <a:pt x="38962" y="133436"/>
                  </a:lnTo>
                  <a:lnTo>
                    <a:pt x="45990" y="136397"/>
                  </a:lnTo>
                  <a:lnTo>
                    <a:pt x="50135" y="137187"/>
                  </a:lnTo>
                  <a:lnTo>
                    <a:pt x="53711" y="136902"/>
                  </a:lnTo>
                  <a:lnTo>
                    <a:pt x="71743" y="128463"/>
                  </a:lnTo>
                  <a:lnTo>
                    <a:pt x="78682" y="121745"/>
                  </a:lnTo>
                  <a:lnTo>
                    <a:pt x="102207" y="87128"/>
                  </a:lnTo>
                  <a:lnTo>
                    <a:pt x="106288" y="77676"/>
                  </a:lnTo>
                  <a:lnTo>
                    <a:pt x="109425" y="42820"/>
                  </a:lnTo>
                  <a:lnTo>
                    <a:pt x="109515" y="34508"/>
                  </a:lnTo>
                  <a:lnTo>
                    <a:pt x="108716" y="32743"/>
                  </a:lnTo>
                  <a:lnTo>
                    <a:pt x="107372" y="31567"/>
                  </a:lnTo>
                  <a:lnTo>
                    <a:pt x="105664" y="30783"/>
                  </a:lnTo>
                  <a:lnTo>
                    <a:pt x="104526" y="29448"/>
                  </a:lnTo>
                  <a:lnTo>
                    <a:pt x="102548" y="23063"/>
                  </a:lnTo>
                  <a:lnTo>
                    <a:pt x="102257" y="28943"/>
                  </a:lnTo>
                  <a:lnTo>
                    <a:pt x="112415" y="39356"/>
                  </a:lnTo>
                  <a:lnTo>
                    <a:pt x="119210" y="41837"/>
                  </a:lnTo>
                  <a:lnTo>
                    <a:pt x="132161" y="45397"/>
                  </a:lnTo>
                  <a:lnTo>
                    <a:pt x="159299" y="54667"/>
                  </a:lnTo>
                  <a:lnTo>
                    <a:pt x="166286" y="61084"/>
                  </a:lnTo>
                  <a:lnTo>
                    <a:pt x="191211" y="96544"/>
                  </a:lnTo>
                  <a:lnTo>
                    <a:pt x="196824" y="130306"/>
                  </a:lnTo>
                  <a:lnTo>
                    <a:pt x="201864" y="159433"/>
                  </a:lnTo>
                  <a:lnTo>
                    <a:pt x="203717" y="194211"/>
                  </a:lnTo>
                  <a:lnTo>
                    <a:pt x="204151" y="221025"/>
                  </a:lnTo>
                  <a:lnTo>
                    <a:pt x="204344" y="249173"/>
                  </a:lnTo>
                  <a:lnTo>
                    <a:pt x="204429" y="277913"/>
                  </a:lnTo>
                  <a:lnTo>
                    <a:pt x="204468" y="306917"/>
                  </a:lnTo>
                  <a:lnTo>
                    <a:pt x="200156" y="336036"/>
                  </a:lnTo>
                  <a:lnTo>
                    <a:pt x="194453" y="365209"/>
                  </a:lnTo>
                  <a:lnTo>
                    <a:pt x="191919" y="394405"/>
                  </a:lnTo>
                  <a:lnTo>
                    <a:pt x="186465" y="423610"/>
                  </a:lnTo>
                  <a:lnTo>
                    <a:pt x="179442" y="452009"/>
                  </a:lnTo>
                  <a:lnTo>
                    <a:pt x="173615" y="478156"/>
                  </a:lnTo>
                  <a:lnTo>
                    <a:pt x="161896" y="511811"/>
                  </a:lnTo>
                  <a:lnTo>
                    <a:pt x="148415" y="545621"/>
                  </a:lnTo>
                  <a:lnTo>
                    <a:pt x="135584" y="562637"/>
                  </a:lnTo>
                  <a:lnTo>
                    <a:pt x="126262" y="570063"/>
                  </a:lnTo>
                  <a:lnTo>
                    <a:pt x="122315" y="571557"/>
                  </a:lnTo>
                  <a:lnTo>
                    <a:pt x="118872" y="571740"/>
                  </a:lnTo>
                  <a:lnTo>
                    <a:pt x="103639" y="566205"/>
                  </a:lnTo>
                  <a:lnTo>
                    <a:pt x="96645" y="559747"/>
                  </a:lnTo>
                  <a:lnTo>
                    <a:pt x="88146" y="544822"/>
                  </a:lnTo>
                  <a:lnTo>
                    <a:pt x="83808" y="531038"/>
                  </a:lnTo>
                  <a:lnTo>
                    <a:pt x="81024" y="495740"/>
                  </a:lnTo>
                  <a:lnTo>
                    <a:pt x="80541" y="464995"/>
                  </a:lnTo>
                  <a:lnTo>
                    <a:pt x="82563" y="430187"/>
                  </a:lnTo>
                  <a:lnTo>
                    <a:pt x="87819" y="407054"/>
                  </a:lnTo>
                  <a:lnTo>
                    <a:pt x="103654" y="376592"/>
                  </a:lnTo>
                  <a:lnTo>
                    <a:pt x="126120" y="344077"/>
                  </a:lnTo>
                  <a:lnTo>
                    <a:pt x="155916" y="312685"/>
                  </a:lnTo>
                  <a:lnTo>
                    <a:pt x="190226" y="287412"/>
                  </a:lnTo>
                  <a:lnTo>
                    <a:pt x="226453" y="270890"/>
                  </a:lnTo>
                  <a:lnTo>
                    <a:pt x="262289" y="257845"/>
                  </a:lnTo>
                  <a:lnTo>
                    <a:pt x="295701" y="255818"/>
                  </a:lnTo>
                  <a:lnTo>
                    <a:pt x="331726" y="255628"/>
                  </a:lnTo>
                  <a:lnTo>
                    <a:pt x="350568" y="25562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84" name="SMARTInkShape-2988"/>
            <p:cNvSpPr/>
            <p:nvPr>
              <p:custDataLst>
                <p:tags r:id="rId53"/>
              </p:custDataLst>
            </p:nvPr>
          </p:nvSpPr>
          <p:spPr>
            <a:xfrm>
              <a:off x="8223760" y="5215813"/>
              <a:ext cx="14605" cy="364073"/>
            </a:xfrm>
            <a:custGeom>
              <a:avLst/>
              <a:gdLst/>
              <a:ahLst/>
              <a:cxnLst/>
              <a:rect l="0" t="0" r="0" b="0"/>
              <a:pathLst>
                <a:path w="14605" h="364073">
                  <a:moveTo>
                    <a:pt x="7300" y="13503"/>
                  </a:moveTo>
                  <a:lnTo>
                    <a:pt x="7300" y="13503"/>
                  </a:lnTo>
                  <a:lnTo>
                    <a:pt x="7300" y="0"/>
                  </a:lnTo>
                  <a:lnTo>
                    <a:pt x="6490" y="25117"/>
                  </a:lnTo>
                  <a:lnTo>
                    <a:pt x="1519" y="53036"/>
                  </a:lnTo>
                  <a:lnTo>
                    <a:pt x="448" y="82292"/>
                  </a:lnTo>
                  <a:lnTo>
                    <a:pt x="197" y="105750"/>
                  </a:lnTo>
                  <a:lnTo>
                    <a:pt x="86" y="132406"/>
                  </a:lnTo>
                  <a:lnTo>
                    <a:pt x="37" y="158319"/>
                  </a:lnTo>
                  <a:lnTo>
                    <a:pt x="15" y="183361"/>
                  </a:lnTo>
                  <a:lnTo>
                    <a:pt x="5" y="208016"/>
                  </a:lnTo>
                  <a:lnTo>
                    <a:pt x="0" y="232499"/>
                  </a:lnTo>
                  <a:lnTo>
                    <a:pt x="2163" y="266929"/>
                  </a:lnTo>
                  <a:lnTo>
                    <a:pt x="5778" y="297689"/>
                  </a:lnTo>
                  <a:lnTo>
                    <a:pt x="10877" y="333287"/>
                  </a:lnTo>
                  <a:lnTo>
                    <a:pt x="14604" y="36407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85" name="SMARTInkShape-2989"/>
            <p:cNvSpPr/>
            <p:nvPr>
              <p:custDataLst>
                <p:tags r:id="rId54"/>
              </p:custDataLst>
            </p:nvPr>
          </p:nvSpPr>
          <p:spPr>
            <a:xfrm>
              <a:off x="6522162" y="5463029"/>
              <a:ext cx="80216" cy="247752"/>
            </a:xfrm>
            <a:custGeom>
              <a:avLst/>
              <a:gdLst/>
              <a:ahLst/>
              <a:cxnLst/>
              <a:rect l="0" t="0" r="0" b="0"/>
              <a:pathLst>
                <a:path w="80216" h="247752">
                  <a:moveTo>
                    <a:pt x="29091" y="0"/>
                  </a:moveTo>
                  <a:lnTo>
                    <a:pt x="29091" y="0"/>
                  </a:lnTo>
                  <a:lnTo>
                    <a:pt x="29091" y="3877"/>
                  </a:lnTo>
                  <a:lnTo>
                    <a:pt x="26926" y="7944"/>
                  </a:lnTo>
                  <a:lnTo>
                    <a:pt x="24071" y="12457"/>
                  </a:lnTo>
                  <a:lnTo>
                    <a:pt x="9389" y="46547"/>
                  </a:lnTo>
                  <a:lnTo>
                    <a:pt x="3055" y="60949"/>
                  </a:lnTo>
                  <a:lnTo>
                    <a:pt x="0" y="83364"/>
                  </a:lnTo>
                  <a:lnTo>
                    <a:pt x="771" y="83978"/>
                  </a:lnTo>
                  <a:lnTo>
                    <a:pt x="2096" y="83576"/>
                  </a:lnTo>
                  <a:lnTo>
                    <a:pt x="5731" y="81778"/>
                  </a:lnTo>
                  <a:lnTo>
                    <a:pt x="41702" y="80355"/>
                  </a:lnTo>
                  <a:lnTo>
                    <a:pt x="49032" y="82510"/>
                  </a:lnTo>
                  <a:lnTo>
                    <a:pt x="60350" y="90505"/>
                  </a:lnTo>
                  <a:lnTo>
                    <a:pt x="63271" y="95136"/>
                  </a:lnTo>
                  <a:lnTo>
                    <a:pt x="64569" y="101522"/>
                  </a:lnTo>
                  <a:lnTo>
                    <a:pt x="65517" y="134325"/>
                  </a:lnTo>
                  <a:lnTo>
                    <a:pt x="63426" y="163406"/>
                  </a:lnTo>
                  <a:lnTo>
                    <a:pt x="59316" y="196291"/>
                  </a:lnTo>
                  <a:lnTo>
                    <a:pt x="58393" y="230771"/>
                  </a:lnTo>
                  <a:lnTo>
                    <a:pt x="60508" y="238626"/>
                  </a:lnTo>
                  <a:lnTo>
                    <a:pt x="62207" y="241857"/>
                  </a:lnTo>
                  <a:lnTo>
                    <a:pt x="64153" y="244011"/>
                  </a:lnTo>
                  <a:lnTo>
                    <a:pt x="71598" y="247751"/>
                  </a:lnTo>
                  <a:lnTo>
                    <a:pt x="74492" y="245903"/>
                  </a:lnTo>
                  <a:lnTo>
                    <a:pt x="80215" y="24101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86" name="SMARTInkShape-2990"/>
            <p:cNvSpPr/>
            <p:nvPr>
              <p:custDataLst>
                <p:tags r:id="rId55"/>
              </p:custDataLst>
            </p:nvPr>
          </p:nvSpPr>
          <p:spPr>
            <a:xfrm>
              <a:off x="6697323" y="5514153"/>
              <a:ext cx="14608" cy="138768"/>
            </a:xfrm>
            <a:custGeom>
              <a:avLst/>
              <a:gdLst/>
              <a:ahLst/>
              <a:cxnLst/>
              <a:rect l="0" t="0" r="0" b="0"/>
              <a:pathLst>
                <a:path w="14608" h="138768">
                  <a:moveTo>
                    <a:pt x="0" y="0"/>
                  </a:moveTo>
                  <a:lnTo>
                    <a:pt x="0" y="0"/>
                  </a:lnTo>
                  <a:lnTo>
                    <a:pt x="3876" y="0"/>
                  </a:lnTo>
                  <a:lnTo>
                    <a:pt x="5019" y="812"/>
                  </a:lnTo>
                  <a:lnTo>
                    <a:pt x="5781" y="2164"/>
                  </a:lnTo>
                  <a:lnTo>
                    <a:pt x="7003" y="10166"/>
                  </a:lnTo>
                  <a:lnTo>
                    <a:pt x="7291" y="45120"/>
                  </a:lnTo>
                  <a:lnTo>
                    <a:pt x="7302" y="79699"/>
                  </a:lnTo>
                  <a:lnTo>
                    <a:pt x="8115" y="115925"/>
                  </a:lnTo>
                  <a:lnTo>
                    <a:pt x="14607" y="13876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87" name="SMARTInkShape-2991"/>
            <p:cNvSpPr/>
            <p:nvPr>
              <p:custDataLst>
                <p:tags r:id="rId56"/>
              </p:custDataLst>
            </p:nvPr>
          </p:nvSpPr>
          <p:spPr>
            <a:xfrm>
              <a:off x="6705641" y="5382690"/>
              <a:ext cx="20897" cy="29215"/>
            </a:xfrm>
            <a:custGeom>
              <a:avLst/>
              <a:gdLst/>
              <a:ahLst/>
              <a:cxnLst/>
              <a:rect l="0" t="0" r="0" b="0"/>
              <a:pathLst>
                <a:path w="20897" h="29215">
                  <a:moveTo>
                    <a:pt x="6289" y="0"/>
                  </a:moveTo>
                  <a:lnTo>
                    <a:pt x="6289" y="0"/>
                  </a:lnTo>
                  <a:lnTo>
                    <a:pt x="2412" y="0"/>
                  </a:lnTo>
                  <a:lnTo>
                    <a:pt x="1269" y="812"/>
                  </a:lnTo>
                  <a:lnTo>
                    <a:pt x="507" y="2164"/>
                  </a:lnTo>
                  <a:lnTo>
                    <a:pt x="0" y="3877"/>
                  </a:lnTo>
                  <a:lnTo>
                    <a:pt x="474" y="5019"/>
                  </a:lnTo>
                  <a:lnTo>
                    <a:pt x="1600" y="5780"/>
                  </a:lnTo>
                  <a:lnTo>
                    <a:pt x="3163" y="6288"/>
                  </a:lnTo>
                  <a:lnTo>
                    <a:pt x="20896" y="2921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88" name="SMARTInkShape-2992"/>
            <p:cNvSpPr/>
            <p:nvPr>
              <p:custDataLst>
                <p:tags r:id="rId57"/>
              </p:custDataLst>
            </p:nvPr>
          </p:nvSpPr>
          <p:spPr>
            <a:xfrm>
              <a:off x="6770785" y="5506850"/>
              <a:ext cx="350143" cy="320460"/>
            </a:xfrm>
            <a:custGeom>
              <a:avLst/>
              <a:gdLst/>
              <a:ahLst/>
              <a:cxnLst/>
              <a:rect l="0" t="0" r="0" b="0"/>
              <a:pathLst>
                <a:path w="350143" h="320460">
                  <a:moveTo>
                    <a:pt x="65304" y="0"/>
                  </a:moveTo>
                  <a:lnTo>
                    <a:pt x="65304" y="0"/>
                  </a:lnTo>
                  <a:lnTo>
                    <a:pt x="61427" y="0"/>
                  </a:lnTo>
                  <a:lnTo>
                    <a:pt x="57359" y="2164"/>
                  </a:lnTo>
                  <a:lnTo>
                    <a:pt x="52847" y="5019"/>
                  </a:lnTo>
                  <a:lnTo>
                    <a:pt x="43337" y="6852"/>
                  </a:lnTo>
                  <a:lnTo>
                    <a:pt x="40922" y="7003"/>
                  </a:lnTo>
                  <a:lnTo>
                    <a:pt x="39312" y="7914"/>
                  </a:lnTo>
                  <a:lnTo>
                    <a:pt x="38238" y="9333"/>
                  </a:lnTo>
                  <a:lnTo>
                    <a:pt x="36234" y="13075"/>
                  </a:lnTo>
                  <a:lnTo>
                    <a:pt x="24528" y="26859"/>
                  </a:lnTo>
                  <a:lnTo>
                    <a:pt x="22385" y="34106"/>
                  </a:lnTo>
                  <a:lnTo>
                    <a:pt x="21884" y="38962"/>
                  </a:lnTo>
                  <a:lnTo>
                    <a:pt x="19497" y="43826"/>
                  </a:lnTo>
                  <a:lnTo>
                    <a:pt x="17725" y="46259"/>
                  </a:lnTo>
                  <a:lnTo>
                    <a:pt x="17355" y="47880"/>
                  </a:lnTo>
                  <a:lnTo>
                    <a:pt x="17919" y="48961"/>
                  </a:lnTo>
                  <a:lnTo>
                    <a:pt x="19108" y="49682"/>
                  </a:lnTo>
                  <a:lnTo>
                    <a:pt x="19900" y="50975"/>
                  </a:lnTo>
                  <a:lnTo>
                    <a:pt x="20780" y="54574"/>
                  </a:lnTo>
                  <a:lnTo>
                    <a:pt x="21825" y="55859"/>
                  </a:lnTo>
                  <a:lnTo>
                    <a:pt x="27709" y="58089"/>
                  </a:lnTo>
                  <a:lnTo>
                    <a:pt x="32345" y="58327"/>
                  </a:lnTo>
                  <a:lnTo>
                    <a:pt x="36589" y="60547"/>
                  </a:lnTo>
                  <a:lnTo>
                    <a:pt x="53160" y="75594"/>
                  </a:lnTo>
                  <a:lnTo>
                    <a:pt x="55850" y="82558"/>
                  </a:lnTo>
                  <a:lnTo>
                    <a:pt x="63592" y="115529"/>
                  </a:lnTo>
                  <a:lnTo>
                    <a:pt x="64268" y="146857"/>
                  </a:lnTo>
                  <a:lnTo>
                    <a:pt x="58986" y="182691"/>
                  </a:lnTo>
                  <a:lnTo>
                    <a:pt x="52364" y="212633"/>
                  </a:lnTo>
                  <a:lnTo>
                    <a:pt x="43242" y="246800"/>
                  </a:lnTo>
                  <a:lnTo>
                    <a:pt x="33626" y="277233"/>
                  </a:lnTo>
                  <a:lnTo>
                    <a:pt x="19046" y="311162"/>
                  </a:lnTo>
                  <a:lnTo>
                    <a:pt x="14179" y="316825"/>
                  </a:lnTo>
                  <a:lnTo>
                    <a:pt x="9310" y="319341"/>
                  </a:lnTo>
                  <a:lnTo>
                    <a:pt x="4442" y="320459"/>
                  </a:lnTo>
                  <a:lnTo>
                    <a:pt x="2819" y="319946"/>
                  </a:lnTo>
                  <a:lnTo>
                    <a:pt x="1737" y="318793"/>
                  </a:lnTo>
                  <a:lnTo>
                    <a:pt x="1016" y="317212"/>
                  </a:lnTo>
                  <a:lnTo>
                    <a:pt x="0" y="307233"/>
                  </a:lnTo>
                  <a:lnTo>
                    <a:pt x="7574" y="274472"/>
                  </a:lnTo>
                  <a:lnTo>
                    <a:pt x="20629" y="237977"/>
                  </a:lnTo>
                  <a:lnTo>
                    <a:pt x="30247" y="205311"/>
                  </a:lnTo>
                  <a:lnTo>
                    <a:pt x="42113" y="169935"/>
                  </a:lnTo>
                  <a:lnTo>
                    <a:pt x="55908" y="141509"/>
                  </a:lnTo>
                  <a:lnTo>
                    <a:pt x="75921" y="105886"/>
                  </a:lnTo>
                  <a:lnTo>
                    <a:pt x="111700" y="71945"/>
                  </a:lnTo>
                  <a:lnTo>
                    <a:pt x="130988" y="62794"/>
                  </a:lnTo>
                  <a:lnTo>
                    <a:pt x="142105" y="60368"/>
                  </a:lnTo>
                  <a:lnTo>
                    <a:pt x="152456" y="61454"/>
                  </a:lnTo>
                  <a:lnTo>
                    <a:pt x="172326" y="68764"/>
                  </a:lnTo>
                  <a:lnTo>
                    <a:pt x="183124" y="75646"/>
                  </a:lnTo>
                  <a:lnTo>
                    <a:pt x="194043" y="91073"/>
                  </a:lnTo>
                  <a:lnTo>
                    <a:pt x="208104" y="119378"/>
                  </a:lnTo>
                  <a:lnTo>
                    <a:pt x="211183" y="153378"/>
                  </a:lnTo>
                  <a:lnTo>
                    <a:pt x="211364" y="173414"/>
                  </a:lnTo>
                  <a:lnTo>
                    <a:pt x="212179" y="174037"/>
                  </a:lnTo>
                  <a:lnTo>
                    <a:pt x="217661" y="175120"/>
                  </a:lnTo>
                  <a:lnTo>
                    <a:pt x="218001" y="174363"/>
                  </a:lnTo>
                  <a:lnTo>
                    <a:pt x="218377" y="171358"/>
                  </a:lnTo>
                  <a:lnTo>
                    <a:pt x="220708" y="167318"/>
                  </a:lnTo>
                  <a:lnTo>
                    <a:pt x="224450" y="161194"/>
                  </a:lnTo>
                  <a:lnTo>
                    <a:pt x="238234" y="128583"/>
                  </a:lnTo>
                  <a:lnTo>
                    <a:pt x="254215" y="94566"/>
                  </a:lnTo>
                  <a:lnTo>
                    <a:pt x="267505" y="72299"/>
                  </a:lnTo>
                  <a:lnTo>
                    <a:pt x="285740" y="56538"/>
                  </a:lnTo>
                  <a:lnTo>
                    <a:pt x="288543" y="55545"/>
                  </a:lnTo>
                  <a:lnTo>
                    <a:pt x="291223" y="55694"/>
                  </a:lnTo>
                  <a:lnTo>
                    <a:pt x="296364" y="58024"/>
                  </a:lnTo>
                  <a:lnTo>
                    <a:pt x="308726" y="68433"/>
                  </a:lnTo>
                  <a:lnTo>
                    <a:pt x="311446" y="77482"/>
                  </a:lnTo>
                  <a:lnTo>
                    <a:pt x="318357" y="110138"/>
                  </a:lnTo>
                  <a:lnTo>
                    <a:pt x="320588" y="146147"/>
                  </a:lnTo>
                  <a:lnTo>
                    <a:pt x="328827" y="182598"/>
                  </a:lnTo>
                  <a:lnTo>
                    <a:pt x="340482" y="212464"/>
                  </a:lnTo>
                  <a:lnTo>
                    <a:pt x="348709" y="224412"/>
                  </a:lnTo>
                  <a:lnTo>
                    <a:pt x="350142" y="23371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89" name="SMARTInkShape-2993"/>
            <p:cNvSpPr/>
            <p:nvPr>
              <p:custDataLst>
                <p:tags r:id="rId58"/>
              </p:custDataLst>
            </p:nvPr>
          </p:nvSpPr>
          <p:spPr>
            <a:xfrm>
              <a:off x="7164747" y="5543668"/>
              <a:ext cx="21911" cy="138467"/>
            </a:xfrm>
            <a:custGeom>
              <a:avLst/>
              <a:gdLst/>
              <a:ahLst/>
              <a:cxnLst/>
              <a:rect l="0" t="0" r="0" b="0"/>
              <a:pathLst>
                <a:path w="21911" h="138467">
                  <a:moveTo>
                    <a:pt x="0" y="7002"/>
                  </a:moveTo>
                  <a:lnTo>
                    <a:pt x="0" y="7002"/>
                  </a:lnTo>
                  <a:lnTo>
                    <a:pt x="0" y="715"/>
                  </a:lnTo>
                  <a:lnTo>
                    <a:pt x="813" y="376"/>
                  </a:lnTo>
                  <a:lnTo>
                    <a:pt x="3877" y="0"/>
                  </a:lnTo>
                  <a:lnTo>
                    <a:pt x="5020" y="711"/>
                  </a:lnTo>
                  <a:lnTo>
                    <a:pt x="5781" y="1997"/>
                  </a:lnTo>
                  <a:lnTo>
                    <a:pt x="6853" y="7683"/>
                  </a:lnTo>
                  <a:lnTo>
                    <a:pt x="7277" y="38127"/>
                  </a:lnTo>
                  <a:lnTo>
                    <a:pt x="13082" y="72986"/>
                  </a:lnTo>
                  <a:lnTo>
                    <a:pt x="15218" y="108474"/>
                  </a:lnTo>
                  <a:lnTo>
                    <a:pt x="21910" y="13846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90" name="SMARTInkShape-2994"/>
            <p:cNvSpPr/>
            <p:nvPr>
              <p:custDataLst>
                <p:tags r:id="rId59"/>
              </p:custDataLst>
            </p:nvPr>
          </p:nvSpPr>
          <p:spPr>
            <a:xfrm>
              <a:off x="7186657" y="5375387"/>
              <a:ext cx="14609" cy="21911"/>
            </a:xfrm>
            <a:custGeom>
              <a:avLst/>
              <a:gdLst/>
              <a:ahLst/>
              <a:cxnLst/>
              <a:rect l="0" t="0" r="0" b="0"/>
              <a:pathLst>
                <a:path w="14609" h="21911">
                  <a:moveTo>
                    <a:pt x="0" y="0"/>
                  </a:moveTo>
                  <a:lnTo>
                    <a:pt x="0" y="0"/>
                  </a:lnTo>
                  <a:lnTo>
                    <a:pt x="0" y="6288"/>
                  </a:lnTo>
                  <a:lnTo>
                    <a:pt x="14608" y="2191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91" name="SMARTInkShape-2995"/>
            <p:cNvSpPr/>
            <p:nvPr>
              <p:custDataLst>
                <p:tags r:id="rId60"/>
              </p:custDataLst>
            </p:nvPr>
          </p:nvSpPr>
          <p:spPr>
            <a:xfrm>
              <a:off x="7310817" y="5383155"/>
              <a:ext cx="80238" cy="386623"/>
            </a:xfrm>
            <a:custGeom>
              <a:avLst/>
              <a:gdLst/>
              <a:ahLst/>
              <a:cxnLst/>
              <a:rect l="0" t="0" r="0" b="0"/>
              <a:pathLst>
                <a:path w="80238" h="386623">
                  <a:moveTo>
                    <a:pt x="0" y="101784"/>
                  </a:moveTo>
                  <a:lnTo>
                    <a:pt x="0" y="101784"/>
                  </a:lnTo>
                  <a:lnTo>
                    <a:pt x="3878" y="105661"/>
                  </a:lnTo>
                  <a:lnTo>
                    <a:pt x="7946" y="107565"/>
                  </a:lnTo>
                  <a:lnTo>
                    <a:pt x="10166" y="108073"/>
                  </a:lnTo>
                  <a:lnTo>
                    <a:pt x="20373" y="113906"/>
                  </a:lnTo>
                  <a:lnTo>
                    <a:pt x="28261" y="115287"/>
                  </a:lnTo>
                  <a:lnTo>
                    <a:pt x="35012" y="113736"/>
                  </a:lnTo>
                  <a:lnTo>
                    <a:pt x="40718" y="111154"/>
                  </a:lnTo>
                  <a:lnTo>
                    <a:pt x="45959" y="110006"/>
                  </a:lnTo>
                  <a:lnTo>
                    <a:pt x="64171" y="95483"/>
                  </a:lnTo>
                  <a:lnTo>
                    <a:pt x="67126" y="92714"/>
                  </a:lnTo>
                  <a:lnTo>
                    <a:pt x="70408" y="85310"/>
                  </a:lnTo>
                  <a:lnTo>
                    <a:pt x="79171" y="52985"/>
                  </a:lnTo>
                  <a:lnTo>
                    <a:pt x="80237" y="23870"/>
                  </a:lnTo>
                  <a:lnTo>
                    <a:pt x="78130" y="16302"/>
                  </a:lnTo>
                  <a:lnTo>
                    <a:pt x="75300" y="10233"/>
                  </a:lnTo>
                  <a:lnTo>
                    <a:pt x="74042" y="4831"/>
                  </a:lnTo>
                  <a:lnTo>
                    <a:pt x="72896" y="3065"/>
                  </a:lnTo>
                  <a:lnTo>
                    <a:pt x="71320" y="1888"/>
                  </a:lnTo>
                  <a:lnTo>
                    <a:pt x="67404" y="581"/>
                  </a:lnTo>
                  <a:lnTo>
                    <a:pt x="62958" y="0"/>
                  </a:lnTo>
                  <a:lnTo>
                    <a:pt x="58279" y="1906"/>
                  </a:lnTo>
                  <a:lnTo>
                    <a:pt x="48661" y="9741"/>
                  </a:lnTo>
                  <a:lnTo>
                    <a:pt x="41378" y="24470"/>
                  </a:lnTo>
                  <a:lnTo>
                    <a:pt x="37159" y="60525"/>
                  </a:lnTo>
                  <a:lnTo>
                    <a:pt x="34545" y="90100"/>
                  </a:lnTo>
                  <a:lnTo>
                    <a:pt x="30794" y="124561"/>
                  </a:lnTo>
                  <a:lnTo>
                    <a:pt x="31846" y="160469"/>
                  </a:lnTo>
                  <a:lnTo>
                    <a:pt x="35134" y="196806"/>
                  </a:lnTo>
                  <a:lnTo>
                    <a:pt x="36108" y="233270"/>
                  </a:lnTo>
                  <a:lnTo>
                    <a:pt x="38561" y="267608"/>
                  </a:lnTo>
                  <a:lnTo>
                    <a:pt x="42263" y="296176"/>
                  </a:lnTo>
                  <a:lnTo>
                    <a:pt x="43514" y="327639"/>
                  </a:lnTo>
                  <a:lnTo>
                    <a:pt x="50083" y="361800"/>
                  </a:lnTo>
                  <a:lnTo>
                    <a:pt x="51126" y="38662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92" name="SMARTInkShape-2996"/>
            <p:cNvSpPr/>
            <p:nvPr>
              <p:custDataLst>
                <p:tags r:id="rId61"/>
              </p:custDataLst>
            </p:nvPr>
          </p:nvSpPr>
          <p:spPr>
            <a:xfrm>
              <a:off x="7310817" y="5550670"/>
              <a:ext cx="131465" cy="43823"/>
            </a:xfrm>
            <a:custGeom>
              <a:avLst/>
              <a:gdLst/>
              <a:ahLst/>
              <a:cxnLst/>
              <a:rect l="0" t="0" r="0" b="0"/>
              <a:pathLst>
                <a:path w="131465" h="43823">
                  <a:moveTo>
                    <a:pt x="0" y="43822"/>
                  </a:moveTo>
                  <a:lnTo>
                    <a:pt x="0" y="43822"/>
                  </a:lnTo>
                  <a:lnTo>
                    <a:pt x="14082" y="43010"/>
                  </a:lnTo>
                  <a:lnTo>
                    <a:pt x="47265" y="34805"/>
                  </a:lnTo>
                  <a:lnTo>
                    <a:pt x="82164" y="21761"/>
                  </a:lnTo>
                  <a:lnTo>
                    <a:pt x="116343" y="7449"/>
                  </a:lnTo>
                  <a:lnTo>
                    <a:pt x="13146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93" name="SMARTInkShape-2997"/>
            <p:cNvSpPr/>
            <p:nvPr>
              <p:custDataLst>
                <p:tags r:id="rId62"/>
              </p:custDataLst>
            </p:nvPr>
          </p:nvSpPr>
          <p:spPr>
            <a:xfrm>
              <a:off x="7500709" y="5499546"/>
              <a:ext cx="29215" cy="197196"/>
            </a:xfrm>
            <a:custGeom>
              <a:avLst/>
              <a:gdLst/>
              <a:ahLst/>
              <a:cxnLst/>
              <a:rect l="0" t="0" r="0" b="0"/>
              <a:pathLst>
                <a:path w="29215" h="197196">
                  <a:moveTo>
                    <a:pt x="0" y="0"/>
                  </a:moveTo>
                  <a:lnTo>
                    <a:pt x="0" y="0"/>
                  </a:lnTo>
                  <a:lnTo>
                    <a:pt x="0" y="34336"/>
                  </a:lnTo>
                  <a:lnTo>
                    <a:pt x="811" y="64459"/>
                  </a:lnTo>
                  <a:lnTo>
                    <a:pt x="5781" y="96858"/>
                  </a:lnTo>
                  <a:lnTo>
                    <a:pt x="10881" y="130399"/>
                  </a:lnTo>
                  <a:lnTo>
                    <a:pt x="19897" y="165677"/>
                  </a:lnTo>
                  <a:lnTo>
                    <a:pt x="22457" y="181984"/>
                  </a:lnTo>
                  <a:lnTo>
                    <a:pt x="29214" y="19719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94" name="SMARTInkShape-2998"/>
            <p:cNvSpPr/>
            <p:nvPr>
              <p:custDataLst>
                <p:tags r:id="rId63"/>
              </p:custDataLst>
            </p:nvPr>
          </p:nvSpPr>
          <p:spPr>
            <a:xfrm>
              <a:off x="7496501" y="5411904"/>
              <a:ext cx="33423" cy="7305"/>
            </a:xfrm>
            <a:custGeom>
              <a:avLst/>
              <a:gdLst/>
              <a:ahLst/>
              <a:cxnLst/>
              <a:rect l="0" t="0" r="0" b="0"/>
              <a:pathLst>
                <a:path w="33423" h="7305">
                  <a:moveTo>
                    <a:pt x="4208" y="7304"/>
                  </a:moveTo>
                  <a:lnTo>
                    <a:pt x="4208" y="7304"/>
                  </a:lnTo>
                  <a:lnTo>
                    <a:pt x="331" y="3427"/>
                  </a:lnTo>
                  <a:lnTo>
                    <a:pt x="0" y="2284"/>
                  </a:lnTo>
                  <a:lnTo>
                    <a:pt x="592" y="1523"/>
                  </a:lnTo>
                  <a:lnTo>
                    <a:pt x="3412" y="676"/>
                  </a:lnTo>
                  <a:lnTo>
                    <a:pt x="3342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95" name="SMARTInkShape-2999"/>
            <p:cNvSpPr/>
            <p:nvPr>
              <p:custDataLst>
                <p:tags r:id="rId64"/>
              </p:custDataLst>
            </p:nvPr>
          </p:nvSpPr>
          <p:spPr>
            <a:xfrm>
              <a:off x="7581692" y="5464133"/>
              <a:ext cx="86999" cy="181485"/>
            </a:xfrm>
            <a:custGeom>
              <a:avLst/>
              <a:gdLst/>
              <a:ahLst/>
              <a:cxnLst/>
              <a:rect l="0" t="0" r="0" b="0"/>
              <a:pathLst>
                <a:path w="86999" h="181485">
                  <a:moveTo>
                    <a:pt x="86998" y="13502"/>
                  </a:moveTo>
                  <a:lnTo>
                    <a:pt x="86998" y="13502"/>
                  </a:lnTo>
                  <a:lnTo>
                    <a:pt x="83121" y="13502"/>
                  </a:lnTo>
                  <a:lnTo>
                    <a:pt x="60811" y="6065"/>
                  </a:lnTo>
                  <a:lnTo>
                    <a:pt x="50598" y="552"/>
                  </a:lnTo>
                  <a:lnTo>
                    <a:pt x="48124" y="0"/>
                  </a:lnTo>
                  <a:lnTo>
                    <a:pt x="36888" y="3100"/>
                  </a:lnTo>
                  <a:lnTo>
                    <a:pt x="27158" y="9158"/>
                  </a:lnTo>
                  <a:lnTo>
                    <a:pt x="16599" y="24306"/>
                  </a:lnTo>
                  <a:lnTo>
                    <a:pt x="4251" y="51603"/>
                  </a:lnTo>
                  <a:lnTo>
                    <a:pt x="0" y="86746"/>
                  </a:lnTo>
                  <a:lnTo>
                    <a:pt x="1711" y="108510"/>
                  </a:lnTo>
                  <a:lnTo>
                    <a:pt x="14170" y="144330"/>
                  </a:lnTo>
                  <a:lnTo>
                    <a:pt x="16536" y="149411"/>
                  </a:lnTo>
                  <a:lnTo>
                    <a:pt x="39716" y="171257"/>
                  </a:lnTo>
                  <a:lnTo>
                    <a:pt x="57784" y="18148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96" name="SMARTInkShape-3000"/>
            <p:cNvSpPr/>
            <p:nvPr>
              <p:custDataLst>
                <p:tags r:id="rId65"/>
              </p:custDataLst>
            </p:nvPr>
          </p:nvSpPr>
          <p:spPr>
            <a:xfrm>
              <a:off x="7698333" y="5536391"/>
              <a:ext cx="335533" cy="138276"/>
            </a:xfrm>
            <a:custGeom>
              <a:avLst/>
              <a:gdLst/>
              <a:ahLst/>
              <a:cxnLst/>
              <a:rect l="0" t="0" r="0" b="0"/>
              <a:pathLst>
                <a:path w="335533" h="138276">
                  <a:moveTo>
                    <a:pt x="58000" y="14279"/>
                  </a:moveTo>
                  <a:lnTo>
                    <a:pt x="58000" y="14279"/>
                  </a:lnTo>
                  <a:lnTo>
                    <a:pt x="58000" y="10402"/>
                  </a:lnTo>
                  <a:lnTo>
                    <a:pt x="57187" y="9260"/>
                  </a:lnTo>
                  <a:lnTo>
                    <a:pt x="55835" y="8499"/>
                  </a:lnTo>
                  <a:lnTo>
                    <a:pt x="54122" y="7992"/>
                  </a:lnTo>
                  <a:lnTo>
                    <a:pt x="52980" y="6842"/>
                  </a:lnTo>
                  <a:lnTo>
                    <a:pt x="50996" y="777"/>
                  </a:lnTo>
                  <a:lnTo>
                    <a:pt x="48665" y="163"/>
                  </a:lnTo>
                  <a:lnTo>
                    <a:pt x="46907" y="0"/>
                  </a:lnTo>
                  <a:lnTo>
                    <a:pt x="45735" y="702"/>
                  </a:lnTo>
                  <a:lnTo>
                    <a:pt x="44955" y="1982"/>
                  </a:lnTo>
                  <a:lnTo>
                    <a:pt x="44434" y="3647"/>
                  </a:lnTo>
                  <a:lnTo>
                    <a:pt x="27030" y="20727"/>
                  </a:lnTo>
                  <a:lnTo>
                    <a:pt x="11803" y="54790"/>
                  </a:lnTo>
                  <a:lnTo>
                    <a:pt x="1743" y="85676"/>
                  </a:lnTo>
                  <a:lnTo>
                    <a:pt x="0" y="102590"/>
                  </a:lnTo>
                  <a:lnTo>
                    <a:pt x="1926" y="108440"/>
                  </a:lnTo>
                  <a:lnTo>
                    <a:pt x="3575" y="111136"/>
                  </a:lnTo>
                  <a:lnTo>
                    <a:pt x="5487" y="112934"/>
                  </a:lnTo>
                  <a:lnTo>
                    <a:pt x="9774" y="114931"/>
                  </a:lnTo>
                  <a:lnTo>
                    <a:pt x="12054" y="114652"/>
                  </a:lnTo>
                  <a:lnTo>
                    <a:pt x="16751" y="112179"/>
                  </a:lnTo>
                  <a:lnTo>
                    <a:pt x="35108" y="95442"/>
                  </a:lnTo>
                  <a:lnTo>
                    <a:pt x="55365" y="62875"/>
                  </a:lnTo>
                  <a:lnTo>
                    <a:pt x="67711" y="42489"/>
                  </a:lnTo>
                  <a:lnTo>
                    <a:pt x="72594" y="38990"/>
                  </a:lnTo>
                  <a:lnTo>
                    <a:pt x="78465" y="36743"/>
                  </a:lnTo>
                  <a:lnTo>
                    <a:pt x="81431" y="38600"/>
                  </a:lnTo>
                  <a:lnTo>
                    <a:pt x="83359" y="40231"/>
                  </a:lnTo>
                  <a:lnTo>
                    <a:pt x="85500" y="44208"/>
                  </a:lnTo>
                  <a:lnTo>
                    <a:pt x="86705" y="55337"/>
                  </a:lnTo>
                  <a:lnTo>
                    <a:pt x="87799" y="66610"/>
                  </a:lnTo>
                  <a:lnTo>
                    <a:pt x="96217" y="101850"/>
                  </a:lnTo>
                  <a:lnTo>
                    <a:pt x="100160" y="116507"/>
                  </a:lnTo>
                  <a:lnTo>
                    <a:pt x="101894" y="125446"/>
                  </a:lnTo>
                  <a:lnTo>
                    <a:pt x="105370" y="132123"/>
                  </a:lnTo>
                  <a:lnTo>
                    <a:pt x="107432" y="134229"/>
                  </a:lnTo>
                  <a:lnTo>
                    <a:pt x="111889" y="136568"/>
                  </a:lnTo>
                  <a:lnTo>
                    <a:pt x="123774" y="138193"/>
                  </a:lnTo>
                  <a:lnTo>
                    <a:pt x="126195" y="138275"/>
                  </a:lnTo>
                  <a:lnTo>
                    <a:pt x="128619" y="136707"/>
                  </a:lnTo>
                  <a:lnTo>
                    <a:pt x="138341" y="122529"/>
                  </a:lnTo>
                  <a:lnTo>
                    <a:pt x="158725" y="88723"/>
                  </a:lnTo>
                  <a:lnTo>
                    <a:pt x="177240" y="57325"/>
                  </a:lnTo>
                  <a:lnTo>
                    <a:pt x="194113" y="20854"/>
                  </a:lnTo>
                  <a:lnTo>
                    <a:pt x="206475" y="5087"/>
                  </a:lnTo>
                  <a:lnTo>
                    <a:pt x="211360" y="2079"/>
                  </a:lnTo>
                  <a:lnTo>
                    <a:pt x="217232" y="148"/>
                  </a:lnTo>
                  <a:lnTo>
                    <a:pt x="220198" y="2048"/>
                  </a:lnTo>
                  <a:lnTo>
                    <a:pt x="228715" y="9880"/>
                  </a:lnTo>
                  <a:lnTo>
                    <a:pt x="231254" y="16653"/>
                  </a:lnTo>
                  <a:lnTo>
                    <a:pt x="237042" y="52379"/>
                  </a:lnTo>
                  <a:lnTo>
                    <a:pt x="240276" y="84592"/>
                  </a:lnTo>
                  <a:lnTo>
                    <a:pt x="240560" y="110192"/>
                  </a:lnTo>
                  <a:lnTo>
                    <a:pt x="242739" y="115876"/>
                  </a:lnTo>
                  <a:lnTo>
                    <a:pt x="246873" y="122261"/>
                  </a:lnTo>
                  <a:lnTo>
                    <a:pt x="249602" y="123134"/>
                  </a:lnTo>
                  <a:lnTo>
                    <a:pt x="251466" y="123367"/>
                  </a:lnTo>
                  <a:lnTo>
                    <a:pt x="252709" y="122711"/>
                  </a:lnTo>
                  <a:lnTo>
                    <a:pt x="253537" y="121461"/>
                  </a:lnTo>
                  <a:lnTo>
                    <a:pt x="254089" y="119817"/>
                  </a:lnTo>
                  <a:lnTo>
                    <a:pt x="272333" y="85404"/>
                  </a:lnTo>
                  <a:lnTo>
                    <a:pt x="290202" y="52710"/>
                  </a:lnTo>
                  <a:lnTo>
                    <a:pt x="310317" y="17751"/>
                  </a:lnTo>
                  <a:lnTo>
                    <a:pt x="312153" y="12306"/>
                  </a:lnTo>
                  <a:lnTo>
                    <a:pt x="313455" y="11341"/>
                  </a:lnTo>
                  <a:lnTo>
                    <a:pt x="315134" y="11509"/>
                  </a:lnTo>
                  <a:lnTo>
                    <a:pt x="317065" y="12432"/>
                  </a:lnTo>
                  <a:lnTo>
                    <a:pt x="318351" y="13860"/>
                  </a:lnTo>
                  <a:lnTo>
                    <a:pt x="325719" y="32460"/>
                  </a:lnTo>
                  <a:lnTo>
                    <a:pt x="328008" y="65655"/>
                  </a:lnTo>
                  <a:lnTo>
                    <a:pt x="330350" y="89047"/>
                  </a:lnTo>
                  <a:lnTo>
                    <a:pt x="335398" y="124569"/>
                  </a:lnTo>
                  <a:lnTo>
                    <a:pt x="335532" y="13113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97" name="SMARTInkShape-3001"/>
            <p:cNvSpPr/>
            <p:nvPr>
              <p:custDataLst>
                <p:tags r:id="rId66"/>
              </p:custDataLst>
            </p:nvPr>
          </p:nvSpPr>
          <p:spPr>
            <a:xfrm>
              <a:off x="8077988" y="5309655"/>
              <a:ext cx="33056" cy="335963"/>
            </a:xfrm>
            <a:custGeom>
              <a:avLst/>
              <a:gdLst/>
              <a:ahLst/>
              <a:cxnLst/>
              <a:rect l="0" t="0" r="0" b="0"/>
              <a:pathLst>
                <a:path w="33056" h="335963">
                  <a:moveTo>
                    <a:pt x="7002" y="0"/>
                  </a:moveTo>
                  <a:lnTo>
                    <a:pt x="7002" y="0"/>
                  </a:lnTo>
                  <a:lnTo>
                    <a:pt x="7002" y="3877"/>
                  </a:lnTo>
                  <a:lnTo>
                    <a:pt x="4838" y="7944"/>
                  </a:lnTo>
                  <a:lnTo>
                    <a:pt x="3125" y="10165"/>
                  </a:lnTo>
                  <a:lnTo>
                    <a:pt x="1221" y="16961"/>
                  </a:lnTo>
                  <a:lnTo>
                    <a:pt x="0" y="34548"/>
                  </a:lnTo>
                  <a:lnTo>
                    <a:pt x="4778" y="66124"/>
                  </a:lnTo>
                  <a:lnTo>
                    <a:pt x="6343" y="98127"/>
                  </a:lnTo>
                  <a:lnTo>
                    <a:pt x="7618" y="129340"/>
                  </a:lnTo>
                  <a:lnTo>
                    <a:pt x="12776" y="163114"/>
                  </a:lnTo>
                  <a:lnTo>
                    <a:pt x="18631" y="194851"/>
                  </a:lnTo>
                  <a:lnTo>
                    <a:pt x="21539" y="228780"/>
                  </a:lnTo>
                  <a:lnTo>
                    <a:pt x="26367" y="258941"/>
                  </a:lnTo>
                  <a:lnTo>
                    <a:pt x="28578" y="295042"/>
                  </a:lnTo>
                  <a:lnTo>
                    <a:pt x="33055" y="316097"/>
                  </a:lnTo>
                  <a:lnTo>
                    <a:pt x="28913" y="33596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98" name="SMARTInkShape-3002"/>
            <p:cNvSpPr/>
            <p:nvPr>
              <p:custDataLst>
                <p:tags r:id="rId67"/>
              </p:custDataLst>
            </p:nvPr>
          </p:nvSpPr>
          <p:spPr>
            <a:xfrm>
              <a:off x="8033865" y="5426511"/>
              <a:ext cx="94948" cy="36519"/>
            </a:xfrm>
            <a:custGeom>
              <a:avLst/>
              <a:gdLst/>
              <a:ahLst/>
              <a:cxnLst/>
              <a:rect l="0" t="0" r="0" b="0"/>
              <a:pathLst>
                <a:path w="94948" h="36519">
                  <a:moveTo>
                    <a:pt x="0" y="36518"/>
                  </a:moveTo>
                  <a:lnTo>
                    <a:pt x="0" y="36518"/>
                  </a:lnTo>
                  <a:lnTo>
                    <a:pt x="10166" y="36518"/>
                  </a:lnTo>
                  <a:lnTo>
                    <a:pt x="14798" y="34354"/>
                  </a:lnTo>
                  <a:lnTo>
                    <a:pt x="17169" y="32641"/>
                  </a:lnTo>
                  <a:lnTo>
                    <a:pt x="48114" y="25638"/>
                  </a:lnTo>
                  <a:lnTo>
                    <a:pt x="82911" y="6187"/>
                  </a:lnTo>
                  <a:lnTo>
                    <a:pt x="94947"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711" name="SMARTInkShape-Group565"/>
          <p:cNvGrpSpPr/>
          <p:nvPr/>
        </p:nvGrpSpPr>
        <p:grpSpPr>
          <a:xfrm>
            <a:off x="1694607" y="5748227"/>
            <a:ext cx="1416691" cy="590630"/>
            <a:chOff x="1694607" y="5748227"/>
            <a:chExt cx="1416691" cy="590630"/>
          </a:xfrm>
        </p:grpSpPr>
        <p:sp>
          <p:nvSpPr>
            <p:cNvPr id="24700" name="SMARTInkShape-3003"/>
            <p:cNvSpPr/>
            <p:nvPr>
              <p:custDataLst>
                <p:tags r:id="rId41"/>
              </p:custDataLst>
            </p:nvPr>
          </p:nvSpPr>
          <p:spPr>
            <a:xfrm>
              <a:off x="2937028" y="6018095"/>
              <a:ext cx="174270" cy="14609"/>
            </a:xfrm>
            <a:custGeom>
              <a:avLst/>
              <a:gdLst/>
              <a:ahLst/>
              <a:cxnLst/>
              <a:rect l="0" t="0" r="0" b="0"/>
              <a:pathLst>
                <a:path w="174270" h="14609">
                  <a:moveTo>
                    <a:pt x="6288" y="0"/>
                  </a:moveTo>
                  <a:lnTo>
                    <a:pt x="6288" y="0"/>
                  </a:lnTo>
                  <a:lnTo>
                    <a:pt x="0" y="0"/>
                  </a:lnTo>
                  <a:lnTo>
                    <a:pt x="5362" y="6289"/>
                  </a:lnTo>
                  <a:lnTo>
                    <a:pt x="9891" y="7004"/>
                  </a:lnTo>
                  <a:lnTo>
                    <a:pt x="45206" y="7292"/>
                  </a:lnTo>
                  <a:lnTo>
                    <a:pt x="81057" y="7303"/>
                  </a:lnTo>
                  <a:lnTo>
                    <a:pt x="112757" y="7304"/>
                  </a:lnTo>
                  <a:lnTo>
                    <a:pt x="147031" y="7304"/>
                  </a:lnTo>
                  <a:lnTo>
                    <a:pt x="154048" y="7304"/>
                  </a:lnTo>
                  <a:lnTo>
                    <a:pt x="174269" y="1460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01" name="SMARTInkShape-3004"/>
            <p:cNvSpPr/>
            <p:nvPr>
              <p:custDataLst>
                <p:tags r:id="rId42"/>
              </p:custDataLst>
            </p:nvPr>
          </p:nvSpPr>
          <p:spPr>
            <a:xfrm>
              <a:off x="2936013" y="5939099"/>
              <a:ext cx="58429" cy="261586"/>
            </a:xfrm>
            <a:custGeom>
              <a:avLst/>
              <a:gdLst/>
              <a:ahLst/>
              <a:cxnLst/>
              <a:rect l="0" t="0" r="0" b="0"/>
              <a:pathLst>
                <a:path w="58429" h="261586">
                  <a:moveTo>
                    <a:pt x="0" y="20569"/>
                  </a:moveTo>
                  <a:lnTo>
                    <a:pt x="0" y="20569"/>
                  </a:lnTo>
                  <a:lnTo>
                    <a:pt x="0" y="9688"/>
                  </a:lnTo>
                  <a:lnTo>
                    <a:pt x="2164" y="5454"/>
                  </a:lnTo>
                  <a:lnTo>
                    <a:pt x="6288" y="0"/>
                  </a:lnTo>
                  <a:lnTo>
                    <a:pt x="6627" y="365"/>
                  </a:lnTo>
                  <a:lnTo>
                    <a:pt x="7003" y="2933"/>
                  </a:lnTo>
                  <a:lnTo>
                    <a:pt x="17442" y="23615"/>
                  </a:lnTo>
                  <a:lnTo>
                    <a:pt x="21028" y="52007"/>
                  </a:lnTo>
                  <a:lnTo>
                    <a:pt x="22460" y="83533"/>
                  </a:lnTo>
                  <a:lnTo>
                    <a:pt x="26852" y="117760"/>
                  </a:lnTo>
                  <a:lnTo>
                    <a:pt x="29326" y="148820"/>
                  </a:lnTo>
                  <a:lnTo>
                    <a:pt x="34026" y="178581"/>
                  </a:lnTo>
                  <a:lnTo>
                    <a:pt x="36591" y="207146"/>
                  </a:lnTo>
                  <a:lnTo>
                    <a:pt x="42130" y="229766"/>
                  </a:lnTo>
                  <a:lnTo>
                    <a:pt x="51670" y="253936"/>
                  </a:lnTo>
                  <a:lnTo>
                    <a:pt x="58428" y="26158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02" name="SMARTInkShape-3005"/>
            <p:cNvSpPr/>
            <p:nvPr>
              <p:custDataLst>
                <p:tags r:id="rId43"/>
              </p:custDataLst>
            </p:nvPr>
          </p:nvSpPr>
          <p:spPr>
            <a:xfrm>
              <a:off x="1935521" y="5959668"/>
              <a:ext cx="43732" cy="7304"/>
            </a:xfrm>
            <a:custGeom>
              <a:avLst/>
              <a:gdLst/>
              <a:ahLst/>
              <a:cxnLst/>
              <a:rect l="0" t="0" r="0" b="0"/>
              <a:pathLst>
                <a:path w="43732" h="7304">
                  <a:moveTo>
                    <a:pt x="7214" y="7303"/>
                  </a:moveTo>
                  <a:lnTo>
                    <a:pt x="7214" y="7303"/>
                  </a:lnTo>
                  <a:lnTo>
                    <a:pt x="0" y="7303"/>
                  </a:lnTo>
                  <a:lnTo>
                    <a:pt x="10084" y="7303"/>
                  </a:lnTo>
                  <a:lnTo>
                    <a:pt x="4373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03" name="SMARTInkShape-3006"/>
            <p:cNvSpPr/>
            <p:nvPr>
              <p:custDataLst>
                <p:tags r:id="rId44"/>
              </p:custDataLst>
            </p:nvPr>
          </p:nvSpPr>
          <p:spPr>
            <a:xfrm>
              <a:off x="1928429" y="6047310"/>
              <a:ext cx="50824" cy="211879"/>
            </a:xfrm>
            <a:custGeom>
              <a:avLst/>
              <a:gdLst/>
              <a:ahLst/>
              <a:cxnLst/>
              <a:rect l="0" t="0" r="0" b="0"/>
              <a:pathLst>
                <a:path w="50824" h="211879">
                  <a:moveTo>
                    <a:pt x="7002" y="0"/>
                  </a:moveTo>
                  <a:lnTo>
                    <a:pt x="7002" y="0"/>
                  </a:lnTo>
                  <a:lnTo>
                    <a:pt x="7002" y="3877"/>
                  </a:lnTo>
                  <a:lnTo>
                    <a:pt x="4838" y="7944"/>
                  </a:lnTo>
                  <a:lnTo>
                    <a:pt x="3125" y="10165"/>
                  </a:lnTo>
                  <a:lnTo>
                    <a:pt x="1222" y="16961"/>
                  </a:lnTo>
                  <a:lnTo>
                    <a:pt x="0" y="34548"/>
                  </a:lnTo>
                  <a:lnTo>
                    <a:pt x="5519" y="68597"/>
                  </a:lnTo>
                  <a:lnTo>
                    <a:pt x="8727" y="95795"/>
                  </a:lnTo>
                  <a:lnTo>
                    <a:pt x="14817" y="126575"/>
                  </a:lnTo>
                  <a:lnTo>
                    <a:pt x="23925" y="157065"/>
                  </a:lnTo>
                  <a:lnTo>
                    <a:pt x="37666" y="189178"/>
                  </a:lnTo>
                  <a:lnTo>
                    <a:pt x="47383" y="210699"/>
                  </a:lnTo>
                  <a:lnTo>
                    <a:pt x="48530" y="211878"/>
                  </a:lnTo>
                  <a:lnTo>
                    <a:pt x="50370" y="211816"/>
                  </a:lnTo>
                  <a:lnTo>
                    <a:pt x="50823" y="20449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04" name="SMARTInkShape-3007"/>
            <p:cNvSpPr/>
            <p:nvPr>
              <p:custDataLst>
                <p:tags r:id="rId45"/>
              </p:custDataLst>
            </p:nvPr>
          </p:nvSpPr>
          <p:spPr>
            <a:xfrm>
              <a:off x="2074299" y="5851557"/>
              <a:ext cx="58291" cy="370105"/>
            </a:xfrm>
            <a:custGeom>
              <a:avLst/>
              <a:gdLst/>
              <a:ahLst/>
              <a:cxnLst/>
              <a:rect l="0" t="0" r="0" b="0"/>
              <a:pathLst>
                <a:path w="58291" h="370105">
                  <a:moveTo>
                    <a:pt x="43720" y="42379"/>
                  </a:moveTo>
                  <a:lnTo>
                    <a:pt x="43720" y="42379"/>
                  </a:lnTo>
                  <a:lnTo>
                    <a:pt x="47597" y="38502"/>
                  </a:lnTo>
                  <a:lnTo>
                    <a:pt x="49501" y="34434"/>
                  </a:lnTo>
                  <a:lnTo>
                    <a:pt x="50935" y="17996"/>
                  </a:lnTo>
                  <a:lnTo>
                    <a:pt x="48820" y="13149"/>
                  </a:lnTo>
                  <a:lnTo>
                    <a:pt x="45987" y="8288"/>
                  </a:lnTo>
                  <a:lnTo>
                    <a:pt x="44728" y="3424"/>
                  </a:lnTo>
                  <a:lnTo>
                    <a:pt x="43580" y="1802"/>
                  </a:lnTo>
                  <a:lnTo>
                    <a:pt x="42004" y="721"/>
                  </a:lnTo>
                  <a:lnTo>
                    <a:pt x="40142" y="0"/>
                  </a:lnTo>
                  <a:lnTo>
                    <a:pt x="33744" y="1363"/>
                  </a:lnTo>
                  <a:lnTo>
                    <a:pt x="23182" y="6692"/>
                  </a:lnTo>
                  <a:lnTo>
                    <a:pt x="17550" y="11911"/>
                  </a:lnTo>
                  <a:lnTo>
                    <a:pt x="12343" y="19641"/>
                  </a:lnTo>
                  <a:lnTo>
                    <a:pt x="3777" y="55144"/>
                  </a:lnTo>
                  <a:lnTo>
                    <a:pt x="1048" y="82228"/>
                  </a:lnTo>
                  <a:lnTo>
                    <a:pt x="239" y="110811"/>
                  </a:lnTo>
                  <a:lnTo>
                    <a:pt x="0" y="143715"/>
                  </a:lnTo>
                  <a:lnTo>
                    <a:pt x="2108" y="169379"/>
                  </a:lnTo>
                  <a:lnTo>
                    <a:pt x="5750" y="196203"/>
                  </a:lnTo>
                  <a:lnTo>
                    <a:pt x="10073" y="221651"/>
                  </a:lnTo>
                  <a:lnTo>
                    <a:pt x="14700" y="246486"/>
                  </a:lnTo>
                  <a:lnTo>
                    <a:pt x="21867" y="281115"/>
                  </a:lnTo>
                  <a:lnTo>
                    <a:pt x="29130" y="311933"/>
                  </a:lnTo>
                  <a:lnTo>
                    <a:pt x="38855" y="343673"/>
                  </a:lnTo>
                  <a:lnTo>
                    <a:pt x="48590" y="363948"/>
                  </a:lnTo>
                  <a:lnTo>
                    <a:pt x="56885" y="370104"/>
                  </a:lnTo>
                  <a:lnTo>
                    <a:pt x="57365" y="369604"/>
                  </a:lnTo>
                  <a:lnTo>
                    <a:pt x="58042" y="364211"/>
                  </a:lnTo>
                  <a:lnTo>
                    <a:pt x="58290" y="351433"/>
                  </a:lnTo>
                  <a:lnTo>
                    <a:pt x="51024" y="3272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05" name="SMARTInkShape-3008"/>
            <p:cNvSpPr/>
            <p:nvPr>
              <p:custDataLst>
                <p:tags r:id="rId46"/>
              </p:custDataLst>
            </p:nvPr>
          </p:nvSpPr>
          <p:spPr>
            <a:xfrm>
              <a:off x="2475891" y="5959668"/>
              <a:ext cx="423605" cy="246411"/>
            </a:xfrm>
            <a:custGeom>
              <a:avLst/>
              <a:gdLst/>
              <a:ahLst/>
              <a:cxnLst/>
              <a:rect l="0" t="0" r="0" b="0"/>
              <a:pathLst>
                <a:path w="423605" h="246411">
                  <a:moveTo>
                    <a:pt x="0" y="0"/>
                  </a:moveTo>
                  <a:lnTo>
                    <a:pt x="0" y="0"/>
                  </a:lnTo>
                  <a:lnTo>
                    <a:pt x="0" y="32970"/>
                  </a:lnTo>
                  <a:lnTo>
                    <a:pt x="0" y="61333"/>
                  </a:lnTo>
                  <a:lnTo>
                    <a:pt x="2164" y="90667"/>
                  </a:lnTo>
                  <a:lnTo>
                    <a:pt x="5781" y="120728"/>
                  </a:lnTo>
                  <a:lnTo>
                    <a:pt x="7003" y="156573"/>
                  </a:lnTo>
                  <a:lnTo>
                    <a:pt x="8056" y="183249"/>
                  </a:lnTo>
                  <a:lnTo>
                    <a:pt x="14581" y="218846"/>
                  </a:lnTo>
                  <a:lnTo>
                    <a:pt x="14599" y="215151"/>
                  </a:lnTo>
                  <a:lnTo>
                    <a:pt x="16768" y="211126"/>
                  </a:lnTo>
                  <a:lnTo>
                    <a:pt x="24772" y="198053"/>
                  </a:lnTo>
                  <a:lnTo>
                    <a:pt x="34785" y="164642"/>
                  </a:lnTo>
                  <a:lnTo>
                    <a:pt x="43960" y="142435"/>
                  </a:lnTo>
                  <a:lnTo>
                    <a:pt x="53587" y="129753"/>
                  </a:lnTo>
                  <a:lnTo>
                    <a:pt x="64748" y="121939"/>
                  </a:lnTo>
                  <a:lnTo>
                    <a:pt x="78334" y="118362"/>
                  </a:lnTo>
                  <a:lnTo>
                    <a:pt x="114709" y="116915"/>
                  </a:lnTo>
                  <a:lnTo>
                    <a:pt x="147895" y="116046"/>
                  </a:lnTo>
                  <a:lnTo>
                    <a:pt x="167803" y="107840"/>
                  </a:lnTo>
                  <a:lnTo>
                    <a:pt x="172771" y="104733"/>
                  </a:lnTo>
                  <a:lnTo>
                    <a:pt x="177684" y="103353"/>
                  </a:lnTo>
                  <a:lnTo>
                    <a:pt x="179319" y="102174"/>
                  </a:lnTo>
                  <a:lnTo>
                    <a:pt x="180408" y="100575"/>
                  </a:lnTo>
                  <a:lnTo>
                    <a:pt x="182158" y="96057"/>
                  </a:lnTo>
                  <a:lnTo>
                    <a:pt x="178584" y="91398"/>
                  </a:lnTo>
                  <a:lnTo>
                    <a:pt x="169286" y="81683"/>
                  </a:lnTo>
                  <a:lnTo>
                    <a:pt x="151642" y="80456"/>
                  </a:lnTo>
                  <a:lnTo>
                    <a:pt x="146383" y="82555"/>
                  </a:lnTo>
                  <a:lnTo>
                    <a:pt x="143844" y="84250"/>
                  </a:lnTo>
                  <a:lnTo>
                    <a:pt x="133939" y="98634"/>
                  </a:lnTo>
                  <a:lnTo>
                    <a:pt x="127418" y="113169"/>
                  </a:lnTo>
                  <a:lnTo>
                    <a:pt x="124804" y="141645"/>
                  </a:lnTo>
                  <a:lnTo>
                    <a:pt x="124287" y="174410"/>
                  </a:lnTo>
                  <a:lnTo>
                    <a:pt x="124997" y="203514"/>
                  </a:lnTo>
                  <a:lnTo>
                    <a:pt x="132412" y="235035"/>
                  </a:lnTo>
                  <a:lnTo>
                    <a:pt x="138918" y="241874"/>
                  </a:lnTo>
                  <a:lnTo>
                    <a:pt x="145056" y="245454"/>
                  </a:lnTo>
                  <a:lnTo>
                    <a:pt x="147829" y="246410"/>
                  </a:lnTo>
                  <a:lnTo>
                    <a:pt x="150489" y="246235"/>
                  </a:lnTo>
                  <a:lnTo>
                    <a:pt x="155608" y="243876"/>
                  </a:lnTo>
                  <a:lnTo>
                    <a:pt x="174275" y="227224"/>
                  </a:lnTo>
                  <a:lnTo>
                    <a:pt x="184002" y="213756"/>
                  </a:lnTo>
                  <a:lnTo>
                    <a:pt x="203417" y="178691"/>
                  </a:lnTo>
                  <a:lnTo>
                    <a:pt x="221232" y="142301"/>
                  </a:lnTo>
                  <a:lnTo>
                    <a:pt x="232029" y="122754"/>
                  </a:lnTo>
                  <a:lnTo>
                    <a:pt x="243583" y="113825"/>
                  </a:lnTo>
                  <a:lnTo>
                    <a:pt x="249731" y="111451"/>
                  </a:lnTo>
                  <a:lnTo>
                    <a:pt x="252507" y="111630"/>
                  </a:lnTo>
                  <a:lnTo>
                    <a:pt x="257755" y="113992"/>
                  </a:lnTo>
                  <a:lnTo>
                    <a:pt x="265272" y="119884"/>
                  </a:lnTo>
                  <a:lnTo>
                    <a:pt x="268027" y="124423"/>
                  </a:lnTo>
                  <a:lnTo>
                    <a:pt x="280267" y="157669"/>
                  </a:lnTo>
                  <a:lnTo>
                    <a:pt x="288314" y="193695"/>
                  </a:lnTo>
                  <a:lnTo>
                    <a:pt x="301008" y="225726"/>
                  </a:lnTo>
                  <a:lnTo>
                    <a:pt x="302921" y="228388"/>
                  </a:lnTo>
                  <a:lnTo>
                    <a:pt x="304197" y="229351"/>
                  </a:lnTo>
                  <a:lnTo>
                    <a:pt x="305047" y="229181"/>
                  </a:lnTo>
                  <a:lnTo>
                    <a:pt x="305614" y="228257"/>
                  </a:lnTo>
                  <a:lnTo>
                    <a:pt x="306804" y="227641"/>
                  </a:lnTo>
                  <a:lnTo>
                    <a:pt x="310289" y="226956"/>
                  </a:lnTo>
                  <a:lnTo>
                    <a:pt x="314544" y="222324"/>
                  </a:lnTo>
                  <a:lnTo>
                    <a:pt x="333547" y="186486"/>
                  </a:lnTo>
                  <a:lnTo>
                    <a:pt x="348136" y="150790"/>
                  </a:lnTo>
                  <a:lnTo>
                    <a:pt x="365176" y="115823"/>
                  </a:lnTo>
                  <a:lnTo>
                    <a:pt x="370045" y="108281"/>
                  </a:lnTo>
                  <a:lnTo>
                    <a:pt x="378341" y="103043"/>
                  </a:lnTo>
                  <a:lnTo>
                    <a:pt x="381306" y="106930"/>
                  </a:lnTo>
                  <a:lnTo>
                    <a:pt x="384518" y="114067"/>
                  </a:lnTo>
                  <a:lnTo>
                    <a:pt x="391880" y="147214"/>
                  </a:lnTo>
                  <a:lnTo>
                    <a:pt x="397937" y="182738"/>
                  </a:lnTo>
                  <a:lnTo>
                    <a:pt x="403363" y="216961"/>
                  </a:lnTo>
                  <a:lnTo>
                    <a:pt x="413275" y="240733"/>
                  </a:lnTo>
                  <a:lnTo>
                    <a:pt x="414283" y="241639"/>
                  </a:lnTo>
                  <a:lnTo>
                    <a:pt x="415902" y="241138"/>
                  </a:lnTo>
                  <a:lnTo>
                    <a:pt x="423604"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06" name="SMARTInkShape-3009"/>
            <p:cNvSpPr/>
            <p:nvPr>
              <p:custDataLst>
                <p:tags r:id="rId47"/>
              </p:custDataLst>
            </p:nvPr>
          </p:nvSpPr>
          <p:spPr>
            <a:xfrm>
              <a:off x="2191054" y="5938891"/>
              <a:ext cx="248321" cy="198478"/>
            </a:xfrm>
            <a:custGeom>
              <a:avLst/>
              <a:gdLst/>
              <a:ahLst/>
              <a:cxnLst/>
              <a:rect l="0" t="0" r="0" b="0"/>
              <a:pathLst>
                <a:path w="248321" h="198478">
                  <a:moveTo>
                    <a:pt x="0" y="35384"/>
                  </a:moveTo>
                  <a:lnTo>
                    <a:pt x="0" y="35384"/>
                  </a:lnTo>
                  <a:lnTo>
                    <a:pt x="6289" y="35384"/>
                  </a:lnTo>
                  <a:lnTo>
                    <a:pt x="17953" y="29553"/>
                  </a:lnTo>
                  <a:lnTo>
                    <a:pt x="27140" y="23737"/>
                  </a:lnTo>
                  <a:lnTo>
                    <a:pt x="58824" y="15206"/>
                  </a:lnTo>
                  <a:lnTo>
                    <a:pt x="79936" y="8195"/>
                  </a:lnTo>
                  <a:lnTo>
                    <a:pt x="94827" y="4606"/>
                  </a:lnTo>
                  <a:lnTo>
                    <a:pt x="110521" y="0"/>
                  </a:lnTo>
                  <a:lnTo>
                    <a:pt x="113444" y="433"/>
                  </a:lnTo>
                  <a:lnTo>
                    <a:pt x="118857" y="3079"/>
                  </a:lnTo>
                  <a:lnTo>
                    <a:pt x="126466" y="9131"/>
                  </a:lnTo>
                  <a:lnTo>
                    <a:pt x="129242" y="13707"/>
                  </a:lnTo>
                  <a:lnTo>
                    <a:pt x="138004" y="45416"/>
                  </a:lnTo>
                  <a:lnTo>
                    <a:pt x="142544" y="73383"/>
                  </a:lnTo>
                  <a:lnTo>
                    <a:pt x="155926" y="105687"/>
                  </a:lnTo>
                  <a:lnTo>
                    <a:pt x="162894" y="113426"/>
                  </a:lnTo>
                  <a:lnTo>
                    <a:pt x="184725" y="132629"/>
                  </a:lnTo>
                  <a:lnTo>
                    <a:pt x="188070" y="133486"/>
                  </a:lnTo>
                  <a:lnTo>
                    <a:pt x="196115" y="132273"/>
                  </a:lnTo>
                  <a:lnTo>
                    <a:pt x="205892" y="127028"/>
                  </a:lnTo>
                  <a:lnTo>
                    <a:pt x="213928" y="120335"/>
                  </a:lnTo>
                  <a:lnTo>
                    <a:pt x="228817" y="99674"/>
                  </a:lnTo>
                  <a:lnTo>
                    <a:pt x="231537" y="92089"/>
                  </a:lnTo>
                  <a:lnTo>
                    <a:pt x="233586" y="69793"/>
                  </a:lnTo>
                  <a:lnTo>
                    <a:pt x="231492" y="64743"/>
                  </a:lnTo>
                  <a:lnTo>
                    <a:pt x="223536" y="54888"/>
                  </a:lnTo>
                  <a:lnTo>
                    <a:pt x="218911" y="52167"/>
                  </a:lnTo>
                  <a:lnTo>
                    <a:pt x="209329" y="50421"/>
                  </a:lnTo>
                  <a:lnTo>
                    <a:pt x="204482" y="52346"/>
                  </a:lnTo>
                  <a:lnTo>
                    <a:pt x="194757" y="60194"/>
                  </a:lnTo>
                  <a:lnTo>
                    <a:pt x="180153" y="84542"/>
                  </a:lnTo>
                  <a:lnTo>
                    <a:pt x="176246" y="108662"/>
                  </a:lnTo>
                  <a:lnTo>
                    <a:pt x="175411" y="138787"/>
                  </a:lnTo>
                  <a:lnTo>
                    <a:pt x="179199" y="159886"/>
                  </a:lnTo>
                  <a:lnTo>
                    <a:pt x="185461" y="173801"/>
                  </a:lnTo>
                  <a:lnTo>
                    <a:pt x="200678" y="190792"/>
                  </a:lnTo>
                  <a:lnTo>
                    <a:pt x="209834" y="197236"/>
                  </a:lnTo>
                  <a:lnTo>
                    <a:pt x="213736" y="198467"/>
                  </a:lnTo>
                  <a:lnTo>
                    <a:pt x="217149" y="198477"/>
                  </a:lnTo>
                  <a:lnTo>
                    <a:pt x="238444" y="189914"/>
                  </a:lnTo>
                  <a:lnTo>
                    <a:pt x="248320" y="18145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07" name="SMARTInkShape-3010"/>
            <p:cNvSpPr/>
            <p:nvPr>
              <p:custDataLst>
                <p:tags r:id="rId48"/>
              </p:custDataLst>
            </p:nvPr>
          </p:nvSpPr>
          <p:spPr>
            <a:xfrm>
              <a:off x="2235214" y="5748227"/>
              <a:ext cx="72698" cy="457807"/>
            </a:xfrm>
            <a:custGeom>
              <a:avLst/>
              <a:gdLst/>
              <a:ahLst/>
              <a:cxnLst/>
              <a:rect l="0" t="0" r="0" b="0"/>
              <a:pathLst>
                <a:path w="72698" h="457807">
                  <a:moveTo>
                    <a:pt x="72697" y="36156"/>
                  </a:moveTo>
                  <a:lnTo>
                    <a:pt x="72697" y="36156"/>
                  </a:lnTo>
                  <a:lnTo>
                    <a:pt x="72697" y="29868"/>
                  </a:lnTo>
                  <a:lnTo>
                    <a:pt x="60239" y="12247"/>
                  </a:lnTo>
                  <a:lnTo>
                    <a:pt x="45892" y="2388"/>
                  </a:lnTo>
                  <a:lnTo>
                    <a:pt x="38606" y="454"/>
                  </a:lnTo>
                  <a:lnTo>
                    <a:pt x="33741" y="0"/>
                  </a:lnTo>
                  <a:lnTo>
                    <a:pt x="31308" y="1503"/>
                  </a:lnTo>
                  <a:lnTo>
                    <a:pt x="21572" y="15576"/>
                  </a:lnTo>
                  <a:lnTo>
                    <a:pt x="11834" y="37862"/>
                  </a:lnTo>
                  <a:lnTo>
                    <a:pt x="7115" y="71538"/>
                  </a:lnTo>
                  <a:lnTo>
                    <a:pt x="2231" y="99838"/>
                  </a:lnTo>
                  <a:lnTo>
                    <a:pt x="423" y="130404"/>
                  </a:lnTo>
                  <a:lnTo>
                    <a:pt x="0" y="155948"/>
                  </a:lnTo>
                  <a:lnTo>
                    <a:pt x="1976" y="181368"/>
                  </a:lnTo>
                  <a:lnTo>
                    <a:pt x="4748" y="206190"/>
                  </a:lnTo>
                  <a:lnTo>
                    <a:pt x="5979" y="230747"/>
                  </a:lnTo>
                  <a:lnTo>
                    <a:pt x="8691" y="255186"/>
                  </a:lnTo>
                  <a:lnTo>
                    <a:pt x="12601" y="279573"/>
                  </a:lnTo>
                  <a:lnTo>
                    <a:pt x="19365" y="315303"/>
                  </a:lnTo>
                  <a:lnTo>
                    <a:pt x="25697" y="347620"/>
                  </a:lnTo>
                  <a:lnTo>
                    <a:pt x="28745" y="381721"/>
                  </a:lnTo>
                  <a:lnTo>
                    <a:pt x="33616" y="411120"/>
                  </a:lnTo>
                  <a:lnTo>
                    <a:pt x="35954" y="446139"/>
                  </a:lnTo>
                  <a:lnTo>
                    <a:pt x="36149" y="457806"/>
                  </a:lnTo>
                  <a:lnTo>
                    <a:pt x="35348" y="457646"/>
                  </a:lnTo>
                  <a:lnTo>
                    <a:pt x="28876" y="45245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08" name="SMARTInkShape-3011"/>
            <p:cNvSpPr/>
            <p:nvPr>
              <p:custDataLst>
                <p:tags r:id="rId49"/>
              </p:custDataLst>
            </p:nvPr>
          </p:nvSpPr>
          <p:spPr>
            <a:xfrm>
              <a:off x="2066895" y="5966971"/>
              <a:ext cx="109553" cy="65733"/>
            </a:xfrm>
            <a:custGeom>
              <a:avLst/>
              <a:gdLst/>
              <a:ahLst/>
              <a:cxnLst/>
              <a:rect l="0" t="0" r="0" b="0"/>
              <a:pathLst>
                <a:path w="109553" h="65733">
                  <a:moveTo>
                    <a:pt x="0" y="65732"/>
                  </a:moveTo>
                  <a:lnTo>
                    <a:pt x="0" y="65732"/>
                  </a:lnTo>
                  <a:lnTo>
                    <a:pt x="3877" y="65732"/>
                  </a:lnTo>
                  <a:lnTo>
                    <a:pt x="7944" y="63568"/>
                  </a:lnTo>
                  <a:lnTo>
                    <a:pt x="21183" y="53274"/>
                  </a:lnTo>
                  <a:lnTo>
                    <a:pt x="42956" y="41601"/>
                  </a:lnTo>
                  <a:lnTo>
                    <a:pt x="75123" y="20193"/>
                  </a:lnTo>
                  <a:lnTo>
                    <a:pt x="10955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09" name="SMARTInkShape-3012"/>
            <p:cNvSpPr/>
            <p:nvPr>
              <p:custDataLst>
                <p:tags r:id="rId50"/>
              </p:custDataLst>
            </p:nvPr>
          </p:nvSpPr>
          <p:spPr>
            <a:xfrm>
              <a:off x="1785153" y="5974518"/>
              <a:ext cx="84548" cy="255381"/>
            </a:xfrm>
            <a:custGeom>
              <a:avLst/>
              <a:gdLst/>
              <a:ahLst/>
              <a:cxnLst/>
              <a:rect l="0" t="0" r="0" b="0"/>
              <a:pathLst>
                <a:path w="84548" h="255381">
                  <a:moveTo>
                    <a:pt x="4208" y="50881"/>
                  </a:moveTo>
                  <a:lnTo>
                    <a:pt x="4208" y="50881"/>
                  </a:lnTo>
                  <a:lnTo>
                    <a:pt x="4208" y="18387"/>
                  </a:lnTo>
                  <a:lnTo>
                    <a:pt x="4208" y="9118"/>
                  </a:lnTo>
                  <a:lnTo>
                    <a:pt x="3397" y="5998"/>
                  </a:lnTo>
                  <a:lnTo>
                    <a:pt x="2044" y="3918"/>
                  </a:lnTo>
                  <a:lnTo>
                    <a:pt x="331" y="2530"/>
                  </a:lnTo>
                  <a:lnTo>
                    <a:pt x="0" y="1606"/>
                  </a:lnTo>
                  <a:lnTo>
                    <a:pt x="591" y="989"/>
                  </a:lnTo>
                  <a:lnTo>
                    <a:pt x="3494" y="0"/>
                  </a:lnTo>
                  <a:lnTo>
                    <a:pt x="3891" y="2029"/>
                  </a:lnTo>
                  <a:lnTo>
                    <a:pt x="4200" y="37616"/>
                  </a:lnTo>
                  <a:lnTo>
                    <a:pt x="5019" y="73779"/>
                  </a:lnTo>
                  <a:lnTo>
                    <a:pt x="9989" y="109985"/>
                  </a:lnTo>
                  <a:lnTo>
                    <a:pt x="13224" y="140888"/>
                  </a:lnTo>
                  <a:lnTo>
                    <a:pt x="21487" y="171413"/>
                  </a:lnTo>
                  <a:lnTo>
                    <a:pt x="38819" y="207416"/>
                  </a:lnTo>
                  <a:lnTo>
                    <a:pt x="65763" y="243341"/>
                  </a:lnTo>
                  <a:lnTo>
                    <a:pt x="68083" y="245971"/>
                  </a:lnTo>
                  <a:lnTo>
                    <a:pt x="84547" y="25538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10" name="SMARTInkShape-3013"/>
            <p:cNvSpPr/>
            <p:nvPr>
              <p:custDataLst>
                <p:tags r:id="rId51"/>
              </p:custDataLst>
            </p:nvPr>
          </p:nvSpPr>
          <p:spPr>
            <a:xfrm>
              <a:off x="1694607" y="6113042"/>
              <a:ext cx="145880" cy="225815"/>
            </a:xfrm>
            <a:custGeom>
              <a:avLst/>
              <a:gdLst/>
              <a:ahLst/>
              <a:cxnLst/>
              <a:rect l="0" t="0" r="0" b="0"/>
              <a:pathLst>
                <a:path w="145880" h="225815">
                  <a:moveTo>
                    <a:pt x="145879" y="0"/>
                  </a:moveTo>
                  <a:lnTo>
                    <a:pt x="145879" y="0"/>
                  </a:lnTo>
                  <a:lnTo>
                    <a:pt x="111331" y="0"/>
                  </a:lnTo>
                  <a:lnTo>
                    <a:pt x="74965" y="0"/>
                  </a:lnTo>
                  <a:lnTo>
                    <a:pt x="60578" y="3876"/>
                  </a:lnTo>
                  <a:lnTo>
                    <a:pt x="37737" y="17168"/>
                  </a:lnTo>
                  <a:lnTo>
                    <a:pt x="30732" y="26294"/>
                  </a:lnTo>
                  <a:lnTo>
                    <a:pt x="14565" y="60335"/>
                  </a:lnTo>
                  <a:lnTo>
                    <a:pt x="4707" y="91896"/>
                  </a:lnTo>
                  <a:lnTo>
                    <a:pt x="776" y="124369"/>
                  </a:lnTo>
                  <a:lnTo>
                    <a:pt x="0" y="159035"/>
                  </a:lnTo>
                  <a:lnTo>
                    <a:pt x="2029" y="182100"/>
                  </a:lnTo>
                  <a:lnTo>
                    <a:pt x="8830" y="216257"/>
                  </a:lnTo>
                  <a:lnTo>
                    <a:pt x="10692" y="219640"/>
                  </a:lnTo>
                  <a:lnTo>
                    <a:pt x="12744" y="221896"/>
                  </a:lnTo>
                  <a:lnTo>
                    <a:pt x="17189" y="224403"/>
                  </a:lnTo>
                  <a:lnTo>
                    <a:pt x="24254" y="225814"/>
                  </a:lnTo>
                  <a:lnTo>
                    <a:pt x="25843" y="224389"/>
                  </a:lnTo>
                  <a:lnTo>
                    <a:pt x="30558" y="212605"/>
                  </a:lnTo>
                  <a:lnTo>
                    <a:pt x="36781" y="200408"/>
                  </a:lnTo>
                  <a:lnTo>
                    <a:pt x="48558" y="166630"/>
                  </a:lnTo>
                  <a:lnTo>
                    <a:pt x="58248" y="130715"/>
                  </a:lnTo>
                  <a:lnTo>
                    <a:pt x="65544" y="99863"/>
                  </a:lnTo>
                  <a:lnTo>
                    <a:pt x="72694" y="66168"/>
                  </a:lnTo>
                  <a:lnTo>
                    <a:pt x="80147" y="292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714" name="SMARTInkShape-Group566"/>
          <p:cNvGrpSpPr/>
          <p:nvPr/>
        </p:nvGrpSpPr>
        <p:grpSpPr>
          <a:xfrm>
            <a:off x="3308492" y="5901364"/>
            <a:ext cx="759567" cy="321182"/>
            <a:chOff x="3308492" y="5901364"/>
            <a:chExt cx="759567" cy="321182"/>
          </a:xfrm>
        </p:grpSpPr>
        <p:sp>
          <p:nvSpPr>
            <p:cNvPr id="24712" name="SMARTInkShape-3014"/>
            <p:cNvSpPr/>
            <p:nvPr>
              <p:custDataLst>
                <p:tags r:id="rId39"/>
              </p:custDataLst>
            </p:nvPr>
          </p:nvSpPr>
          <p:spPr>
            <a:xfrm>
              <a:off x="3308492" y="5961273"/>
              <a:ext cx="759567" cy="261273"/>
            </a:xfrm>
            <a:custGeom>
              <a:avLst/>
              <a:gdLst/>
              <a:ahLst/>
              <a:cxnLst/>
              <a:rect l="0" t="0" r="0" b="0"/>
              <a:pathLst>
                <a:path w="759567" h="261273">
                  <a:moveTo>
                    <a:pt x="0" y="144465"/>
                  </a:moveTo>
                  <a:lnTo>
                    <a:pt x="0" y="144465"/>
                  </a:lnTo>
                  <a:lnTo>
                    <a:pt x="0" y="138176"/>
                  </a:lnTo>
                  <a:lnTo>
                    <a:pt x="3877" y="133584"/>
                  </a:lnTo>
                  <a:lnTo>
                    <a:pt x="36763" y="115206"/>
                  </a:lnTo>
                  <a:lnTo>
                    <a:pt x="60895" y="103884"/>
                  </a:lnTo>
                  <a:lnTo>
                    <a:pt x="94948" y="95053"/>
                  </a:lnTo>
                  <a:lnTo>
                    <a:pt x="103873" y="94913"/>
                  </a:lnTo>
                  <a:lnTo>
                    <a:pt x="121440" y="100845"/>
                  </a:lnTo>
                  <a:lnTo>
                    <a:pt x="133860" y="110729"/>
                  </a:lnTo>
                  <a:lnTo>
                    <a:pt x="148502" y="135185"/>
                  </a:lnTo>
                  <a:lnTo>
                    <a:pt x="160677" y="167077"/>
                  </a:lnTo>
                  <a:lnTo>
                    <a:pt x="172850" y="202173"/>
                  </a:lnTo>
                  <a:lnTo>
                    <a:pt x="180424" y="224181"/>
                  </a:lnTo>
                  <a:lnTo>
                    <a:pt x="184111" y="239226"/>
                  </a:lnTo>
                  <a:lnTo>
                    <a:pt x="189553" y="259440"/>
                  </a:lnTo>
                  <a:lnTo>
                    <a:pt x="190477" y="260067"/>
                  </a:lnTo>
                  <a:lnTo>
                    <a:pt x="196886" y="261272"/>
                  </a:lnTo>
                  <a:lnTo>
                    <a:pt x="192114" y="255481"/>
                  </a:lnTo>
                  <a:lnTo>
                    <a:pt x="190879" y="251151"/>
                  </a:lnTo>
                  <a:lnTo>
                    <a:pt x="190184" y="240275"/>
                  </a:lnTo>
                  <a:lnTo>
                    <a:pt x="195711" y="209349"/>
                  </a:lnTo>
                  <a:lnTo>
                    <a:pt x="200779" y="180815"/>
                  </a:lnTo>
                  <a:lnTo>
                    <a:pt x="209594" y="146716"/>
                  </a:lnTo>
                  <a:lnTo>
                    <a:pt x="221315" y="115696"/>
                  </a:lnTo>
                  <a:lnTo>
                    <a:pt x="239018" y="90002"/>
                  </a:lnTo>
                  <a:lnTo>
                    <a:pt x="248513" y="83741"/>
                  </a:lnTo>
                  <a:lnTo>
                    <a:pt x="260820" y="78053"/>
                  </a:lnTo>
                  <a:lnTo>
                    <a:pt x="263957" y="75845"/>
                  </a:lnTo>
                  <a:lnTo>
                    <a:pt x="271770" y="73392"/>
                  </a:lnTo>
                  <a:lnTo>
                    <a:pt x="276126" y="72739"/>
                  </a:lnTo>
                  <a:lnTo>
                    <a:pt x="283129" y="74176"/>
                  </a:lnTo>
                  <a:lnTo>
                    <a:pt x="289759" y="76707"/>
                  </a:lnTo>
                  <a:lnTo>
                    <a:pt x="301804" y="78944"/>
                  </a:lnTo>
                  <a:lnTo>
                    <a:pt x="312278" y="84943"/>
                  </a:lnTo>
                  <a:lnTo>
                    <a:pt x="313263" y="87714"/>
                  </a:lnTo>
                  <a:lnTo>
                    <a:pt x="313526" y="89589"/>
                  </a:lnTo>
                  <a:lnTo>
                    <a:pt x="314512" y="90840"/>
                  </a:lnTo>
                  <a:lnTo>
                    <a:pt x="317773" y="92229"/>
                  </a:lnTo>
                  <a:lnTo>
                    <a:pt x="318155" y="92599"/>
                  </a:lnTo>
                  <a:lnTo>
                    <a:pt x="317599" y="92846"/>
                  </a:lnTo>
                  <a:lnTo>
                    <a:pt x="316416" y="93011"/>
                  </a:lnTo>
                  <a:lnTo>
                    <a:pt x="315628" y="93933"/>
                  </a:lnTo>
                  <a:lnTo>
                    <a:pt x="314259" y="99600"/>
                  </a:lnTo>
                  <a:lnTo>
                    <a:pt x="296889" y="117785"/>
                  </a:lnTo>
                  <a:lnTo>
                    <a:pt x="292087" y="120434"/>
                  </a:lnTo>
                  <a:lnTo>
                    <a:pt x="287247" y="122424"/>
                  </a:lnTo>
                  <a:lnTo>
                    <a:pt x="278973" y="128719"/>
                  </a:lnTo>
                  <a:lnTo>
                    <a:pt x="278174" y="131516"/>
                  </a:lnTo>
                  <a:lnTo>
                    <a:pt x="277571" y="146996"/>
                  </a:lnTo>
                  <a:lnTo>
                    <a:pt x="281422" y="158109"/>
                  </a:lnTo>
                  <a:lnTo>
                    <a:pt x="292332" y="173232"/>
                  </a:lnTo>
                  <a:lnTo>
                    <a:pt x="301916" y="183329"/>
                  </a:lnTo>
                  <a:lnTo>
                    <a:pt x="306764" y="186083"/>
                  </a:lnTo>
                  <a:lnTo>
                    <a:pt x="316489" y="187851"/>
                  </a:lnTo>
                  <a:lnTo>
                    <a:pt x="327667" y="184280"/>
                  </a:lnTo>
                  <a:lnTo>
                    <a:pt x="337382" y="178082"/>
                  </a:lnTo>
                  <a:lnTo>
                    <a:pt x="347934" y="162887"/>
                  </a:lnTo>
                  <a:lnTo>
                    <a:pt x="370945" y="127632"/>
                  </a:lnTo>
                  <a:lnTo>
                    <a:pt x="384450" y="93859"/>
                  </a:lnTo>
                  <a:lnTo>
                    <a:pt x="399241" y="61951"/>
                  </a:lnTo>
                  <a:lnTo>
                    <a:pt x="411429" y="41258"/>
                  </a:lnTo>
                  <a:lnTo>
                    <a:pt x="418734" y="32915"/>
                  </a:lnTo>
                  <a:lnTo>
                    <a:pt x="423603" y="29967"/>
                  </a:lnTo>
                  <a:lnTo>
                    <a:pt x="426038" y="29181"/>
                  </a:lnTo>
                  <a:lnTo>
                    <a:pt x="428473" y="29468"/>
                  </a:lnTo>
                  <a:lnTo>
                    <a:pt x="433342" y="31952"/>
                  </a:lnTo>
                  <a:lnTo>
                    <a:pt x="440645" y="41789"/>
                  </a:lnTo>
                  <a:lnTo>
                    <a:pt x="457687" y="74793"/>
                  </a:lnTo>
                  <a:lnTo>
                    <a:pt x="465261" y="101308"/>
                  </a:lnTo>
                  <a:lnTo>
                    <a:pt x="472971" y="136437"/>
                  </a:lnTo>
                  <a:lnTo>
                    <a:pt x="480002" y="158448"/>
                  </a:lnTo>
                  <a:lnTo>
                    <a:pt x="481913" y="179075"/>
                  </a:lnTo>
                  <a:lnTo>
                    <a:pt x="482764" y="179711"/>
                  </a:lnTo>
                  <a:lnTo>
                    <a:pt x="488310" y="180815"/>
                  </a:lnTo>
                  <a:lnTo>
                    <a:pt x="488652" y="180059"/>
                  </a:lnTo>
                  <a:lnTo>
                    <a:pt x="491459" y="164015"/>
                  </a:lnTo>
                  <a:lnTo>
                    <a:pt x="494337" y="155589"/>
                  </a:lnTo>
                  <a:lnTo>
                    <a:pt x="502268" y="121501"/>
                  </a:lnTo>
                  <a:lnTo>
                    <a:pt x="513781" y="89775"/>
                  </a:lnTo>
                  <a:lnTo>
                    <a:pt x="528296" y="63249"/>
                  </a:lnTo>
                  <a:lnTo>
                    <a:pt x="533160" y="59679"/>
                  </a:lnTo>
                  <a:lnTo>
                    <a:pt x="540461" y="57669"/>
                  </a:lnTo>
                  <a:lnTo>
                    <a:pt x="542895" y="57387"/>
                  </a:lnTo>
                  <a:lnTo>
                    <a:pt x="547764" y="59237"/>
                  </a:lnTo>
                  <a:lnTo>
                    <a:pt x="557501" y="67037"/>
                  </a:lnTo>
                  <a:lnTo>
                    <a:pt x="560207" y="71642"/>
                  </a:lnTo>
                  <a:lnTo>
                    <a:pt x="562220" y="76393"/>
                  </a:lnTo>
                  <a:lnTo>
                    <a:pt x="565820" y="81210"/>
                  </a:lnTo>
                  <a:lnTo>
                    <a:pt x="567961" y="88219"/>
                  </a:lnTo>
                  <a:lnTo>
                    <a:pt x="569724" y="95933"/>
                  </a:lnTo>
                  <a:lnTo>
                    <a:pt x="575304" y="107497"/>
                  </a:lnTo>
                  <a:lnTo>
                    <a:pt x="575862" y="110082"/>
                  </a:lnTo>
                  <a:lnTo>
                    <a:pt x="577046" y="111805"/>
                  </a:lnTo>
                  <a:lnTo>
                    <a:pt x="578646" y="112953"/>
                  </a:lnTo>
                  <a:lnTo>
                    <a:pt x="582588" y="114230"/>
                  </a:lnTo>
                  <a:lnTo>
                    <a:pt x="594117" y="115117"/>
                  </a:lnTo>
                  <a:lnTo>
                    <a:pt x="598932" y="113027"/>
                  </a:lnTo>
                  <a:lnTo>
                    <a:pt x="601352" y="111334"/>
                  </a:lnTo>
                  <a:lnTo>
                    <a:pt x="602965" y="108582"/>
                  </a:lnTo>
                  <a:lnTo>
                    <a:pt x="612551" y="77399"/>
                  </a:lnTo>
                  <a:lnTo>
                    <a:pt x="629611" y="42040"/>
                  </a:lnTo>
                  <a:lnTo>
                    <a:pt x="642587" y="15784"/>
                  </a:lnTo>
                  <a:lnTo>
                    <a:pt x="655867" y="0"/>
                  </a:lnTo>
                  <a:lnTo>
                    <a:pt x="657161" y="276"/>
                  </a:lnTo>
                  <a:lnTo>
                    <a:pt x="660764" y="2747"/>
                  </a:lnTo>
                  <a:lnTo>
                    <a:pt x="667354" y="12578"/>
                  </a:lnTo>
                  <a:lnTo>
                    <a:pt x="679267" y="43122"/>
                  </a:lnTo>
                  <a:lnTo>
                    <a:pt x="692216" y="78853"/>
                  </a:lnTo>
                  <a:lnTo>
                    <a:pt x="709861" y="115267"/>
                  </a:lnTo>
                  <a:lnTo>
                    <a:pt x="721755" y="133289"/>
                  </a:lnTo>
                  <a:lnTo>
                    <a:pt x="742174" y="149772"/>
                  </a:lnTo>
                  <a:lnTo>
                    <a:pt x="759566" y="15907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13" name="SMARTInkShape-3015"/>
            <p:cNvSpPr/>
            <p:nvPr>
              <p:custDataLst>
                <p:tags r:id="rId40"/>
              </p:custDataLst>
            </p:nvPr>
          </p:nvSpPr>
          <p:spPr>
            <a:xfrm>
              <a:off x="3352503" y="5901364"/>
              <a:ext cx="58239" cy="313927"/>
            </a:xfrm>
            <a:custGeom>
              <a:avLst/>
              <a:gdLst/>
              <a:ahLst/>
              <a:cxnLst/>
              <a:rect l="0" t="0" r="0" b="0"/>
              <a:pathLst>
                <a:path w="58239" h="313927">
                  <a:moveTo>
                    <a:pt x="58238" y="29090"/>
                  </a:moveTo>
                  <a:lnTo>
                    <a:pt x="58238" y="29090"/>
                  </a:lnTo>
                  <a:lnTo>
                    <a:pt x="58238" y="18210"/>
                  </a:lnTo>
                  <a:lnTo>
                    <a:pt x="56074" y="13975"/>
                  </a:lnTo>
                  <a:lnTo>
                    <a:pt x="53219" y="9388"/>
                  </a:lnTo>
                  <a:lnTo>
                    <a:pt x="51950" y="4644"/>
                  </a:lnTo>
                  <a:lnTo>
                    <a:pt x="50800" y="3055"/>
                  </a:lnTo>
                  <a:lnTo>
                    <a:pt x="49222" y="1995"/>
                  </a:lnTo>
                  <a:lnTo>
                    <a:pt x="43124" y="504"/>
                  </a:lnTo>
                  <a:lnTo>
                    <a:pt x="33793" y="0"/>
                  </a:lnTo>
                  <a:lnTo>
                    <a:pt x="31392" y="1582"/>
                  </a:lnTo>
                  <a:lnTo>
                    <a:pt x="21708" y="15781"/>
                  </a:lnTo>
                  <a:lnTo>
                    <a:pt x="9546" y="49849"/>
                  </a:lnTo>
                  <a:lnTo>
                    <a:pt x="1974" y="84315"/>
                  </a:lnTo>
                  <a:lnTo>
                    <a:pt x="451" y="117946"/>
                  </a:lnTo>
                  <a:lnTo>
                    <a:pt x="0" y="151445"/>
                  </a:lnTo>
                  <a:lnTo>
                    <a:pt x="2030" y="184092"/>
                  </a:lnTo>
                  <a:lnTo>
                    <a:pt x="7772" y="217300"/>
                  </a:lnTo>
                  <a:lnTo>
                    <a:pt x="16982" y="253724"/>
                  </a:lnTo>
                  <a:lnTo>
                    <a:pt x="26878" y="289619"/>
                  </a:lnTo>
                  <a:lnTo>
                    <a:pt x="29024" y="31392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720" name="SMARTInkShape-Group567"/>
          <p:cNvGrpSpPr/>
          <p:nvPr/>
        </p:nvGrpSpPr>
        <p:grpSpPr>
          <a:xfrm>
            <a:off x="4301770" y="5872152"/>
            <a:ext cx="942154" cy="291986"/>
            <a:chOff x="4301770" y="5872152"/>
            <a:chExt cx="942154" cy="291986"/>
          </a:xfrm>
        </p:grpSpPr>
        <p:sp>
          <p:nvSpPr>
            <p:cNvPr id="24715" name="SMARTInkShape-3016"/>
            <p:cNvSpPr/>
            <p:nvPr>
              <p:custDataLst>
                <p:tags r:id="rId34"/>
              </p:custDataLst>
            </p:nvPr>
          </p:nvSpPr>
          <p:spPr>
            <a:xfrm>
              <a:off x="4301770" y="5879329"/>
              <a:ext cx="277534" cy="284809"/>
            </a:xfrm>
            <a:custGeom>
              <a:avLst/>
              <a:gdLst/>
              <a:ahLst/>
              <a:cxnLst/>
              <a:rect l="0" t="0" r="0" b="0"/>
              <a:pathLst>
                <a:path w="277534" h="284809">
                  <a:moveTo>
                    <a:pt x="0" y="0"/>
                  </a:moveTo>
                  <a:lnTo>
                    <a:pt x="0" y="0"/>
                  </a:lnTo>
                  <a:lnTo>
                    <a:pt x="34548" y="0"/>
                  </a:lnTo>
                  <a:lnTo>
                    <a:pt x="67215" y="0"/>
                  </a:lnTo>
                  <a:lnTo>
                    <a:pt x="102445" y="2164"/>
                  </a:lnTo>
                  <a:lnTo>
                    <a:pt x="138143" y="6852"/>
                  </a:lnTo>
                  <a:lnTo>
                    <a:pt x="163030" y="8056"/>
                  </a:lnTo>
                  <a:lnTo>
                    <a:pt x="186488" y="14736"/>
                  </a:lnTo>
                  <a:lnTo>
                    <a:pt x="195624" y="20805"/>
                  </a:lnTo>
                  <a:lnTo>
                    <a:pt x="196497" y="23584"/>
                  </a:lnTo>
                  <a:lnTo>
                    <a:pt x="197057" y="31979"/>
                  </a:lnTo>
                  <a:lnTo>
                    <a:pt x="187017" y="56450"/>
                  </a:lnTo>
                  <a:lnTo>
                    <a:pt x="167282" y="88343"/>
                  </a:lnTo>
                  <a:lnTo>
                    <a:pt x="148367" y="120871"/>
                  </a:lnTo>
                  <a:lnTo>
                    <a:pt x="129813" y="152725"/>
                  </a:lnTo>
                  <a:lnTo>
                    <a:pt x="115328" y="182459"/>
                  </a:lnTo>
                  <a:lnTo>
                    <a:pt x="95453" y="216289"/>
                  </a:lnTo>
                  <a:lnTo>
                    <a:pt x="92849" y="219662"/>
                  </a:lnTo>
                  <a:lnTo>
                    <a:pt x="89957" y="227739"/>
                  </a:lnTo>
                  <a:lnTo>
                    <a:pt x="89185" y="232164"/>
                  </a:lnTo>
                  <a:lnTo>
                    <a:pt x="90492" y="239246"/>
                  </a:lnTo>
                  <a:lnTo>
                    <a:pt x="95790" y="247795"/>
                  </a:lnTo>
                  <a:lnTo>
                    <a:pt x="108041" y="260423"/>
                  </a:lnTo>
                  <a:lnTo>
                    <a:pt x="120285" y="266963"/>
                  </a:lnTo>
                  <a:lnTo>
                    <a:pt x="154423" y="274962"/>
                  </a:lnTo>
                  <a:lnTo>
                    <a:pt x="186152" y="281072"/>
                  </a:lnTo>
                  <a:lnTo>
                    <a:pt x="217411" y="284341"/>
                  </a:lnTo>
                  <a:lnTo>
                    <a:pt x="249212" y="284808"/>
                  </a:lnTo>
                  <a:lnTo>
                    <a:pt x="277005" y="277622"/>
                  </a:lnTo>
                  <a:lnTo>
                    <a:pt x="277533" y="2702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16" name="SMARTInkShape-3017"/>
            <p:cNvSpPr/>
            <p:nvPr>
              <p:custDataLst>
                <p:tags r:id="rId35"/>
              </p:custDataLst>
            </p:nvPr>
          </p:nvSpPr>
          <p:spPr>
            <a:xfrm>
              <a:off x="4389412" y="5872152"/>
              <a:ext cx="343266" cy="204373"/>
            </a:xfrm>
            <a:custGeom>
              <a:avLst/>
              <a:gdLst/>
              <a:ahLst/>
              <a:cxnLst/>
              <a:rect l="0" t="0" r="0" b="0"/>
              <a:pathLst>
                <a:path w="343266" h="204373">
                  <a:moveTo>
                    <a:pt x="0" y="72908"/>
                  </a:moveTo>
                  <a:lnTo>
                    <a:pt x="0" y="72908"/>
                  </a:lnTo>
                  <a:lnTo>
                    <a:pt x="3877" y="72908"/>
                  </a:lnTo>
                  <a:lnTo>
                    <a:pt x="7945" y="70745"/>
                  </a:lnTo>
                  <a:lnTo>
                    <a:pt x="12458" y="67889"/>
                  </a:lnTo>
                  <a:lnTo>
                    <a:pt x="45703" y="55529"/>
                  </a:lnTo>
                  <a:lnTo>
                    <a:pt x="66289" y="52341"/>
                  </a:lnTo>
                  <a:lnTo>
                    <a:pt x="99264" y="57094"/>
                  </a:lnTo>
                  <a:lnTo>
                    <a:pt x="132192" y="68201"/>
                  </a:lnTo>
                  <a:lnTo>
                    <a:pt x="165913" y="80234"/>
                  </a:lnTo>
                  <a:lnTo>
                    <a:pt x="197013" y="92657"/>
                  </a:lnTo>
                  <a:lnTo>
                    <a:pt x="224979" y="94692"/>
                  </a:lnTo>
                  <a:lnTo>
                    <a:pt x="231995" y="92599"/>
                  </a:lnTo>
                  <a:lnTo>
                    <a:pt x="235002" y="90904"/>
                  </a:lnTo>
                  <a:lnTo>
                    <a:pt x="237007" y="88963"/>
                  </a:lnTo>
                  <a:lnTo>
                    <a:pt x="245683" y="70237"/>
                  </a:lnTo>
                  <a:lnTo>
                    <a:pt x="248899" y="53625"/>
                  </a:lnTo>
                  <a:lnTo>
                    <a:pt x="255596" y="43733"/>
                  </a:lnTo>
                  <a:lnTo>
                    <a:pt x="255615" y="47583"/>
                  </a:lnTo>
                  <a:lnTo>
                    <a:pt x="257783" y="51644"/>
                  </a:lnTo>
                  <a:lnTo>
                    <a:pt x="265788" y="60864"/>
                  </a:lnTo>
                  <a:lnTo>
                    <a:pt x="270420" y="63498"/>
                  </a:lnTo>
                  <a:lnTo>
                    <a:pt x="275184" y="65480"/>
                  </a:lnTo>
                  <a:lnTo>
                    <a:pt x="282428" y="70347"/>
                  </a:lnTo>
                  <a:lnTo>
                    <a:pt x="289714" y="72150"/>
                  </a:lnTo>
                  <a:lnTo>
                    <a:pt x="294578" y="72571"/>
                  </a:lnTo>
                  <a:lnTo>
                    <a:pt x="299446" y="70595"/>
                  </a:lnTo>
                  <a:lnTo>
                    <a:pt x="330792" y="48523"/>
                  </a:lnTo>
                  <a:lnTo>
                    <a:pt x="333664" y="43676"/>
                  </a:lnTo>
                  <a:lnTo>
                    <a:pt x="335752" y="38817"/>
                  </a:lnTo>
                  <a:lnTo>
                    <a:pt x="340678" y="31519"/>
                  </a:lnTo>
                  <a:lnTo>
                    <a:pt x="342499" y="24218"/>
                  </a:lnTo>
                  <a:lnTo>
                    <a:pt x="342925" y="19350"/>
                  </a:lnTo>
                  <a:lnTo>
                    <a:pt x="340950" y="14481"/>
                  </a:lnTo>
                  <a:lnTo>
                    <a:pt x="333070" y="4742"/>
                  </a:lnTo>
                  <a:lnTo>
                    <a:pt x="328455" y="2037"/>
                  </a:lnTo>
                  <a:lnTo>
                    <a:pt x="318880" y="300"/>
                  </a:lnTo>
                  <a:lnTo>
                    <a:pt x="307728" y="0"/>
                  </a:lnTo>
                  <a:lnTo>
                    <a:pt x="304155" y="1581"/>
                  </a:lnTo>
                  <a:lnTo>
                    <a:pt x="290006" y="16338"/>
                  </a:lnTo>
                  <a:lnTo>
                    <a:pt x="275126" y="51802"/>
                  </a:lnTo>
                  <a:lnTo>
                    <a:pt x="271197" y="81182"/>
                  </a:lnTo>
                  <a:lnTo>
                    <a:pt x="272585" y="117402"/>
                  </a:lnTo>
                  <a:lnTo>
                    <a:pt x="280434" y="151937"/>
                  </a:lnTo>
                  <a:lnTo>
                    <a:pt x="290610" y="176372"/>
                  </a:lnTo>
                  <a:lnTo>
                    <a:pt x="302868" y="191026"/>
                  </a:lnTo>
                  <a:lnTo>
                    <a:pt x="312056" y="197900"/>
                  </a:lnTo>
                  <a:lnTo>
                    <a:pt x="321550" y="201495"/>
                  </a:lnTo>
                  <a:lnTo>
                    <a:pt x="343265" y="20437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17" name="SMARTInkShape-3018"/>
            <p:cNvSpPr/>
            <p:nvPr>
              <p:custDataLst>
                <p:tags r:id="rId36"/>
              </p:custDataLst>
            </p:nvPr>
          </p:nvSpPr>
          <p:spPr>
            <a:xfrm>
              <a:off x="4791106" y="5915847"/>
              <a:ext cx="189892" cy="237520"/>
            </a:xfrm>
            <a:custGeom>
              <a:avLst/>
              <a:gdLst/>
              <a:ahLst/>
              <a:cxnLst/>
              <a:rect l="0" t="0" r="0" b="0"/>
              <a:pathLst>
                <a:path w="189892" h="237520">
                  <a:moveTo>
                    <a:pt x="0" y="0"/>
                  </a:moveTo>
                  <a:lnTo>
                    <a:pt x="0" y="0"/>
                  </a:lnTo>
                  <a:lnTo>
                    <a:pt x="7002" y="0"/>
                  </a:lnTo>
                  <a:lnTo>
                    <a:pt x="7214" y="3877"/>
                  </a:lnTo>
                  <a:lnTo>
                    <a:pt x="9427" y="7944"/>
                  </a:lnTo>
                  <a:lnTo>
                    <a:pt x="17460" y="21045"/>
                  </a:lnTo>
                  <a:lnTo>
                    <a:pt x="23488" y="54136"/>
                  </a:lnTo>
                  <a:lnTo>
                    <a:pt x="31960" y="86794"/>
                  </a:lnTo>
                  <a:lnTo>
                    <a:pt x="35166" y="117056"/>
                  </a:lnTo>
                  <a:lnTo>
                    <a:pt x="41270" y="152781"/>
                  </a:lnTo>
                  <a:lnTo>
                    <a:pt x="43316" y="188091"/>
                  </a:lnTo>
                  <a:lnTo>
                    <a:pt x="43776" y="223445"/>
                  </a:lnTo>
                  <a:lnTo>
                    <a:pt x="43819" y="237519"/>
                  </a:lnTo>
                  <a:lnTo>
                    <a:pt x="44632" y="215554"/>
                  </a:lnTo>
                  <a:lnTo>
                    <a:pt x="51259" y="179905"/>
                  </a:lnTo>
                  <a:lnTo>
                    <a:pt x="57566" y="149512"/>
                  </a:lnTo>
                  <a:lnTo>
                    <a:pt x="68541" y="119589"/>
                  </a:lnTo>
                  <a:lnTo>
                    <a:pt x="77294" y="90165"/>
                  </a:lnTo>
                  <a:lnTo>
                    <a:pt x="85838" y="61700"/>
                  </a:lnTo>
                  <a:lnTo>
                    <a:pt x="98288" y="39109"/>
                  </a:lnTo>
                  <a:lnTo>
                    <a:pt x="112256" y="26555"/>
                  </a:lnTo>
                  <a:lnTo>
                    <a:pt x="126674" y="18508"/>
                  </a:lnTo>
                  <a:lnTo>
                    <a:pt x="136367" y="16341"/>
                  </a:lnTo>
                  <a:lnTo>
                    <a:pt x="146086" y="17541"/>
                  </a:lnTo>
                  <a:lnTo>
                    <a:pt x="178688" y="27943"/>
                  </a:lnTo>
                  <a:lnTo>
                    <a:pt x="183018" y="32977"/>
                  </a:lnTo>
                  <a:lnTo>
                    <a:pt x="189891" y="438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18" name="SMARTInkShape-3019"/>
            <p:cNvSpPr/>
            <p:nvPr>
              <p:custDataLst>
                <p:tags r:id="rId37"/>
              </p:custDataLst>
            </p:nvPr>
          </p:nvSpPr>
          <p:spPr>
            <a:xfrm>
              <a:off x="4996115" y="5952504"/>
              <a:ext cx="86723" cy="174218"/>
            </a:xfrm>
            <a:custGeom>
              <a:avLst/>
              <a:gdLst/>
              <a:ahLst/>
              <a:cxnLst/>
              <a:rect l="0" t="0" r="0" b="0"/>
              <a:pathLst>
                <a:path w="86723" h="174218">
                  <a:moveTo>
                    <a:pt x="72524" y="87503"/>
                  </a:moveTo>
                  <a:lnTo>
                    <a:pt x="72524" y="87503"/>
                  </a:lnTo>
                  <a:lnTo>
                    <a:pt x="72524" y="76411"/>
                  </a:lnTo>
                  <a:lnTo>
                    <a:pt x="63508" y="43438"/>
                  </a:lnTo>
                  <a:lnTo>
                    <a:pt x="57409" y="31166"/>
                  </a:lnTo>
                  <a:lnTo>
                    <a:pt x="45677" y="12969"/>
                  </a:lnTo>
                  <a:lnTo>
                    <a:pt x="40846" y="9744"/>
                  </a:lnTo>
                  <a:lnTo>
                    <a:pt x="19978" y="7390"/>
                  </a:lnTo>
                  <a:lnTo>
                    <a:pt x="17205" y="8938"/>
                  </a:lnTo>
                  <a:lnTo>
                    <a:pt x="11961" y="14985"/>
                  </a:lnTo>
                  <a:lnTo>
                    <a:pt x="9090" y="23083"/>
                  </a:lnTo>
                  <a:lnTo>
                    <a:pt x="2076" y="57138"/>
                  </a:lnTo>
                  <a:lnTo>
                    <a:pt x="0" y="89439"/>
                  </a:lnTo>
                  <a:lnTo>
                    <a:pt x="1804" y="117290"/>
                  </a:lnTo>
                  <a:lnTo>
                    <a:pt x="9684" y="148027"/>
                  </a:lnTo>
                  <a:lnTo>
                    <a:pt x="20543" y="164585"/>
                  </a:lnTo>
                  <a:lnTo>
                    <a:pt x="27240" y="170451"/>
                  </a:lnTo>
                  <a:lnTo>
                    <a:pt x="32921" y="173059"/>
                  </a:lnTo>
                  <a:lnTo>
                    <a:pt x="38152" y="174217"/>
                  </a:lnTo>
                  <a:lnTo>
                    <a:pt x="40683" y="172904"/>
                  </a:lnTo>
                  <a:lnTo>
                    <a:pt x="48122" y="163300"/>
                  </a:lnTo>
                  <a:lnTo>
                    <a:pt x="66989" y="135196"/>
                  </a:lnTo>
                  <a:lnTo>
                    <a:pt x="75672" y="101657"/>
                  </a:lnTo>
                  <a:lnTo>
                    <a:pt x="85061" y="67696"/>
                  </a:lnTo>
                  <a:lnTo>
                    <a:pt x="86722" y="42654"/>
                  </a:lnTo>
                  <a:lnTo>
                    <a:pt x="80262" y="7954"/>
                  </a:lnTo>
                  <a:lnTo>
                    <a:pt x="80118" y="5256"/>
                  </a:lnTo>
                  <a:lnTo>
                    <a:pt x="79209" y="3457"/>
                  </a:lnTo>
                  <a:lnTo>
                    <a:pt x="77792" y="2259"/>
                  </a:lnTo>
                  <a:lnTo>
                    <a:pt x="72832" y="0"/>
                  </a:lnTo>
                  <a:lnTo>
                    <a:pt x="65220" y="716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19" name="SMARTInkShape-3020"/>
            <p:cNvSpPr/>
            <p:nvPr>
              <p:custDataLst>
                <p:tags r:id="rId38"/>
              </p:custDataLst>
            </p:nvPr>
          </p:nvSpPr>
          <p:spPr>
            <a:xfrm>
              <a:off x="5207406" y="6127648"/>
              <a:ext cx="36518" cy="7305"/>
            </a:xfrm>
            <a:custGeom>
              <a:avLst/>
              <a:gdLst/>
              <a:ahLst/>
              <a:cxnLst/>
              <a:rect l="0" t="0" r="0" b="0"/>
              <a:pathLst>
                <a:path w="36518" h="7305">
                  <a:moveTo>
                    <a:pt x="0" y="0"/>
                  </a:moveTo>
                  <a:lnTo>
                    <a:pt x="0" y="0"/>
                  </a:lnTo>
                  <a:lnTo>
                    <a:pt x="26856" y="0"/>
                  </a:lnTo>
                  <a:lnTo>
                    <a:pt x="36517" y="73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724" name="SMARTInkShape-Group568"/>
          <p:cNvGrpSpPr/>
          <p:nvPr/>
        </p:nvGrpSpPr>
        <p:grpSpPr>
          <a:xfrm>
            <a:off x="5616403" y="5835508"/>
            <a:ext cx="335962" cy="357873"/>
            <a:chOff x="5616403" y="5835508"/>
            <a:chExt cx="335962" cy="357873"/>
          </a:xfrm>
        </p:grpSpPr>
        <p:sp>
          <p:nvSpPr>
            <p:cNvPr id="24721" name="SMARTInkShape-3021"/>
            <p:cNvSpPr/>
            <p:nvPr>
              <p:custDataLst>
                <p:tags r:id="rId31"/>
              </p:custDataLst>
            </p:nvPr>
          </p:nvSpPr>
          <p:spPr>
            <a:xfrm>
              <a:off x="5616403" y="6156863"/>
              <a:ext cx="14608" cy="36518"/>
            </a:xfrm>
            <a:custGeom>
              <a:avLst/>
              <a:gdLst/>
              <a:ahLst/>
              <a:cxnLst/>
              <a:rect l="0" t="0" r="0" b="0"/>
              <a:pathLst>
                <a:path w="14608" h="36518">
                  <a:moveTo>
                    <a:pt x="14607" y="36517"/>
                  </a:moveTo>
                  <a:lnTo>
                    <a:pt x="14607" y="36517"/>
                  </a:lnTo>
                  <a:lnTo>
                    <a:pt x="3727" y="36517"/>
                  </a:lnTo>
                  <a:lnTo>
                    <a:pt x="2484" y="35706"/>
                  </a:lnTo>
                  <a:lnTo>
                    <a:pt x="1656" y="34353"/>
                  </a:lnTo>
                  <a:lnTo>
                    <a:pt x="490" y="28572"/>
                  </a:lnTo>
                  <a:lnTo>
                    <a:pt x="0" y="8418"/>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22" name="SMARTInkShape-3022"/>
            <p:cNvSpPr/>
            <p:nvPr>
              <p:custDataLst>
                <p:tags r:id="rId32"/>
              </p:custDataLst>
            </p:nvPr>
          </p:nvSpPr>
          <p:spPr>
            <a:xfrm>
              <a:off x="5747866" y="5835508"/>
              <a:ext cx="36518" cy="14608"/>
            </a:xfrm>
            <a:custGeom>
              <a:avLst/>
              <a:gdLst/>
              <a:ahLst/>
              <a:cxnLst/>
              <a:rect l="0" t="0" r="0" b="0"/>
              <a:pathLst>
                <a:path w="36518" h="14608">
                  <a:moveTo>
                    <a:pt x="0" y="0"/>
                  </a:moveTo>
                  <a:lnTo>
                    <a:pt x="0" y="0"/>
                  </a:lnTo>
                  <a:lnTo>
                    <a:pt x="17167" y="0"/>
                  </a:lnTo>
                  <a:lnTo>
                    <a:pt x="21967" y="2164"/>
                  </a:lnTo>
                  <a:lnTo>
                    <a:pt x="36517"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23" name="SMARTInkShape-3023"/>
            <p:cNvSpPr/>
            <p:nvPr>
              <p:custDataLst>
                <p:tags r:id="rId33"/>
              </p:custDataLst>
            </p:nvPr>
          </p:nvSpPr>
          <p:spPr>
            <a:xfrm>
              <a:off x="5915847" y="6061917"/>
              <a:ext cx="36518" cy="65732"/>
            </a:xfrm>
            <a:custGeom>
              <a:avLst/>
              <a:gdLst/>
              <a:ahLst/>
              <a:cxnLst/>
              <a:rect l="0" t="0" r="0" b="0"/>
              <a:pathLst>
                <a:path w="36518" h="65732">
                  <a:moveTo>
                    <a:pt x="0" y="0"/>
                  </a:moveTo>
                  <a:lnTo>
                    <a:pt x="0" y="0"/>
                  </a:lnTo>
                  <a:lnTo>
                    <a:pt x="0" y="6288"/>
                  </a:lnTo>
                  <a:lnTo>
                    <a:pt x="5019" y="12934"/>
                  </a:lnTo>
                  <a:lnTo>
                    <a:pt x="8250" y="20513"/>
                  </a:lnTo>
                  <a:lnTo>
                    <a:pt x="30647" y="54230"/>
                  </a:lnTo>
                  <a:lnTo>
                    <a:pt x="36517" y="6573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736" name="SMARTInkShape-Group569"/>
          <p:cNvGrpSpPr/>
          <p:nvPr/>
        </p:nvGrpSpPr>
        <p:grpSpPr>
          <a:xfrm>
            <a:off x="6134952" y="5696741"/>
            <a:ext cx="2169144" cy="460123"/>
            <a:chOff x="6134952" y="5696741"/>
            <a:chExt cx="2169144" cy="460123"/>
          </a:xfrm>
        </p:grpSpPr>
        <p:sp>
          <p:nvSpPr>
            <p:cNvPr id="24725" name="SMARTInkShape-3024"/>
            <p:cNvSpPr/>
            <p:nvPr>
              <p:custDataLst>
                <p:tags r:id="rId20"/>
              </p:custDataLst>
            </p:nvPr>
          </p:nvSpPr>
          <p:spPr>
            <a:xfrm>
              <a:off x="8289489" y="5813597"/>
              <a:ext cx="14607" cy="43822"/>
            </a:xfrm>
            <a:custGeom>
              <a:avLst/>
              <a:gdLst/>
              <a:ahLst/>
              <a:cxnLst/>
              <a:rect l="0" t="0" r="0" b="0"/>
              <a:pathLst>
                <a:path w="14607" h="43822">
                  <a:moveTo>
                    <a:pt x="14606" y="43821"/>
                  </a:moveTo>
                  <a:lnTo>
                    <a:pt x="14606" y="43821"/>
                  </a:lnTo>
                  <a:lnTo>
                    <a:pt x="14606" y="37533"/>
                  </a:lnTo>
                  <a:lnTo>
                    <a:pt x="9587" y="30887"/>
                  </a:lnTo>
                  <a:lnTo>
                    <a:pt x="7980" y="24120"/>
                  </a:lnTo>
                  <a:lnTo>
                    <a:pt x="7392" y="12143"/>
                  </a:lnTo>
                  <a:lnTo>
                    <a:pt x="6551" y="10530"/>
                  </a:lnTo>
                  <a:lnTo>
                    <a:pt x="5178" y="9455"/>
                  </a:lnTo>
                  <a:lnTo>
                    <a:pt x="1022" y="7728"/>
                  </a:lnTo>
                  <a:lnTo>
                    <a:pt x="455" y="5328"/>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26" name="SMARTInkShape-3025"/>
            <p:cNvSpPr/>
            <p:nvPr>
              <p:custDataLst>
                <p:tags r:id="rId21"/>
              </p:custDataLst>
            </p:nvPr>
          </p:nvSpPr>
          <p:spPr>
            <a:xfrm>
              <a:off x="7960848" y="5740651"/>
              <a:ext cx="43805" cy="277445"/>
            </a:xfrm>
            <a:custGeom>
              <a:avLst/>
              <a:gdLst/>
              <a:ahLst/>
              <a:cxnLst/>
              <a:rect l="0" t="0" r="0" b="0"/>
              <a:pathLst>
                <a:path w="43805" h="277445">
                  <a:moveTo>
                    <a:pt x="7286" y="7214"/>
                  </a:moveTo>
                  <a:lnTo>
                    <a:pt x="7286" y="7214"/>
                  </a:lnTo>
                  <a:lnTo>
                    <a:pt x="7286" y="212"/>
                  </a:lnTo>
                  <a:lnTo>
                    <a:pt x="3409" y="0"/>
                  </a:lnTo>
                  <a:lnTo>
                    <a:pt x="2267" y="781"/>
                  </a:lnTo>
                  <a:lnTo>
                    <a:pt x="1505" y="2115"/>
                  </a:lnTo>
                  <a:lnTo>
                    <a:pt x="659" y="7383"/>
                  </a:lnTo>
                  <a:lnTo>
                    <a:pt x="72" y="37413"/>
                  </a:lnTo>
                  <a:lnTo>
                    <a:pt x="0" y="71668"/>
                  </a:lnTo>
                  <a:lnTo>
                    <a:pt x="799" y="100880"/>
                  </a:lnTo>
                  <a:lnTo>
                    <a:pt x="5004" y="134873"/>
                  </a:lnTo>
                  <a:lnTo>
                    <a:pt x="7421" y="169830"/>
                  </a:lnTo>
                  <a:lnTo>
                    <a:pt x="12916" y="200295"/>
                  </a:lnTo>
                  <a:lnTo>
                    <a:pt x="22044" y="232811"/>
                  </a:lnTo>
                  <a:lnTo>
                    <a:pt x="35066" y="266781"/>
                  </a:lnTo>
                  <a:lnTo>
                    <a:pt x="43804" y="27744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27" name="SMARTInkShape-3026"/>
            <p:cNvSpPr/>
            <p:nvPr>
              <p:custDataLst>
                <p:tags r:id="rId22"/>
              </p:custDataLst>
            </p:nvPr>
          </p:nvSpPr>
          <p:spPr>
            <a:xfrm>
              <a:off x="8063207" y="5820990"/>
              <a:ext cx="72478" cy="246981"/>
            </a:xfrm>
            <a:custGeom>
              <a:avLst/>
              <a:gdLst/>
              <a:ahLst/>
              <a:cxnLst/>
              <a:rect l="0" t="0" r="0" b="0"/>
              <a:pathLst>
                <a:path w="72478" h="246981">
                  <a:moveTo>
                    <a:pt x="50997" y="7214"/>
                  </a:moveTo>
                  <a:lnTo>
                    <a:pt x="50997" y="7214"/>
                  </a:lnTo>
                  <a:lnTo>
                    <a:pt x="50997" y="3337"/>
                  </a:lnTo>
                  <a:lnTo>
                    <a:pt x="50186" y="2195"/>
                  </a:lnTo>
                  <a:lnTo>
                    <a:pt x="48834" y="1434"/>
                  </a:lnTo>
                  <a:lnTo>
                    <a:pt x="43559" y="111"/>
                  </a:lnTo>
                  <a:lnTo>
                    <a:pt x="40118" y="0"/>
                  </a:lnTo>
                  <a:lnTo>
                    <a:pt x="35883" y="2114"/>
                  </a:lnTo>
                  <a:lnTo>
                    <a:pt x="26552" y="10084"/>
                  </a:lnTo>
                  <a:lnTo>
                    <a:pt x="7172" y="43939"/>
                  </a:lnTo>
                  <a:lnTo>
                    <a:pt x="3117" y="53562"/>
                  </a:lnTo>
                  <a:lnTo>
                    <a:pt x="0" y="82260"/>
                  </a:lnTo>
                  <a:lnTo>
                    <a:pt x="2093" y="87364"/>
                  </a:lnTo>
                  <a:lnTo>
                    <a:pt x="10049" y="97254"/>
                  </a:lnTo>
                  <a:lnTo>
                    <a:pt x="16839" y="99980"/>
                  </a:lnTo>
                  <a:lnTo>
                    <a:pt x="47693" y="102886"/>
                  </a:lnTo>
                  <a:lnTo>
                    <a:pt x="58128" y="107924"/>
                  </a:lnTo>
                  <a:lnTo>
                    <a:pt x="60621" y="108437"/>
                  </a:lnTo>
                  <a:lnTo>
                    <a:pt x="68005" y="113037"/>
                  </a:lnTo>
                  <a:lnTo>
                    <a:pt x="70728" y="117273"/>
                  </a:lnTo>
                  <a:lnTo>
                    <a:pt x="72477" y="126605"/>
                  </a:lnTo>
                  <a:lnTo>
                    <a:pt x="72011" y="142094"/>
                  </a:lnTo>
                  <a:lnTo>
                    <a:pt x="61254" y="175432"/>
                  </a:lnTo>
                  <a:lnTo>
                    <a:pt x="53541" y="210859"/>
                  </a:lnTo>
                  <a:lnTo>
                    <a:pt x="51006" y="246980"/>
                  </a:lnTo>
                  <a:lnTo>
                    <a:pt x="50997" y="24092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28" name="SMARTInkShape-3027"/>
            <p:cNvSpPr/>
            <p:nvPr>
              <p:custDataLst>
                <p:tags r:id="rId23"/>
              </p:custDataLst>
            </p:nvPr>
          </p:nvSpPr>
          <p:spPr>
            <a:xfrm>
              <a:off x="7116944" y="5901239"/>
              <a:ext cx="83886" cy="240753"/>
            </a:xfrm>
            <a:custGeom>
              <a:avLst/>
              <a:gdLst/>
              <a:ahLst/>
              <a:cxnLst/>
              <a:rect l="0" t="0" r="0" b="0"/>
              <a:pathLst>
                <a:path w="83886" h="240753">
                  <a:moveTo>
                    <a:pt x="33196" y="0"/>
                  </a:moveTo>
                  <a:lnTo>
                    <a:pt x="33196" y="0"/>
                  </a:lnTo>
                  <a:lnTo>
                    <a:pt x="29319" y="0"/>
                  </a:lnTo>
                  <a:lnTo>
                    <a:pt x="25252" y="2164"/>
                  </a:lnTo>
                  <a:lnTo>
                    <a:pt x="12691" y="13291"/>
                  </a:lnTo>
                  <a:lnTo>
                    <a:pt x="6544" y="25198"/>
                  </a:lnTo>
                  <a:lnTo>
                    <a:pt x="0" y="46268"/>
                  </a:lnTo>
                  <a:lnTo>
                    <a:pt x="4338" y="68104"/>
                  </a:lnTo>
                  <a:lnTo>
                    <a:pt x="7657" y="74360"/>
                  </a:lnTo>
                  <a:lnTo>
                    <a:pt x="9678" y="76353"/>
                  </a:lnTo>
                  <a:lnTo>
                    <a:pt x="14087" y="78567"/>
                  </a:lnTo>
                  <a:lnTo>
                    <a:pt x="49521" y="87171"/>
                  </a:lnTo>
                  <a:lnTo>
                    <a:pt x="57493" y="88245"/>
                  </a:lnTo>
                  <a:lnTo>
                    <a:pt x="66544" y="93411"/>
                  </a:lnTo>
                  <a:lnTo>
                    <a:pt x="79355" y="104803"/>
                  </a:lnTo>
                  <a:lnTo>
                    <a:pt x="82114" y="111770"/>
                  </a:lnTo>
                  <a:lnTo>
                    <a:pt x="83885" y="133345"/>
                  </a:lnTo>
                  <a:lnTo>
                    <a:pt x="78483" y="168229"/>
                  </a:lnTo>
                  <a:lnTo>
                    <a:pt x="72191" y="203720"/>
                  </a:lnTo>
                  <a:lnTo>
                    <a:pt x="69811" y="238006"/>
                  </a:lnTo>
                  <a:lnTo>
                    <a:pt x="70590" y="239009"/>
                  </a:lnTo>
                  <a:lnTo>
                    <a:pt x="76011" y="240752"/>
                  </a:lnTo>
                  <a:lnTo>
                    <a:pt x="76346" y="240029"/>
                  </a:lnTo>
                  <a:lnTo>
                    <a:pt x="77018" y="2337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29" name="SMARTInkShape-3028"/>
            <p:cNvSpPr/>
            <p:nvPr>
              <p:custDataLst>
                <p:tags r:id="rId24"/>
              </p:custDataLst>
            </p:nvPr>
          </p:nvSpPr>
          <p:spPr>
            <a:xfrm>
              <a:off x="7299306" y="5696741"/>
              <a:ext cx="26120" cy="21912"/>
            </a:xfrm>
            <a:custGeom>
              <a:avLst/>
              <a:gdLst/>
              <a:ahLst/>
              <a:cxnLst/>
              <a:rect l="0" t="0" r="0" b="0"/>
              <a:pathLst>
                <a:path w="26120" h="21912">
                  <a:moveTo>
                    <a:pt x="4208" y="0"/>
                  </a:moveTo>
                  <a:lnTo>
                    <a:pt x="4208" y="0"/>
                  </a:lnTo>
                  <a:lnTo>
                    <a:pt x="331" y="0"/>
                  </a:lnTo>
                  <a:lnTo>
                    <a:pt x="0" y="812"/>
                  </a:lnTo>
                  <a:lnTo>
                    <a:pt x="1797" y="3877"/>
                  </a:lnTo>
                  <a:lnTo>
                    <a:pt x="3413" y="5019"/>
                  </a:lnTo>
                  <a:lnTo>
                    <a:pt x="11835" y="9017"/>
                  </a:lnTo>
                  <a:lnTo>
                    <a:pt x="26119" y="2191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30" name="SMARTInkShape-3029"/>
            <p:cNvSpPr/>
            <p:nvPr>
              <p:custDataLst>
                <p:tags r:id="rId25"/>
              </p:custDataLst>
            </p:nvPr>
          </p:nvSpPr>
          <p:spPr>
            <a:xfrm>
              <a:off x="7259693" y="5916950"/>
              <a:ext cx="29215" cy="149235"/>
            </a:xfrm>
            <a:custGeom>
              <a:avLst/>
              <a:gdLst/>
              <a:ahLst/>
              <a:cxnLst/>
              <a:rect l="0" t="0" r="0" b="0"/>
              <a:pathLst>
                <a:path w="29215" h="149235">
                  <a:moveTo>
                    <a:pt x="0" y="13504"/>
                  </a:moveTo>
                  <a:lnTo>
                    <a:pt x="0" y="13504"/>
                  </a:lnTo>
                  <a:lnTo>
                    <a:pt x="13503" y="0"/>
                  </a:lnTo>
                  <a:lnTo>
                    <a:pt x="13871" y="444"/>
                  </a:lnTo>
                  <a:lnTo>
                    <a:pt x="14599" y="31042"/>
                  </a:lnTo>
                  <a:lnTo>
                    <a:pt x="14606" y="67179"/>
                  </a:lnTo>
                  <a:lnTo>
                    <a:pt x="14607" y="100207"/>
                  </a:lnTo>
                  <a:lnTo>
                    <a:pt x="20438" y="129363"/>
                  </a:lnTo>
                  <a:lnTo>
                    <a:pt x="27898" y="148933"/>
                  </a:lnTo>
                  <a:lnTo>
                    <a:pt x="28337" y="149234"/>
                  </a:lnTo>
                  <a:lnTo>
                    <a:pt x="28630" y="148623"/>
                  </a:lnTo>
                  <a:lnTo>
                    <a:pt x="29214" y="13766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31" name="SMARTInkShape-3030"/>
            <p:cNvSpPr/>
            <p:nvPr>
              <p:custDataLst>
                <p:tags r:id="rId26"/>
              </p:custDataLst>
            </p:nvPr>
          </p:nvSpPr>
          <p:spPr>
            <a:xfrm>
              <a:off x="6777661" y="5916193"/>
              <a:ext cx="241017" cy="182242"/>
            </a:xfrm>
            <a:custGeom>
              <a:avLst/>
              <a:gdLst/>
              <a:ahLst/>
              <a:cxnLst/>
              <a:rect l="0" t="0" r="0" b="0"/>
              <a:pathLst>
                <a:path w="241017" h="182242">
                  <a:moveTo>
                    <a:pt x="0" y="6957"/>
                  </a:moveTo>
                  <a:lnTo>
                    <a:pt x="0" y="6957"/>
                  </a:lnTo>
                  <a:lnTo>
                    <a:pt x="0" y="10834"/>
                  </a:lnTo>
                  <a:lnTo>
                    <a:pt x="2165" y="14902"/>
                  </a:lnTo>
                  <a:lnTo>
                    <a:pt x="3877" y="17122"/>
                  </a:lnTo>
                  <a:lnTo>
                    <a:pt x="5782" y="23918"/>
                  </a:lnTo>
                  <a:lnTo>
                    <a:pt x="12951" y="58929"/>
                  </a:lnTo>
                  <a:lnTo>
                    <a:pt x="19409" y="94711"/>
                  </a:lnTo>
                  <a:lnTo>
                    <a:pt x="21581" y="131132"/>
                  </a:lnTo>
                  <a:lnTo>
                    <a:pt x="21898" y="165732"/>
                  </a:lnTo>
                  <a:lnTo>
                    <a:pt x="21910" y="174399"/>
                  </a:lnTo>
                  <a:lnTo>
                    <a:pt x="22722" y="141488"/>
                  </a:lnTo>
                  <a:lnTo>
                    <a:pt x="34368" y="106550"/>
                  </a:lnTo>
                  <a:lnTo>
                    <a:pt x="48715" y="70983"/>
                  </a:lnTo>
                  <a:lnTo>
                    <a:pt x="56813" y="56674"/>
                  </a:lnTo>
                  <a:lnTo>
                    <a:pt x="64743" y="49882"/>
                  </a:lnTo>
                  <a:lnTo>
                    <a:pt x="73678" y="46322"/>
                  </a:lnTo>
                  <a:lnTo>
                    <a:pt x="107156" y="43642"/>
                  </a:lnTo>
                  <a:lnTo>
                    <a:pt x="121736" y="47401"/>
                  </a:lnTo>
                  <a:lnTo>
                    <a:pt x="154817" y="60647"/>
                  </a:lnTo>
                  <a:lnTo>
                    <a:pt x="189707" y="69315"/>
                  </a:lnTo>
                  <a:lnTo>
                    <a:pt x="213943" y="65026"/>
                  </a:lnTo>
                  <a:lnTo>
                    <a:pt x="220327" y="61709"/>
                  </a:lnTo>
                  <a:lnTo>
                    <a:pt x="236041" y="41946"/>
                  </a:lnTo>
                  <a:lnTo>
                    <a:pt x="238805" y="36574"/>
                  </a:lnTo>
                  <a:lnTo>
                    <a:pt x="240360" y="26823"/>
                  </a:lnTo>
                  <a:lnTo>
                    <a:pt x="240887" y="12865"/>
                  </a:lnTo>
                  <a:lnTo>
                    <a:pt x="240118" y="10895"/>
                  </a:lnTo>
                  <a:lnTo>
                    <a:pt x="238795" y="9583"/>
                  </a:lnTo>
                  <a:lnTo>
                    <a:pt x="233054" y="5571"/>
                  </a:lnTo>
                  <a:lnTo>
                    <a:pt x="230839" y="3598"/>
                  </a:lnTo>
                  <a:lnTo>
                    <a:pt x="224050" y="1407"/>
                  </a:lnTo>
                  <a:lnTo>
                    <a:pt x="210344" y="0"/>
                  </a:lnTo>
                  <a:lnTo>
                    <a:pt x="204933" y="1971"/>
                  </a:lnTo>
                  <a:lnTo>
                    <a:pt x="187483" y="16830"/>
                  </a:lnTo>
                  <a:lnTo>
                    <a:pt x="172852" y="51645"/>
                  </a:lnTo>
                  <a:lnTo>
                    <a:pt x="168622" y="87410"/>
                  </a:lnTo>
                  <a:lnTo>
                    <a:pt x="170335" y="109240"/>
                  </a:lnTo>
                  <a:lnTo>
                    <a:pt x="178146" y="131127"/>
                  </a:lnTo>
                  <a:lnTo>
                    <a:pt x="195326" y="156456"/>
                  </a:lnTo>
                  <a:lnTo>
                    <a:pt x="216270" y="172941"/>
                  </a:lnTo>
                  <a:lnTo>
                    <a:pt x="241016" y="18224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32" name="SMARTInkShape-3031"/>
            <p:cNvSpPr/>
            <p:nvPr>
              <p:custDataLst>
                <p:tags r:id="rId27"/>
              </p:custDataLst>
            </p:nvPr>
          </p:nvSpPr>
          <p:spPr>
            <a:xfrm>
              <a:off x="6134952" y="5712369"/>
              <a:ext cx="503944" cy="396506"/>
            </a:xfrm>
            <a:custGeom>
              <a:avLst/>
              <a:gdLst/>
              <a:ahLst/>
              <a:cxnLst/>
              <a:rect l="0" t="0" r="0" b="0"/>
              <a:pathLst>
                <a:path w="503944" h="396506">
                  <a:moveTo>
                    <a:pt x="0" y="50104"/>
                  </a:moveTo>
                  <a:lnTo>
                    <a:pt x="0" y="50104"/>
                  </a:lnTo>
                  <a:lnTo>
                    <a:pt x="0" y="39938"/>
                  </a:lnTo>
                  <a:lnTo>
                    <a:pt x="2164" y="35307"/>
                  </a:lnTo>
                  <a:lnTo>
                    <a:pt x="14042" y="21844"/>
                  </a:lnTo>
                  <a:lnTo>
                    <a:pt x="41551" y="4146"/>
                  </a:lnTo>
                  <a:lnTo>
                    <a:pt x="66726" y="0"/>
                  </a:lnTo>
                  <a:lnTo>
                    <a:pt x="95142" y="1344"/>
                  </a:lnTo>
                  <a:lnTo>
                    <a:pt x="108829" y="5711"/>
                  </a:lnTo>
                  <a:lnTo>
                    <a:pt x="140924" y="25175"/>
                  </a:lnTo>
                  <a:lnTo>
                    <a:pt x="155726" y="32077"/>
                  </a:lnTo>
                  <a:lnTo>
                    <a:pt x="173104" y="36985"/>
                  </a:lnTo>
                  <a:lnTo>
                    <a:pt x="179185" y="40216"/>
                  </a:lnTo>
                  <a:lnTo>
                    <a:pt x="188321" y="42460"/>
                  </a:lnTo>
                  <a:lnTo>
                    <a:pt x="195412" y="47752"/>
                  </a:lnTo>
                  <a:lnTo>
                    <a:pt x="199919" y="49058"/>
                  </a:lnTo>
                  <a:lnTo>
                    <a:pt x="201446" y="51030"/>
                  </a:lnTo>
                  <a:lnTo>
                    <a:pt x="206059" y="63692"/>
                  </a:lnTo>
                  <a:lnTo>
                    <a:pt x="207974" y="66466"/>
                  </a:lnTo>
                  <a:lnTo>
                    <a:pt x="215343" y="102024"/>
                  </a:lnTo>
                  <a:lnTo>
                    <a:pt x="219173" y="137241"/>
                  </a:lnTo>
                  <a:lnTo>
                    <a:pt x="223905" y="170687"/>
                  </a:lnTo>
                  <a:lnTo>
                    <a:pt x="225667" y="206295"/>
                  </a:lnTo>
                  <a:lnTo>
                    <a:pt x="227000" y="242543"/>
                  </a:lnTo>
                  <a:lnTo>
                    <a:pt x="231363" y="277358"/>
                  </a:lnTo>
                  <a:lnTo>
                    <a:pt x="233248" y="309590"/>
                  </a:lnTo>
                  <a:lnTo>
                    <a:pt x="234463" y="336111"/>
                  </a:lnTo>
                  <a:lnTo>
                    <a:pt x="240926" y="349378"/>
                  </a:lnTo>
                  <a:lnTo>
                    <a:pt x="241013" y="317618"/>
                  </a:lnTo>
                  <a:lnTo>
                    <a:pt x="243180" y="283458"/>
                  </a:lnTo>
                  <a:lnTo>
                    <a:pt x="253473" y="247252"/>
                  </a:lnTo>
                  <a:lnTo>
                    <a:pt x="265398" y="214652"/>
                  </a:lnTo>
                  <a:lnTo>
                    <a:pt x="272410" y="206280"/>
                  </a:lnTo>
                  <a:lnTo>
                    <a:pt x="280937" y="200665"/>
                  </a:lnTo>
                  <a:lnTo>
                    <a:pt x="300564" y="196766"/>
                  </a:lnTo>
                  <a:lnTo>
                    <a:pt x="308327" y="200765"/>
                  </a:lnTo>
                  <a:lnTo>
                    <a:pt x="316376" y="207952"/>
                  </a:lnTo>
                  <a:lnTo>
                    <a:pt x="325470" y="221935"/>
                  </a:lnTo>
                  <a:lnTo>
                    <a:pt x="342174" y="255109"/>
                  </a:lnTo>
                  <a:lnTo>
                    <a:pt x="363189" y="289022"/>
                  </a:lnTo>
                  <a:lnTo>
                    <a:pt x="385978" y="325080"/>
                  </a:lnTo>
                  <a:lnTo>
                    <a:pt x="392815" y="330558"/>
                  </a:lnTo>
                  <a:lnTo>
                    <a:pt x="401227" y="333642"/>
                  </a:lnTo>
                  <a:lnTo>
                    <a:pt x="403817" y="334075"/>
                  </a:lnTo>
                  <a:lnTo>
                    <a:pt x="406355" y="333552"/>
                  </a:lnTo>
                  <a:lnTo>
                    <a:pt x="413804" y="328939"/>
                  </a:lnTo>
                  <a:lnTo>
                    <a:pt x="421152" y="321621"/>
                  </a:lnTo>
                  <a:lnTo>
                    <a:pt x="433339" y="300386"/>
                  </a:lnTo>
                  <a:lnTo>
                    <a:pt x="436767" y="286111"/>
                  </a:lnTo>
                  <a:lnTo>
                    <a:pt x="438084" y="257024"/>
                  </a:lnTo>
                  <a:lnTo>
                    <a:pt x="430765" y="223764"/>
                  </a:lnTo>
                  <a:lnTo>
                    <a:pt x="427328" y="217092"/>
                  </a:lnTo>
                  <a:lnTo>
                    <a:pt x="425275" y="214989"/>
                  </a:lnTo>
                  <a:lnTo>
                    <a:pt x="420831" y="212651"/>
                  </a:lnTo>
                  <a:lnTo>
                    <a:pt x="413766" y="211335"/>
                  </a:lnTo>
                  <a:lnTo>
                    <a:pt x="412176" y="211962"/>
                  </a:lnTo>
                  <a:lnTo>
                    <a:pt x="411116" y="213191"/>
                  </a:lnTo>
                  <a:lnTo>
                    <a:pt x="404257" y="229913"/>
                  </a:lnTo>
                  <a:lnTo>
                    <a:pt x="402031" y="262502"/>
                  </a:lnTo>
                  <a:lnTo>
                    <a:pt x="403902" y="298502"/>
                  </a:lnTo>
                  <a:lnTo>
                    <a:pt x="409949" y="334951"/>
                  </a:lnTo>
                  <a:lnTo>
                    <a:pt x="420459" y="356043"/>
                  </a:lnTo>
                  <a:lnTo>
                    <a:pt x="439430" y="379327"/>
                  </a:lnTo>
                  <a:lnTo>
                    <a:pt x="465312" y="395640"/>
                  </a:lnTo>
                  <a:lnTo>
                    <a:pt x="470074" y="396505"/>
                  </a:lnTo>
                  <a:lnTo>
                    <a:pt x="503943" y="39336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33" name="SMARTInkShape-3032"/>
            <p:cNvSpPr/>
            <p:nvPr>
              <p:custDataLst>
                <p:tags r:id="rId28"/>
              </p:custDataLst>
            </p:nvPr>
          </p:nvSpPr>
          <p:spPr>
            <a:xfrm>
              <a:off x="6229898" y="5784383"/>
              <a:ext cx="21909" cy="372481"/>
            </a:xfrm>
            <a:custGeom>
              <a:avLst/>
              <a:gdLst/>
              <a:ahLst/>
              <a:cxnLst/>
              <a:rect l="0" t="0" r="0" b="0"/>
              <a:pathLst>
                <a:path w="21909" h="372481">
                  <a:moveTo>
                    <a:pt x="0" y="0"/>
                  </a:moveTo>
                  <a:lnTo>
                    <a:pt x="0" y="0"/>
                  </a:lnTo>
                  <a:lnTo>
                    <a:pt x="811" y="34300"/>
                  </a:lnTo>
                  <a:lnTo>
                    <a:pt x="5781" y="67217"/>
                  </a:lnTo>
                  <a:lnTo>
                    <a:pt x="9016" y="97550"/>
                  </a:lnTo>
                  <a:lnTo>
                    <a:pt x="12950" y="132235"/>
                  </a:lnTo>
                  <a:lnTo>
                    <a:pt x="13871" y="156963"/>
                  </a:lnTo>
                  <a:lnTo>
                    <a:pt x="14280" y="184183"/>
                  </a:lnTo>
                  <a:lnTo>
                    <a:pt x="16625" y="210347"/>
                  </a:lnTo>
                  <a:lnTo>
                    <a:pt x="19561" y="235501"/>
                  </a:lnTo>
                  <a:lnTo>
                    <a:pt x="21214" y="271662"/>
                  </a:lnTo>
                  <a:lnTo>
                    <a:pt x="21704" y="302483"/>
                  </a:lnTo>
                  <a:lnTo>
                    <a:pt x="21869" y="335119"/>
                  </a:lnTo>
                  <a:lnTo>
                    <a:pt x="21908" y="366706"/>
                  </a:lnTo>
                  <a:lnTo>
                    <a:pt x="21097" y="368631"/>
                  </a:lnTo>
                  <a:lnTo>
                    <a:pt x="19745" y="369913"/>
                  </a:lnTo>
                  <a:lnTo>
                    <a:pt x="14607" y="37248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34" name="SMARTInkShape-3033"/>
            <p:cNvSpPr/>
            <p:nvPr>
              <p:custDataLst>
                <p:tags r:id="rId29"/>
              </p:custDataLst>
            </p:nvPr>
          </p:nvSpPr>
          <p:spPr>
            <a:xfrm>
              <a:off x="7420873" y="5733888"/>
              <a:ext cx="203997" cy="408368"/>
            </a:xfrm>
            <a:custGeom>
              <a:avLst/>
              <a:gdLst/>
              <a:ahLst/>
              <a:cxnLst/>
              <a:rect l="0" t="0" r="0" b="0"/>
              <a:pathLst>
                <a:path w="203997" h="408368">
                  <a:moveTo>
                    <a:pt x="72532" y="123530"/>
                  </a:moveTo>
                  <a:lnTo>
                    <a:pt x="72532" y="123530"/>
                  </a:lnTo>
                  <a:lnTo>
                    <a:pt x="51965" y="123530"/>
                  </a:lnTo>
                  <a:lnTo>
                    <a:pt x="40575" y="133696"/>
                  </a:lnTo>
                  <a:lnTo>
                    <a:pt x="26065" y="154753"/>
                  </a:lnTo>
                  <a:lnTo>
                    <a:pt x="12379" y="184519"/>
                  </a:lnTo>
                  <a:lnTo>
                    <a:pt x="5223" y="202572"/>
                  </a:lnTo>
                  <a:lnTo>
                    <a:pt x="1193" y="230986"/>
                  </a:lnTo>
                  <a:lnTo>
                    <a:pt x="0" y="259962"/>
                  </a:lnTo>
                  <a:lnTo>
                    <a:pt x="458" y="288295"/>
                  </a:lnTo>
                  <a:lnTo>
                    <a:pt x="9683" y="323728"/>
                  </a:lnTo>
                  <a:lnTo>
                    <a:pt x="20549" y="339648"/>
                  </a:lnTo>
                  <a:lnTo>
                    <a:pt x="27248" y="345365"/>
                  </a:lnTo>
                  <a:lnTo>
                    <a:pt x="30171" y="346890"/>
                  </a:lnTo>
                  <a:lnTo>
                    <a:pt x="33742" y="347095"/>
                  </a:lnTo>
                  <a:lnTo>
                    <a:pt x="42037" y="345159"/>
                  </a:lnTo>
                  <a:lnTo>
                    <a:pt x="48970" y="339429"/>
                  </a:lnTo>
                  <a:lnTo>
                    <a:pt x="67597" y="316246"/>
                  </a:lnTo>
                  <a:lnTo>
                    <a:pt x="79342" y="282842"/>
                  </a:lnTo>
                  <a:lnTo>
                    <a:pt x="86993" y="252425"/>
                  </a:lnTo>
                  <a:lnTo>
                    <a:pt x="96564" y="217715"/>
                  </a:lnTo>
                  <a:lnTo>
                    <a:pt x="105351" y="181733"/>
                  </a:lnTo>
                  <a:lnTo>
                    <a:pt x="110118" y="145374"/>
                  </a:lnTo>
                  <a:lnTo>
                    <a:pt x="116670" y="111068"/>
                  </a:lnTo>
                  <a:lnTo>
                    <a:pt x="123751" y="80344"/>
                  </a:lnTo>
                  <a:lnTo>
                    <a:pt x="130989" y="50683"/>
                  </a:lnTo>
                  <a:lnTo>
                    <a:pt x="137306" y="14303"/>
                  </a:lnTo>
                  <a:lnTo>
                    <a:pt x="137838" y="6548"/>
                  </a:lnTo>
                  <a:lnTo>
                    <a:pt x="138792" y="4156"/>
                  </a:lnTo>
                  <a:lnTo>
                    <a:pt x="140239" y="2561"/>
                  </a:lnTo>
                  <a:lnTo>
                    <a:pt x="144515" y="0"/>
                  </a:lnTo>
                  <a:lnTo>
                    <a:pt x="145360" y="11968"/>
                  </a:lnTo>
                  <a:lnTo>
                    <a:pt x="145540" y="47766"/>
                  </a:lnTo>
                  <a:lnTo>
                    <a:pt x="145560" y="79351"/>
                  </a:lnTo>
                  <a:lnTo>
                    <a:pt x="145564" y="104707"/>
                  </a:lnTo>
                  <a:lnTo>
                    <a:pt x="145566" y="132206"/>
                  </a:lnTo>
                  <a:lnTo>
                    <a:pt x="145567" y="160658"/>
                  </a:lnTo>
                  <a:lnTo>
                    <a:pt x="147732" y="191697"/>
                  </a:lnTo>
                  <a:lnTo>
                    <a:pt x="151398" y="223616"/>
                  </a:lnTo>
                  <a:lnTo>
                    <a:pt x="155733" y="254032"/>
                  </a:lnTo>
                  <a:lnTo>
                    <a:pt x="160365" y="283780"/>
                  </a:lnTo>
                  <a:lnTo>
                    <a:pt x="165940" y="312420"/>
                  </a:lnTo>
                  <a:lnTo>
                    <a:pt x="173828" y="338674"/>
                  </a:lnTo>
                  <a:lnTo>
                    <a:pt x="183516" y="372389"/>
                  </a:lnTo>
                  <a:lnTo>
                    <a:pt x="195162" y="404461"/>
                  </a:lnTo>
                  <a:lnTo>
                    <a:pt x="196484" y="405763"/>
                  </a:lnTo>
                  <a:lnTo>
                    <a:pt x="203996" y="40836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35" name="SMARTInkShape-3034"/>
            <p:cNvSpPr/>
            <p:nvPr>
              <p:custDataLst>
                <p:tags r:id="rId30"/>
              </p:custDataLst>
            </p:nvPr>
          </p:nvSpPr>
          <p:spPr>
            <a:xfrm>
              <a:off x="7668690" y="5879329"/>
              <a:ext cx="270231" cy="187974"/>
            </a:xfrm>
            <a:custGeom>
              <a:avLst/>
              <a:gdLst/>
              <a:ahLst/>
              <a:cxnLst/>
              <a:rect l="0" t="0" r="0" b="0"/>
              <a:pathLst>
                <a:path w="270231" h="187974">
                  <a:moveTo>
                    <a:pt x="0" y="0"/>
                  </a:moveTo>
                  <a:lnTo>
                    <a:pt x="0" y="0"/>
                  </a:lnTo>
                  <a:lnTo>
                    <a:pt x="7003" y="0"/>
                  </a:lnTo>
                  <a:lnTo>
                    <a:pt x="11173" y="31211"/>
                  </a:lnTo>
                  <a:lnTo>
                    <a:pt x="18949" y="64653"/>
                  </a:lnTo>
                  <a:lnTo>
                    <a:pt x="21844" y="92913"/>
                  </a:lnTo>
                  <a:lnTo>
                    <a:pt x="29681" y="129379"/>
                  </a:lnTo>
                  <a:lnTo>
                    <a:pt x="41448" y="161876"/>
                  </a:lnTo>
                  <a:lnTo>
                    <a:pt x="53567" y="183416"/>
                  </a:lnTo>
                  <a:lnTo>
                    <a:pt x="58431" y="187014"/>
                  </a:lnTo>
                  <a:lnTo>
                    <a:pt x="60865" y="187973"/>
                  </a:lnTo>
                  <a:lnTo>
                    <a:pt x="63299" y="187801"/>
                  </a:lnTo>
                  <a:lnTo>
                    <a:pt x="68166" y="185446"/>
                  </a:lnTo>
                  <a:lnTo>
                    <a:pt x="75470" y="179558"/>
                  </a:lnTo>
                  <a:lnTo>
                    <a:pt x="78174" y="172855"/>
                  </a:lnTo>
                  <a:lnTo>
                    <a:pt x="88093" y="140076"/>
                  </a:lnTo>
                  <a:lnTo>
                    <a:pt x="99875" y="103744"/>
                  </a:lnTo>
                  <a:lnTo>
                    <a:pt x="108117" y="69806"/>
                  </a:lnTo>
                  <a:lnTo>
                    <a:pt x="115144" y="38256"/>
                  </a:lnTo>
                  <a:lnTo>
                    <a:pt x="116518" y="21262"/>
                  </a:lnTo>
                  <a:lnTo>
                    <a:pt x="117442" y="19044"/>
                  </a:lnTo>
                  <a:lnTo>
                    <a:pt x="118870" y="17565"/>
                  </a:lnTo>
                  <a:lnTo>
                    <a:pt x="122620" y="15922"/>
                  </a:lnTo>
                  <a:lnTo>
                    <a:pt x="134948" y="14659"/>
                  </a:lnTo>
                  <a:lnTo>
                    <a:pt x="139233" y="16794"/>
                  </a:lnTo>
                  <a:lnTo>
                    <a:pt x="143843" y="19637"/>
                  </a:lnTo>
                  <a:lnTo>
                    <a:pt x="151001" y="22048"/>
                  </a:lnTo>
                  <a:lnTo>
                    <a:pt x="158262" y="26730"/>
                  </a:lnTo>
                  <a:lnTo>
                    <a:pt x="165551" y="28478"/>
                  </a:lnTo>
                  <a:lnTo>
                    <a:pt x="189880" y="29214"/>
                  </a:lnTo>
                  <a:lnTo>
                    <a:pt x="186010" y="29214"/>
                  </a:lnTo>
                  <a:lnTo>
                    <a:pt x="181946" y="31378"/>
                  </a:lnTo>
                  <a:lnTo>
                    <a:pt x="179726" y="33091"/>
                  </a:lnTo>
                  <a:lnTo>
                    <a:pt x="165509" y="62836"/>
                  </a:lnTo>
                  <a:lnTo>
                    <a:pt x="160820" y="93532"/>
                  </a:lnTo>
                  <a:lnTo>
                    <a:pt x="155085" y="123880"/>
                  </a:lnTo>
                  <a:lnTo>
                    <a:pt x="154946" y="137019"/>
                  </a:lnTo>
                  <a:lnTo>
                    <a:pt x="160879" y="157662"/>
                  </a:lnTo>
                  <a:lnTo>
                    <a:pt x="164283" y="162853"/>
                  </a:lnTo>
                  <a:lnTo>
                    <a:pt x="167139" y="164563"/>
                  </a:lnTo>
                  <a:lnTo>
                    <a:pt x="174640" y="166461"/>
                  </a:lnTo>
                  <a:lnTo>
                    <a:pt x="178101" y="166157"/>
                  </a:lnTo>
                  <a:lnTo>
                    <a:pt x="209714" y="150773"/>
                  </a:lnTo>
                  <a:lnTo>
                    <a:pt x="217095" y="143832"/>
                  </a:lnTo>
                  <a:lnTo>
                    <a:pt x="246194" y="111856"/>
                  </a:lnTo>
                  <a:lnTo>
                    <a:pt x="261083" y="77939"/>
                  </a:lnTo>
                  <a:lnTo>
                    <a:pt x="270230" y="511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739" name="SMARTInkShape-Group570"/>
          <p:cNvGrpSpPr/>
          <p:nvPr/>
        </p:nvGrpSpPr>
        <p:grpSpPr>
          <a:xfrm>
            <a:off x="3075811" y="6273719"/>
            <a:ext cx="561340" cy="225818"/>
            <a:chOff x="3075811" y="6273719"/>
            <a:chExt cx="561340" cy="225818"/>
          </a:xfrm>
        </p:grpSpPr>
        <p:sp>
          <p:nvSpPr>
            <p:cNvPr id="24737" name="SMARTInkShape-3035"/>
            <p:cNvSpPr/>
            <p:nvPr>
              <p:custDataLst>
                <p:tags r:id="rId18"/>
              </p:custDataLst>
            </p:nvPr>
          </p:nvSpPr>
          <p:spPr>
            <a:xfrm>
              <a:off x="3235457" y="6273719"/>
              <a:ext cx="401694" cy="188003"/>
            </a:xfrm>
            <a:custGeom>
              <a:avLst/>
              <a:gdLst/>
              <a:ahLst/>
              <a:cxnLst/>
              <a:rect l="0" t="0" r="0" b="0"/>
              <a:pathLst>
                <a:path w="401694" h="188003">
                  <a:moveTo>
                    <a:pt x="0" y="0"/>
                  </a:moveTo>
                  <a:lnTo>
                    <a:pt x="0" y="0"/>
                  </a:lnTo>
                  <a:lnTo>
                    <a:pt x="0" y="10165"/>
                  </a:lnTo>
                  <a:lnTo>
                    <a:pt x="2164" y="14796"/>
                  </a:lnTo>
                  <a:lnTo>
                    <a:pt x="10165" y="28259"/>
                  </a:lnTo>
                  <a:lnTo>
                    <a:pt x="16186" y="59263"/>
                  </a:lnTo>
                  <a:lnTo>
                    <a:pt x="21968" y="95056"/>
                  </a:lnTo>
                  <a:lnTo>
                    <a:pt x="28100" y="127600"/>
                  </a:lnTo>
                  <a:lnTo>
                    <a:pt x="35405" y="154240"/>
                  </a:lnTo>
                  <a:lnTo>
                    <a:pt x="36587" y="156385"/>
                  </a:lnTo>
                  <a:lnTo>
                    <a:pt x="38187" y="157816"/>
                  </a:lnTo>
                  <a:lnTo>
                    <a:pt x="42708" y="160112"/>
                  </a:lnTo>
                  <a:lnTo>
                    <a:pt x="51245" y="156633"/>
                  </a:lnTo>
                  <a:lnTo>
                    <a:pt x="53640" y="153923"/>
                  </a:lnTo>
                  <a:lnTo>
                    <a:pt x="61675" y="137206"/>
                  </a:lnTo>
                  <a:lnTo>
                    <a:pt x="87222" y="102093"/>
                  </a:lnTo>
                  <a:lnTo>
                    <a:pt x="93136" y="93254"/>
                  </a:lnTo>
                  <a:lnTo>
                    <a:pt x="122175" y="69604"/>
                  </a:lnTo>
                  <a:lnTo>
                    <a:pt x="128958" y="67453"/>
                  </a:lnTo>
                  <a:lnTo>
                    <a:pt x="137383" y="66496"/>
                  </a:lnTo>
                  <a:lnTo>
                    <a:pt x="151251" y="69835"/>
                  </a:lnTo>
                  <a:lnTo>
                    <a:pt x="184058" y="82919"/>
                  </a:lnTo>
                  <a:lnTo>
                    <a:pt x="213518" y="92801"/>
                  </a:lnTo>
                  <a:lnTo>
                    <a:pt x="247829" y="94757"/>
                  </a:lnTo>
                  <a:lnTo>
                    <a:pt x="257028" y="94050"/>
                  </a:lnTo>
                  <a:lnTo>
                    <a:pt x="263821" y="91031"/>
                  </a:lnTo>
                  <a:lnTo>
                    <a:pt x="272208" y="84769"/>
                  </a:lnTo>
                  <a:lnTo>
                    <a:pt x="287231" y="60396"/>
                  </a:lnTo>
                  <a:lnTo>
                    <a:pt x="291171" y="42106"/>
                  </a:lnTo>
                  <a:lnTo>
                    <a:pt x="292103" y="13310"/>
                  </a:lnTo>
                  <a:lnTo>
                    <a:pt x="291304" y="11308"/>
                  </a:lnTo>
                  <a:lnTo>
                    <a:pt x="289960" y="9973"/>
                  </a:lnTo>
                  <a:lnTo>
                    <a:pt x="286302" y="8490"/>
                  </a:lnTo>
                  <a:lnTo>
                    <a:pt x="274971" y="7459"/>
                  </a:lnTo>
                  <a:lnTo>
                    <a:pt x="263881" y="11226"/>
                  </a:lnTo>
                  <a:lnTo>
                    <a:pt x="254192" y="17482"/>
                  </a:lnTo>
                  <a:lnTo>
                    <a:pt x="250930" y="26434"/>
                  </a:lnTo>
                  <a:lnTo>
                    <a:pt x="244932" y="62512"/>
                  </a:lnTo>
                  <a:lnTo>
                    <a:pt x="247650" y="94310"/>
                  </a:lnTo>
                  <a:lnTo>
                    <a:pt x="251998" y="120545"/>
                  </a:lnTo>
                  <a:lnTo>
                    <a:pt x="268871" y="152256"/>
                  </a:lnTo>
                  <a:lnTo>
                    <a:pt x="276118" y="162615"/>
                  </a:lnTo>
                  <a:lnTo>
                    <a:pt x="303646" y="183514"/>
                  </a:lnTo>
                  <a:lnTo>
                    <a:pt x="322599" y="188002"/>
                  </a:lnTo>
                  <a:lnTo>
                    <a:pt x="350814" y="183687"/>
                  </a:lnTo>
                  <a:lnTo>
                    <a:pt x="379353" y="174505"/>
                  </a:lnTo>
                  <a:lnTo>
                    <a:pt x="401693" y="1606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38" name="SMARTInkShape-3036"/>
            <p:cNvSpPr/>
            <p:nvPr>
              <p:custDataLst>
                <p:tags r:id="rId19"/>
              </p:custDataLst>
            </p:nvPr>
          </p:nvSpPr>
          <p:spPr>
            <a:xfrm>
              <a:off x="3075811" y="6297063"/>
              <a:ext cx="115826" cy="202474"/>
            </a:xfrm>
            <a:custGeom>
              <a:avLst/>
              <a:gdLst/>
              <a:ahLst/>
              <a:cxnLst/>
              <a:rect l="0" t="0" r="0" b="0"/>
              <a:pathLst>
                <a:path w="115826" h="202474">
                  <a:moveTo>
                    <a:pt x="115825" y="35084"/>
                  </a:moveTo>
                  <a:lnTo>
                    <a:pt x="115825" y="35084"/>
                  </a:lnTo>
                  <a:lnTo>
                    <a:pt x="111948" y="35084"/>
                  </a:lnTo>
                  <a:lnTo>
                    <a:pt x="110806" y="34272"/>
                  </a:lnTo>
                  <a:lnTo>
                    <a:pt x="110044" y="32920"/>
                  </a:lnTo>
                  <a:lnTo>
                    <a:pt x="109536" y="31207"/>
                  </a:lnTo>
                  <a:lnTo>
                    <a:pt x="107575" y="30065"/>
                  </a:lnTo>
                  <a:lnTo>
                    <a:pt x="97872" y="27646"/>
                  </a:lnTo>
                  <a:lnTo>
                    <a:pt x="67851" y="8237"/>
                  </a:lnTo>
                  <a:lnTo>
                    <a:pt x="60044" y="1792"/>
                  </a:lnTo>
                  <a:lnTo>
                    <a:pt x="55057" y="0"/>
                  </a:lnTo>
                  <a:lnTo>
                    <a:pt x="52590" y="333"/>
                  </a:lnTo>
                  <a:lnTo>
                    <a:pt x="47687" y="2868"/>
                  </a:lnTo>
                  <a:lnTo>
                    <a:pt x="33054" y="15772"/>
                  </a:lnTo>
                  <a:lnTo>
                    <a:pt x="18445" y="40395"/>
                  </a:lnTo>
                  <a:lnTo>
                    <a:pt x="12053" y="72301"/>
                  </a:lnTo>
                  <a:lnTo>
                    <a:pt x="6222" y="108211"/>
                  </a:lnTo>
                  <a:lnTo>
                    <a:pt x="84" y="144648"/>
                  </a:lnTo>
                  <a:lnTo>
                    <a:pt x="0" y="173041"/>
                  </a:lnTo>
                  <a:lnTo>
                    <a:pt x="5286" y="196326"/>
                  </a:lnTo>
                  <a:lnTo>
                    <a:pt x="6426" y="198572"/>
                  </a:lnTo>
                  <a:lnTo>
                    <a:pt x="7998" y="200069"/>
                  </a:lnTo>
                  <a:lnTo>
                    <a:pt x="12474" y="202473"/>
                  </a:lnTo>
                  <a:lnTo>
                    <a:pt x="15250" y="200637"/>
                  </a:lnTo>
                  <a:lnTo>
                    <a:pt x="25969" y="189761"/>
                  </a:lnTo>
                  <a:lnTo>
                    <a:pt x="40375" y="157969"/>
                  </a:lnTo>
                  <a:lnTo>
                    <a:pt x="52530" y="126435"/>
                  </a:lnTo>
                  <a:lnTo>
                    <a:pt x="62537" y="100984"/>
                  </a:lnTo>
                  <a:lnTo>
                    <a:pt x="63258" y="96058"/>
                  </a:lnTo>
                  <a:lnTo>
                    <a:pt x="64550" y="92775"/>
                  </a:lnTo>
                  <a:lnTo>
                    <a:pt x="66223" y="90586"/>
                  </a:lnTo>
                  <a:lnTo>
                    <a:pt x="71665" y="86465"/>
                  </a:lnTo>
                  <a:lnTo>
                    <a:pt x="75872" y="117426"/>
                  </a:lnTo>
                  <a:lnTo>
                    <a:pt x="84636" y="146424"/>
                  </a:lnTo>
                  <a:lnTo>
                    <a:pt x="88189" y="164912"/>
                  </a:lnTo>
                  <a:lnTo>
                    <a:pt x="94382" y="178506"/>
                  </a:lnTo>
                  <a:lnTo>
                    <a:pt x="108521" y="19576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753" name="SMARTInkShape-Group571"/>
          <p:cNvGrpSpPr/>
          <p:nvPr/>
        </p:nvGrpSpPr>
        <p:grpSpPr>
          <a:xfrm>
            <a:off x="3865338" y="6054613"/>
            <a:ext cx="2284222" cy="387087"/>
            <a:chOff x="3865338" y="6054613"/>
            <a:chExt cx="2284222" cy="387087"/>
          </a:xfrm>
        </p:grpSpPr>
        <p:sp>
          <p:nvSpPr>
            <p:cNvPr id="24740" name="SMARTInkShape-3037"/>
            <p:cNvSpPr/>
            <p:nvPr>
              <p:custDataLst>
                <p:tags r:id="rId5"/>
              </p:custDataLst>
            </p:nvPr>
          </p:nvSpPr>
          <p:spPr>
            <a:xfrm>
              <a:off x="6134952" y="6361361"/>
              <a:ext cx="14608" cy="43822"/>
            </a:xfrm>
            <a:custGeom>
              <a:avLst/>
              <a:gdLst/>
              <a:ahLst/>
              <a:cxnLst/>
              <a:rect l="0" t="0" r="0" b="0"/>
              <a:pathLst>
                <a:path w="14608" h="43822">
                  <a:moveTo>
                    <a:pt x="14607" y="0"/>
                  </a:moveTo>
                  <a:lnTo>
                    <a:pt x="14607" y="0"/>
                  </a:lnTo>
                  <a:lnTo>
                    <a:pt x="14607" y="3877"/>
                  </a:lnTo>
                  <a:lnTo>
                    <a:pt x="12443" y="7944"/>
                  </a:lnTo>
                  <a:lnTo>
                    <a:pt x="9588" y="12458"/>
                  </a:lnTo>
                  <a:lnTo>
                    <a:pt x="7169" y="19560"/>
                  </a:lnTo>
                  <a:lnTo>
                    <a:pt x="1104" y="27782"/>
                  </a:lnTo>
                  <a:lnTo>
                    <a:pt x="97" y="35376"/>
                  </a:lnTo>
                  <a:lnTo>
                    <a:pt x="0" y="438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41" name="SMARTInkShape-3038"/>
            <p:cNvSpPr/>
            <p:nvPr>
              <p:custDataLst>
                <p:tags r:id="rId6"/>
              </p:custDataLst>
            </p:nvPr>
          </p:nvSpPr>
          <p:spPr>
            <a:xfrm>
              <a:off x="5660226" y="6054613"/>
              <a:ext cx="438210" cy="341144"/>
            </a:xfrm>
            <a:custGeom>
              <a:avLst/>
              <a:gdLst/>
              <a:ahLst/>
              <a:cxnLst/>
              <a:rect l="0" t="0" r="0" b="0"/>
              <a:pathLst>
                <a:path w="438210" h="341144">
                  <a:moveTo>
                    <a:pt x="7301" y="0"/>
                  </a:moveTo>
                  <a:lnTo>
                    <a:pt x="7301" y="0"/>
                  </a:lnTo>
                  <a:lnTo>
                    <a:pt x="3424" y="0"/>
                  </a:lnTo>
                  <a:lnTo>
                    <a:pt x="2282" y="812"/>
                  </a:lnTo>
                  <a:lnTo>
                    <a:pt x="1520" y="2165"/>
                  </a:lnTo>
                  <a:lnTo>
                    <a:pt x="298" y="10166"/>
                  </a:lnTo>
                  <a:lnTo>
                    <a:pt x="24" y="38426"/>
                  </a:lnTo>
                  <a:lnTo>
                    <a:pt x="5" y="66748"/>
                  </a:lnTo>
                  <a:lnTo>
                    <a:pt x="0" y="96960"/>
                  </a:lnTo>
                  <a:lnTo>
                    <a:pt x="2162" y="120998"/>
                  </a:lnTo>
                  <a:lnTo>
                    <a:pt x="5017" y="147100"/>
                  </a:lnTo>
                  <a:lnTo>
                    <a:pt x="6286" y="172226"/>
                  </a:lnTo>
                  <a:lnTo>
                    <a:pt x="6850" y="199081"/>
                  </a:lnTo>
                  <a:lnTo>
                    <a:pt x="7913" y="226436"/>
                  </a:lnTo>
                  <a:lnTo>
                    <a:pt x="11089" y="252119"/>
                  </a:lnTo>
                  <a:lnTo>
                    <a:pt x="13563" y="281635"/>
                  </a:lnTo>
                  <a:lnTo>
                    <a:pt x="15211" y="312607"/>
                  </a:lnTo>
                  <a:lnTo>
                    <a:pt x="21817" y="335664"/>
                  </a:lnTo>
                  <a:lnTo>
                    <a:pt x="21903" y="305199"/>
                  </a:lnTo>
                  <a:lnTo>
                    <a:pt x="19743" y="275063"/>
                  </a:lnTo>
                  <a:lnTo>
                    <a:pt x="16127" y="247588"/>
                  </a:lnTo>
                  <a:lnTo>
                    <a:pt x="17220" y="221053"/>
                  </a:lnTo>
                  <a:lnTo>
                    <a:pt x="20982" y="190276"/>
                  </a:lnTo>
                  <a:lnTo>
                    <a:pt x="28115" y="164024"/>
                  </a:lnTo>
                  <a:lnTo>
                    <a:pt x="29293" y="162909"/>
                  </a:lnTo>
                  <a:lnTo>
                    <a:pt x="32764" y="161669"/>
                  </a:lnTo>
                  <a:lnTo>
                    <a:pt x="34826" y="162150"/>
                  </a:lnTo>
                  <a:lnTo>
                    <a:pt x="39281" y="164848"/>
                  </a:lnTo>
                  <a:lnTo>
                    <a:pt x="73236" y="197453"/>
                  </a:lnTo>
                  <a:lnTo>
                    <a:pt x="102424" y="220763"/>
                  </a:lnTo>
                  <a:lnTo>
                    <a:pt x="133697" y="237488"/>
                  </a:lnTo>
                  <a:lnTo>
                    <a:pt x="158214" y="240552"/>
                  </a:lnTo>
                  <a:lnTo>
                    <a:pt x="172840" y="237001"/>
                  </a:lnTo>
                  <a:lnTo>
                    <a:pt x="195772" y="223836"/>
                  </a:lnTo>
                  <a:lnTo>
                    <a:pt x="202783" y="216880"/>
                  </a:lnTo>
                  <a:lnTo>
                    <a:pt x="215632" y="199487"/>
                  </a:lnTo>
                  <a:lnTo>
                    <a:pt x="220581" y="184243"/>
                  </a:lnTo>
                  <a:lnTo>
                    <a:pt x="222523" y="181257"/>
                  </a:lnTo>
                  <a:lnTo>
                    <a:pt x="223006" y="177643"/>
                  </a:lnTo>
                  <a:lnTo>
                    <a:pt x="219777" y="159355"/>
                  </a:lnTo>
                  <a:lnTo>
                    <a:pt x="217239" y="153868"/>
                  </a:lnTo>
                  <a:lnTo>
                    <a:pt x="208996" y="143733"/>
                  </a:lnTo>
                  <a:lnTo>
                    <a:pt x="204332" y="140975"/>
                  </a:lnTo>
                  <a:lnTo>
                    <a:pt x="194726" y="139203"/>
                  </a:lnTo>
                  <a:lnTo>
                    <a:pt x="189874" y="141125"/>
                  </a:lnTo>
                  <a:lnTo>
                    <a:pt x="180149" y="148970"/>
                  </a:lnTo>
                  <a:lnTo>
                    <a:pt x="165543" y="183484"/>
                  </a:lnTo>
                  <a:lnTo>
                    <a:pt x="162117" y="204764"/>
                  </a:lnTo>
                  <a:lnTo>
                    <a:pt x="166790" y="233765"/>
                  </a:lnTo>
                  <a:lnTo>
                    <a:pt x="177692" y="262937"/>
                  </a:lnTo>
                  <a:lnTo>
                    <a:pt x="195234" y="288266"/>
                  </a:lnTo>
                  <a:lnTo>
                    <a:pt x="209506" y="300010"/>
                  </a:lnTo>
                  <a:lnTo>
                    <a:pt x="227891" y="308628"/>
                  </a:lnTo>
                  <a:lnTo>
                    <a:pt x="241673" y="309477"/>
                  </a:lnTo>
                  <a:lnTo>
                    <a:pt x="255914" y="306337"/>
                  </a:lnTo>
                  <a:lnTo>
                    <a:pt x="292177" y="286577"/>
                  </a:lnTo>
                  <a:lnTo>
                    <a:pt x="326496" y="257054"/>
                  </a:lnTo>
                  <a:lnTo>
                    <a:pt x="357736" y="231467"/>
                  </a:lnTo>
                  <a:lnTo>
                    <a:pt x="392073" y="199370"/>
                  </a:lnTo>
                  <a:lnTo>
                    <a:pt x="401005" y="188372"/>
                  </a:lnTo>
                  <a:lnTo>
                    <a:pt x="421420" y="160828"/>
                  </a:lnTo>
                  <a:lnTo>
                    <a:pt x="423171" y="154846"/>
                  </a:lnTo>
                  <a:lnTo>
                    <a:pt x="422503" y="154356"/>
                  </a:lnTo>
                  <a:lnTo>
                    <a:pt x="415600" y="153568"/>
                  </a:lnTo>
                  <a:lnTo>
                    <a:pt x="388064" y="153377"/>
                  </a:lnTo>
                  <a:lnTo>
                    <a:pt x="381297" y="155539"/>
                  </a:lnTo>
                  <a:lnTo>
                    <a:pt x="366996" y="166643"/>
                  </a:lnTo>
                  <a:lnTo>
                    <a:pt x="355344" y="179577"/>
                  </a:lnTo>
                  <a:lnTo>
                    <a:pt x="343725" y="207511"/>
                  </a:lnTo>
                  <a:lnTo>
                    <a:pt x="338260" y="234605"/>
                  </a:lnTo>
                  <a:lnTo>
                    <a:pt x="338805" y="263191"/>
                  </a:lnTo>
                  <a:lnTo>
                    <a:pt x="344106" y="292219"/>
                  </a:lnTo>
                  <a:lnTo>
                    <a:pt x="353167" y="323354"/>
                  </a:lnTo>
                  <a:lnTo>
                    <a:pt x="360354" y="336103"/>
                  </a:lnTo>
                  <a:lnTo>
                    <a:pt x="365195" y="340082"/>
                  </a:lnTo>
                  <a:lnTo>
                    <a:pt x="367622" y="341143"/>
                  </a:lnTo>
                  <a:lnTo>
                    <a:pt x="370052" y="341039"/>
                  </a:lnTo>
                  <a:lnTo>
                    <a:pt x="374916" y="338760"/>
                  </a:lnTo>
                  <a:lnTo>
                    <a:pt x="382216" y="332914"/>
                  </a:lnTo>
                  <a:lnTo>
                    <a:pt x="399256" y="296554"/>
                  </a:lnTo>
                  <a:lnTo>
                    <a:pt x="406830" y="269659"/>
                  </a:lnTo>
                  <a:lnTo>
                    <a:pt x="408567" y="237026"/>
                  </a:lnTo>
                  <a:lnTo>
                    <a:pt x="412745" y="208906"/>
                  </a:lnTo>
                  <a:lnTo>
                    <a:pt x="415596" y="174532"/>
                  </a:lnTo>
                  <a:lnTo>
                    <a:pt x="416090" y="143594"/>
                  </a:lnTo>
                  <a:lnTo>
                    <a:pt x="414093" y="108342"/>
                  </a:lnTo>
                  <a:lnTo>
                    <a:pt x="410001" y="74239"/>
                  </a:lnTo>
                  <a:lnTo>
                    <a:pt x="406963" y="38840"/>
                  </a:lnTo>
                  <a:lnTo>
                    <a:pt x="399989" y="15453"/>
                  </a:lnTo>
                  <a:lnTo>
                    <a:pt x="394485" y="7445"/>
                  </a:lnTo>
                  <a:lnTo>
                    <a:pt x="394390" y="40930"/>
                  </a:lnTo>
                  <a:lnTo>
                    <a:pt x="395199" y="72434"/>
                  </a:lnTo>
                  <a:lnTo>
                    <a:pt x="399407" y="101169"/>
                  </a:lnTo>
                  <a:lnTo>
                    <a:pt x="401826" y="135021"/>
                  </a:lnTo>
                  <a:lnTo>
                    <a:pt x="408133" y="169937"/>
                  </a:lnTo>
                  <a:lnTo>
                    <a:pt x="421244" y="205648"/>
                  </a:lnTo>
                  <a:lnTo>
                    <a:pt x="438209"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42" name="SMARTInkShape-3039"/>
            <p:cNvSpPr/>
            <p:nvPr>
              <p:custDataLst>
                <p:tags r:id="rId7"/>
              </p:custDataLst>
            </p:nvPr>
          </p:nvSpPr>
          <p:spPr>
            <a:xfrm>
              <a:off x="5478062" y="6186103"/>
              <a:ext cx="152949" cy="240107"/>
            </a:xfrm>
            <a:custGeom>
              <a:avLst/>
              <a:gdLst/>
              <a:ahLst/>
              <a:cxnLst/>
              <a:rect l="0" t="0" r="0" b="0"/>
              <a:pathLst>
                <a:path w="152949" h="240107">
                  <a:moveTo>
                    <a:pt x="58002" y="7277"/>
                  </a:moveTo>
                  <a:lnTo>
                    <a:pt x="58002" y="7277"/>
                  </a:lnTo>
                  <a:lnTo>
                    <a:pt x="54125" y="7277"/>
                  </a:lnTo>
                  <a:lnTo>
                    <a:pt x="52983" y="6466"/>
                  </a:lnTo>
                  <a:lnTo>
                    <a:pt x="52221" y="5113"/>
                  </a:lnTo>
                  <a:lnTo>
                    <a:pt x="51713" y="3400"/>
                  </a:lnTo>
                  <a:lnTo>
                    <a:pt x="50564" y="2258"/>
                  </a:lnTo>
                  <a:lnTo>
                    <a:pt x="43722" y="62"/>
                  </a:lnTo>
                  <a:lnTo>
                    <a:pt x="39614" y="0"/>
                  </a:lnTo>
                  <a:lnTo>
                    <a:pt x="38440" y="802"/>
                  </a:lnTo>
                  <a:lnTo>
                    <a:pt x="37657" y="2150"/>
                  </a:lnTo>
                  <a:lnTo>
                    <a:pt x="37135" y="3859"/>
                  </a:lnTo>
                  <a:lnTo>
                    <a:pt x="18950" y="34522"/>
                  </a:lnTo>
                  <a:lnTo>
                    <a:pt x="9292" y="65286"/>
                  </a:lnTo>
                  <a:lnTo>
                    <a:pt x="1735" y="100457"/>
                  </a:lnTo>
                  <a:lnTo>
                    <a:pt x="0" y="134965"/>
                  </a:lnTo>
                  <a:lnTo>
                    <a:pt x="470" y="161378"/>
                  </a:lnTo>
                  <a:lnTo>
                    <a:pt x="5430" y="176375"/>
                  </a:lnTo>
                  <a:lnTo>
                    <a:pt x="9750" y="183328"/>
                  </a:lnTo>
                  <a:lnTo>
                    <a:pt x="12850" y="185507"/>
                  </a:lnTo>
                  <a:lnTo>
                    <a:pt x="20622" y="187928"/>
                  </a:lnTo>
                  <a:lnTo>
                    <a:pt x="29487" y="186840"/>
                  </a:lnTo>
                  <a:lnTo>
                    <a:pt x="38025" y="183651"/>
                  </a:lnTo>
                  <a:lnTo>
                    <a:pt x="44525" y="179529"/>
                  </a:lnTo>
                  <a:lnTo>
                    <a:pt x="76779" y="143649"/>
                  </a:lnTo>
                  <a:lnTo>
                    <a:pt x="84574" y="135416"/>
                  </a:lnTo>
                  <a:lnTo>
                    <a:pt x="89558" y="133205"/>
                  </a:lnTo>
                  <a:lnTo>
                    <a:pt x="96927" y="131961"/>
                  </a:lnTo>
                  <a:lnTo>
                    <a:pt x="101811" y="133833"/>
                  </a:lnTo>
                  <a:lnTo>
                    <a:pt x="104249" y="135469"/>
                  </a:lnTo>
                  <a:lnTo>
                    <a:pt x="111558" y="145526"/>
                  </a:lnTo>
                  <a:lnTo>
                    <a:pt x="126168" y="179280"/>
                  </a:lnTo>
                  <a:lnTo>
                    <a:pt x="134487" y="215554"/>
                  </a:lnTo>
                  <a:lnTo>
                    <a:pt x="145243" y="240106"/>
                  </a:lnTo>
                  <a:lnTo>
                    <a:pt x="147630" y="238433"/>
                  </a:lnTo>
                  <a:lnTo>
                    <a:pt x="152948" y="23368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43" name="SMARTInkShape-3040"/>
            <p:cNvSpPr/>
            <p:nvPr>
              <p:custDataLst>
                <p:tags r:id="rId8"/>
              </p:custDataLst>
            </p:nvPr>
          </p:nvSpPr>
          <p:spPr>
            <a:xfrm>
              <a:off x="5361795" y="6087123"/>
              <a:ext cx="50110" cy="274239"/>
            </a:xfrm>
            <a:custGeom>
              <a:avLst/>
              <a:gdLst/>
              <a:ahLst/>
              <a:cxnLst/>
              <a:rect l="0" t="0" r="0" b="0"/>
              <a:pathLst>
                <a:path w="50110" h="274239">
                  <a:moveTo>
                    <a:pt x="6288" y="11311"/>
                  </a:moveTo>
                  <a:lnTo>
                    <a:pt x="6288" y="11311"/>
                  </a:lnTo>
                  <a:lnTo>
                    <a:pt x="6288" y="432"/>
                  </a:lnTo>
                  <a:lnTo>
                    <a:pt x="5477" y="0"/>
                  </a:lnTo>
                  <a:lnTo>
                    <a:pt x="4124" y="525"/>
                  </a:lnTo>
                  <a:lnTo>
                    <a:pt x="0" y="3320"/>
                  </a:lnTo>
                  <a:lnTo>
                    <a:pt x="5876" y="35739"/>
                  </a:lnTo>
                  <a:lnTo>
                    <a:pt x="6234" y="70883"/>
                  </a:lnTo>
                  <a:lnTo>
                    <a:pt x="8441" y="106963"/>
                  </a:lnTo>
                  <a:lnTo>
                    <a:pt x="12065" y="135680"/>
                  </a:lnTo>
                  <a:lnTo>
                    <a:pt x="13290" y="170587"/>
                  </a:lnTo>
                  <a:lnTo>
                    <a:pt x="19363" y="200926"/>
                  </a:lnTo>
                  <a:lnTo>
                    <a:pt x="28377" y="230362"/>
                  </a:lnTo>
                  <a:lnTo>
                    <a:pt x="33958" y="243377"/>
                  </a:lnTo>
                  <a:lnTo>
                    <a:pt x="47662" y="257330"/>
                  </a:lnTo>
                  <a:lnTo>
                    <a:pt x="49021" y="262937"/>
                  </a:lnTo>
                  <a:lnTo>
                    <a:pt x="50109" y="27423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44" name="SMARTInkShape-3041"/>
            <p:cNvSpPr/>
            <p:nvPr>
              <p:custDataLst>
                <p:tags r:id="rId9"/>
              </p:custDataLst>
            </p:nvPr>
          </p:nvSpPr>
          <p:spPr>
            <a:xfrm>
              <a:off x="5046728" y="6200684"/>
              <a:ext cx="306749" cy="195704"/>
            </a:xfrm>
            <a:custGeom>
              <a:avLst/>
              <a:gdLst/>
              <a:ahLst/>
              <a:cxnLst/>
              <a:rect l="0" t="0" r="0" b="0"/>
              <a:pathLst>
                <a:path w="306749" h="195704">
                  <a:moveTo>
                    <a:pt x="0" y="0"/>
                  </a:moveTo>
                  <a:lnTo>
                    <a:pt x="0" y="0"/>
                  </a:lnTo>
                  <a:lnTo>
                    <a:pt x="3878" y="3877"/>
                  </a:lnTo>
                  <a:lnTo>
                    <a:pt x="5781" y="7944"/>
                  </a:lnTo>
                  <a:lnTo>
                    <a:pt x="7277" y="41824"/>
                  </a:lnTo>
                  <a:lnTo>
                    <a:pt x="7300" y="73734"/>
                  </a:lnTo>
                  <a:lnTo>
                    <a:pt x="9467" y="95153"/>
                  </a:lnTo>
                  <a:lnTo>
                    <a:pt x="13931" y="131490"/>
                  </a:lnTo>
                  <a:lnTo>
                    <a:pt x="14518" y="164107"/>
                  </a:lnTo>
                  <a:lnTo>
                    <a:pt x="16732" y="172480"/>
                  </a:lnTo>
                  <a:lnTo>
                    <a:pt x="20376" y="181757"/>
                  </a:lnTo>
                  <a:lnTo>
                    <a:pt x="21822" y="195703"/>
                  </a:lnTo>
                  <a:lnTo>
                    <a:pt x="21903" y="186898"/>
                  </a:lnTo>
                  <a:lnTo>
                    <a:pt x="24071" y="182339"/>
                  </a:lnTo>
                  <a:lnTo>
                    <a:pt x="25786" y="179988"/>
                  </a:lnTo>
                  <a:lnTo>
                    <a:pt x="34844" y="145625"/>
                  </a:lnTo>
                  <a:lnTo>
                    <a:pt x="46356" y="115675"/>
                  </a:lnTo>
                  <a:lnTo>
                    <a:pt x="58442" y="82346"/>
                  </a:lnTo>
                  <a:lnTo>
                    <a:pt x="64115" y="72304"/>
                  </a:lnTo>
                  <a:lnTo>
                    <a:pt x="72046" y="65136"/>
                  </a:lnTo>
                  <a:lnTo>
                    <a:pt x="78817" y="61409"/>
                  </a:lnTo>
                  <a:lnTo>
                    <a:pt x="89356" y="59311"/>
                  </a:lnTo>
                  <a:lnTo>
                    <a:pt x="93654" y="59016"/>
                  </a:lnTo>
                  <a:lnTo>
                    <a:pt x="100593" y="60854"/>
                  </a:lnTo>
                  <a:lnTo>
                    <a:pt x="134119" y="77999"/>
                  </a:lnTo>
                  <a:lnTo>
                    <a:pt x="163132" y="91708"/>
                  </a:lnTo>
                  <a:lnTo>
                    <a:pt x="176914" y="94798"/>
                  </a:lnTo>
                  <a:lnTo>
                    <a:pt x="183582" y="98396"/>
                  </a:lnTo>
                  <a:lnTo>
                    <a:pt x="187309" y="98869"/>
                  </a:lnTo>
                  <a:lnTo>
                    <a:pt x="205792" y="95622"/>
                  </a:lnTo>
                  <a:lnTo>
                    <a:pt x="211294" y="93082"/>
                  </a:lnTo>
                  <a:lnTo>
                    <a:pt x="221440" y="84839"/>
                  </a:lnTo>
                  <a:lnTo>
                    <a:pt x="224201" y="78011"/>
                  </a:lnTo>
                  <a:lnTo>
                    <a:pt x="226239" y="70377"/>
                  </a:lnTo>
                  <a:lnTo>
                    <a:pt x="231996" y="58865"/>
                  </a:lnTo>
                  <a:lnTo>
                    <a:pt x="232568" y="56284"/>
                  </a:lnTo>
                  <a:lnTo>
                    <a:pt x="232139" y="54564"/>
                  </a:lnTo>
                  <a:lnTo>
                    <a:pt x="231040" y="53417"/>
                  </a:lnTo>
                  <a:lnTo>
                    <a:pt x="227656" y="51332"/>
                  </a:lnTo>
                  <a:lnTo>
                    <a:pt x="223447" y="47700"/>
                  </a:lnTo>
                  <a:lnTo>
                    <a:pt x="221035" y="43381"/>
                  </a:lnTo>
                  <a:lnTo>
                    <a:pt x="220392" y="41093"/>
                  </a:lnTo>
                  <a:lnTo>
                    <a:pt x="219152" y="39568"/>
                  </a:lnTo>
                  <a:lnTo>
                    <a:pt x="215610" y="37873"/>
                  </a:lnTo>
                  <a:lnTo>
                    <a:pt x="195683" y="36636"/>
                  </a:lnTo>
                  <a:lnTo>
                    <a:pt x="193752" y="37408"/>
                  </a:lnTo>
                  <a:lnTo>
                    <a:pt x="192465" y="38734"/>
                  </a:lnTo>
                  <a:lnTo>
                    <a:pt x="184337" y="57099"/>
                  </a:lnTo>
                  <a:lnTo>
                    <a:pt x="182742" y="88808"/>
                  </a:lnTo>
                  <a:lnTo>
                    <a:pt x="183468" y="101955"/>
                  </a:lnTo>
                  <a:lnTo>
                    <a:pt x="192763" y="132546"/>
                  </a:lnTo>
                  <a:lnTo>
                    <a:pt x="207170" y="154248"/>
                  </a:lnTo>
                  <a:lnTo>
                    <a:pt x="213260" y="161336"/>
                  </a:lnTo>
                  <a:lnTo>
                    <a:pt x="220836" y="165027"/>
                  </a:lnTo>
                  <a:lnTo>
                    <a:pt x="238924" y="167397"/>
                  </a:lnTo>
                  <a:lnTo>
                    <a:pt x="253290" y="163931"/>
                  </a:lnTo>
                  <a:lnTo>
                    <a:pt x="260808" y="157795"/>
                  </a:lnTo>
                  <a:lnTo>
                    <a:pt x="283129" y="129046"/>
                  </a:lnTo>
                  <a:lnTo>
                    <a:pt x="294238" y="97894"/>
                  </a:lnTo>
                  <a:lnTo>
                    <a:pt x="306748" y="5842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45" name="SMARTInkShape-3042"/>
            <p:cNvSpPr/>
            <p:nvPr>
              <p:custDataLst>
                <p:tags r:id="rId10"/>
              </p:custDataLst>
            </p:nvPr>
          </p:nvSpPr>
          <p:spPr>
            <a:xfrm>
              <a:off x="4922569" y="6156863"/>
              <a:ext cx="87643" cy="218967"/>
            </a:xfrm>
            <a:custGeom>
              <a:avLst/>
              <a:gdLst/>
              <a:ahLst/>
              <a:cxnLst/>
              <a:rect l="0" t="0" r="0" b="0"/>
              <a:pathLst>
                <a:path w="87643" h="218967">
                  <a:moveTo>
                    <a:pt x="0" y="0"/>
                  </a:moveTo>
                  <a:lnTo>
                    <a:pt x="0" y="0"/>
                  </a:lnTo>
                  <a:lnTo>
                    <a:pt x="0" y="10164"/>
                  </a:lnTo>
                  <a:lnTo>
                    <a:pt x="2164" y="14796"/>
                  </a:lnTo>
                  <a:lnTo>
                    <a:pt x="3877" y="17168"/>
                  </a:lnTo>
                  <a:lnTo>
                    <a:pt x="12933" y="52378"/>
                  </a:lnTo>
                  <a:lnTo>
                    <a:pt x="24445" y="87807"/>
                  </a:lnTo>
                  <a:lnTo>
                    <a:pt x="28272" y="121908"/>
                  </a:lnTo>
                  <a:lnTo>
                    <a:pt x="31192" y="152929"/>
                  </a:lnTo>
                  <a:lnTo>
                    <a:pt x="33339" y="166971"/>
                  </a:lnTo>
                  <a:lnTo>
                    <a:pt x="29526" y="202132"/>
                  </a:lnTo>
                  <a:lnTo>
                    <a:pt x="29232" y="217524"/>
                  </a:lnTo>
                  <a:lnTo>
                    <a:pt x="28414" y="218051"/>
                  </a:lnTo>
                  <a:lnTo>
                    <a:pt x="22927" y="218966"/>
                  </a:lnTo>
                  <a:lnTo>
                    <a:pt x="22588" y="218201"/>
                  </a:lnTo>
                  <a:lnTo>
                    <a:pt x="22000" y="205050"/>
                  </a:lnTo>
                  <a:lnTo>
                    <a:pt x="28206" y="173675"/>
                  </a:lnTo>
                  <a:lnTo>
                    <a:pt x="37025" y="138554"/>
                  </a:lnTo>
                  <a:lnTo>
                    <a:pt x="48757" y="103032"/>
                  </a:lnTo>
                  <a:lnTo>
                    <a:pt x="56825" y="86161"/>
                  </a:lnTo>
                  <a:lnTo>
                    <a:pt x="81728" y="50259"/>
                  </a:lnTo>
                  <a:lnTo>
                    <a:pt x="87642" y="4382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46" name="SMARTInkShape-3043"/>
            <p:cNvSpPr/>
            <p:nvPr>
              <p:custDataLst>
                <p:tags r:id="rId11"/>
              </p:custDataLst>
            </p:nvPr>
          </p:nvSpPr>
          <p:spPr>
            <a:xfrm>
              <a:off x="4506699" y="6230207"/>
              <a:ext cx="87213" cy="202323"/>
            </a:xfrm>
            <a:custGeom>
              <a:avLst/>
              <a:gdLst/>
              <a:ahLst/>
              <a:cxnLst/>
              <a:rect l="0" t="0" r="0" b="0"/>
              <a:pathLst>
                <a:path w="87213" h="202323">
                  <a:moveTo>
                    <a:pt x="87212" y="14298"/>
                  </a:moveTo>
                  <a:lnTo>
                    <a:pt x="87212" y="14298"/>
                  </a:lnTo>
                  <a:lnTo>
                    <a:pt x="80923" y="8009"/>
                  </a:lnTo>
                  <a:lnTo>
                    <a:pt x="74278" y="6383"/>
                  </a:lnTo>
                  <a:lnTo>
                    <a:pt x="66644" y="732"/>
                  </a:lnTo>
                  <a:lnTo>
                    <a:pt x="57944" y="0"/>
                  </a:lnTo>
                  <a:lnTo>
                    <a:pt x="51752" y="1992"/>
                  </a:lnTo>
                  <a:lnTo>
                    <a:pt x="27426" y="16867"/>
                  </a:lnTo>
                  <a:lnTo>
                    <a:pt x="19365" y="31830"/>
                  </a:lnTo>
                  <a:lnTo>
                    <a:pt x="6915" y="65808"/>
                  </a:lnTo>
                  <a:lnTo>
                    <a:pt x="1746" y="87447"/>
                  </a:lnTo>
                  <a:lnTo>
                    <a:pt x="0" y="120446"/>
                  </a:lnTo>
                  <a:lnTo>
                    <a:pt x="5485" y="151580"/>
                  </a:lnTo>
                  <a:lnTo>
                    <a:pt x="16749" y="179328"/>
                  </a:lnTo>
                  <a:lnTo>
                    <a:pt x="23705" y="187188"/>
                  </a:lnTo>
                  <a:lnTo>
                    <a:pt x="37518" y="198847"/>
                  </a:lnTo>
                  <a:lnTo>
                    <a:pt x="47273" y="201815"/>
                  </a:lnTo>
                  <a:lnTo>
                    <a:pt x="58911" y="202322"/>
                  </a:lnTo>
                  <a:lnTo>
                    <a:pt x="76822" y="197762"/>
                  </a:lnTo>
                  <a:lnTo>
                    <a:pt x="87212" y="18958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47" name="SMARTInkShape-3044"/>
            <p:cNvSpPr/>
            <p:nvPr>
              <p:custDataLst>
                <p:tags r:id="rId12"/>
              </p:custDataLst>
            </p:nvPr>
          </p:nvSpPr>
          <p:spPr>
            <a:xfrm>
              <a:off x="4725411" y="6215329"/>
              <a:ext cx="87568" cy="145450"/>
            </a:xfrm>
            <a:custGeom>
              <a:avLst/>
              <a:gdLst/>
              <a:ahLst/>
              <a:cxnLst/>
              <a:rect l="0" t="0" r="0" b="0"/>
              <a:pathLst>
                <a:path w="87568" h="145450">
                  <a:moveTo>
                    <a:pt x="51087" y="36479"/>
                  </a:moveTo>
                  <a:lnTo>
                    <a:pt x="51087" y="36479"/>
                  </a:lnTo>
                  <a:lnTo>
                    <a:pt x="51087" y="29477"/>
                  </a:lnTo>
                  <a:lnTo>
                    <a:pt x="47210" y="25388"/>
                  </a:lnTo>
                  <a:lnTo>
                    <a:pt x="43143" y="23434"/>
                  </a:lnTo>
                  <a:lnTo>
                    <a:pt x="25716" y="21900"/>
                  </a:lnTo>
                  <a:lnTo>
                    <a:pt x="21417" y="24048"/>
                  </a:lnTo>
                  <a:lnTo>
                    <a:pt x="12045" y="32040"/>
                  </a:lnTo>
                  <a:lnTo>
                    <a:pt x="4805" y="42918"/>
                  </a:lnTo>
                  <a:lnTo>
                    <a:pt x="1397" y="56420"/>
                  </a:lnTo>
                  <a:lnTo>
                    <a:pt x="89" y="91498"/>
                  </a:lnTo>
                  <a:lnTo>
                    <a:pt x="0" y="110668"/>
                  </a:lnTo>
                  <a:lnTo>
                    <a:pt x="4307" y="122470"/>
                  </a:lnTo>
                  <a:lnTo>
                    <a:pt x="16420" y="139394"/>
                  </a:lnTo>
                  <a:lnTo>
                    <a:pt x="21614" y="143082"/>
                  </a:lnTo>
                  <a:lnTo>
                    <a:pt x="29100" y="145158"/>
                  </a:lnTo>
                  <a:lnTo>
                    <a:pt x="31560" y="145449"/>
                  </a:lnTo>
                  <a:lnTo>
                    <a:pt x="42777" y="141982"/>
                  </a:lnTo>
                  <a:lnTo>
                    <a:pt x="49558" y="135847"/>
                  </a:lnTo>
                  <a:lnTo>
                    <a:pt x="70504" y="99663"/>
                  </a:lnTo>
                  <a:lnTo>
                    <a:pt x="84354" y="70552"/>
                  </a:lnTo>
                  <a:lnTo>
                    <a:pt x="87415" y="36479"/>
                  </a:lnTo>
                  <a:lnTo>
                    <a:pt x="87567" y="20880"/>
                  </a:lnTo>
                  <a:lnTo>
                    <a:pt x="85424" y="15210"/>
                  </a:lnTo>
                  <a:lnTo>
                    <a:pt x="82578" y="9985"/>
                  </a:lnTo>
                  <a:lnTo>
                    <a:pt x="81313" y="4957"/>
                  </a:lnTo>
                  <a:lnTo>
                    <a:pt x="80165" y="3292"/>
                  </a:lnTo>
                  <a:lnTo>
                    <a:pt x="78587" y="2181"/>
                  </a:lnTo>
                  <a:lnTo>
                    <a:pt x="74102" y="400"/>
                  </a:lnTo>
                  <a:lnTo>
                    <a:pt x="66807" y="0"/>
                  </a:lnTo>
                  <a:lnTo>
                    <a:pt x="66436" y="799"/>
                  </a:lnTo>
                  <a:lnTo>
                    <a:pt x="65695" y="2187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48" name="SMARTInkShape-3045"/>
            <p:cNvSpPr/>
            <p:nvPr>
              <p:custDataLst>
                <p:tags r:id="rId13"/>
              </p:custDataLst>
            </p:nvPr>
          </p:nvSpPr>
          <p:spPr>
            <a:xfrm>
              <a:off x="4309508" y="6215299"/>
              <a:ext cx="79905" cy="134334"/>
            </a:xfrm>
            <a:custGeom>
              <a:avLst/>
              <a:gdLst/>
              <a:ahLst/>
              <a:cxnLst/>
              <a:rect l="0" t="0" r="0" b="0"/>
              <a:pathLst>
                <a:path w="79905" h="134334">
                  <a:moveTo>
                    <a:pt x="57994" y="7295"/>
                  </a:moveTo>
                  <a:lnTo>
                    <a:pt x="57994" y="7295"/>
                  </a:lnTo>
                  <a:lnTo>
                    <a:pt x="57994" y="3418"/>
                  </a:lnTo>
                  <a:lnTo>
                    <a:pt x="57182" y="2276"/>
                  </a:lnTo>
                  <a:lnTo>
                    <a:pt x="55829" y="1515"/>
                  </a:lnTo>
                  <a:lnTo>
                    <a:pt x="44703" y="81"/>
                  </a:lnTo>
                  <a:lnTo>
                    <a:pt x="29459" y="0"/>
                  </a:lnTo>
                  <a:lnTo>
                    <a:pt x="22860" y="2159"/>
                  </a:lnTo>
                  <a:lnTo>
                    <a:pt x="19964" y="3871"/>
                  </a:lnTo>
                  <a:lnTo>
                    <a:pt x="12011" y="14035"/>
                  </a:lnTo>
                  <a:lnTo>
                    <a:pt x="2866" y="37840"/>
                  </a:lnTo>
                  <a:lnTo>
                    <a:pt x="0" y="73202"/>
                  </a:lnTo>
                  <a:lnTo>
                    <a:pt x="463" y="101463"/>
                  </a:lnTo>
                  <a:lnTo>
                    <a:pt x="3481" y="112986"/>
                  </a:lnTo>
                  <a:lnTo>
                    <a:pt x="9691" y="121353"/>
                  </a:lnTo>
                  <a:lnTo>
                    <a:pt x="23025" y="133337"/>
                  </a:lnTo>
                  <a:lnTo>
                    <a:pt x="26566" y="134333"/>
                  </a:lnTo>
                  <a:lnTo>
                    <a:pt x="44728" y="131994"/>
                  </a:lnTo>
                  <a:lnTo>
                    <a:pt x="47527" y="130191"/>
                  </a:lnTo>
                  <a:lnTo>
                    <a:pt x="65254" y="107663"/>
                  </a:lnTo>
                  <a:lnTo>
                    <a:pt x="77737" y="82329"/>
                  </a:lnTo>
                  <a:lnTo>
                    <a:pt x="79777" y="63405"/>
                  </a:lnTo>
                  <a:lnTo>
                    <a:pt x="77684" y="58472"/>
                  </a:lnTo>
                  <a:lnTo>
                    <a:pt x="69021" y="47669"/>
                  </a:lnTo>
                  <a:lnTo>
                    <a:pt x="64789" y="45527"/>
                  </a:lnTo>
                  <a:lnTo>
                    <a:pt x="62524" y="44955"/>
                  </a:lnTo>
                  <a:lnTo>
                    <a:pt x="61014" y="43763"/>
                  </a:lnTo>
                  <a:lnTo>
                    <a:pt x="59336" y="40274"/>
                  </a:lnTo>
                  <a:lnTo>
                    <a:pt x="58077" y="39019"/>
                  </a:lnTo>
                  <a:lnTo>
                    <a:pt x="51823" y="36840"/>
                  </a:lnTo>
                  <a:lnTo>
                    <a:pt x="51445" y="37541"/>
                  </a:lnTo>
                  <a:lnTo>
                    <a:pt x="51026" y="40484"/>
                  </a:lnTo>
                  <a:lnTo>
                    <a:pt x="51725" y="41594"/>
                  </a:lnTo>
                  <a:lnTo>
                    <a:pt x="53003" y="42334"/>
                  </a:lnTo>
                  <a:lnTo>
                    <a:pt x="54667" y="42827"/>
                  </a:lnTo>
                  <a:lnTo>
                    <a:pt x="79904" y="5842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49" name="SMARTInkShape-3046"/>
            <p:cNvSpPr/>
            <p:nvPr>
              <p:custDataLst>
                <p:tags r:id="rId14"/>
              </p:custDataLst>
            </p:nvPr>
          </p:nvSpPr>
          <p:spPr>
            <a:xfrm>
              <a:off x="4133789" y="6229898"/>
              <a:ext cx="131464" cy="7277"/>
            </a:xfrm>
            <a:custGeom>
              <a:avLst/>
              <a:gdLst/>
              <a:ahLst/>
              <a:cxnLst/>
              <a:rect l="0" t="0" r="0" b="0"/>
              <a:pathLst>
                <a:path w="131464" h="7277">
                  <a:moveTo>
                    <a:pt x="0" y="0"/>
                  </a:moveTo>
                  <a:lnTo>
                    <a:pt x="0" y="0"/>
                  </a:lnTo>
                  <a:lnTo>
                    <a:pt x="0" y="7002"/>
                  </a:lnTo>
                  <a:lnTo>
                    <a:pt x="14043" y="7276"/>
                  </a:lnTo>
                  <a:lnTo>
                    <a:pt x="45428" y="1012"/>
                  </a:lnTo>
                  <a:lnTo>
                    <a:pt x="81495" y="88"/>
                  </a:lnTo>
                  <a:lnTo>
                    <a:pt x="115662" y="5"/>
                  </a:lnTo>
                  <a:lnTo>
                    <a:pt x="13146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50" name="SMARTInkShape-3047"/>
            <p:cNvSpPr/>
            <p:nvPr>
              <p:custDataLst>
                <p:tags r:id="rId15"/>
              </p:custDataLst>
            </p:nvPr>
          </p:nvSpPr>
          <p:spPr>
            <a:xfrm>
              <a:off x="4163092" y="6076524"/>
              <a:ext cx="21823" cy="292141"/>
            </a:xfrm>
            <a:custGeom>
              <a:avLst/>
              <a:gdLst/>
              <a:ahLst/>
              <a:cxnLst/>
              <a:rect l="0" t="0" r="0" b="0"/>
              <a:pathLst>
                <a:path w="21823" h="292141">
                  <a:moveTo>
                    <a:pt x="7215" y="0"/>
                  </a:moveTo>
                  <a:lnTo>
                    <a:pt x="7215" y="0"/>
                  </a:lnTo>
                  <a:lnTo>
                    <a:pt x="927" y="0"/>
                  </a:lnTo>
                  <a:lnTo>
                    <a:pt x="588" y="811"/>
                  </a:lnTo>
                  <a:lnTo>
                    <a:pt x="0" y="6288"/>
                  </a:lnTo>
                  <a:lnTo>
                    <a:pt x="4948" y="13745"/>
                  </a:lnTo>
                  <a:lnTo>
                    <a:pt x="7015" y="45946"/>
                  </a:lnTo>
                  <a:lnTo>
                    <a:pt x="7176" y="81239"/>
                  </a:lnTo>
                  <a:lnTo>
                    <a:pt x="7203" y="109819"/>
                  </a:lnTo>
                  <a:lnTo>
                    <a:pt x="7211" y="138845"/>
                  </a:lnTo>
                  <a:lnTo>
                    <a:pt x="9378" y="168004"/>
                  </a:lnTo>
                  <a:lnTo>
                    <a:pt x="12995" y="197201"/>
                  </a:lnTo>
                  <a:lnTo>
                    <a:pt x="14217" y="232271"/>
                  </a:lnTo>
                  <a:lnTo>
                    <a:pt x="20259" y="267876"/>
                  </a:lnTo>
                  <a:lnTo>
                    <a:pt x="21822" y="29214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51" name="SMARTInkShape-3048"/>
            <p:cNvSpPr/>
            <p:nvPr>
              <p:custDataLst>
                <p:tags r:id="rId16"/>
              </p:custDataLst>
            </p:nvPr>
          </p:nvSpPr>
          <p:spPr>
            <a:xfrm>
              <a:off x="4016933" y="6207987"/>
              <a:ext cx="102250" cy="182324"/>
            </a:xfrm>
            <a:custGeom>
              <a:avLst/>
              <a:gdLst/>
              <a:ahLst/>
              <a:cxnLst/>
              <a:rect l="0" t="0" r="0" b="0"/>
              <a:pathLst>
                <a:path w="102250" h="182324">
                  <a:moveTo>
                    <a:pt x="0" y="0"/>
                  </a:moveTo>
                  <a:lnTo>
                    <a:pt x="0" y="0"/>
                  </a:lnTo>
                  <a:lnTo>
                    <a:pt x="811" y="26203"/>
                  </a:lnTo>
                  <a:lnTo>
                    <a:pt x="5781" y="54137"/>
                  </a:lnTo>
                  <a:lnTo>
                    <a:pt x="6852" y="81231"/>
                  </a:lnTo>
                  <a:lnTo>
                    <a:pt x="11092" y="115590"/>
                  </a:lnTo>
                  <a:lnTo>
                    <a:pt x="22089" y="151043"/>
                  </a:lnTo>
                  <a:lnTo>
                    <a:pt x="34107" y="175789"/>
                  </a:lnTo>
                  <a:lnTo>
                    <a:pt x="38962" y="179566"/>
                  </a:lnTo>
                  <a:lnTo>
                    <a:pt x="46259" y="181693"/>
                  </a:lnTo>
                  <a:lnTo>
                    <a:pt x="53560" y="182323"/>
                  </a:lnTo>
                  <a:lnTo>
                    <a:pt x="55994" y="180788"/>
                  </a:lnTo>
                  <a:lnTo>
                    <a:pt x="75470" y="154533"/>
                  </a:lnTo>
                  <a:lnTo>
                    <a:pt x="83788" y="122605"/>
                  </a:lnTo>
                  <a:lnTo>
                    <a:pt x="93592" y="90368"/>
                  </a:lnTo>
                  <a:lnTo>
                    <a:pt x="102249" y="511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752" name="SMARTInkShape-3049"/>
            <p:cNvSpPr/>
            <p:nvPr>
              <p:custDataLst>
                <p:tags r:id="rId17"/>
              </p:custDataLst>
            </p:nvPr>
          </p:nvSpPr>
          <p:spPr>
            <a:xfrm>
              <a:off x="3865338" y="6255405"/>
              <a:ext cx="107775" cy="186295"/>
            </a:xfrm>
            <a:custGeom>
              <a:avLst/>
              <a:gdLst/>
              <a:ahLst/>
              <a:cxnLst/>
              <a:rect l="0" t="0" r="0" b="0"/>
              <a:pathLst>
                <a:path w="107775" h="186295">
                  <a:moveTo>
                    <a:pt x="71256" y="54832"/>
                  </a:moveTo>
                  <a:lnTo>
                    <a:pt x="71256" y="54832"/>
                  </a:lnTo>
                  <a:lnTo>
                    <a:pt x="77545" y="54832"/>
                  </a:lnTo>
                  <a:lnTo>
                    <a:pt x="77883" y="54020"/>
                  </a:lnTo>
                  <a:lnTo>
                    <a:pt x="78471" y="48543"/>
                  </a:lnTo>
                  <a:lnTo>
                    <a:pt x="82411" y="43951"/>
                  </a:lnTo>
                  <a:lnTo>
                    <a:pt x="84329" y="37553"/>
                  </a:lnTo>
                  <a:lnTo>
                    <a:pt x="85560" y="24098"/>
                  </a:lnTo>
                  <a:lnTo>
                    <a:pt x="81896" y="12273"/>
                  </a:lnTo>
                  <a:lnTo>
                    <a:pt x="79973" y="9418"/>
                  </a:lnTo>
                  <a:lnTo>
                    <a:pt x="68687" y="582"/>
                  </a:lnTo>
                  <a:lnTo>
                    <a:pt x="65486" y="0"/>
                  </a:lnTo>
                  <a:lnTo>
                    <a:pt x="47915" y="3058"/>
                  </a:lnTo>
                  <a:lnTo>
                    <a:pt x="36028" y="11269"/>
                  </a:lnTo>
                  <a:lnTo>
                    <a:pt x="23302" y="28584"/>
                  </a:lnTo>
                  <a:lnTo>
                    <a:pt x="8024" y="63143"/>
                  </a:lnTo>
                  <a:lnTo>
                    <a:pt x="398" y="91548"/>
                  </a:lnTo>
                  <a:lnTo>
                    <a:pt x="0" y="105233"/>
                  </a:lnTo>
                  <a:lnTo>
                    <a:pt x="5744" y="136516"/>
                  </a:lnTo>
                  <a:lnTo>
                    <a:pt x="9139" y="143342"/>
                  </a:lnTo>
                  <a:lnTo>
                    <a:pt x="11992" y="145487"/>
                  </a:lnTo>
                  <a:lnTo>
                    <a:pt x="19489" y="147870"/>
                  </a:lnTo>
                  <a:lnTo>
                    <a:pt x="22949" y="147694"/>
                  </a:lnTo>
                  <a:lnTo>
                    <a:pt x="28958" y="145335"/>
                  </a:lnTo>
                  <a:lnTo>
                    <a:pt x="36903" y="139444"/>
                  </a:lnTo>
                  <a:lnTo>
                    <a:pt x="62419" y="103579"/>
                  </a:lnTo>
                  <a:lnTo>
                    <a:pt x="75112" y="69937"/>
                  </a:lnTo>
                  <a:lnTo>
                    <a:pt x="78350" y="54077"/>
                  </a:lnTo>
                  <a:lnTo>
                    <a:pt x="85762" y="33396"/>
                  </a:lnTo>
                  <a:lnTo>
                    <a:pt x="85861" y="64144"/>
                  </a:lnTo>
                  <a:lnTo>
                    <a:pt x="85863" y="98917"/>
                  </a:lnTo>
                  <a:lnTo>
                    <a:pt x="89740" y="131796"/>
                  </a:lnTo>
                  <a:lnTo>
                    <a:pt x="94880" y="163298"/>
                  </a:lnTo>
                  <a:lnTo>
                    <a:pt x="99366" y="175891"/>
                  </a:lnTo>
                  <a:lnTo>
                    <a:pt x="107774" y="18629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553683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Forecasts</a:t>
            </a:r>
            <a:endParaRPr lang="en-US" dirty="0"/>
          </a:p>
        </p:txBody>
      </p:sp>
      <p:pic>
        <p:nvPicPr>
          <p:cNvPr id="256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89" t="56523" r="52741" b="10739"/>
          <a:stretch/>
        </p:blipFill>
        <p:spPr bwMode="auto">
          <a:xfrm>
            <a:off x="304800" y="1878294"/>
            <a:ext cx="8686800" cy="3455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MARTInkShape-3050"/>
          <p:cNvSpPr/>
          <p:nvPr>
            <p:custDataLst>
              <p:tags r:id="rId1"/>
            </p:custDataLst>
          </p:nvPr>
        </p:nvSpPr>
        <p:spPr>
          <a:xfrm>
            <a:off x="2563534" y="2293303"/>
            <a:ext cx="715745" cy="21912"/>
          </a:xfrm>
          <a:custGeom>
            <a:avLst/>
            <a:gdLst/>
            <a:ahLst/>
            <a:cxnLst/>
            <a:rect l="0" t="0" r="0" b="0"/>
            <a:pathLst>
              <a:path w="715745" h="21912">
                <a:moveTo>
                  <a:pt x="0" y="0"/>
                </a:moveTo>
                <a:lnTo>
                  <a:pt x="0" y="0"/>
                </a:lnTo>
                <a:lnTo>
                  <a:pt x="34548" y="0"/>
                </a:lnTo>
                <a:lnTo>
                  <a:pt x="61566" y="812"/>
                </a:lnTo>
                <a:lnTo>
                  <a:pt x="95969" y="7439"/>
                </a:lnTo>
                <a:lnTo>
                  <a:pt x="131598" y="13503"/>
                </a:lnTo>
                <a:lnTo>
                  <a:pt x="167998" y="20243"/>
                </a:lnTo>
                <a:lnTo>
                  <a:pt x="201075" y="21581"/>
                </a:lnTo>
                <a:lnTo>
                  <a:pt x="233149" y="21813"/>
                </a:lnTo>
                <a:lnTo>
                  <a:pt x="268350" y="21882"/>
                </a:lnTo>
                <a:lnTo>
                  <a:pt x="304477" y="21902"/>
                </a:lnTo>
                <a:lnTo>
                  <a:pt x="340879" y="21908"/>
                </a:lnTo>
                <a:lnTo>
                  <a:pt x="377362" y="21910"/>
                </a:lnTo>
                <a:lnTo>
                  <a:pt x="413870" y="21911"/>
                </a:lnTo>
                <a:lnTo>
                  <a:pt x="450384" y="21911"/>
                </a:lnTo>
                <a:lnTo>
                  <a:pt x="486901" y="21911"/>
                </a:lnTo>
                <a:lnTo>
                  <a:pt x="523418" y="21911"/>
                </a:lnTo>
                <a:lnTo>
                  <a:pt x="556059" y="21911"/>
                </a:lnTo>
                <a:lnTo>
                  <a:pt x="590165" y="18034"/>
                </a:lnTo>
                <a:lnTo>
                  <a:pt x="622091" y="15623"/>
                </a:lnTo>
                <a:lnTo>
                  <a:pt x="655317" y="14808"/>
                </a:lnTo>
                <a:lnTo>
                  <a:pt x="673044" y="13855"/>
                </a:lnTo>
                <a:lnTo>
                  <a:pt x="688575" y="10417"/>
                </a:lnTo>
                <a:lnTo>
                  <a:pt x="715185" y="14545"/>
                </a:lnTo>
                <a:lnTo>
                  <a:pt x="715744" y="2191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22016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US" dirty="0"/>
          </a:p>
        </p:txBody>
      </p:sp>
      <p:sp>
        <p:nvSpPr>
          <p:cNvPr id="3" name="Content Placeholder 2"/>
          <p:cNvSpPr>
            <a:spLocks noGrp="1"/>
          </p:cNvSpPr>
          <p:nvPr>
            <p:ph idx="1"/>
          </p:nvPr>
        </p:nvSpPr>
        <p:spPr>
          <a:xfrm>
            <a:off x="1143000" y="2133600"/>
            <a:ext cx="7543800" cy="3992563"/>
          </a:xfrm>
        </p:spPr>
        <p:txBody>
          <a:bodyPr>
            <a:normAutofit/>
          </a:bodyPr>
          <a:lstStyle/>
          <a:p>
            <a:pPr marL="0" indent="0">
              <a:buNone/>
            </a:pPr>
            <a:r>
              <a:rPr lang="en-US" sz="2600" dirty="0" smtClean="0"/>
              <a:t>predvalues2=preddata2$fit</a:t>
            </a:r>
          </a:p>
          <a:p>
            <a:pPr marL="0" indent="0">
              <a:buNone/>
            </a:pPr>
            <a:r>
              <a:rPr lang="en-US" sz="2600" dirty="0" smtClean="0"/>
              <a:t>prederror2=preddata2$se.fit</a:t>
            </a:r>
          </a:p>
          <a:p>
            <a:pPr marL="0" indent="0">
              <a:buNone/>
            </a:pPr>
            <a:r>
              <a:rPr lang="en-US" sz="2600" dirty="0" smtClean="0"/>
              <a:t>predupperse2=predvalues2+2*prederror2</a:t>
            </a:r>
          </a:p>
          <a:p>
            <a:pPr marL="0" indent="0">
              <a:buNone/>
            </a:pPr>
            <a:r>
              <a:rPr lang="en-US" sz="2600" dirty="0" smtClean="0"/>
              <a:t>predlwrse2=predvalues2-2*prederror2</a:t>
            </a:r>
            <a:endParaRPr lang="en-US" sz="2600" dirty="0"/>
          </a:p>
        </p:txBody>
      </p:sp>
    </p:spTree>
    <p:extLst>
      <p:ext uri="{BB962C8B-B14F-4D97-AF65-F5344CB8AC3E}">
        <p14:creationId xmlns:p14="http://schemas.microsoft.com/office/powerpoint/2010/main" val="3534041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3"/>
          <p:cNvSpPr>
            <a:spLocks noGrp="1" noChangeArrowheads="1"/>
          </p:cNvSpPr>
          <p:nvPr>
            <p:ph type="title"/>
          </p:nvPr>
        </p:nvSpPr>
        <p:spPr/>
        <p:txBody>
          <a:bodyPr/>
          <a:lstStyle/>
          <a:p>
            <a:pPr eaLnBrk="1" hangingPunct="1"/>
            <a:r>
              <a:rPr lang="en-US" altLang="en-US" smtClean="0"/>
              <a:t>Approaches</a:t>
            </a:r>
          </a:p>
        </p:txBody>
      </p:sp>
      <p:sp>
        <p:nvSpPr>
          <p:cNvPr id="110598" name="Rectangle 4"/>
          <p:cNvSpPr>
            <a:spLocks noGrp="1" noChangeArrowheads="1"/>
          </p:cNvSpPr>
          <p:nvPr>
            <p:ph type="body" idx="1"/>
          </p:nvPr>
        </p:nvSpPr>
        <p:spPr/>
        <p:txBody>
          <a:bodyPr/>
          <a:lstStyle/>
          <a:p>
            <a:pPr eaLnBrk="1" hangingPunct="1"/>
            <a:r>
              <a:rPr lang="en-US" altLang="en-US" smtClean="0"/>
              <a:t>Include the “right” factors (often hard to do)</a:t>
            </a:r>
          </a:p>
          <a:p>
            <a:pPr eaLnBrk="1" hangingPunct="1"/>
            <a:r>
              <a:rPr lang="en-US" altLang="en-US" smtClean="0"/>
              <a:t>Use weighted least squares (or GLS)</a:t>
            </a:r>
          </a:p>
          <a:p>
            <a:pPr eaLnBrk="1" hangingPunct="1"/>
            <a:r>
              <a:rPr lang="en-US" altLang="en-US" smtClean="0"/>
              <a:t>Use a method of estimating the model parameters that accounts for the autocorrelation</a:t>
            </a:r>
          </a:p>
        </p:txBody>
      </p:sp>
      <p:sp>
        <p:nvSpPr>
          <p:cNvPr id="2" name="Slide Number Placeholder 1"/>
          <p:cNvSpPr>
            <a:spLocks noGrp="1"/>
          </p:cNvSpPr>
          <p:nvPr>
            <p:ph type="sldNum" sz="quarter" idx="12"/>
          </p:nvPr>
        </p:nvSpPr>
        <p:spPr/>
        <p:txBody>
          <a:bodyPr/>
          <a:lstStyle/>
          <a:p>
            <a:fld id="{F0A4D2B7-4371-4D9C-AC55-85F7836C09C5}" type="slidenum">
              <a:rPr lang="en-US" smtClean="0"/>
              <a:pPr/>
              <a:t>6</a:t>
            </a:fld>
            <a:endParaRPr lang="en-US"/>
          </a:p>
        </p:txBody>
      </p:sp>
    </p:spTree>
    <p:extLst>
      <p:ext uri="{BB962C8B-B14F-4D97-AF65-F5344CB8AC3E}">
        <p14:creationId xmlns:p14="http://schemas.microsoft.com/office/powerpoint/2010/main" val="41999972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Plots</a:t>
            </a:r>
            <a:endParaRPr lang="en-US" dirty="0"/>
          </a:p>
        </p:txBody>
      </p:sp>
      <p:sp>
        <p:nvSpPr>
          <p:cNvPr id="3" name="Content Placeholder 2"/>
          <p:cNvSpPr>
            <a:spLocks noGrp="1"/>
          </p:cNvSpPr>
          <p:nvPr>
            <p:ph idx="1"/>
          </p:nvPr>
        </p:nvSpPr>
        <p:spPr>
          <a:xfrm>
            <a:off x="457200" y="1295400"/>
            <a:ext cx="8229600" cy="4830763"/>
          </a:xfrm>
        </p:spPr>
        <p:txBody>
          <a:bodyPr>
            <a:normAutofit/>
          </a:bodyPr>
          <a:lstStyle/>
          <a:p>
            <a:pPr marL="0" indent="0">
              <a:buNone/>
            </a:pPr>
            <a:r>
              <a:rPr lang="en-US" sz="2000" b="1" dirty="0"/>
              <a:t>plot</a:t>
            </a:r>
            <a:r>
              <a:rPr lang="en-US" sz="2000" dirty="0"/>
              <a:t>(</a:t>
            </a:r>
            <a:r>
              <a:rPr lang="en-US" sz="2000" dirty="0" err="1"/>
              <a:t>jtime,q.jnj,ylim</a:t>
            </a:r>
            <a:r>
              <a:rPr lang="en-US" sz="2000" dirty="0"/>
              <a:t>=</a:t>
            </a:r>
            <a:r>
              <a:rPr lang="en-US" sz="2000" b="1" dirty="0"/>
              <a:t>c</a:t>
            </a:r>
            <a:r>
              <a:rPr lang="en-US" sz="2000" dirty="0"/>
              <a:t>(-5,20),</a:t>
            </a:r>
            <a:r>
              <a:rPr lang="en-US" sz="2000" dirty="0" err="1"/>
              <a:t>xlim</a:t>
            </a:r>
            <a:r>
              <a:rPr lang="en-US" sz="2000" dirty="0"/>
              <a:t>=</a:t>
            </a:r>
            <a:r>
              <a:rPr lang="en-US" sz="2000" b="1" dirty="0"/>
              <a:t>c</a:t>
            </a:r>
            <a:r>
              <a:rPr lang="en-US" sz="2000" dirty="0"/>
              <a:t>(1960,1983),type='l')</a:t>
            </a:r>
            <a:br>
              <a:rPr lang="en-US" sz="2000" dirty="0"/>
            </a:br>
            <a:r>
              <a:rPr lang="en-US" sz="2000" b="1" dirty="0"/>
              <a:t>lines</a:t>
            </a:r>
            <a:r>
              <a:rPr lang="en-US" sz="2000" dirty="0"/>
              <a:t>(jtime,jnjhat2,col='red')</a:t>
            </a:r>
            <a:br>
              <a:rPr lang="en-US" sz="2000" dirty="0"/>
            </a:br>
            <a:r>
              <a:rPr lang="en-US" sz="2000" b="1" dirty="0"/>
              <a:t>points</a:t>
            </a:r>
            <a:r>
              <a:rPr lang="en-US" sz="2000" dirty="0"/>
              <a:t>(predtime,predvalues2,col='red')</a:t>
            </a:r>
            <a:br>
              <a:rPr lang="en-US" sz="2000" dirty="0"/>
            </a:br>
            <a:r>
              <a:rPr lang="en-US" sz="2000" b="1" dirty="0"/>
              <a:t>lines</a:t>
            </a:r>
            <a:r>
              <a:rPr lang="en-US" sz="2000" dirty="0"/>
              <a:t>(predtime,predupperse2,col='blue')</a:t>
            </a:r>
            <a:br>
              <a:rPr lang="en-US" sz="2000" dirty="0"/>
            </a:br>
            <a:r>
              <a:rPr lang="en-US" sz="2000" b="1" dirty="0"/>
              <a:t>lines</a:t>
            </a:r>
            <a:r>
              <a:rPr lang="en-US" sz="2000" dirty="0"/>
              <a:t>(predtime,predlwrse2,col='blue')</a:t>
            </a:r>
          </a:p>
          <a:p>
            <a:pPr marL="0" indent="0">
              <a:buNone/>
            </a:pPr>
            <a:endParaRPr lang="en-US" sz="20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787" y="3076575"/>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86943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Temperature series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From the Global series, the parameters of a straight-line trend wit additive seasonal indices can be estimated for the temperature series (1970-2005) as follows:</a:t>
            </a:r>
            <a:endParaRPr lang="en-US" sz="2400" dirty="0"/>
          </a:p>
        </p:txBody>
      </p:sp>
      <p:sp>
        <p:nvSpPr>
          <p:cNvPr id="5" name="Slide Number Placeholder 4"/>
          <p:cNvSpPr>
            <a:spLocks noGrp="1"/>
          </p:cNvSpPr>
          <p:nvPr>
            <p:ph type="sldNum" sz="quarter" idx="12"/>
          </p:nvPr>
        </p:nvSpPr>
        <p:spPr/>
        <p:txBody>
          <a:bodyPr/>
          <a:lstStyle/>
          <a:p>
            <a:fld id="{AE511DFB-C4F9-48FB-B80E-AFF7D55DCE6E}" type="slidenum">
              <a:rPr lang="en-US" smtClean="0"/>
              <a:t>61</a:t>
            </a:fld>
            <a:endParaRPr lang="en-US"/>
          </a:p>
        </p:txBody>
      </p:sp>
      <p:sp>
        <p:nvSpPr>
          <p:cNvPr id="6" name="Rectangle 5"/>
          <p:cNvSpPr/>
          <p:nvPr/>
        </p:nvSpPr>
        <p:spPr>
          <a:xfrm>
            <a:off x="1447800" y="3276600"/>
            <a:ext cx="6553200" cy="1200329"/>
          </a:xfrm>
          <a:prstGeom prst="rect">
            <a:avLst/>
          </a:prstGeom>
        </p:spPr>
        <p:txBody>
          <a:bodyPr wrap="square">
            <a:spAutoFit/>
          </a:bodyPr>
          <a:lstStyle/>
          <a:p>
            <a:r>
              <a:rPr lang="en-US" sz="2400" dirty="0"/>
              <a:t>global &lt;- </a:t>
            </a:r>
            <a:r>
              <a:rPr lang="en-US" sz="2400" dirty="0" err="1"/>
              <a:t>read.table</a:t>
            </a:r>
            <a:r>
              <a:rPr lang="en-US" sz="2400" dirty="0"/>
              <a:t>("C:/MA_TS/R/global1.dat")</a:t>
            </a:r>
          </a:p>
          <a:p>
            <a:r>
              <a:rPr lang="en-US" sz="2400" dirty="0"/>
              <a:t>global &lt;- </a:t>
            </a:r>
            <a:r>
              <a:rPr lang="en-US" sz="2400" dirty="0" err="1"/>
              <a:t>ts</a:t>
            </a:r>
            <a:r>
              <a:rPr lang="en-US" sz="2400" dirty="0"/>
              <a:t>(global, </a:t>
            </a:r>
            <a:r>
              <a:rPr lang="en-US" sz="2400" dirty="0" err="1"/>
              <a:t>st</a:t>
            </a:r>
            <a:r>
              <a:rPr lang="en-US" sz="2400" dirty="0"/>
              <a:t> = 1856, </a:t>
            </a:r>
            <a:r>
              <a:rPr lang="en-US" sz="2400" dirty="0" err="1"/>
              <a:t>fr</a:t>
            </a:r>
            <a:r>
              <a:rPr lang="en-US" sz="2400" dirty="0"/>
              <a:t> =12)</a:t>
            </a:r>
          </a:p>
          <a:p>
            <a:r>
              <a:rPr lang="en-US" sz="2400" dirty="0"/>
              <a:t>temp &lt;- window(global, start = 1970</a:t>
            </a:r>
            <a:r>
              <a:rPr lang="en-US" sz="2400" dirty="0" smtClean="0"/>
              <a:t>)</a:t>
            </a:r>
            <a:endParaRPr lang="en-US" sz="2400" dirty="0"/>
          </a:p>
        </p:txBody>
      </p:sp>
    </p:spTree>
    <p:extLst>
      <p:ext uri="{BB962C8B-B14F-4D97-AF65-F5344CB8AC3E}">
        <p14:creationId xmlns:p14="http://schemas.microsoft.com/office/powerpoint/2010/main" val="28201267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Temperature series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From the Global series, the parameters of a straight-line trend wit additive seasonal indices can be estimated for the temperature series (1970-2005) as follows:</a:t>
            </a:r>
            <a:endParaRPr lang="en-US" sz="2400" dirty="0"/>
          </a:p>
        </p:txBody>
      </p:sp>
      <p:sp>
        <p:nvSpPr>
          <p:cNvPr id="4" name="Rectangle 3"/>
          <p:cNvSpPr/>
          <p:nvPr/>
        </p:nvSpPr>
        <p:spPr>
          <a:xfrm>
            <a:off x="1524000" y="2971800"/>
            <a:ext cx="6172200" cy="1569660"/>
          </a:xfrm>
          <a:prstGeom prst="rect">
            <a:avLst/>
          </a:prstGeom>
        </p:spPr>
        <p:txBody>
          <a:bodyPr wrap="square">
            <a:spAutoFit/>
          </a:bodyPr>
          <a:lstStyle/>
          <a:p>
            <a:r>
              <a:rPr lang="en-US" sz="2400" dirty="0" smtClean="0"/>
              <a:t>&gt; Seas </a:t>
            </a:r>
            <a:r>
              <a:rPr lang="en-US" sz="2400" dirty="0"/>
              <a:t>&lt;- cycle(temp)</a:t>
            </a:r>
          </a:p>
          <a:p>
            <a:r>
              <a:rPr lang="en-US" sz="2400" dirty="0" smtClean="0"/>
              <a:t>&gt; Time </a:t>
            </a:r>
            <a:r>
              <a:rPr lang="en-US" sz="2400" dirty="0"/>
              <a:t>&lt;- time (temp)</a:t>
            </a:r>
          </a:p>
          <a:p>
            <a:r>
              <a:rPr lang="en-US" sz="2400" dirty="0" smtClean="0"/>
              <a:t>&gt; </a:t>
            </a:r>
            <a:r>
              <a:rPr lang="en-US" sz="2400" dirty="0" err="1" smtClean="0"/>
              <a:t>temp.lm</a:t>
            </a:r>
            <a:r>
              <a:rPr lang="en-US" sz="2400" dirty="0" smtClean="0"/>
              <a:t> </a:t>
            </a:r>
            <a:r>
              <a:rPr lang="en-US" sz="2400" dirty="0"/>
              <a:t>&lt;- lm(temp ~ 0 + Time + factor (Seas))</a:t>
            </a:r>
          </a:p>
          <a:p>
            <a:r>
              <a:rPr lang="en-US" sz="2400" dirty="0" smtClean="0"/>
              <a:t>&gt; </a:t>
            </a:r>
            <a:r>
              <a:rPr lang="en-US" sz="2400" dirty="0" err="1" smtClean="0"/>
              <a:t>coef</a:t>
            </a:r>
            <a:r>
              <a:rPr lang="en-US" sz="2400" dirty="0" smtClean="0"/>
              <a:t>(</a:t>
            </a:r>
            <a:r>
              <a:rPr lang="en-US" sz="2400" dirty="0" err="1" smtClean="0"/>
              <a:t>temp.lm</a:t>
            </a:r>
            <a:r>
              <a:rPr lang="en-US" sz="2400" dirty="0"/>
              <a:t>)</a:t>
            </a:r>
          </a:p>
        </p:txBody>
      </p:sp>
      <p:pic>
        <p:nvPicPr>
          <p:cNvPr id="69634" name="Picture 2"/>
          <p:cNvPicPr>
            <a:picLocks noChangeAspect="1" noChangeArrowheads="1"/>
          </p:cNvPicPr>
          <p:nvPr/>
        </p:nvPicPr>
        <p:blipFill rotWithShape="1">
          <a:blip r:embed="rId85">
            <a:extLst>
              <a:ext uri="{28A0092B-C50C-407E-A947-70E740481C1C}">
                <a14:useLocalDpi xmlns:a14="http://schemas.microsoft.com/office/drawing/2010/main" val="0"/>
              </a:ext>
            </a:extLst>
          </a:blip>
          <a:srcRect t="78373" r="54375" b="9280"/>
          <a:stretch/>
        </p:blipFill>
        <p:spPr bwMode="auto">
          <a:xfrm>
            <a:off x="355616" y="4800600"/>
            <a:ext cx="8559784" cy="130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AE511DFB-C4F9-48FB-B80E-AFF7D55DCE6E}" type="slidenum">
              <a:rPr lang="en-US" smtClean="0"/>
              <a:t>62</a:t>
            </a:fld>
            <a:endParaRPr lang="en-US"/>
          </a:p>
        </p:txBody>
      </p:sp>
      <p:grpSp>
        <p:nvGrpSpPr>
          <p:cNvPr id="69647" name="SMARTInkShape-Group573"/>
          <p:cNvGrpSpPr/>
          <p:nvPr/>
        </p:nvGrpSpPr>
        <p:grpSpPr>
          <a:xfrm>
            <a:off x="492691" y="2753425"/>
            <a:ext cx="6248454" cy="1774179"/>
            <a:chOff x="492691" y="2753425"/>
            <a:chExt cx="6248454" cy="1774179"/>
          </a:xfrm>
        </p:grpSpPr>
        <p:sp>
          <p:nvSpPr>
            <p:cNvPr id="6" name="SMARTInkShape-3051"/>
            <p:cNvSpPr/>
            <p:nvPr>
              <p:custDataLst>
                <p:tags r:id="rId44"/>
              </p:custDataLst>
            </p:nvPr>
          </p:nvSpPr>
          <p:spPr>
            <a:xfrm>
              <a:off x="1672505" y="3688274"/>
              <a:ext cx="144968" cy="189893"/>
            </a:xfrm>
            <a:custGeom>
              <a:avLst/>
              <a:gdLst/>
              <a:ahLst/>
              <a:cxnLst/>
              <a:rect l="0" t="0" r="0" b="0"/>
              <a:pathLst>
                <a:path w="144968" h="189893">
                  <a:moveTo>
                    <a:pt x="80339" y="0"/>
                  </a:moveTo>
                  <a:lnTo>
                    <a:pt x="80339" y="0"/>
                  </a:lnTo>
                  <a:lnTo>
                    <a:pt x="86627" y="0"/>
                  </a:lnTo>
                  <a:lnTo>
                    <a:pt x="91218" y="3878"/>
                  </a:lnTo>
                  <a:lnTo>
                    <a:pt x="97617" y="5781"/>
                  </a:lnTo>
                  <a:lnTo>
                    <a:pt x="101596" y="6289"/>
                  </a:lnTo>
                  <a:lnTo>
                    <a:pt x="110344" y="11181"/>
                  </a:lnTo>
                  <a:lnTo>
                    <a:pt x="128171" y="27140"/>
                  </a:lnTo>
                  <a:lnTo>
                    <a:pt x="141088" y="49059"/>
                  </a:lnTo>
                  <a:lnTo>
                    <a:pt x="144594" y="63407"/>
                  </a:lnTo>
                  <a:lnTo>
                    <a:pt x="144967" y="83607"/>
                  </a:lnTo>
                  <a:lnTo>
                    <a:pt x="142063" y="96398"/>
                  </a:lnTo>
                  <a:lnTo>
                    <a:pt x="131989" y="113410"/>
                  </a:lnTo>
                  <a:lnTo>
                    <a:pt x="101356" y="146579"/>
                  </a:lnTo>
                  <a:lnTo>
                    <a:pt x="86434" y="159281"/>
                  </a:lnTo>
                  <a:lnTo>
                    <a:pt x="52569" y="174047"/>
                  </a:lnTo>
                  <a:lnTo>
                    <a:pt x="22608" y="184003"/>
                  </a:lnTo>
                  <a:lnTo>
                    <a:pt x="0" y="18989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3052"/>
            <p:cNvSpPr/>
            <p:nvPr>
              <p:custDataLst>
                <p:tags r:id="rId45"/>
              </p:custDataLst>
            </p:nvPr>
          </p:nvSpPr>
          <p:spPr>
            <a:xfrm>
              <a:off x="1000582" y="3392965"/>
              <a:ext cx="138767" cy="302614"/>
            </a:xfrm>
            <a:custGeom>
              <a:avLst/>
              <a:gdLst/>
              <a:ahLst/>
              <a:cxnLst/>
              <a:rect l="0" t="0" r="0" b="0"/>
              <a:pathLst>
                <a:path w="138767" h="302614">
                  <a:moveTo>
                    <a:pt x="0" y="68901"/>
                  </a:moveTo>
                  <a:lnTo>
                    <a:pt x="0" y="68901"/>
                  </a:lnTo>
                  <a:lnTo>
                    <a:pt x="0" y="51732"/>
                  </a:lnTo>
                  <a:lnTo>
                    <a:pt x="9016" y="19745"/>
                  </a:lnTo>
                  <a:lnTo>
                    <a:pt x="19897" y="3342"/>
                  </a:lnTo>
                  <a:lnTo>
                    <a:pt x="20568" y="850"/>
                  </a:lnTo>
                  <a:lnTo>
                    <a:pt x="21827" y="0"/>
                  </a:lnTo>
                  <a:lnTo>
                    <a:pt x="23477" y="245"/>
                  </a:lnTo>
                  <a:lnTo>
                    <a:pt x="29678" y="4467"/>
                  </a:lnTo>
                  <a:lnTo>
                    <a:pt x="31958" y="6469"/>
                  </a:lnTo>
                  <a:lnTo>
                    <a:pt x="46282" y="40618"/>
                  </a:lnTo>
                  <a:lnTo>
                    <a:pt x="61018" y="75727"/>
                  </a:lnTo>
                  <a:lnTo>
                    <a:pt x="69925" y="109154"/>
                  </a:lnTo>
                  <a:lnTo>
                    <a:pt x="78515" y="144756"/>
                  </a:lnTo>
                  <a:lnTo>
                    <a:pt x="90979" y="181002"/>
                  </a:lnTo>
                  <a:lnTo>
                    <a:pt x="104951" y="216628"/>
                  </a:lnTo>
                  <a:lnTo>
                    <a:pt x="118558" y="248102"/>
                  </a:lnTo>
                  <a:lnTo>
                    <a:pt x="129603" y="282110"/>
                  </a:lnTo>
                  <a:lnTo>
                    <a:pt x="138766" y="3026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3053"/>
            <p:cNvSpPr/>
            <p:nvPr>
              <p:custDataLst>
                <p:tags r:id="rId46"/>
              </p:custDataLst>
            </p:nvPr>
          </p:nvSpPr>
          <p:spPr>
            <a:xfrm>
              <a:off x="1315060" y="3880290"/>
              <a:ext cx="306321" cy="418404"/>
            </a:xfrm>
            <a:custGeom>
              <a:avLst/>
              <a:gdLst/>
              <a:ahLst/>
              <a:cxnLst/>
              <a:rect l="0" t="0" r="0" b="0"/>
              <a:pathLst>
                <a:path w="306321" h="418404">
                  <a:moveTo>
                    <a:pt x="43394" y="341141"/>
                  </a:moveTo>
                  <a:lnTo>
                    <a:pt x="43394" y="341141"/>
                  </a:lnTo>
                  <a:lnTo>
                    <a:pt x="43394" y="327099"/>
                  </a:lnTo>
                  <a:lnTo>
                    <a:pt x="41230" y="320564"/>
                  </a:lnTo>
                  <a:lnTo>
                    <a:pt x="30761" y="304741"/>
                  </a:lnTo>
                  <a:lnTo>
                    <a:pt x="28853" y="299807"/>
                  </a:lnTo>
                  <a:lnTo>
                    <a:pt x="18737" y="287589"/>
                  </a:lnTo>
                  <a:lnTo>
                    <a:pt x="16406" y="286775"/>
                  </a:lnTo>
                  <a:lnTo>
                    <a:pt x="14041" y="287044"/>
                  </a:lnTo>
                  <a:lnTo>
                    <a:pt x="11653" y="288035"/>
                  </a:lnTo>
                  <a:lnTo>
                    <a:pt x="10061" y="289507"/>
                  </a:lnTo>
                  <a:lnTo>
                    <a:pt x="3418" y="303886"/>
                  </a:lnTo>
                  <a:lnTo>
                    <a:pt x="79" y="334702"/>
                  </a:lnTo>
                  <a:lnTo>
                    <a:pt x="3550" y="367100"/>
                  </a:lnTo>
                  <a:lnTo>
                    <a:pt x="12050" y="398115"/>
                  </a:lnTo>
                  <a:lnTo>
                    <a:pt x="19139" y="413835"/>
                  </a:lnTo>
                  <a:lnTo>
                    <a:pt x="23958" y="418083"/>
                  </a:lnTo>
                  <a:lnTo>
                    <a:pt x="26379" y="418403"/>
                  </a:lnTo>
                  <a:lnTo>
                    <a:pt x="31233" y="416596"/>
                  </a:lnTo>
                  <a:lnTo>
                    <a:pt x="38528" y="407139"/>
                  </a:lnTo>
                  <a:lnTo>
                    <a:pt x="41952" y="390180"/>
                  </a:lnTo>
                  <a:lnTo>
                    <a:pt x="43109" y="361017"/>
                  </a:lnTo>
                  <a:lnTo>
                    <a:pt x="43309" y="330169"/>
                  </a:lnTo>
                  <a:lnTo>
                    <a:pt x="42557" y="299299"/>
                  </a:lnTo>
                  <a:lnTo>
                    <a:pt x="37555" y="265627"/>
                  </a:lnTo>
                  <a:lnTo>
                    <a:pt x="30934" y="234731"/>
                  </a:lnTo>
                  <a:lnTo>
                    <a:pt x="23833" y="205019"/>
                  </a:lnTo>
                  <a:lnTo>
                    <a:pt x="16589" y="175657"/>
                  </a:lnTo>
                  <a:lnTo>
                    <a:pt x="6871" y="140983"/>
                  </a:lnTo>
                  <a:lnTo>
                    <a:pt x="0" y="116856"/>
                  </a:lnTo>
                  <a:lnTo>
                    <a:pt x="669" y="116960"/>
                  </a:lnTo>
                  <a:lnTo>
                    <a:pt x="3576" y="119239"/>
                  </a:lnTo>
                  <a:lnTo>
                    <a:pt x="16550" y="149830"/>
                  </a:lnTo>
                  <a:lnTo>
                    <a:pt x="29489" y="184371"/>
                  </a:lnTo>
                  <a:lnTo>
                    <a:pt x="39648" y="210603"/>
                  </a:lnTo>
                  <a:lnTo>
                    <a:pt x="52279" y="235786"/>
                  </a:lnTo>
                  <a:lnTo>
                    <a:pt x="63843" y="260504"/>
                  </a:lnTo>
                  <a:lnTo>
                    <a:pt x="81642" y="292903"/>
                  </a:lnTo>
                  <a:lnTo>
                    <a:pt x="110826" y="326614"/>
                  </a:lnTo>
                  <a:lnTo>
                    <a:pt x="120972" y="334143"/>
                  </a:lnTo>
                  <a:lnTo>
                    <a:pt x="125949" y="335665"/>
                  </a:lnTo>
                  <a:lnTo>
                    <a:pt x="135808" y="335191"/>
                  </a:lnTo>
                  <a:lnTo>
                    <a:pt x="139898" y="333117"/>
                  </a:lnTo>
                  <a:lnTo>
                    <a:pt x="150343" y="321632"/>
                  </a:lnTo>
                  <a:lnTo>
                    <a:pt x="161733" y="303171"/>
                  </a:lnTo>
                  <a:lnTo>
                    <a:pt x="168568" y="272959"/>
                  </a:lnTo>
                  <a:lnTo>
                    <a:pt x="172994" y="245469"/>
                  </a:lnTo>
                  <a:lnTo>
                    <a:pt x="172141" y="218930"/>
                  </a:lnTo>
                  <a:lnTo>
                    <a:pt x="168460" y="188152"/>
                  </a:lnTo>
                  <a:lnTo>
                    <a:pt x="165792" y="177659"/>
                  </a:lnTo>
                  <a:lnTo>
                    <a:pt x="161892" y="167190"/>
                  </a:lnTo>
                  <a:lnTo>
                    <a:pt x="161345" y="164311"/>
                  </a:lnTo>
                  <a:lnTo>
                    <a:pt x="160168" y="162392"/>
                  </a:lnTo>
                  <a:lnTo>
                    <a:pt x="158573" y="161112"/>
                  </a:lnTo>
                  <a:lnTo>
                    <a:pt x="154058" y="159059"/>
                  </a:lnTo>
                  <a:lnTo>
                    <a:pt x="153276" y="166457"/>
                  </a:lnTo>
                  <a:lnTo>
                    <a:pt x="163141" y="196780"/>
                  </a:lnTo>
                  <a:lnTo>
                    <a:pt x="173324" y="223811"/>
                  </a:lnTo>
                  <a:lnTo>
                    <a:pt x="185584" y="239653"/>
                  </a:lnTo>
                  <a:lnTo>
                    <a:pt x="198683" y="249036"/>
                  </a:lnTo>
                  <a:lnTo>
                    <a:pt x="205193" y="251515"/>
                  </a:lnTo>
                  <a:lnTo>
                    <a:pt x="208877" y="250554"/>
                  </a:lnTo>
                  <a:lnTo>
                    <a:pt x="226450" y="237348"/>
                  </a:lnTo>
                  <a:lnTo>
                    <a:pt x="231163" y="232994"/>
                  </a:lnTo>
                  <a:lnTo>
                    <a:pt x="241673" y="211357"/>
                  </a:lnTo>
                  <a:lnTo>
                    <a:pt x="252495" y="174965"/>
                  </a:lnTo>
                  <a:lnTo>
                    <a:pt x="259174" y="146194"/>
                  </a:lnTo>
                  <a:lnTo>
                    <a:pt x="260703" y="117111"/>
                  </a:lnTo>
                  <a:lnTo>
                    <a:pt x="257188" y="87936"/>
                  </a:lnTo>
                  <a:lnTo>
                    <a:pt x="254163" y="58734"/>
                  </a:lnTo>
                  <a:lnTo>
                    <a:pt x="241587" y="24114"/>
                  </a:lnTo>
                  <a:lnTo>
                    <a:pt x="231048" y="5042"/>
                  </a:lnTo>
                  <a:lnTo>
                    <a:pt x="226069" y="1061"/>
                  </a:lnTo>
                  <a:lnTo>
                    <a:pt x="223606" y="0"/>
                  </a:lnTo>
                  <a:lnTo>
                    <a:pt x="221963" y="103"/>
                  </a:lnTo>
                  <a:lnTo>
                    <a:pt x="220868" y="984"/>
                  </a:lnTo>
                  <a:lnTo>
                    <a:pt x="220138" y="2382"/>
                  </a:lnTo>
                  <a:lnTo>
                    <a:pt x="218870" y="30809"/>
                  </a:lnTo>
                  <a:lnTo>
                    <a:pt x="220899" y="59570"/>
                  </a:lnTo>
                  <a:lnTo>
                    <a:pt x="226640" y="95953"/>
                  </a:lnTo>
                  <a:lnTo>
                    <a:pt x="231955" y="123428"/>
                  </a:lnTo>
                  <a:lnTo>
                    <a:pt x="239727" y="151869"/>
                  </a:lnTo>
                  <a:lnTo>
                    <a:pt x="248591" y="182903"/>
                  </a:lnTo>
                  <a:lnTo>
                    <a:pt x="259564" y="214819"/>
                  </a:lnTo>
                  <a:lnTo>
                    <a:pt x="275261" y="245234"/>
                  </a:lnTo>
                  <a:lnTo>
                    <a:pt x="293875" y="280092"/>
                  </a:lnTo>
                  <a:lnTo>
                    <a:pt x="306320" y="30462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3054"/>
            <p:cNvSpPr/>
            <p:nvPr>
              <p:custDataLst>
                <p:tags r:id="rId47"/>
              </p:custDataLst>
            </p:nvPr>
          </p:nvSpPr>
          <p:spPr>
            <a:xfrm>
              <a:off x="1088224" y="3575758"/>
              <a:ext cx="131464" cy="83304"/>
            </a:xfrm>
            <a:custGeom>
              <a:avLst/>
              <a:gdLst/>
              <a:ahLst/>
              <a:cxnLst/>
              <a:rect l="0" t="0" r="0" b="0"/>
              <a:pathLst>
                <a:path w="131464" h="83304">
                  <a:moveTo>
                    <a:pt x="0" y="83303"/>
                  </a:moveTo>
                  <a:lnTo>
                    <a:pt x="0" y="83303"/>
                  </a:lnTo>
                  <a:lnTo>
                    <a:pt x="0" y="79425"/>
                  </a:lnTo>
                  <a:lnTo>
                    <a:pt x="2164" y="75358"/>
                  </a:lnTo>
                  <a:lnTo>
                    <a:pt x="19099" y="57911"/>
                  </a:lnTo>
                  <a:lnTo>
                    <a:pt x="54614" y="29652"/>
                  </a:lnTo>
                  <a:lnTo>
                    <a:pt x="86648" y="12413"/>
                  </a:lnTo>
                  <a:lnTo>
                    <a:pt x="117386" y="0"/>
                  </a:lnTo>
                  <a:lnTo>
                    <a:pt x="129449" y="2414"/>
                  </a:lnTo>
                  <a:lnTo>
                    <a:pt x="130120" y="3408"/>
                  </a:lnTo>
                  <a:lnTo>
                    <a:pt x="131463" y="1026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3055"/>
            <p:cNvSpPr/>
            <p:nvPr>
              <p:custDataLst>
                <p:tags r:id="rId48"/>
              </p:custDataLst>
            </p:nvPr>
          </p:nvSpPr>
          <p:spPr>
            <a:xfrm>
              <a:off x="492691" y="3922545"/>
              <a:ext cx="500588" cy="392434"/>
            </a:xfrm>
            <a:custGeom>
              <a:avLst/>
              <a:gdLst/>
              <a:ahLst/>
              <a:cxnLst/>
              <a:rect l="0" t="0" r="0" b="0"/>
              <a:pathLst>
                <a:path w="500588" h="392434">
                  <a:moveTo>
                    <a:pt x="18555" y="87084"/>
                  </a:moveTo>
                  <a:lnTo>
                    <a:pt x="18555" y="87084"/>
                  </a:lnTo>
                  <a:lnTo>
                    <a:pt x="5264" y="87084"/>
                  </a:lnTo>
                  <a:lnTo>
                    <a:pt x="461" y="90962"/>
                  </a:lnTo>
                  <a:lnTo>
                    <a:pt x="0" y="92915"/>
                  </a:lnTo>
                  <a:lnTo>
                    <a:pt x="505" y="95029"/>
                  </a:lnTo>
                  <a:lnTo>
                    <a:pt x="1653" y="97250"/>
                  </a:lnTo>
                  <a:lnTo>
                    <a:pt x="7974" y="119160"/>
                  </a:lnTo>
                  <a:lnTo>
                    <a:pt x="20342" y="149954"/>
                  </a:lnTo>
                  <a:lnTo>
                    <a:pt x="31979" y="181633"/>
                  </a:lnTo>
                  <a:lnTo>
                    <a:pt x="43186" y="207010"/>
                  </a:lnTo>
                  <a:lnTo>
                    <a:pt x="54659" y="233708"/>
                  </a:lnTo>
                  <a:lnTo>
                    <a:pt x="62463" y="259098"/>
                  </a:lnTo>
                  <a:lnTo>
                    <a:pt x="70800" y="283908"/>
                  </a:lnTo>
                  <a:lnTo>
                    <a:pt x="82455" y="318522"/>
                  </a:lnTo>
                  <a:lnTo>
                    <a:pt x="93663" y="351545"/>
                  </a:lnTo>
                  <a:lnTo>
                    <a:pt x="105214" y="377917"/>
                  </a:lnTo>
                  <a:lnTo>
                    <a:pt x="106068" y="389111"/>
                  </a:lnTo>
                  <a:lnTo>
                    <a:pt x="105299" y="390685"/>
                  </a:lnTo>
                  <a:lnTo>
                    <a:pt x="103976" y="391734"/>
                  </a:lnTo>
                  <a:lnTo>
                    <a:pt x="102282" y="392433"/>
                  </a:lnTo>
                  <a:lnTo>
                    <a:pt x="96072" y="391046"/>
                  </a:lnTo>
                  <a:lnTo>
                    <a:pt x="79196" y="385500"/>
                  </a:lnTo>
                  <a:lnTo>
                    <a:pt x="42797" y="362381"/>
                  </a:lnTo>
                  <a:lnTo>
                    <a:pt x="35280" y="355238"/>
                  </a:lnTo>
                  <a:lnTo>
                    <a:pt x="32140" y="351061"/>
                  </a:lnTo>
                  <a:lnTo>
                    <a:pt x="28650" y="339928"/>
                  </a:lnTo>
                  <a:lnTo>
                    <a:pt x="26410" y="316821"/>
                  </a:lnTo>
                  <a:lnTo>
                    <a:pt x="29899" y="297708"/>
                  </a:lnTo>
                  <a:lnTo>
                    <a:pt x="44179" y="268628"/>
                  </a:lnTo>
                  <a:lnTo>
                    <a:pt x="64793" y="232467"/>
                  </a:lnTo>
                  <a:lnTo>
                    <a:pt x="82839" y="203737"/>
                  </a:lnTo>
                  <a:lnTo>
                    <a:pt x="100629" y="174666"/>
                  </a:lnTo>
                  <a:lnTo>
                    <a:pt x="119154" y="145494"/>
                  </a:lnTo>
                  <a:lnTo>
                    <a:pt x="128186" y="126840"/>
                  </a:lnTo>
                  <a:lnTo>
                    <a:pt x="136148" y="95027"/>
                  </a:lnTo>
                  <a:lnTo>
                    <a:pt x="141418" y="65300"/>
                  </a:lnTo>
                  <a:lnTo>
                    <a:pt x="136313" y="31529"/>
                  </a:lnTo>
                  <a:lnTo>
                    <a:pt x="134778" y="12513"/>
                  </a:lnTo>
                  <a:lnTo>
                    <a:pt x="128416" y="0"/>
                  </a:lnTo>
                  <a:lnTo>
                    <a:pt x="128135" y="13534"/>
                  </a:lnTo>
                  <a:lnTo>
                    <a:pt x="136056" y="46321"/>
                  </a:lnTo>
                  <a:lnTo>
                    <a:pt x="142906" y="77711"/>
                  </a:lnTo>
                  <a:lnTo>
                    <a:pt x="147669" y="103206"/>
                  </a:lnTo>
                  <a:lnTo>
                    <a:pt x="152491" y="128062"/>
                  </a:lnTo>
                  <a:lnTo>
                    <a:pt x="159503" y="154798"/>
                  </a:lnTo>
                  <a:lnTo>
                    <a:pt x="168029" y="182911"/>
                  </a:lnTo>
                  <a:lnTo>
                    <a:pt x="177229" y="211636"/>
                  </a:lnTo>
                  <a:lnTo>
                    <a:pt x="191533" y="247427"/>
                  </a:lnTo>
                  <a:lnTo>
                    <a:pt x="205075" y="281147"/>
                  </a:lnTo>
                  <a:lnTo>
                    <a:pt x="221574" y="304435"/>
                  </a:lnTo>
                  <a:lnTo>
                    <a:pt x="222067" y="304208"/>
                  </a:lnTo>
                  <a:lnTo>
                    <a:pt x="222615" y="301793"/>
                  </a:lnTo>
                  <a:lnTo>
                    <a:pt x="223042" y="271628"/>
                  </a:lnTo>
                  <a:lnTo>
                    <a:pt x="218843" y="246705"/>
                  </a:lnTo>
                  <a:lnTo>
                    <a:pt x="222257" y="226350"/>
                  </a:lnTo>
                  <a:lnTo>
                    <a:pt x="233007" y="199458"/>
                  </a:lnTo>
                  <a:lnTo>
                    <a:pt x="237756" y="193833"/>
                  </a:lnTo>
                  <a:lnTo>
                    <a:pt x="255172" y="186345"/>
                  </a:lnTo>
                  <a:lnTo>
                    <a:pt x="266001" y="186112"/>
                  </a:lnTo>
                  <a:lnTo>
                    <a:pt x="298176" y="191215"/>
                  </a:lnTo>
                  <a:lnTo>
                    <a:pt x="327862" y="195923"/>
                  </a:lnTo>
                  <a:lnTo>
                    <a:pt x="363518" y="195763"/>
                  </a:lnTo>
                  <a:lnTo>
                    <a:pt x="373665" y="192732"/>
                  </a:lnTo>
                  <a:lnTo>
                    <a:pt x="381421" y="186516"/>
                  </a:lnTo>
                  <a:lnTo>
                    <a:pt x="400637" y="161374"/>
                  </a:lnTo>
                  <a:lnTo>
                    <a:pt x="404159" y="147597"/>
                  </a:lnTo>
                  <a:lnTo>
                    <a:pt x="405202" y="133236"/>
                  </a:lnTo>
                  <a:lnTo>
                    <a:pt x="403282" y="125720"/>
                  </a:lnTo>
                  <a:lnTo>
                    <a:pt x="399803" y="116926"/>
                  </a:lnTo>
                  <a:lnTo>
                    <a:pt x="399315" y="114282"/>
                  </a:lnTo>
                  <a:lnTo>
                    <a:pt x="392135" y="103171"/>
                  </a:lnTo>
                  <a:lnTo>
                    <a:pt x="390957" y="103489"/>
                  </a:lnTo>
                  <a:lnTo>
                    <a:pt x="387483" y="106007"/>
                  </a:lnTo>
                  <a:lnTo>
                    <a:pt x="385399" y="109831"/>
                  </a:lnTo>
                  <a:lnTo>
                    <a:pt x="384060" y="122775"/>
                  </a:lnTo>
                  <a:lnTo>
                    <a:pt x="391719" y="153669"/>
                  </a:lnTo>
                  <a:lnTo>
                    <a:pt x="404109" y="188634"/>
                  </a:lnTo>
                  <a:lnTo>
                    <a:pt x="425557" y="215700"/>
                  </a:lnTo>
                  <a:lnTo>
                    <a:pt x="439855" y="226721"/>
                  </a:lnTo>
                  <a:lnTo>
                    <a:pt x="458247" y="231248"/>
                  </a:lnTo>
                  <a:lnTo>
                    <a:pt x="482797" y="232987"/>
                  </a:lnTo>
                  <a:lnTo>
                    <a:pt x="500587" y="22585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3056"/>
            <p:cNvSpPr/>
            <p:nvPr>
              <p:custDataLst>
                <p:tags r:id="rId49"/>
              </p:custDataLst>
            </p:nvPr>
          </p:nvSpPr>
          <p:spPr>
            <a:xfrm>
              <a:off x="876422" y="4289593"/>
              <a:ext cx="314052" cy="238011"/>
            </a:xfrm>
            <a:custGeom>
              <a:avLst/>
              <a:gdLst/>
              <a:ahLst/>
              <a:cxnLst/>
              <a:rect l="0" t="0" r="0" b="0"/>
              <a:pathLst>
                <a:path w="314052" h="238011">
                  <a:moveTo>
                    <a:pt x="0" y="26784"/>
                  </a:moveTo>
                  <a:lnTo>
                    <a:pt x="0" y="26784"/>
                  </a:lnTo>
                  <a:lnTo>
                    <a:pt x="0" y="44164"/>
                  </a:lnTo>
                  <a:lnTo>
                    <a:pt x="13269" y="79986"/>
                  </a:lnTo>
                  <a:lnTo>
                    <a:pt x="29911" y="115317"/>
                  </a:lnTo>
                  <a:lnTo>
                    <a:pt x="41864" y="143904"/>
                  </a:lnTo>
                  <a:lnTo>
                    <a:pt x="52708" y="172932"/>
                  </a:lnTo>
                  <a:lnTo>
                    <a:pt x="67036" y="204067"/>
                  </a:lnTo>
                  <a:lnTo>
                    <a:pt x="80203" y="238010"/>
                  </a:lnTo>
                  <a:lnTo>
                    <a:pt x="80298" y="234538"/>
                  </a:lnTo>
                  <a:lnTo>
                    <a:pt x="78157" y="230565"/>
                  </a:lnTo>
                  <a:lnTo>
                    <a:pt x="70169" y="217525"/>
                  </a:lnTo>
                  <a:lnTo>
                    <a:pt x="58371" y="184447"/>
                  </a:lnTo>
                  <a:lnTo>
                    <a:pt x="53272" y="157354"/>
                  </a:lnTo>
                  <a:lnTo>
                    <a:pt x="49597" y="128768"/>
                  </a:lnTo>
                  <a:lnTo>
                    <a:pt x="44962" y="93906"/>
                  </a:lnTo>
                  <a:lnTo>
                    <a:pt x="48036" y="71017"/>
                  </a:lnTo>
                  <a:lnTo>
                    <a:pt x="54087" y="56571"/>
                  </a:lnTo>
                  <a:lnTo>
                    <a:pt x="57157" y="53945"/>
                  </a:lnTo>
                  <a:lnTo>
                    <a:pt x="64896" y="51028"/>
                  </a:lnTo>
                  <a:lnTo>
                    <a:pt x="78378" y="49386"/>
                  </a:lnTo>
                  <a:lnTo>
                    <a:pt x="87853" y="53330"/>
                  </a:lnTo>
                  <a:lnTo>
                    <a:pt x="96662" y="60493"/>
                  </a:lnTo>
                  <a:lnTo>
                    <a:pt x="124616" y="92636"/>
                  </a:lnTo>
                  <a:lnTo>
                    <a:pt x="133289" y="103119"/>
                  </a:lnTo>
                  <a:lnTo>
                    <a:pt x="150672" y="138099"/>
                  </a:lnTo>
                  <a:lnTo>
                    <a:pt x="157352" y="153179"/>
                  </a:lnTo>
                  <a:lnTo>
                    <a:pt x="162184" y="170651"/>
                  </a:lnTo>
                  <a:lnTo>
                    <a:pt x="166836" y="178280"/>
                  </a:lnTo>
                  <a:lnTo>
                    <a:pt x="166406" y="178906"/>
                  </a:lnTo>
                  <a:lnTo>
                    <a:pt x="163764" y="179601"/>
                  </a:lnTo>
                  <a:lnTo>
                    <a:pt x="162735" y="178164"/>
                  </a:lnTo>
                  <a:lnTo>
                    <a:pt x="161084" y="164195"/>
                  </a:lnTo>
                  <a:lnTo>
                    <a:pt x="154900" y="128554"/>
                  </a:lnTo>
                  <a:lnTo>
                    <a:pt x="149047" y="96611"/>
                  </a:lnTo>
                  <a:lnTo>
                    <a:pt x="146952" y="66228"/>
                  </a:lnTo>
                  <a:lnTo>
                    <a:pt x="147143" y="37479"/>
                  </a:lnTo>
                  <a:lnTo>
                    <a:pt x="152393" y="5771"/>
                  </a:lnTo>
                  <a:lnTo>
                    <a:pt x="153531" y="3037"/>
                  </a:lnTo>
                  <a:lnTo>
                    <a:pt x="155102" y="1215"/>
                  </a:lnTo>
                  <a:lnTo>
                    <a:pt x="156960" y="0"/>
                  </a:lnTo>
                  <a:lnTo>
                    <a:pt x="159822" y="1"/>
                  </a:lnTo>
                  <a:lnTo>
                    <a:pt x="180682" y="7949"/>
                  </a:lnTo>
                  <a:lnTo>
                    <a:pt x="209414" y="38425"/>
                  </a:lnTo>
                  <a:lnTo>
                    <a:pt x="228852" y="69177"/>
                  </a:lnTo>
                  <a:lnTo>
                    <a:pt x="253189" y="103057"/>
                  </a:lnTo>
                  <a:lnTo>
                    <a:pt x="288691" y="129882"/>
                  </a:lnTo>
                  <a:lnTo>
                    <a:pt x="296258" y="134424"/>
                  </a:lnTo>
                  <a:lnTo>
                    <a:pt x="314051" y="13633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3057"/>
            <p:cNvSpPr/>
            <p:nvPr>
              <p:custDataLst>
                <p:tags r:id="rId50"/>
              </p:custDataLst>
            </p:nvPr>
          </p:nvSpPr>
          <p:spPr>
            <a:xfrm>
              <a:off x="1191504" y="4214277"/>
              <a:ext cx="63735" cy="166817"/>
            </a:xfrm>
            <a:custGeom>
              <a:avLst/>
              <a:gdLst/>
              <a:ahLst/>
              <a:cxnLst/>
              <a:rect l="0" t="0" r="0" b="0"/>
              <a:pathLst>
                <a:path w="63735" h="166817">
                  <a:moveTo>
                    <a:pt x="35487" y="29065"/>
                  </a:moveTo>
                  <a:lnTo>
                    <a:pt x="35487" y="29065"/>
                  </a:lnTo>
                  <a:lnTo>
                    <a:pt x="31609" y="29065"/>
                  </a:lnTo>
                  <a:lnTo>
                    <a:pt x="30467" y="28253"/>
                  </a:lnTo>
                  <a:lnTo>
                    <a:pt x="29706" y="26901"/>
                  </a:lnTo>
                  <a:lnTo>
                    <a:pt x="21984" y="5608"/>
                  </a:lnTo>
                  <a:lnTo>
                    <a:pt x="20804" y="3689"/>
                  </a:lnTo>
                  <a:lnTo>
                    <a:pt x="19206" y="2409"/>
                  </a:lnTo>
                  <a:lnTo>
                    <a:pt x="14688" y="356"/>
                  </a:lnTo>
                  <a:lnTo>
                    <a:pt x="10028" y="0"/>
                  </a:lnTo>
                  <a:lnTo>
                    <a:pt x="8776" y="1573"/>
                  </a:lnTo>
                  <a:lnTo>
                    <a:pt x="82" y="38068"/>
                  </a:lnTo>
                  <a:lnTo>
                    <a:pt x="0" y="66730"/>
                  </a:lnTo>
                  <a:lnTo>
                    <a:pt x="6957" y="102807"/>
                  </a:lnTo>
                  <a:lnTo>
                    <a:pt x="16146" y="137315"/>
                  </a:lnTo>
                  <a:lnTo>
                    <a:pt x="27231" y="156265"/>
                  </a:lnTo>
                  <a:lnTo>
                    <a:pt x="33981" y="162691"/>
                  </a:lnTo>
                  <a:lnTo>
                    <a:pt x="39687" y="165547"/>
                  </a:lnTo>
                  <a:lnTo>
                    <a:pt x="44927" y="166816"/>
                  </a:lnTo>
                  <a:lnTo>
                    <a:pt x="47461" y="165532"/>
                  </a:lnTo>
                  <a:lnTo>
                    <a:pt x="54904" y="155969"/>
                  </a:lnTo>
                  <a:lnTo>
                    <a:pt x="59805" y="147411"/>
                  </a:lnTo>
                  <a:lnTo>
                    <a:pt x="63734" y="123674"/>
                  </a:lnTo>
                  <a:lnTo>
                    <a:pt x="63603" y="107590"/>
                  </a:lnTo>
                  <a:lnTo>
                    <a:pt x="55667" y="72923"/>
                  </a:lnTo>
                  <a:lnTo>
                    <a:pt x="49581" y="60454"/>
                  </a:lnTo>
                  <a:lnTo>
                    <a:pt x="33022" y="41365"/>
                  </a:lnTo>
                  <a:lnTo>
                    <a:pt x="31409" y="40511"/>
                  </a:lnTo>
                  <a:lnTo>
                    <a:pt x="30334" y="40752"/>
                  </a:lnTo>
                  <a:lnTo>
                    <a:pt x="29617" y="41726"/>
                  </a:lnTo>
                  <a:lnTo>
                    <a:pt x="28608" y="46973"/>
                  </a:lnTo>
                  <a:lnTo>
                    <a:pt x="30536" y="51360"/>
                  </a:lnTo>
                  <a:lnTo>
                    <a:pt x="41485" y="70451"/>
                  </a:lnTo>
                  <a:lnTo>
                    <a:pt x="57397" y="8019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3058"/>
            <p:cNvSpPr/>
            <p:nvPr>
              <p:custDataLst>
                <p:tags r:id="rId51"/>
              </p:custDataLst>
            </p:nvPr>
          </p:nvSpPr>
          <p:spPr>
            <a:xfrm>
              <a:off x="2769594" y="2950622"/>
              <a:ext cx="655406" cy="474698"/>
            </a:xfrm>
            <a:custGeom>
              <a:avLst/>
              <a:gdLst/>
              <a:ahLst/>
              <a:cxnLst/>
              <a:rect l="0" t="0" r="0" b="0"/>
              <a:pathLst>
                <a:path w="655406" h="474698">
                  <a:moveTo>
                    <a:pt x="648451" y="94943"/>
                  </a:moveTo>
                  <a:lnTo>
                    <a:pt x="648451" y="94943"/>
                  </a:lnTo>
                  <a:lnTo>
                    <a:pt x="648451" y="91066"/>
                  </a:lnTo>
                  <a:lnTo>
                    <a:pt x="628414" y="56017"/>
                  </a:lnTo>
                  <a:lnTo>
                    <a:pt x="623857" y="49781"/>
                  </a:lnTo>
                  <a:lnTo>
                    <a:pt x="616962" y="46469"/>
                  </a:lnTo>
                  <a:lnTo>
                    <a:pt x="594592" y="38337"/>
                  </a:lnTo>
                  <a:lnTo>
                    <a:pt x="560791" y="24037"/>
                  </a:lnTo>
                  <a:lnTo>
                    <a:pt x="525812" y="16314"/>
                  </a:lnTo>
                  <a:lnTo>
                    <a:pt x="489430" y="8974"/>
                  </a:lnTo>
                  <a:lnTo>
                    <a:pt x="457816" y="2502"/>
                  </a:lnTo>
                  <a:lnTo>
                    <a:pt x="421944" y="328"/>
                  </a:lnTo>
                  <a:lnTo>
                    <a:pt x="387789" y="63"/>
                  </a:lnTo>
                  <a:lnTo>
                    <a:pt x="356758" y="11"/>
                  </a:lnTo>
                  <a:lnTo>
                    <a:pt x="323307" y="0"/>
                  </a:lnTo>
                  <a:lnTo>
                    <a:pt x="291273" y="5017"/>
                  </a:lnTo>
                  <a:lnTo>
                    <a:pt x="261502" y="9014"/>
                  </a:lnTo>
                  <a:lnTo>
                    <a:pt x="232177" y="17378"/>
                  </a:lnTo>
                  <a:lnTo>
                    <a:pt x="202942" y="26844"/>
                  </a:lnTo>
                  <a:lnTo>
                    <a:pt x="181839" y="34912"/>
                  </a:lnTo>
                  <a:lnTo>
                    <a:pt x="150797" y="52544"/>
                  </a:lnTo>
                  <a:lnTo>
                    <a:pt x="117325" y="73541"/>
                  </a:lnTo>
                  <a:lnTo>
                    <a:pt x="86197" y="102464"/>
                  </a:lnTo>
                  <a:lnTo>
                    <a:pt x="55467" y="134512"/>
                  </a:lnTo>
                  <a:lnTo>
                    <a:pt x="31864" y="169719"/>
                  </a:lnTo>
                  <a:lnTo>
                    <a:pt x="22491" y="179843"/>
                  </a:lnTo>
                  <a:lnTo>
                    <a:pt x="17243" y="191916"/>
                  </a:lnTo>
                  <a:lnTo>
                    <a:pt x="7633" y="228108"/>
                  </a:lnTo>
                  <a:lnTo>
                    <a:pt x="4138" y="246657"/>
                  </a:lnTo>
                  <a:lnTo>
                    <a:pt x="127" y="262432"/>
                  </a:lnTo>
                  <a:lnTo>
                    <a:pt x="0" y="273255"/>
                  </a:lnTo>
                  <a:lnTo>
                    <a:pt x="10150" y="309295"/>
                  </a:lnTo>
                  <a:lnTo>
                    <a:pt x="16541" y="339722"/>
                  </a:lnTo>
                  <a:lnTo>
                    <a:pt x="31258" y="360086"/>
                  </a:lnTo>
                  <a:lnTo>
                    <a:pt x="64238" y="394375"/>
                  </a:lnTo>
                  <a:lnTo>
                    <a:pt x="95554" y="417820"/>
                  </a:lnTo>
                  <a:lnTo>
                    <a:pt x="130187" y="435012"/>
                  </a:lnTo>
                  <a:lnTo>
                    <a:pt x="161336" y="447526"/>
                  </a:lnTo>
                  <a:lnTo>
                    <a:pt x="186823" y="456388"/>
                  </a:lnTo>
                  <a:lnTo>
                    <a:pt x="221123" y="463259"/>
                  </a:lnTo>
                  <a:lnTo>
                    <a:pt x="249531" y="466189"/>
                  </a:lnTo>
                  <a:lnTo>
                    <a:pt x="278507" y="470934"/>
                  </a:lnTo>
                  <a:lnTo>
                    <a:pt x="307650" y="473603"/>
                  </a:lnTo>
                  <a:lnTo>
                    <a:pt x="336843" y="474393"/>
                  </a:lnTo>
                  <a:lnTo>
                    <a:pt x="369928" y="474628"/>
                  </a:lnTo>
                  <a:lnTo>
                    <a:pt x="401551" y="474697"/>
                  </a:lnTo>
                  <a:lnTo>
                    <a:pt x="431479" y="470840"/>
                  </a:lnTo>
                  <a:lnTo>
                    <a:pt x="460905" y="464558"/>
                  </a:lnTo>
                  <a:lnTo>
                    <a:pt x="490181" y="457557"/>
                  </a:lnTo>
                  <a:lnTo>
                    <a:pt x="524136" y="447921"/>
                  </a:lnTo>
                  <a:lnTo>
                    <a:pt x="559095" y="436039"/>
                  </a:lnTo>
                  <a:lnTo>
                    <a:pt x="585807" y="418304"/>
                  </a:lnTo>
                  <a:lnTo>
                    <a:pt x="621567" y="384624"/>
                  </a:lnTo>
                  <a:lnTo>
                    <a:pt x="642125" y="360301"/>
                  </a:lnTo>
                  <a:lnTo>
                    <a:pt x="651772" y="327213"/>
                  </a:lnTo>
                  <a:lnTo>
                    <a:pt x="655405" y="294874"/>
                  </a:lnTo>
                  <a:lnTo>
                    <a:pt x="649435" y="259097"/>
                  </a:lnTo>
                  <a:lnTo>
                    <a:pt x="636862" y="224033"/>
                  </a:lnTo>
                  <a:lnTo>
                    <a:pt x="633927" y="210195"/>
                  </a:lnTo>
                  <a:lnTo>
                    <a:pt x="630364" y="203512"/>
                  </a:lnTo>
                  <a:lnTo>
                    <a:pt x="599943" y="178553"/>
                  </a:lnTo>
                  <a:lnTo>
                    <a:pt x="594973" y="176736"/>
                  </a:lnTo>
                  <a:lnTo>
                    <a:pt x="593323" y="175440"/>
                  </a:lnTo>
                  <a:lnTo>
                    <a:pt x="590457" y="169121"/>
                  </a:lnTo>
                  <a:lnTo>
                    <a:pt x="588051" y="168486"/>
                  </a:lnTo>
                  <a:lnTo>
                    <a:pt x="582719" y="16797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3059"/>
            <p:cNvSpPr/>
            <p:nvPr>
              <p:custDataLst>
                <p:tags r:id="rId52"/>
              </p:custDataLst>
            </p:nvPr>
          </p:nvSpPr>
          <p:spPr>
            <a:xfrm>
              <a:off x="3491080" y="2870619"/>
              <a:ext cx="109426" cy="160340"/>
            </a:xfrm>
            <a:custGeom>
              <a:avLst/>
              <a:gdLst/>
              <a:ahLst/>
              <a:cxnLst/>
              <a:rect l="0" t="0" r="0" b="0"/>
              <a:pathLst>
                <a:path w="109426" h="160340">
                  <a:moveTo>
                    <a:pt x="0" y="43483"/>
                  </a:moveTo>
                  <a:lnTo>
                    <a:pt x="0" y="43483"/>
                  </a:lnTo>
                  <a:lnTo>
                    <a:pt x="3877" y="43483"/>
                  </a:lnTo>
                  <a:lnTo>
                    <a:pt x="5019" y="44295"/>
                  </a:lnTo>
                  <a:lnTo>
                    <a:pt x="5781" y="45647"/>
                  </a:lnTo>
                  <a:lnTo>
                    <a:pt x="6288" y="47360"/>
                  </a:lnTo>
                  <a:lnTo>
                    <a:pt x="7438" y="48502"/>
                  </a:lnTo>
                  <a:lnTo>
                    <a:pt x="15115" y="52499"/>
                  </a:lnTo>
                  <a:lnTo>
                    <a:pt x="19702" y="55605"/>
                  </a:lnTo>
                  <a:lnTo>
                    <a:pt x="45249" y="64282"/>
                  </a:lnTo>
                  <a:lnTo>
                    <a:pt x="74885" y="57890"/>
                  </a:lnTo>
                  <a:lnTo>
                    <a:pt x="84313" y="52441"/>
                  </a:lnTo>
                  <a:lnTo>
                    <a:pt x="104649" y="33715"/>
                  </a:lnTo>
                  <a:lnTo>
                    <a:pt x="107373" y="28863"/>
                  </a:lnTo>
                  <a:lnTo>
                    <a:pt x="109122" y="19135"/>
                  </a:lnTo>
                  <a:lnTo>
                    <a:pt x="109425" y="11834"/>
                  </a:lnTo>
                  <a:lnTo>
                    <a:pt x="108656" y="10211"/>
                  </a:lnTo>
                  <a:lnTo>
                    <a:pt x="107332" y="9129"/>
                  </a:lnTo>
                  <a:lnTo>
                    <a:pt x="105638" y="8408"/>
                  </a:lnTo>
                  <a:lnTo>
                    <a:pt x="104508" y="7116"/>
                  </a:lnTo>
                  <a:lnTo>
                    <a:pt x="103253" y="3516"/>
                  </a:lnTo>
                  <a:lnTo>
                    <a:pt x="102107" y="2231"/>
                  </a:lnTo>
                  <a:lnTo>
                    <a:pt x="98669" y="804"/>
                  </a:lnTo>
                  <a:lnTo>
                    <a:pt x="92172" y="0"/>
                  </a:lnTo>
                  <a:lnTo>
                    <a:pt x="87491" y="1976"/>
                  </a:lnTo>
                  <a:lnTo>
                    <a:pt x="70431" y="12951"/>
                  </a:lnTo>
                  <a:lnTo>
                    <a:pt x="53758" y="38926"/>
                  </a:lnTo>
                  <a:lnTo>
                    <a:pt x="39781" y="67856"/>
                  </a:lnTo>
                  <a:lnTo>
                    <a:pt x="37968" y="77578"/>
                  </a:lnTo>
                  <a:lnTo>
                    <a:pt x="39326" y="87309"/>
                  </a:lnTo>
                  <a:lnTo>
                    <a:pt x="47754" y="120847"/>
                  </a:lnTo>
                  <a:lnTo>
                    <a:pt x="60197" y="144694"/>
                  </a:lnTo>
                  <a:lnTo>
                    <a:pt x="63665" y="147474"/>
                  </a:lnTo>
                  <a:lnTo>
                    <a:pt x="93907" y="159518"/>
                  </a:lnTo>
                  <a:lnTo>
                    <a:pt x="102249" y="16033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3060"/>
            <p:cNvSpPr/>
            <p:nvPr>
              <p:custDataLst>
                <p:tags r:id="rId53"/>
              </p:custDataLst>
            </p:nvPr>
          </p:nvSpPr>
          <p:spPr>
            <a:xfrm>
              <a:off x="3659061" y="2862978"/>
              <a:ext cx="116857" cy="173831"/>
            </a:xfrm>
            <a:custGeom>
              <a:avLst/>
              <a:gdLst/>
              <a:ahLst/>
              <a:cxnLst/>
              <a:rect l="0" t="0" r="0" b="0"/>
              <a:pathLst>
                <a:path w="116857" h="173831">
                  <a:moveTo>
                    <a:pt x="0" y="14606"/>
                  </a:moveTo>
                  <a:lnTo>
                    <a:pt x="0" y="14606"/>
                  </a:lnTo>
                  <a:lnTo>
                    <a:pt x="3877" y="14606"/>
                  </a:lnTo>
                  <a:lnTo>
                    <a:pt x="5019" y="15418"/>
                  </a:lnTo>
                  <a:lnTo>
                    <a:pt x="5780" y="16771"/>
                  </a:lnTo>
                  <a:lnTo>
                    <a:pt x="6288" y="18484"/>
                  </a:lnTo>
                  <a:lnTo>
                    <a:pt x="15114" y="29404"/>
                  </a:lnTo>
                  <a:lnTo>
                    <a:pt x="22061" y="38737"/>
                  </a:lnTo>
                  <a:lnTo>
                    <a:pt x="34914" y="56135"/>
                  </a:lnTo>
                  <a:lnTo>
                    <a:pt x="66850" y="92611"/>
                  </a:lnTo>
                  <a:lnTo>
                    <a:pt x="84319" y="126600"/>
                  </a:lnTo>
                  <a:lnTo>
                    <a:pt x="87512" y="155380"/>
                  </a:lnTo>
                  <a:lnTo>
                    <a:pt x="85420" y="160487"/>
                  </a:lnTo>
                  <a:lnTo>
                    <a:pt x="82597" y="165462"/>
                  </a:lnTo>
                  <a:lnTo>
                    <a:pt x="81342" y="170377"/>
                  </a:lnTo>
                  <a:lnTo>
                    <a:pt x="80196" y="172013"/>
                  </a:lnTo>
                  <a:lnTo>
                    <a:pt x="78621" y="173103"/>
                  </a:lnTo>
                  <a:lnTo>
                    <a:pt x="76759" y="173830"/>
                  </a:lnTo>
                  <a:lnTo>
                    <a:pt x="74706" y="173503"/>
                  </a:lnTo>
                  <a:lnTo>
                    <a:pt x="67940" y="169166"/>
                  </a:lnTo>
                  <a:lnTo>
                    <a:pt x="63196" y="164991"/>
                  </a:lnTo>
                  <a:lnTo>
                    <a:pt x="60548" y="160430"/>
                  </a:lnTo>
                  <a:lnTo>
                    <a:pt x="52264" y="133455"/>
                  </a:lnTo>
                  <a:lnTo>
                    <a:pt x="55339" y="119159"/>
                  </a:lnTo>
                  <a:lnTo>
                    <a:pt x="68322" y="86188"/>
                  </a:lnTo>
                  <a:lnTo>
                    <a:pt x="89075" y="49981"/>
                  </a:lnTo>
                  <a:lnTo>
                    <a:pt x="108667" y="15802"/>
                  </a:lnTo>
                  <a:lnTo>
                    <a:pt x="116856"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3061"/>
            <p:cNvSpPr/>
            <p:nvPr>
              <p:custDataLst>
                <p:tags r:id="rId54"/>
              </p:custDataLst>
            </p:nvPr>
          </p:nvSpPr>
          <p:spPr>
            <a:xfrm>
              <a:off x="3827042" y="2775335"/>
              <a:ext cx="51125" cy="270231"/>
            </a:xfrm>
            <a:custGeom>
              <a:avLst/>
              <a:gdLst/>
              <a:ahLst/>
              <a:cxnLst/>
              <a:rect l="0" t="0" r="0" b="0"/>
              <a:pathLst>
                <a:path w="51125" h="270231">
                  <a:moveTo>
                    <a:pt x="0" y="0"/>
                  </a:moveTo>
                  <a:lnTo>
                    <a:pt x="0" y="0"/>
                  </a:lnTo>
                  <a:lnTo>
                    <a:pt x="6288" y="0"/>
                  </a:lnTo>
                  <a:lnTo>
                    <a:pt x="6626" y="812"/>
                  </a:lnTo>
                  <a:lnTo>
                    <a:pt x="9456" y="36764"/>
                  </a:lnTo>
                  <a:lnTo>
                    <a:pt x="12317" y="47988"/>
                  </a:lnTo>
                  <a:lnTo>
                    <a:pt x="14155" y="81643"/>
                  </a:lnTo>
                  <a:lnTo>
                    <a:pt x="14473" y="109939"/>
                  </a:lnTo>
                  <a:lnTo>
                    <a:pt x="16731" y="138882"/>
                  </a:lnTo>
                  <a:lnTo>
                    <a:pt x="20375" y="168015"/>
                  </a:lnTo>
                  <a:lnTo>
                    <a:pt x="25484" y="203063"/>
                  </a:lnTo>
                  <a:lnTo>
                    <a:pt x="36667" y="238663"/>
                  </a:lnTo>
                  <a:lnTo>
                    <a:pt x="44353" y="262400"/>
                  </a:lnTo>
                  <a:lnTo>
                    <a:pt x="51124" y="27023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3062"/>
            <p:cNvSpPr/>
            <p:nvPr>
              <p:custDataLst>
                <p:tags r:id="rId55"/>
              </p:custDataLst>
            </p:nvPr>
          </p:nvSpPr>
          <p:spPr>
            <a:xfrm>
              <a:off x="3848952" y="2877709"/>
              <a:ext cx="270231" cy="138603"/>
            </a:xfrm>
            <a:custGeom>
              <a:avLst/>
              <a:gdLst/>
              <a:ahLst/>
              <a:cxnLst/>
              <a:rect l="0" t="0" r="0" b="0"/>
              <a:pathLst>
                <a:path w="270231" h="138603">
                  <a:moveTo>
                    <a:pt x="0" y="29090"/>
                  </a:moveTo>
                  <a:lnTo>
                    <a:pt x="0" y="29090"/>
                  </a:lnTo>
                  <a:lnTo>
                    <a:pt x="6289" y="29090"/>
                  </a:lnTo>
                  <a:lnTo>
                    <a:pt x="6627" y="28278"/>
                  </a:lnTo>
                  <a:lnTo>
                    <a:pt x="7003" y="25212"/>
                  </a:lnTo>
                  <a:lnTo>
                    <a:pt x="7915" y="24070"/>
                  </a:lnTo>
                  <a:lnTo>
                    <a:pt x="41849" y="4645"/>
                  </a:lnTo>
                  <a:lnTo>
                    <a:pt x="56131" y="1289"/>
                  </a:lnTo>
                  <a:lnTo>
                    <a:pt x="85220" y="0"/>
                  </a:lnTo>
                  <a:lnTo>
                    <a:pt x="92787" y="2095"/>
                  </a:lnTo>
                  <a:lnTo>
                    <a:pt x="99667" y="4919"/>
                  </a:lnTo>
                  <a:lnTo>
                    <a:pt x="111854" y="7321"/>
                  </a:lnTo>
                  <a:lnTo>
                    <a:pt x="120965" y="12812"/>
                  </a:lnTo>
                  <a:lnTo>
                    <a:pt x="128804" y="20389"/>
                  </a:lnTo>
                  <a:lnTo>
                    <a:pt x="133798" y="28198"/>
                  </a:lnTo>
                  <a:lnTo>
                    <a:pt x="137295" y="41719"/>
                  </a:lnTo>
                  <a:lnTo>
                    <a:pt x="140737" y="65668"/>
                  </a:lnTo>
                  <a:lnTo>
                    <a:pt x="144490" y="80232"/>
                  </a:lnTo>
                  <a:lnTo>
                    <a:pt x="145978" y="114298"/>
                  </a:lnTo>
                  <a:lnTo>
                    <a:pt x="148194" y="121872"/>
                  </a:lnTo>
                  <a:lnTo>
                    <a:pt x="151072" y="127943"/>
                  </a:lnTo>
                  <a:lnTo>
                    <a:pt x="153366" y="138602"/>
                  </a:lnTo>
                  <a:lnTo>
                    <a:pt x="153374" y="106505"/>
                  </a:lnTo>
                  <a:lnTo>
                    <a:pt x="159205" y="85468"/>
                  </a:lnTo>
                  <a:lnTo>
                    <a:pt x="172934" y="50884"/>
                  </a:lnTo>
                  <a:lnTo>
                    <a:pt x="180990" y="34645"/>
                  </a:lnTo>
                  <a:lnTo>
                    <a:pt x="193295" y="20367"/>
                  </a:lnTo>
                  <a:lnTo>
                    <a:pt x="216799" y="5199"/>
                  </a:lnTo>
                  <a:lnTo>
                    <a:pt x="235193" y="1453"/>
                  </a:lnTo>
                  <a:lnTo>
                    <a:pt x="270230" y="717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3063"/>
            <p:cNvSpPr/>
            <p:nvPr>
              <p:custDataLst>
                <p:tags r:id="rId56"/>
              </p:custDataLst>
            </p:nvPr>
          </p:nvSpPr>
          <p:spPr>
            <a:xfrm>
              <a:off x="4113350" y="2879024"/>
              <a:ext cx="144600" cy="130025"/>
            </a:xfrm>
            <a:custGeom>
              <a:avLst/>
              <a:gdLst/>
              <a:ahLst/>
              <a:cxnLst/>
              <a:rect l="0" t="0" r="0" b="0"/>
              <a:pathLst>
                <a:path w="144600" h="130025">
                  <a:moveTo>
                    <a:pt x="71564" y="35078"/>
                  </a:moveTo>
                  <a:lnTo>
                    <a:pt x="71564" y="35078"/>
                  </a:lnTo>
                  <a:lnTo>
                    <a:pt x="71564" y="10696"/>
                  </a:lnTo>
                  <a:lnTo>
                    <a:pt x="69400" y="5848"/>
                  </a:lnTo>
                  <a:lnTo>
                    <a:pt x="65276" y="0"/>
                  </a:lnTo>
                  <a:lnTo>
                    <a:pt x="64126" y="332"/>
                  </a:lnTo>
                  <a:lnTo>
                    <a:pt x="46843" y="11914"/>
                  </a:lnTo>
                  <a:lnTo>
                    <a:pt x="19100" y="47392"/>
                  </a:lnTo>
                  <a:lnTo>
                    <a:pt x="1839" y="80531"/>
                  </a:lnTo>
                  <a:lnTo>
                    <a:pt x="0" y="87198"/>
                  </a:lnTo>
                  <a:lnTo>
                    <a:pt x="321" y="90113"/>
                  </a:lnTo>
                  <a:lnTo>
                    <a:pt x="2841" y="95515"/>
                  </a:lnTo>
                  <a:lnTo>
                    <a:pt x="4650" y="97280"/>
                  </a:lnTo>
                  <a:lnTo>
                    <a:pt x="8823" y="99241"/>
                  </a:lnTo>
                  <a:lnTo>
                    <a:pt x="15735" y="100345"/>
                  </a:lnTo>
                  <a:lnTo>
                    <a:pt x="31171" y="94887"/>
                  </a:lnTo>
                  <a:lnTo>
                    <a:pt x="50776" y="83629"/>
                  </a:lnTo>
                  <a:lnTo>
                    <a:pt x="61566" y="74814"/>
                  </a:lnTo>
                  <a:lnTo>
                    <a:pt x="77841" y="68143"/>
                  </a:lnTo>
                  <a:lnTo>
                    <a:pt x="80618" y="67671"/>
                  </a:lnTo>
                  <a:lnTo>
                    <a:pt x="82469" y="68167"/>
                  </a:lnTo>
                  <a:lnTo>
                    <a:pt x="83703" y="69310"/>
                  </a:lnTo>
                  <a:lnTo>
                    <a:pt x="87238" y="70580"/>
                  </a:lnTo>
                  <a:lnTo>
                    <a:pt x="89317" y="70919"/>
                  </a:lnTo>
                  <a:lnTo>
                    <a:pt x="90702" y="71956"/>
                  </a:lnTo>
                  <a:lnTo>
                    <a:pt x="98250" y="84825"/>
                  </a:lnTo>
                  <a:lnTo>
                    <a:pt x="100840" y="96164"/>
                  </a:lnTo>
                  <a:lnTo>
                    <a:pt x="117917" y="124053"/>
                  </a:lnTo>
                  <a:lnTo>
                    <a:pt x="122732" y="127370"/>
                  </a:lnTo>
                  <a:lnTo>
                    <a:pt x="128558" y="129500"/>
                  </a:lnTo>
                  <a:lnTo>
                    <a:pt x="144599" y="13002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3064"/>
            <p:cNvSpPr/>
            <p:nvPr>
              <p:custDataLst>
                <p:tags r:id="rId57"/>
              </p:custDataLst>
            </p:nvPr>
          </p:nvSpPr>
          <p:spPr>
            <a:xfrm>
              <a:off x="4477062" y="2753425"/>
              <a:ext cx="7297" cy="255624"/>
            </a:xfrm>
            <a:custGeom>
              <a:avLst/>
              <a:gdLst/>
              <a:ahLst/>
              <a:cxnLst/>
              <a:rect l="0" t="0" r="0" b="0"/>
              <a:pathLst>
                <a:path w="7297" h="255624">
                  <a:moveTo>
                    <a:pt x="7296" y="0"/>
                  </a:moveTo>
                  <a:lnTo>
                    <a:pt x="7296" y="0"/>
                  </a:lnTo>
                  <a:lnTo>
                    <a:pt x="293" y="0"/>
                  </a:lnTo>
                  <a:lnTo>
                    <a:pt x="0" y="31210"/>
                  </a:lnTo>
                  <a:lnTo>
                    <a:pt x="5013" y="64653"/>
                  </a:lnTo>
                  <a:lnTo>
                    <a:pt x="6619" y="92913"/>
                  </a:lnTo>
                  <a:lnTo>
                    <a:pt x="7095" y="121844"/>
                  </a:lnTo>
                  <a:lnTo>
                    <a:pt x="7236" y="150974"/>
                  </a:lnTo>
                  <a:lnTo>
                    <a:pt x="7278" y="180164"/>
                  </a:lnTo>
                  <a:lnTo>
                    <a:pt x="7291" y="208559"/>
                  </a:lnTo>
                  <a:lnTo>
                    <a:pt x="7295" y="243230"/>
                  </a:lnTo>
                  <a:lnTo>
                    <a:pt x="7296" y="25562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3065"/>
            <p:cNvSpPr/>
            <p:nvPr>
              <p:custDataLst>
                <p:tags r:id="rId58"/>
              </p:custDataLst>
            </p:nvPr>
          </p:nvSpPr>
          <p:spPr>
            <a:xfrm>
              <a:off x="4331322" y="2870582"/>
              <a:ext cx="65395" cy="142760"/>
            </a:xfrm>
            <a:custGeom>
              <a:avLst/>
              <a:gdLst/>
              <a:ahLst/>
              <a:cxnLst/>
              <a:rect l="0" t="0" r="0" b="0"/>
              <a:pathLst>
                <a:path w="65395" h="142760">
                  <a:moveTo>
                    <a:pt x="36180" y="7002"/>
                  </a:moveTo>
                  <a:lnTo>
                    <a:pt x="36180" y="7002"/>
                  </a:lnTo>
                  <a:lnTo>
                    <a:pt x="36180" y="3126"/>
                  </a:lnTo>
                  <a:lnTo>
                    <a:pt x="35368" y="1983"/>
                  </a:lnTo>
                  <a:lnTo>
                    <a:pt x="34015" y="1222"/>
                  </a:lnTo>
                  <a:lnTo>
                    <a:pt x="29891" y="0"/>
                  </a:lnTo>
                  <a:lnTo>
                    <a:pt x="18800" y="9891"/>
                  </a:lnTo>
                  <a:lnTo>
                    <a:pt x="11734" y="20752"/>
                  </a:lnTo>
                  <a:lnTo>
                    <a:pt x="5430" y="51673"/>
                  </a:lnTo>
                  <a:lnTo>
                    <a:pt x="421" y="87453"/>
                  </a:lnTo>
                  <a:lnTo>
                    <a:pt x="0" y="101998"/>
                  </a:lnTo>
                  <a:lnTo>
                    <a:pt x="4140" y="114413"/>
                  </a:lnTo>
                  <a:lnTo>
                    <a:pt x="16146" y="135608"/>
                  </a:lnTo>
                  <a:lnTo>
                    <a:pt x="19578" y="138995"/>
                  </a:lnTo>
                  <a:lnTo>
                    <a:pt x="27719" y="142759"/>
                  </a:lnTo>
                  <a:lnTo>
                    <a:pt x="36747" y="142267"/>
                  </a:lnTo>
                  <a:lnTo>
                    <a:pt x="65394" y="13116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3066"/>
            <p:cNvSpPr/>
            <p:nvPr>
              <p:custDataLst>
                <p:tags r:id="rId59"/>
              </p:custDataLst>
            </p:nvPr>
          </p:nvSpPr>
          <p:spPr>
            <a:xfrm>
              <a:off x="4455144" y="2862985"/>
              <a:ext cx="146071" cy="36511"/>
            </a:xfrm>
            <a:custGeom>
              <a:avLst/>
              <a:gdLst/>
              <a:ahLst/>
              <a:cxnLst/>
              <a:rect l="0" t="0" r="0" b="0"/>
              <a:pathLst>
                <a:path w="146071" h="36511">
                  <a:moveTo>
                    <a:pt x="0" y="36510"/>
                  </a:moveTo>
                  <a:lnTo>
                    <a:pt x="0" y="36510"/>
                  </a:lnTo>
                  <a:lnTo>
                    <a:pt x="0" y="26345"/>
                  </a:lnTo>
                  <a:lnTo>
                    <a:pt x="2164" y="21713"/>
                  </a:lnTo>
                  <a:lnTo>
                    <a:pt x="5019" y="16950"/>
                  </a:lnTo>
                  <a:lnTo>
                    <a:pt x="6288" y="12127"/>
                  </a:lnTo>
                  <a:lnTo>
                    <a:pt x="11180" y="7279"/>
                  </a:lnTo>
                  <a:lnTo>
                    <a:pt x="18764" y="3231"/>
                  </a:lnTo>
                  <a:lnTo>
                    <a:pt x="45490" y="419"/>
                  </a:lnTo>
                  <a:lnTo>
                    <a:pt x="80558" y="49"/>
                  </a:lnTo>
                  <a:lnTo>
                    <a:pt x="114450" y="0"/>
                  </a:lnTo>
                  <a:lnTo>
                    <a:pt x="123717" y="806"/>
                  </a:lnTo>
                  <a:lnTo>
                    <a:pt x="146070" y="729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3067"/>
            <p:cNvSpPr/>
            <p:nvPr>
              <p:custDataLst>
                <p:tags r:id="rId60"/>
              </p:custDataLst>
            </p:nvPr>
          </p:nvSpPr>
          <p:spPr>
            <a:xfrm>
              <a:off x="4718231" y="2848378"/>
              <a:ext cx="189732" cy="197188"/>
            </a:xfrm>
            <a:custGeom>
              <a:avLst/>
              <a:gdLst/>
              <a:ahLst/>
              <a:cxnLst/>
              <a:rect l="0" t="0" r="0" b="0"/>
              <a:pathLst>
                <a:path w="189732" h="197188">
                  <a:moveTo>
                    <a:pt x="43661" y="7296"/>
                  </a:moveTo>
                  <a:lnTo>
                    <a:pt x="43661" y="7296"/>
                  </a:lnTo>
                  <a:lnTo>
                    <a:pt x="47537" y="7296"/>
                  </a:lnTo>
                  <a:lnTo>
                    <a:pt x="51605" y="5132"/>
                  </a:lnTo>
                  <a:lnTo>
                    <a:pt x="58152" y="81"/>
                  </a:lnTo>
                  <a:lnTo>
                    <a:pt x="48092" y="0"/>
                  </a:lnTo>
                  <a:lnTo>
                    <a:pt x="43466" y="2160"/>
                  </a:lnTo>
                  <a:lnTo>
                    <a:pt x="12531" y="26991"/>
                  </a:lnTo>
                  <a:lnTo>
                    <a:pt x="6021" y="35255"/>
                  </a:lnTo>
                  <a:lnTo>
                    <a:pt x="2587" y="44338"/>
                  </a:lnTo>
                  <a:lnTo>
                    <a:pt x="0" y="74050"/>
                  </a:lnTo>
                  <a:lnTo>
                    <a:pt x="2075" y="79704"/>
                  </a:lnTo>
                  <a:lnTo>
                    <a:pt x="3764" y="82347"/>
                  </a:lnTo>
                  <a:lnTo>
                    <a:pt x="18137" y="92421"/>
                  </a:lnTo>
                  <a:lnTo>
                    <a:pt x="51037" y="109541"/>
                  </a:lnTo>
                  <a:lnTo>
                    <a:pt x="66577" y="119282"/>
                  </a:lnTo>
                  <a:lnTo>
                    <a:pt x="70076" y="124152"/>
                  </a:lnTo>
                  <a:lnTo>
                    <a:pt x="72045" y="131456"/>
                  </a:lnTo>
                  <a:lnTo>
                    <a:pt x="72826" y="142209"/>
                  </a:lnTo>
                  <a:lnTo>
                    <a:pt x="70689" y="146514"/>
                  </a:lnTo>
                  <a:lnTo>
                    <a:pt x="68983" y="148798"/>
                  </a:lnTo>
                  <a:lnTo>
                    <a:pt x="35201" y="176704"/>
                  </a:lnTo>
                  <a:lnTo>
                    <a:pt x="24437" y="186439"/>
                  </a:lnTo>
                  <a:lnTo>
                    <a:pt x="19427" y="188353"/>
                  </a:lnTo>
                  <a:lnTo>
                    <a:pt x="8595" y="189749"/>
                  </a:lnTo>
                  <a:lnTo>
                    <a:pt x="11450" y="189844"/>
                  </a:lnTo>
                  <a:lnTo>
                    <a:pt x="15279" y="187702"/>
                  </a:lnTo>
                  <a:lnTo>
                    <a:pt x="39235" y="169305"/>
                  </a:lnTo>
                  <a:lnTo>
                    <a:pt x="52243" y="162073"/>
                  </a:lnTo>
                  <a:lnTo>
                    <a:pt x="82595" y="137594"/>
                  </a:lnTo>
                  <a:lnTo>
                    <a:pt x="110108" y="116503"/>
                  </a:lnTo>
                  <a:lnTo>
                    <a:pt x="146515" y="85305"/>
                  </a:lnTo>
                  <a:lnTo>
                    <a:pt x="175774" y="50251"/>
                  </a:lnTo>
                  <a:lnTo>
                    <a:pt x="179471" y="43158"/>
                  </a:lnTo>
                  <a:lnTo>
                    <a:pt x="182168" y="20640"/>
                  </a:lnTo>
                  <a:lnTo>
                    <a:pt x="180148" y="15120"/>
                  </a:lnTo>
                  <a:lnTo>
                    <a:pt x="178473" y="12512"/>
                  </a:lnTo>
                  <a:lnTo>
                    <a:pt x="176545" y="10773"/>
                  </a:lnTo>
                  <a:lnTo>
                    <a:pt x="172239" y="8841"/>
                  </a:lnTo>
                  <a:lnTo>
                    <a:pt x="161375" y="7754"/>
                  </a:lnTo>
                  <a:lnTo>
                    <a:pt x="157843" y="9224"/>
                  </a:lnTo>
                  <a:lnTo>
                    <a:pt x="143764" y="23790"/>
                  </a:lnTo>
                  <a:lnTo>
                    <a:pt x="136257" y="39233"/>
                  </a:lnTo>
                  <a:lnTo>
                    <a:pt x="129791" y="73386"/>
                  </a:lnTo>
                  <a:lnTo>
                    <a:pt x="125143" y="102312"/>
                  </a:lnTo>
                  <a:lnTo>
                    <a:pt x="132095" y="138769"/>
                  </a:lnTo>
                  <a:lnTo>
                    <a:pt x="141197" y="164098"/>
                  </a:lnTo>
                  <a:lnTo>
                    <a:pt x="152268" y="179719"/>
                  </a:lnTo>
                  <a:lnTo>
                    <a:pt x="172369" y="195280"/>
                  </a:lnTo>
                  <a:lnTo>
                    <a:pt x="189731" y="19718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3068"/>
            <p:cNvSpPr/>
            <p:nvPr>
              <p:custDataLst>
                <p:tags r:id="rId61"/>
              </p:custDataLst>
            </p:nvPr>
          </p:nvSpPr>
          <p:spPr>
            <a:xfrm>
              <a:off x="4941730" y="2899921"/>
              <a:ext cx="141517" cy="182163"/>
            </a:xfrm>
            <a:custGeom>
              <a:avLst/>
              <a:gdLst/>
              <a:ahLst/>
              <a:cxnLst/>
              <a:rect l="0" t="0" r="0" b="0"/>
              <a:pathLst>
                <a:path w="141517" h="182163">
                  <a:moveTo>
                    <a:pt x="104998" y="36092"/>
                  </a:moveTo>
                  <a:lnTo>
                    <a:pt x="104998" y="36092"/>
                  </a:lnTo>
                  <a:lnTo>
                    <a:pt x="104998" y="11709"/>
                  </a:lnTo>
                  <a:lnTo>
                    <a:pt x="102835" y="6861"/>
                  </a:lnTo>
                  <a:lnTo>
                    <a:pt x="98710" y="1014"/>
                  </a:lnTo>
                  <a:lnTo>
                    <a:pt x="95982" y="214"/>
                  </a:lnTo>
                  <a:lnTo>
                    <a:pt x="94118" y="0"/>
                  </a:lnTo>
                  <a:lnTo>
                    <a:pt x="83741" y="3578"/>
                  </a:lnTo>
                  <a:lnTo>
                    <a:pt x="74265" y="9777"/>
                  </a:lnTo>
                  <a:lnTo>
                    <a:pt x="42369" y="44291"/>
                  </a:lnTo>
                  <a:lnTo>
                    <a:pt x="18149" y="77805"/>
                  </a:lnTo>
                  <a:lnTo>
                    <a:pt x="3867" y="108710"/>
                  </a:lnTo>
                  <a:lnTo>
                    <a:pt x="0" y="121926"/>
                  </a:lnTo>
                  <a:lnTo>
                    <a:pt x="986" y="130504"/>
                  </a:lnTo>
                  <a:lnTo>
                    <a:pt x="2386" y="133117"/>
                  </a:lnTo>
                  <a:lnTo>
                    <a:pt x="4130" y="134858"/>
                  </a:lnTo>
                  <a:lnTo>
                    <a:pt x="6104" y="136019"/>
                  </a:lnTo>
                  <a:lnTo>
                    <a:pt x="16637" y="137653"/>
                  </a:lnTo>
                  <a:lnTo>
                    <a:pt x="30037" y="134260"/>
                  </a:lnTo>
                  <a:lnTo>
                    <a:pt x="52499" y="121155"/>
                  </a:lnTo>
                  <a:lnTo>
                    <a:pt x="59484" y="114202"/>
                  </a:lnTo>
                  <a:lnTo>
                    <a:pt x="92496" y="77867"/>
                  </a:lnTo>
                  <a:lnTo>
                    <a:pt x="103526" y="66782"/>
                  </a:lnTo>
                  <a:lnTo>
                    <a:pt x="106508" y="65962"/>
                  </a:lnTo>
                  <a:lnTo>
                    <a:pt x="108440" y="65743"/>
                  </a:lnTo>
                  <a:lnTo>
                    <a:pt x="109728" y="66409"/>
                  </a:lnTo>
                  <a:lnTo>
                    <a:pt x="110586" y="67664"/>
                  </a:lnTo>
                  <a:lnTo>
                    <a:pt x="111539" y="72034"/>
                  </a:lnTo>
                  <a:lnTo>
                    <a:pt x="112887" y="83620"/>
                  </a:lnTo>
                  <a:lnTo>
                    <a:pt x="118038" y="104239"/>
                  </a:lnTo>
                  <a:lnTo>
                    <a:pt x="124418" y="137847"/>
                  </a:lnTo>
                  <a:lnTo>
                    <a:pt x="133101" y="171859"/>
                  </a:lnTo>
                  <a:lnTo>
                    <a:pt x="141516" y="18216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3069"/>
            <p:cNvSpPr/>
            <p:nvPr>
              <p:custDataLst>
                <p:tags r:id="rId62"/>
              </p:custDataLst>
            </p:nvPr>
          </p:nvSpPr>
          <p:spPr>
            <a:xfrm>
              <a:off x="5156505" y="2885189"/>
              <a:ext cx="65509" cy="204198"/>
            </a:xfrm>
            <a:custGeom>
              <a:avLst/>
              <a:gdLst/>
              <a:ahLst/>
              <a:cxnLst/>
              <a:rect l="0" t="0" r="0" b="0"/>
              <a:pathLst>
                <a:path w="65509" h="204198">
                  <a:moveTo>
                    <a:pt x="65508" y="7002"/>
                  </a:moveTo>
                  <a:lnTo>
                    <a:pt x="65508" y="7002"/>
                  </a:lnTo>
                  <a:lnTo>
                    <a:pt x="61631" y="7002"/>
                  </a:lnTo>
                  <a:lnTo>
                    <a:pt x="60489" y="6191"/>
                  </a:lnTo>
                  <a:lnTo>
                    <a:pt x="59727" y="4839"/>
                  </a:lnTo>
                  <a:lnTo>
                    <a:pt x="59220" y="3125"/>
                  </a:lnTo>
                  <a:lnTo>
                    <a:pt x="58070" y="1983"/>
                  </a:lnTo>
                  <a:lnTo>
                    <a:pt x="54627" y="714"/>
                  </a:lnTo>
                  <a:lnTo>
                    <a:pt x="48128" y="0"/>
                  </a:lnTo>
                  <a:lnTo>
                    <a:pt x="43447" y="1997"/>
                  </a:lnTo>
                  <a:lnTo>
                    <a:pt x="26386" y="12986"/>
                  </a:lnTo>
                  <a:lnTo>
                    <a:pt x="12667" y="27450"/>
                  </a:lnTo>
                  <a:lnTo>
                    <a:pt x="5505" y="33132"/>
                  </a:lnTo>
                  <a:lnTo>
                    <a:pt x="2323" y="38362"/>
                  </a:lnTo>
                  <a:lnTo>
                    <a:pt x="0" y="59521"/>
                  </a:lnTo>
                  <a:lnTo>
                    <a:pt x="2039" y="64968"/>
                  </a:lnTo>
                  <a:lnTo>
                    <a:pt x="3720" y="67557"/>
                  </a:lnTo>
                  <a:lnTo>
                    <a:pt x="36177" y="101493"/>
                  </a:lnTo>
                  <a:lnTo>
                    <a:pt x="46009" y="111596"/>
                  </a:lnTo>
                  <a:lnTo>
                    <a:pt x="46828" y="114872"/>
                  </a:lnTo>
                  <a:lnTo>
                    <a:pt x="43176" y="136161"/>
                  </a:lnTo>
                  <a:lnTo>
                    <a:pt x="26445" y="172649"/>
                  </a:lnTo>
                  <a:lnTo>
                    <a:pt x="9239" y="196708"/>
                  </a:lnTo>
                  <a:lnTo>
                    <a:pt x="7080" y="20419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3070"/>
            <p:cNvSpPr/>
            <p:nvPr>
              <p:custDataLst>
                <p:tags r:id="rId63"/>
              </p:custDataLst>
            </p:nvPr>
          </p:nvSpPr>
          <p:spPr>
            <a:xfrm>
              <a:off x="5274970" y="2902650"/>
              <a:ext cx="195132" cy="161374"/>
            </a:xfrm>
            <a:custGeom>
              <a:avLst/>
              <a:gdLst/>
              <a:ahLst/>
              <a:cxnLst/>
              <a:rect l="0" t="0" r="0" b="0"/>
              <a:pathLst>
                <a:path w="195132" h="161374">
                  <a:moveTo>
                    <a:pt x="56595" y="11452"/>
                  </a:moveTo>
                  <a:lnTo>
                    <a:pt x="56595" y="11452"/>
                  </a:lnTo>
                  <a:lnTo>
                    <a:pt x="56595" y="361"/>
                  </a:lnTo>
                  <a:lnTo>
                    <a:pt x="55784" y="0"/>
                  </a:lnTo>
                  <a:lnTo>
                    <a:pt x="52718" y="1764"/>
                  </a:lnTo>
                  <a:lnTo>
                    <a:pt x="39427" y="14105"/>
                  </a:lnTo>
                  <a:lnTo>
                    <a:pt x="21059" y="48844"/>
                  </a:lnTo>
                  <a:lnTo>
                    <a:pt x="5920" y="82438"/>
                  </a:lnTo>
                  <a:lnTo>
                    <a:pt x="1613" y="94126"/>
                  </a:lnTo>
                  <a:lnTo>
                    <a:pt x="0" y="113582"/>
                  </a:lnTo>
                  <a:lnTo>
                    <a:pt x="2498" y="124739"/>
                  </a:lnTo>
                  <a:lnTo>
                    <a:pt x="4301" y="128363"/>
                  </a:lnTo>
                  <a:lnTo>
                    <a:pt x="6313" y="130779"/>
                  </a:lnTo>
                  <a:lnTo>
                    <a:pt x="15375" y="138535"/>
                  </a:lnTo>
                  <a:lnTo>
                    <a:pt x="17755" y="139183"/>
                  </a:lnTo>
                  <a:lnTo>
                    <a:pt x="20152" y="138804"/>
                  </a:lnTo>
                  <a:lnTo>
                    <a:pt x="25791" y="135408"/>
                  </a:lnTo>
                  <a:lnTo>
                    <a:pt x="55304" y="107619"/>
                  </a:lnTo>
                  <a:lnTo>
                    <a:pt x="60079" y="98555"/>
                  </a:lnTo>
                  <a:lnTo>
                    <a:pt x="63563" y="71997"/>
                  </a:lnTo>
                  <a:lnTo>
                    <a:pt x="63880" y="46674"/>
                  </a:lnTo>
                  <a:lnTo>
                    <a:pt x="61726" y="41172"/>
                  </a:lnTo>
                  <a:lnTo>
                    <a:pt x="58876" y="36022"/>
                  </a:lnTo>
                  <a:lnTo>
                    <a:pt x="57609" y="31028"/>
                  </a:lnTo>
                  <a:lnTo>
                    <a:pt x="56460" y="29372"/>
                  </a:lnTo>
                  <a:lnTo>
                    <a:pt x="54882" y="28268"/>
                  </a:lnTo>
                  <a:lnTo>
                    <a:pt x="50396" y="26495"/>
                  </a:lnTo>
                  <a:lnTo>
                    <a:pt x="49783" y="24089"/>
                  </a:lnTo>
                  <a:lnTo>
                    <a:pt x="49620" y="22311"/>
                  </a:lnTo>
                  <a:lnTo>
                    <a:pt x="50322" y="21126"/>
                  </a:lnTo>
                  <a:lnTo>
                    <a:pt x="51601" y="20336"/>
                  </a:lnTo>
                  <a:lnTo>
                    <a:pt x="57280" y="19224"/>
                  </a:lnTo>
                  <a:lnTo>
                    <a:pt x="66468" y="18848"/>
                  </a:lnTo>
                  <a:lnTo>
                    <a:pt x="91118" y="25052"/>
                  </a:lnTo>
                  <a:lnTo>
                    <a:pt x="95029" y="27011"/>
                  </a:lnTo>
                  <a:lnTo>
                    <a:pt x="113643" y="46302"/>
                  </a:lnTo>
                  <a:lnTo>
                    <a:pt x="118467" y="55614"/>
                  </a:lnTo>
                  <a:lnTo>
                    <a:pt x="127769" y="90298"/>
                  </a:lnTo>
                  <a:lnTo>
                    <a:pt x="127992" y="101677"/>
                  </a:lnTo>
                  <a:lnTo>
                    <a:pt x="120566" y="136645"/>
                  </a:lnTo>
                  <a:lnTo>
                    <a:pt x="115348" y="155713"/>
                  </a:lnTo>
                  <a:lnTo>
                    <a:pt x="115088" y="161373"/>
                  </a:lnTo>
                  <a:lnTo>
                    <a:pt x="115026" y="149966"/>
                  </a:lnTo>
                  <a:lnTo>
                    <a:pt x="125190" y="119326"/>
                  </a:lnTo>
                  <a:lnTo>
                    <a:pt x="134584" y="87252"/>
                  </a:lnTo>
                  <a:lnTo>
                    <a:pt x="142640" y="68986"/>
                  </a:lnTo>
                  <a:lnTo>
                    <a:pt x="160267" y="47181"/>
                  </a:lnTo>
                  <a:lnTo>
                    <a:pt x="167862" y="43561"/>
                  </a:lnTo>
                  <a:lnTo>
                    <a:pt x="182085" y="41238"/>
                  </a:lnTo>
                  <a:lnTo>
                    <a:pt x="184077" y="42671"/>
                  </a:lnTo>
                  <a:lnTo>
                    <a:pt x="192728" y="65615"/>
                  </a:lnTo>
                  <a:lnTo>
                    <a:pt x="195131" y="100921"/>
                  </a:lnTo>
                  <a:lnTo>
                    <a:pt x="194530" y="134573"/>
                  </a:lnTo>
                  <a:lnTo>
                    <a:pt x="188059" y="15752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3071"/>
            <p:cNvSpPr/>
            <p:nvPr>
              <p:custDataLst>
                <p:tags r:id="rId64"/>
              </p:custDataLst>
            </p:nvPr>
          </p:nvSpPr>
          <p:spPr>
            <a:xfrm>
              <a:off x="5463029" y="3103993"/>
              <a:ext cx="14608" cy="14609"/>
            </a:xfrm>
            <a:custGeom>
              <a:avLst/>
              <a:gdLst/>
              <a:ahLst/>
              <a:cxnLst/>
              <a:rect l="0" t="0" r="0" b="0"/>
              <a:pathLst>
                <a:path w="14608" h="14609">
                  <a:moveTo>
                    <a:pt x="14607" y="14608"/>
                  </a:moveTo>
                  <a:lnTo>
                    <a:pt x="14607" y="14608"/>
                  </a:lnTo>
                  <a:lnTo>
                    <a:pt x="14607" y="3728"/>
                  </a:lnTo>
                  <a:lnTo>
                    <a:pt x="13796" y="2485"/>
                  </a:lnTo>
                  <a:lnTo>
                    <a:pt x="12443" y="1657"/>
                  </a:lnTo>
                  <a:lnTo>
                    <a:pt x="7604" y="97"/>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3072"/>
            <p:cNvSpPr/>
            <p:nvPr>
              <p:custDataLst>
                <p:tags r:id="rId65"/>
              </p:custDataLst>
            </p:nvPr>
          </p:nvSpPr>
          <p:spPr>
            <a:xfrm>
              <a:off x="2856663" y="3403440"/>
              <a:ext cx="627115" cy="348909"/>
            </a:xfrm>
            <a:custGeom>
              <a:avLst/>
              <a:gdLst/>
              <a:ahLst/>
              <a:cxnLst/>
              <a:rect l="0" t="0" r="0" b="0"/>
              <a:pathLst>
                <a:path w="627115" h="348909">
                  <a:moveTo>
                    <a:pt x="627114" y="94943"/>
                  </a:moveTo>
                  <a:lnTo>
                    <a:pt x="627114" y="94943"/>
                  </a:lnTo>
                  <a:lnTo>
                    <a:pt x="623236" y="87189"/>
                  </a:lnTo>
                  <a:lnTo>
                    <a:pt x="617005" y="81218"/>
                  </a:lnTo>
                  <a:lnTo>
                    <a:pt x="581686" y="53181"/>
                  </a:lnTo>
                  <a:lnTo>
                    <a:pt x="545618" y="34475"/>
                  </a:lnTo>
                  <a:lnTo>
                    <a:pt x="516521" y="24421"/>
                  </a:lnTo>
                  <a:lnTo>
                    <a:pt x="482521" y="14620"/>
                  </a:lnTo>
                  <a:lnTo>
                    <a:pt x="452121" y="8747"/>
                  </a:lnTo>
                  <a:lnTo>
                    <a:pt x="422251" y="3852"/>
                  </a:lnTo>
                  <a:lnTo>
                    <a:pt x="386656" y="759"/>
                  </a:lnTo>
                  <a:lnTo>
                    <a:pt x="358762" y="223"/>
                  </a:lnTo>
                  <a:lnTo>
                    <a:pt x="329939" y="65"/>
                  </a:lnTo>
                  <a:lnTo>
                    <a:pt x="300841" y="17"/>
                  </a:lnTo>
                  <a:lnTo>
                    <a:pt x="271661" y="3"/>
                  </a:lnTo>
                  <a:lnTo>
                    <a:pt x="243269" y="0"/>
                  </a:lnTo>
                  <a:lnTo>
                    <a:pt x="209289" y="2162"/>
                  </a:lnTo>
                  <a:lnTo>
                    <a:pt x="175437" y="10163"/>
                  </a:lnTo>
                  <a:lnTo>
                    <a:pt x="140288" y="19558"/>
                  </a:lnTo>
                  <a:lnTo>
                    <a:pt x="109059" y="29228"/>
                  </a:lnTo>
                  <a:lnTo>
                    <a:pt x="101591" y="31657"/>
                  </a:lnTo>
                  <a:lnTo>
                    <a:pt x="88964" y="40848"/>
                  </a:lnTo>
                  <a:lnTo>
                    <a:pt x="57593" y="67773"/>
                  </a:lnTo>
                  <a:lnTo>
                    <a:pt x="23237" y="102224"/>
                  </a:lnTo>
                  <a:lnTo>
                    <a:pt x="4015" y="136328"/>
                  </a:lnTo>
                  <a:lnTo>
                    <a:pt x="0" y="161637"/>
                  </a:lnTo>
                  <a:lnTo>
                    <a:pt x="1370" y="190079"/>
                  </a:lnTo>
                  <a:lnTo>
                    <a:pt x="12306" y="226431"/>
                  </a:lnTo>
                  <a:lnTo>
                    <a:pt x="28928" y="257790"/>
                  </a:lnTo>
                  <a:lnTo>
                    <a:pt x="47840" y="287247"/>
                  </a:lnTo>
                  <a:lnTo>
                    <a:pt x="73847" y="308695"/>
                  </a:lnTo>
                  <a:lnTo>
                    <a:pt x="109401" y="328560"/>
                  </a:lnTo>
                  <a:lnTo>
                    <a:pt x="128412" y="336728"/>
                  </a:lnTo>
                  <a:lnTo>
                    <a:pt x="157364" y="342138"/>
                  </a:lnTo>
                  <a:lnTo>
                    <a:pt x="187312" y="347709"/>
                  </a:lnTo>
                  <a:lnTo>
                    <a:pt x="220711" y="348908"/>
                  </a:lnTo>
                  <a:lnTo>
                    <a:pt x="252337" y="345296"/>
                  </a:lnTo>
                  <a:lnTo>
                    <a:pt x="286233" y="343054"/>
                  </a:lnTo>
                  <a:lnTo>
                    <a:pt x="318007" y="336799"/>
                  </a:lnTo>
                  <a:lnTo>
                    <a:pt x="351947" y="325027"/>
                  </a:lnTo>
                  <a:lnTo>
                    <a:pt x="382921" y="311260"/>
                  </a:lnTo>
                  <a:lnTo>
                    <a:pt x="411846" y="296902"/>
                  </a:lnTo>
                  <a:lnTo>
                    <a:pt x="446005" y="277511"/>
                  </a:lnTo>
                  <a:lnTo>
                    <a:pt x="479893" y="254174"/>
                  </a:lnTo>
                  <a:lnTo>
                    <a:pt x="511628" y="221076"/>
                  </a:lnTo>
                  <a:lnTo>
                    <a:pt x="528246" y="205081"/>
                  </a:lnTo>
                  <a:lnTo>
                    <a:pt x="552857" y="170447"/>
                  </a:lnTo>
                  <a:lnTo>
                    <a:pt x="557593" y="162854"/>
                  </a:lnTo>
                  <a:lnTo>
                    <a:pt x="569252" y="131837"/>
                  </a:lnTo>
                  <a:lnTo>
                    <a:pt x="575989" y="12415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3073"/>
            <p:cNvSpPr/>
            <p:nvPr>
              <p:custDataLst>
                <p:tags r:id="rId66"/>
              </p:custDataLst>
            </p:nvPr>
          </p:nvSpPr>
          <p:spPr>
            <a:xfrm>
              <a:off x="3447259" y="3396235"/>
              <a:ext cx="1239841" cy="197095"/>
            </a:xfrm>
            <a:custGeom>
              <a:avLst/>
              <a:gdLst/>
              <a:ahLst/>
              <a:cxnLst/>
              <a:rect l="0" t="0" r="0" b="0"/>
              <a:pathLst>
                <a:path w="1239841" h="197095">
                  <a:moveTo>
                    <a:pt x="0" y="51024"/>
                  </a:moveTo>
                  <a:lnTo>
                    <a:pt x="0" y="51024"/>
                  </a:lnTo>
                  <a:lnTo>
                    <a:pt x="3877" y="51024"/>
                  </a:lnTo>
                  <a:lnTo>
                    <a:pt x="5019" y="50212"/>
                  </a:lnTo>
                  <a:lnTo>
                    <a:pt x="5781" y="48860"/>
                  </a:lnTo>
                  <a:lnTo>
                    <a:pt x="6288" y="47147"/>
                  </a:lnTo>
                  <a:lnTo>
                    <a:pt x="8249" y="46005"/>
                  </a:lnTo>
                  <a:lnTo>
                    <a:pt x="41613" y="39932"/>
                  </a:lnTo>
                  <a:lnTo>
                    <a:pt x="75870" y="34715"/>
                  </a:lnTo>
                  <a:lnTo>
                    <a:pt x="108670" y="30220"/>
                  </a:lnTo>
                  <a:lnTo>
                    <a:pt x="144423" y="29332"/>
                  </a:lnTo>
                  <a:lnTo>
                    <a:pt x="173083" y="29178"/>
                  </a:lnTo>
                  <a:lnTo>
                    <a:pt x="202945" y="29132"/>
                  </a:lnTo>
                  <a:lnTo>
                    <a:pt x="237129" y="29119"/>
                  </a:lnTo>
                  <a:lnTo>
                    <a:pt x="272955" y="29115"/>
                  </a:lnTo>
                  <a:lnTo>
                    <a:pt x="309268" y="29114"/>
                  </a:lnTo>
                  <a:lnTo>
                    <a:pt x="345725" y="29113"/>
                  </a:lnTo>
                  <a:lnTo>
                    <a:pt x="370056" y="29113"/>
                  </a:lnTo>
                  <a:lnTo>
                    <a:pt x="396559" y="29113"/>
                  </a:lnTo>
                  <a:lnTo>
                    <a:pt x="425379" y="29113"/>
                  </a:lnTo>
                  <a:lnTo>
                    <a:pt x="457123" y="29113"/>
                  </a:lnTo>
                  <a:lnTo>
                    <a:pt x="488003" y="26949"/>
                  </a:lnTo>
                  <a:lnTo>
                    <a:pt x="517957" y="24094"/>
                  </a:lnTo>
                  <a:lnTo>
                    <a:pt x="547500" y="22825"/>
                  </a:lnTo>
                  <a:lnTo>
                    <a:pt x="576860" y="22261"/>
                  </a:lnTo>
                  <a:lnTo>
                    <a:pt x="606951" y="22010"/>
                  </a:lnTo>
                  <a:lnTo>
                    <a:pt x="639260" y="21899"/>
                  </a:lnTo>
                  <a:lnTo>
                    <a:pt x="670390" y="19685"/>
                  </a:lnTo>
                  <a:lnTo>
                    <a:pt x="700456" y="16808"/>
                  </a:lnTo>
                  <a:lnTo>
                    <a:pt x="730048" y="15529"/>
                  </a:lnTo>
                  <a:lnTo>
                    <a:pt x="761595" y="17125"/>
                  </a:lnTo>
                  <a:lnTo>
                    <a:pt x="793739" y="19727"/>
                  </a:lnTo>
                  <a:lnTo>
                    <a:pt x="824255" y="20884"/>
                  </a:lnTo>
                  <a:lnTo>
                    <a:pt x="854047" y="21398"/>
                  </a:lnTo>
                  <a:lnTo>
                    <a:pt x="883519" y="22438"/>
                  </a:lnTo>
                  <a:lnTo>
                    <a:pt x="912848" y="25606"/>
                  </a:lnTo>
                  <a:lnTo>
                    <a:pt x="942112" y="27554"/>
                  </a:lnTo>
                  <a:lnTo>
                    <a:pt x="971349" y="29232"/>
                  </a:lnTo>
                  <a:lnTo>
                    <a:pt x="1000573" y="32682"/>
                  </a:lnTo>
                  <a:lnTo>
                    <a:pt x="1027628" y="34757"/>
                  </a:lnTo>
                  <a:lnTo>
                    <a:pt x="1063507" y="38089"/>
                  </a:lnTo>
                  <a:lnTo>
                    <a:pt x="1094696" y="44215"/>
                  </a:lnTo>
                  <a:lnTo>
                    <a:pt x="1130438" y="53556"/>
                  </a:lnTo>
                  <a:lnTo>
                    <a:pt x="1165559" y="64196"/>
                  </a:lnTo>
                  <a:lnTo>
                    <a:pt x="1168995" y="65486"/>
                  </a:lnTo>
                  <a:lnTo>
                    <a:pt x="1171285" y="67157"/>
                  </a:lnTo>
                  <a:lnTo>
                    <a:pt x="1175598" y="72596"/>
                  </a:lnTo>
                  <a:lnTo>
                    <a:pt x="1140328" y="37397"/>
                  </a:lnTo>
                  <a:lnTo>
                    <a:pt x="1128661" y="24919"/>
                  </a:lnTo>
                  <a:lnTo>
                    <a:pt x="1126484" y="19675"/>
                  </a:lnTo>
                  <a:lnTo>
                    <a:pt x="1124894" y="8672"/>
                  </a:lnTo>
                  <a:lnTo>
                    <a:pt x="1128663" y="3761"/>
                  </a:lnTo>
                  <a:lnTo>
                    <a:pt x="1134870" y="1615"/>
                  </a:lnTo>
                  <a:lnTo>
                    <a:pt x="1166293" y="0"/>
                  </a:lnTo>
                  <a:lnTo>
                    <a:pt x="1180783" y="3806"/>
                  </a:lnTo>
                  <a:lnTo>
                    <a:pt x="1195356" y="13951"/>
                  </a:lnTo>
                  <a:lnTo>
                    <a:pt x="1218269" y="45328"/>
                  </a:lnTo>
                  <a:lnTo>
                    <a:pt x="1228283" y="66107"/>
                  </a:lnTo>
                  <a:lnTo>
                    <a:pt x="1233918" y="95750"/>
                  </a:lnTo>
                  <a:lnTo>
                    <a:pt x="1239840" y="129858"/>
                  </a:lnTo>
                  <a:lnTo>
                    <a:pt x="1238913" y="152827"/>
                  </a:lnTo>
                  <a:lnTo>
                    <a:pt x="1234564" y="185506"/>
                  </a:lnTo>
                  <a:lnTo>
                    <a:pt x="1234294" y="19709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3074"/>
            <p:cNvSpPr/>
            <p:nvPr>
              <p:custDataLst>
                <p:tags r:id="rId67"/>
              </p:custDataLst>
            </p:nvPr>
          </p:nvSpPr>
          <p:spPr>
            <a:xfrm>
              <a:off x="4980997" y="3447259"/>
              <a:ext cx="73036" cy="124160"/>
            </a:xfrm>
            <a:custGeom>
              <a:avLst/>
              <a:gdLst/>
              <a:ahLst/>
              <a:cxnLst/>
              <a:rect l="0" t="0" r="0" b="0"/>
              <a:pathLst>
                <a:path w="73036" h="124160">
                  <a:moveTo>
                    <a:pt x="0" y="0"/>
                  </a:moveTo>
                  <a:lnTo>
                    <a:pt x="0" y="0"/>
                  </a:lnTo>
                  <a:lnTo>
                    <a:pt x="6642" y="5831"/>
                  </a:lnTo>
                  <a:lnTo>
                    <a:pt x="17476" y="13269"/>
                  </a:lnTo>
                  <a:lnTo>
                    <a:pt x="45162" y="48827"/>
                  </a:lnTo>
                  <a:lnTo>
                    <a:pt x="67055" y="77916"/>
                  </a:lnTo>
                  <a:lnTo>
                    <a:pt x="72510" y="105653"/>
                  </a:lnTo>
                  <a:lnTo>
                    <a:pt x="73035" y="12415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3075"/>
            <p:cNvSpPr/>
            <p:nvPr>
              <p:custDataLst>
                <p:tags r:id="rId68"/>
              </p:custDataLst>
            </p:nvPr>
          </p:nvSpPr>
          <p:spPr>
            <a:xfrm>
              <a:off x="4798409" y="3447784"/>
              <a:ext cx="138331" cy="189367"/>
            </a:xfrm>
            <a:custGeom>
              <a:avLst/>
              <a:gdLst/>
              <a:ahLst/>
              <a:cxnLst/>
              <a:rect l="0" t="0" r="0" b="0"/>
              <a:pathLst>
                <a:path w="138331" h="189367">
                  <a:moveTo>
                    <a:pt x="0" y="50599"/>
                  </a:moveTo>
                  <a:lnTo>
                    <a:pt x="0" y="50599"/>
                  </a:lnTo>
                  <a:lnTo>
                    <a:pt x="3877" y="54476"/>
                  </a:lnTo>
                  <a:lnTo>
                    <a:pt x="7945" y="56380"/>
                  </a:lnTo>
                  <a:lnTo>
                    <a:pt x="19560" y="58514"/>
                  </a:lnTo>
                  <a:lnTo>
                    <a:pt x="29230" y="63644"/>
                  </a:lnTo>
                  <a:lnTo>
                    <a:pt x="61148" y="72584"/>
                  </a:lnTo>
                  <a:lnTo>
                    <a:pt x="85245" y="78701"/>
                  </a:lnTo>
                  <a:lnTo>
                    <a:pt x="95949" y="79484"/>
                  </a:lnTo>
                  <a:lnTo>
                    <a:pt x="120964" y="72356"/>
                  </a:lnTo>
                  <a:lnTo>
                    <a:pt x="126256" y="68925"/>
                  </a:lnTo>
                  <a:lnTo>
                    <a:pt x="133798" y="58554"/>
                  </a:lnTo>
                  <a:lnTo>
                    <a:pt x="137294" y="49079"/>
                  </a:lnTo>
                  <a:lnTo>
                    <a:pt x="138330" y="37255"/>
                  </a:lnTo>
                  <a:lnTo>
                    <a:pt x="136408" y="30332"/>
                  </a:lnTo>
                  <a:lnTo>
                    <a:pt x="133661" y="23738"/>
                  </a:lnTo>
                  <a:lnTo>
                    <a:pt x="131303" y="11713"/>
                  </a:lnTo>
                  <a:lnTo>
                    <a:pt x="127875" y="5455"/>
                  </a:lnTo>
                  <a:lnTo>
                    <a:pt x="123647" y="2133"/>
                  </a:lnTo>
                  <a:lnTo>
                    <a:pt x="116704" y="263"/>
                  </a:lnTo>
                  <a:lnTo>
                    <a:pt x="114320" y="0"/>
                  </a:lnTo>
                  <a:lnTo>
                    <a:pt x="109508" y="1872"/>
                  </a:lnTo>
                  <a:lnTo>
                    <a:pt x="92354" y="12775"/>
                  </a:lnTo>
                  <a:lnTo>
                    <a:pt x="74327" y="34027"/>
                  </a:lnTo>
                  <a:lnTo>
                    <a:pt x="69552" y="45669"/>
                  </a:lnTo>
                  <a:lnTo>
                    <a:pt x="61215" y="80125"/>
                  </a:lnTo>
                  <a:lnTo>
                    <a:pt x="60065" y="101005"/>
                  </a:lnTo>
                  <a:lnTo>
                    <a:pt x="64825" y="131965"/>
                  </a:lnTo>
                  <a:lnTo>
                    <a:pt x="73218" y="153153"/>
                  </a:lnTo>
                  <a:lnTo>
                    <a:pt x="82106" y="167095"/>
                  </a:lnTo>
                  <a:lnTo>
                    <a:pt x="99733" y="180374"/>
                  </a:lnTo>
                  <a:lnTo>
                    <a:pt x="116856" y="18936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MARTInkShape-3076"/>
            <p:cNvSpPr/>
            <p:nvPr>
              <p:custDataLst>
                <p:tags r:id="rId69"/>
              </p:custDataLst>
            </p:nvPr>
          </p:nvSpPr>
          <p:spPr>
            <a:xfrm>
              <a:off x="1197777" y="3740052"/>
              <a:ext cx="562371" cy="86991"/>
            </a:xfrm>
            <a:custGeom>
              <a:avLst/>
              <a:gdLst/>
              <a:ahLst/>
              <a:cxnLst/>
              <a:rect l="0" t="0" r="0" b="0"/>
              <a:pathLst>
                <a:path w="562371" h="86991">
                  <a:moveTo>
                    <a:pt x="0" y="86990"/>
                  </a:moveTo>
                  <a:lnTo>
                    <a:pt x="0" y="86990"/>
                  </a:lnTo>
                  <a:lnTo>
                    <a:pt x="0" y="80701"/>
                  </a:lnTo>
                  <a:lnTo>
                    <a:pt x="21045" y="58667"/>
                  </a:lnTo>
                  <a:lnTo>
                    <a:pt x="45092" y="46260"/>
                  </a:lnTo>
                  <a:lnTo>
                    <a:pt x="75450" y="33830"/>
                  </a:lnTo>
                  <a:lnTo>
                    <a:pt x="102964" y="22819"/>
                  </a:lnTo>
                  <a:lnTo>
                    <a:pt x="131675" y="14417"/>
                  </a:lnTo>
                  <a:lnTo>
                    <a:pt x="162904" y="6788"/>
                  </a:lnTo>
                  <a:lnTo>
                    <a:pt x="197854" y="1552"/>
                  </a:lnTo>
                  <a:lnTo>
                    <a:pt x="233907" y="0"/>
                  </a:lnTo>
                  <a:lnTo>
                    <a:pt x="270287" y="1705"/>
                  </a:lnTo>
                  <a:lnTo>
                    <a:pt x="306764" y="7349"/>
                  </a:lnTo>
                  <a:lnTo>
                    <a:pt x="343270" y="14161"/>
                  </a:lnTo>
                  <a:lnTo>
                    <a:pt x="377620" y="21319"/>
                  </a:lnTo>
                  <a:lnTo>
                    <a:pt x="408355" y="28580"/>
                  </a:lnTo>
                  <a:lnTo>
                    <a:pt x="443944" y="34426"/>
                  </a:lnTo>
                  <a:lnTo>
                    <a:pt x="478626" y="40600"/>
                  </a:lnTo>
                  <a:lnTo>
                    <a:pt x="511919" y="42830"/>
                  </a:lnTo>
                  <a:lnTo>
                    <a:pt x="548329" y="36522"/>
                  </a:lnTo>
                  <a:lnTo>
                    <a:pt x="552072" y="36157"/>
                  </a:lnTo>
                  <a:lnTo>
                    <a:pt x="562370" y="28561"/>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32" name="SMARTInkShape-3077"/>
            <p:cNvSpPr/>
            <p:nvPr>
              <p:custDataLst>
                <p:tags r:id="rId70"/>
              </p:custDataLst>
            </p:nvPr>
          </p:nvSpPr>
          <p:spPr>
            <a:xfrm>
              <a:off x="6259112" y="3381527"/>
              <a:ext cx="14608" cy="146071"/>
            </a:xfrm>
            <a:custGeom>
              <a:avLst/>
              <a:gdLst/>
              <a:ahLst/>
              <a:cxnLst/>
              <a:rect l="0" t="0" r="0" b="0"/>
              <a:pathLst>
                <a:path w="14608" h="146071">
                  <a:moveTo>
                    <a:pt x="0" y="0"/>
                  </a:moveTo>
                  <a:lnTo>
                    <a:pt x="0" y="0"/>
                  </a:lnTo>
                  <a:lnTo>
                    <a:pt x="0" y="3877"/>
                  </a:lnTo>
                  <a:lnTo>
                    <a:pt x="2163" y="7944"/>
                  </a:lnTo>
                  <a:lnTo>
                    <a:pt x="5019" y="12457"/>
                  </a:lnTo>
                  <a:lnTo>
                    <a:pt x="13503" y="41825"/>
                  </a:lnTo>
                  <a:lnTo>
                    <a:pt x="14510" y="76928"/>
                  </a:lnTo>
                  <a:lnTo>
                    <a:pt x="14594" y="110065"/>
                  </a:lnTo>
                  <a:lnTo>
                    <a:pt x="14607" y="14607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33" name="SMARTInkShape-3078"/>
            <p:cNvSpPr/>
            <p:nvPr>
              <p:custDataLst>
                <p:tags r:id="rId71"/>
              </p:custDataLst>
            </p:nvPr>
          </p:nvSpPr>
          <p:spPr>
            <a:xfrm>
              <a:off x="1775196" y="3710186"/>
              <a:ext cx="1314192" cy="401544"/>
            </a:xfrm>
            <a:custGeom>
              <a:avLst/>
              <a:gdLst/>
              <a:ahLst/>
              <a:cxnLst/>
              <a:rect l="0" t="0" r="0" b="0"/>
              <a:pathLst>
                <a:path w="1314192" h="401544">
                  <a:moveTo>
                    <a:pt x="1314191" y="175283"/>
                  </a:moveTo>
                  <a:lnTo>
                    <a:pt x="1314191" y="175283"/>
                  </a:lnTo>
                  <a:lnTo>
                    <a:pt x="1310313" y="175283"/>
                  </a:lnTo>
                  <a:lnTo>
                    <a:pt x="1300148" y="171407"/>
                  </a:lnTo>
                  <a:lnTo>
                    <a:pt x="1267826" y="143266"/>
                  </a:lnTo>
                  <a:lnTo>
                    <a:pt x="1232856" y="110957"/>
                  </a:lnTo>
                  <a:lnTo>
                    <a:pt x="1222860" y="103955"/>
                  </a:lnTo>
                  <a:lnTo>
                    <a:pt x="1188184" y="85627"/>
                  </a:lnTo>
                  <a:lnTo>
                    <a:pt x="1165409" y="74602"/>
                  </a:lnTo>
                  <a:lnTo>
                    <a:pt x="1132510" y="67483"/>
                  </a:lnTo>
                  <a:lnTo>
                    <a:pt x="1097549" y="60246"/>
                  </a:lnTo>
                  <a:lnTo>
                    <a:pt x="1064194" y="53166"/>
                  </a:lnTo>
                  <a:lnTo>
                    <a:pt x="1036160" y="49565"/>
                  </a:lnTo>
                  <a:lnTo>
                    <a:pt x="1007296" y="43358"/>
                  </a:lnTo>
                  <a:lnTo>
                    <a:pt x="978185" y="36380"/>
                  </a:lnTo>
                  <a:lnTo>
                    <a:pt x="949002" y="29173"/>
                  </a:lnTo>
                  <a:lnTo>
                    <a:pt x="919797" y="21898"/>
                  </a:lnTo>
                  <a:lnTo>
                    <a:pt x="890586" y="16766"/>
                  </a:lnTo>
                  <a:lnTo>
                    <a:pt x="859209" y="13082"/>
                  </a:lnTo>
                  <a:lnTo>
                    <a:pt x="826378" y="9015"/>
                  </a:lnTo>
                  <a:lnTo>
                    <a:pt x="793928" y="7810"/>
                  </a:lnTo>
                  <a:lnTo>
                    <a:pt x="760780" y="5289"/>
                  </a:lnTo>
                  <a:lnTo>
                    <a:pt x="728236" y="1567"/>
                  </a:lnTo>
                  <a:lnTo>
                    <a:pt x="695060" y="463"/>
                  </a:lnTo>
                  <a:lnTo>
                    <a:pt x="662508" y="137"/>
                  </a:lnTo>
                  <a:lnTo>
                    <a:pt x="627166" y="40"/>
                  </a:lnTo>
                  <a:lnTo>
                    <a:pt x="593160" y="12"/>
                  </a:lnTo>
                  <a:lnTo>
                    <a:pt x="560362" y="3"/>
                  </a:lnTo>
                  <a:lnTo>
                    <a:pt x="524947" y="0"/>
                  </a:lnTo>
                  <a:lnTo>
                    <a:pt x="488756" y="0"/>
                  </a:lnTo>
                  <a:lnTo>
                    <a:pt x="454499" y="2163"/>
                  </a:lnTo>
                  <a:lnTo>
                    <a:pt x="421627" y="5780"/>
                  </a:lnTo>
                  <a:lnTo>
                    <a:pt x="386190" y="6851"/>
                  </a:lnTo>
                  <a:lnTo>
                    <a:pt x="352156" y="9333"/>
                  </a:lnTo>
                  <a:lnTo>
                    <a:pt x="319350" y="13044"/>
                  </a:lnTo>
                  <a:lnTo>
                    <a:pt x="286096" y="16307"/>
                  </a:lnTo>
                  <a:lnTo>
                    <a:pt x="249656" y="24680"/>
                  </a:lnTo>
                  <a:lnTo>
                    <a:pt x="218740" y="31747"/>
                  </a:lnTo>
                  <a:lnTo>
                    <a:pt x="187759" y="38981"/>
                  </a:lnTo>
                  <a:lnTo>
                    <a:pt x="154041" y="53714"/>
                  </a:lnTo>
                  <a:lnTo>
                    <a:pt x="121773" y="67445"/>
                  </a:lnTo>
                  <a:lnTo>
                    <a:pt x="88259" y="85545"/>
                  </a:lnTo>
                  <a:lnTo>
                    <a:pt x="56603" y="109596"/>
                  </a:lnTo>
                  <a:lnTo>
                    <a:pt x="27929" y="133903"/>
                  </a:lnTo>
                  <a:lnTo>
                    <a:pt x="7097" y="167980"/>
                  </a:lnTo>
                  <a:lnTo>
                    <a:pt x="2909" y="177718"/>
                  </a:lnTo>
                  <a:lnTo>
                    <a:pt x="0" y="202063"/>
                  </a:lnTo>
                  <a:lnTo>
                    <a:pt x="1918" y="209637"/>
                  </a:lnTo>
                  <a:lnTo>
                    <a:pt x="9725" y="220627"/>
                  </a:lnTo>
                  <a:lnTo>
                    <a:pt x="22317" y="231999"/>
                  </a:lnTo>
                  <a:lnTo>
                    <a:pt x="58702" y="250332"/>
                  </a:lnTo>
                  <a:lnTo>
                    <a:pt x="87342" y="264315"/>
                  </a:lnTo>
                  <a:lnTo>
                    <a:pt x="122273" y="275703"/>
                  </a:lnTo>
                  <a:lnTo>
                    <a:pt x="151602" y="288171"/>
                  </a:lnTo>
                  <a:lnTo>
                    <a:pt x="184818" y="302145"/>
                  </a:lnTo>
                  <a:lnTo>
                    <a:pt x="216389" y="316564"/>
                  </a:lnTo>
                  <a:lnTo>
                    <a:pt x="251892" y="330304"/>
                  </a:lnTo>
                  <a:lnTo>
                    <a:pt x="278876" y="336963"/>
                  </a:lnTo>
                  <a:lnTo>
                    <a:pt x="307099" y="344792"/>
                  </a:lnTo>
                  <a:lnTo>
                    <a:pt x="335872" y="352870"/>
                  </a:lnTo>
                  <a:lnTo>
                    <a:pt x="364890" y="359165"/>
                  </a:lnTo>
                  <a:lnTo>
                    <a:pt x="394017" y="364668"/>
                  </a:lnTo>
                  <a:lnTo>
                    <a:pt x="424004" y="369007"/>
                  </a:lnTo>
                  <a:lnTo>
                    <a:pt x="456267" y="370935"/>
                  </a:lnTo>
                  <a:lnTo>
                    <a:pt x="487377" y="373957"/>
                  </a:lnTo>
                  <a:lnTo>
                    <a:pt x="518245" y="377193"/>
                  </a:lnTo>
                  <a:lnTo>
                    <a:pt x="550899" y="378631"/>
                  </a:lnTo>
                  <a:lnTo>
                    <a:pt x="582183" y="381435"/>
                  </a:lnTo>
                  <a:lnTo>
                    <a:pt x="613129" y="385386"/>
                  </a:lnTo>
                  <a:lnTo>
                    <a:pt x="645817" y="389847"/>
                  </a:lnTo>
                  <a:lnTo>
                    <a:pt x="677117" y="392370"/>
                  </a:lnTo>
                  <a:lnTo>
                    <a:pt x="708069" y="394303"/>
                  </a:lnTo>
                  <a:lnTo>
                    <a:pt x="740761" y="397867"/>
                  </a:lnTo>
                  <a:lnTo>
                    <a:pt x="774226" y="399993"/>
                  </a:lnTo>
                  <a:lnTo>
                    <a:pt x="807222" y="400937"/>
                  </a:lnTo>
                  <a:lnTo>
                    <a:pt x="838117" y="401357"/>
                  </a:lnTo>
                  <a:lnTo>
                    <a:pt x="870243" y="401543"/>
                  </a:lnTo>
                  <a:lnTo>
                    <a:pt x="902644" y="400815"/>
                  </a:lnTo>
                  <a:lnTo>
                    <a:pt x="933275" y="397786"/>
                  </a:lnTo>
                  <a:lnTo>
                    <a:pt x="963118" y="393735"/>
                  </a:lnTo>
                  <a:lnTo>
                    <a:pt x="992612" y="389229"/>
                  </a:lnTo>
                  <a:lnTo>
                    <a:pt x="1021951" y="384521"/>
                  </a:lnTo>
                  <a:lnTo>
                    <a:pt x="1051220" y="379724"/>
                  </a:lnTo>
                  <a:lnTo>
                    <a:pt x="1079647" y="374076"/>
                  </a:lnTo>
                  <a:lnTo>
                    <a:pt x="1105806" y="366155"/>
                  </a:lnTo>
                  <a:lnTo>
                    <a:pt x="1130958" y="359390"/>
                  </a:lnTo>
                  <a:lnTo>
                    <a:pt x="1165765" y="348854"/>
                  </a:lnTo>
                  <a:lnTo>
                    <a:pt x="1196637" y="335453"/>
                  </a:lnTo>
                  <a:lnTo>
                    <a:pt x="1232272" y="316385"/>
                  </a:lnTo>
                  <a:lnTo>
                    <a:pt x="1267369" y="280973"/>
                  </a:lnTo>
                  <a:lnTo>
                    <a:pt x="1293222" y="244553"/>
                  </a:lnTo>
                  <a:lnTo>
                    <a:pt x="1297699" y="225293"/>
                  </a:lnTo>
                  <a:lnTo>
                    <a:pt x="1298400" y="201993"/>
                  </a:lnTo>
                  <a:lnTo>
                    <a:pt x="1289369" y="171527"/>
                  </a:lnTo>
                  <a:lnTo>
                    <a:pt x="1265031" y="141298"/>
                  </a:lnTo>
                  <a:lnTo>
                    <a:pt x="1231423" y="126038"/>
                  </a:lnTo>
                  <a:lnTo>
                    <a:pt x="1204638" y="10955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35" name="SMARTInkShape-3079"/>
            <p:cNvSpPr/>
            <p:nvPr>
              <p:custDataLst>
                <p:tags r:id="rId72"/>
              </p:custDataLst>
            </p:nvPr>
          </p:nvSpPr>
          <p:spPr>
            <a:xfrm>
              <a:off x="6741144" y="3454562"/>
              <a:ext cx="1" cy="7305"/>
            </a:xfrm>
            <a:custGeom>
              <a:avLst/>
              <a:gdLst/>
              <a:ahLst/>
              <a:cxnLst/>
              <a:rect l="0" t="0" r="0" b="0"/>
              <a:pathLst>
                <a:path w="1" h="7305">
                  <a:moveTo>
                    <a:pt x="0" y="7304"/>
                  </a:moveTo>
                  <a:lnTo>
                    <a:pt x="0" y="7304"/>
                  </a:lnTo>
                  <a:lnTo>
                    <a:pt x="0"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36" name="SMARTInkShape-3080"/>
            <p:cNvSpPr/>
            <p:nvPr>
              <p:custDataLst>
                <p:tags r:id="rId73"/>
              </p:custDataLst>
            </p:nvPr>
          </p:nvSpPr>
          <p:spPr>
            <a:xfrm>
              <a:off x="6273719" y="3260663"/>
              <a:ext cx="372479" cy="259459"/>
            </a:xfrm>
            <a:custGeom>
              <a:avLst/>
              <a:gdLst/>
              <a:ahLst/>
              <a:cxnLst/>
              <a:rect l="0" t="0" r="0" b="0"/>
              <a:pathLst>
                <a:path w="372479" h="259459">
                  <a:moveTo>
                    <a:pt x="0" y="11311"/>
                  </a:moveTo>
                  <a:lnTo>
                    <a:pt x="0" y="11311"/>
                  </a:lnTo>
                  <a:lnTo>
                    <a:pt x="6288" y="5023"/>
                  </a:lnTo>
                  <a:lnTo>
                    <a:pt x="7002" y="432"/>
                  </a:lnTo>
                  <a:lnTo>
                    <a:pt x="7915" y="0"/>
                  </a:lnTo>
                  <a:lnTo>
                    <a:pt x="9334" y="525"/>
                  </a:lnTo>
                  <a:lnTo>
                    <a:pt x="28341" y="13969"/>
                  </a:lnTo>
                  <a:lnTo>
                    <a:pt x="35047" y="23042"/>
                  </a:lnTo>
                  <a:lnTo>
                    <a:pt x="47685" y="51508"/>
                  </a:lnTo>
                  <a:lnTo>
                    <a:pt x="52610" y="83390"/>
                  </a:lnTo>
                  <a:lnTo>
                    <a:pt x="57278" y="113372"/>
                  </a:lnTo>
                  <a:lnTo>
                    <a:pt x="58201" y="142737"/>
                  </a:lnTo>
                  <a:lnTo>
                    <a:pt x="58383" y="171981"/>
                  </a:lnTo>
                  <a:lnTo>
                    <a:pt x="58424" y="207864"/>
                  </a:lnTo>
                  <a:lnTo>
                    <a:pt x="58428" y="234797"/>
                  </a:lnTo>
                  <a:lnTo>
                    <a:pt x="56264" y="238585"/>
                  </a:lnTo>
                  <a:lnTo>
                    <a:pt x="52140" y="243752"/>
                  </a:lnTo>
                  <a:lnTo>
                    <a:pt x="51801" y="243364"/>
                  </a:lnTo>
                  <a:lnTo>
                    <a:pt x="44844" y="210466"/>
                  </a:lnTo>
                  <a:lnTo>
                    <a:pt x="49736" y="178588"/>
                  </a:lnTo>
                  <a:lnTo>
                    <a:pt x="52877" y="159337"/>
                  </a:lnTo>
                  <a:lnTo>
                    <a:pt x="58947" y="145518"/>
                  </a:lnTo>
                  <a:lnTo>
                    <a:pt x="63528" y="139936"/>
                  </a:lnTo>
                  <a:lnTo>
                    <a:pt x="68268" y="137456"/>
                  </a:lnTo>
                  <a:lnTo>
                    <a:pt x="70669" y="137606"/>
                  </a:lnTo>
                  <a:lnTo>
                    <a:pt x="75500" y="139936"/>
                  </a:lnTo>
                  <a:lnTo>
                    <a:pt x="82782" y="149688"/>
                  </a:lnTo>
                  <a:lnTo>
                    <a:pt x="94947" y="180202"/>
                  </a:lnTo>
                  <a:lnTo>
                    <a:pt x="107118" y="210910"/>
                  </a:lnTo>
                  <a:lnTo>
                    <a:pt x="114692" y="236031"/>
                  </a:lnTo>
                  <a:lnTo>
                    <a:pt x="116706" y="245896"/>
                  </a:lnTo>
                  <a:lnTo>
                    <a:pt x="120306" y="252986"/>
                  </a:lnTo>
                  <a:lnTo>
                    <a:pt x="124611" y="256677"/>
                  </a:lnTo>
                  <a:lnTo>
                    <a:pt x="130109" y="259047"/>
                  </a:lnTo>
                  <a:lnTo>
                    <a:pt x="134939" y="259458"/>
                  </a:lnTo>
                  <a:lnTo>
                    <a:pt x="136215" y="258704"/>
                  </a:lnTo>
                  <a:lnTo>
                    <a:pt x="137065" y="257390"/>
                  </a:lnTo>
                  <a:lnTo>
                    <a:pt x="137633" y="255703"/>
                  </a:lnTo>
                  <a:lnTo>
                    <a:pt x="143562" y="246352"/>
                  </a:lnTo>
                  <a:lnTo>
                    <a:pt x="150869" y="215348"/>
                  </a:lnTo>
                  <a:lnTo>
                    <a:pt x="156921" y="189290"/>
                  </a:lnTo>
                  <a:lnTo>
                    <a:pt x="165766" y="175436"/>
                  </a:lnTo>
                  <a:lnTo>
                    <a:pt x="170512" y="170005"/>
                  </a:lnTo>
                  <a:lnTo>
                    <a:pt x="172915" y="169043"/>
                  </a:lnTo>
                  <a:lnTo>
                    <a:pt x="175328" y="169213"/>
                  </a:lnTo>
                  <a:lnTo>
                    <a:pt x="180172" y="171567"/>
                  </a:lnTo>
                  <a:lnTo>
                    <a:pt x="213221" y="202645"/>
                  </a:lnTo>
                  <a:lnTo>
                    <a:pt x="238919" y="224446"/>
                  </a:lnTo>
                  <a:lnTo>
                    <a:pt x="253289" y="228648"/>
                  </a:lnTo>
                  <a:lnTo>
                    <a:pt x="267825" y="229893"/>
                  </a:lnTo>
                  <a:lnTo>
                    <a:pt x="282411" y="226384"/>
                  </a:lnTo>
                  <a:lnTo>
                    <a:pt x="293134" y="220205"/>
                  </a:lnTo>
                  <a:lnTo>
                    <a:pt x="304028" y="205017"/>
                  </a:lnTo>
                  <a:lnTo>
                    <a:pt x="316448" y="177710"/>
                  </a:lnTo>
                  <a:lnTo>
                    <a:pt x="324801" y="141621"/>
                  </a:lnTo>
                  <a:lnTo>
                    <a:pt x="327515" y="124399"/>
                  </a:lnTo>
                  <a:lnTo>
                    <a:pt x="325986" y="116214"/>
                  </a:lnTo>
                  <a:lnTo>
                    <a:pt x="322270" y="108224"/>
                  </a:lnTo>
                  <a:lnTo>
                    <a:pt x="321153" y="107568"/>
                  </a:lnTo>
                  <a:lnTo>
                    <a:pt x="317748" y="106840"/>
                  </a:lnTo>
                  <a:lnTo>
                    <a:pt x="315704" y="108269"/>
                  </a:lnTo>
                  <a:lnTo>
                    <a:pt x="311269" y="114184"/>
                  </a:lnTo>
                  <a:lnTo>
                    <a:pt x="308087" y="126639"/>
                  </a:lnTo>
                  <a:lnTo>
                    <a:pt x="306865" y="158904"/>
                  </a:lnTo>
                  <a:lnTo>
                    <a:pt x="307582" y="186085"/>
                  </a:lnTo>
                  <a:lnTo>
                    <a:pt x="316916" y="216865"/>
                  </a:lnTo>
                  <a:lnTo>
                    <a:pt x="325874" y="226557"/>
                  </a:lnTo>
                  <a:lnTo>
                    <a:pt x="354824" y="243355"/>
                  </a:lnTo>
                  <a:lnTo>
                    <a:pt x="372478" y="24502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37" name="SMARTInkShape-3081"/>
            <p:cNvSpPr/>
            <p:nvPr>
              <p:custDataLst>
                <p:tags r:id="rId74"/>
              </p:custDataLst>
            </p:nvPr>
          </p:nvSpPr>
          <p:spPr>
            <a:xfrm>
              <a:off x="6134952" y="3366920"/>
              <a:ext cx="73036" cy="36519"/>
            </a:xfrm>
            <a:custGeom>
              <a:avLst/>
              <a:gdLst/>
              <a:ahLst/>
              <a:cxnLst/>
              <a:rect l="0" t="0" r="0" b="0"/>
              <a:pathLst>
                <a:path w="73036" h="36519">
                  <a:moveTo>
                    <a:pt x="0" y="36518"/>
                  </a:moveTo>
                  <a:lnTo>
                    <a:pt x="0" y="36518"/>
                  </a:lnTo>
                  <a:lnTo>
                    <a:pt x="0" y="19349"/>
                  </a:lnTo>
                  <a:lnTo>
                    <a:pt x="811" y="17769"/>
                  </a:lnTo>
                  <a:lnTo>
                    <a:pt x="2164" y="16715"/>
                  </a:lnTo>
                  <a:lnTo>
                    <a:pt x="32830" y="3043"/>
                  </a:lnTo>
                  <a:lnTo>
                    <a:pt x="67706" y="79"/>
                  </a:lnTo>
                  <a:lnTo>
                    <a:pt x="73035"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38" name="SMARTInkShape-3082"/>
            <p:cNvSpPr/>
            <p:nvPr>
              <p:custDataLst>
                <p:tags r:id="rId75"/>
              </p:custDataLst>
            </p:nvPr>
          </p:nvSpPr>
          <p:spPr>
            <a:xfrm>
              <a:off x="5442258" y="3418053"/>
              <a:ext cx="152235" cy="167974"/>
            </a:xfrm>
            <a:custGeom>
              <a:avLst/>
              <a:gdLst/>
              <a:ahLst/>
              <a:cxnLst/>
              <a:rect l="0" t="0" r="0" b="0"/>
              <a:pathLst>
                <a:path w="152235" h="167974">
                  <a:moveTo>
                    <a:pt x="79199" y="29206"/>
                  </a:moveTo>
                  <a:lnTo>
                    <a:pt x="79199" y="29206"/>
                  </a:lnTo>
                  <a:lnTo>
                    <a:pt x="79199" y="12038"/>
                  </a:lnTo>
                  <a:lnTo>
                    <a:pt x="78388" y="10457"/>
                  </a:lnTo>
                  <a:lnTo>
                    <a:pt x="77035" y="9403"/>
                  </a:lnTo>
                  <a:lnTo>
                    <a:pt x="75321" y="8700"/>
                  </a:lnTo>
                  <a:lnTo>
                    <a:pt x="74180" y="7420"/>
                  </a:lnTo>
                  <a:lnTo>
                    <a:pt x="72196" y="1130"/>
                  </a:lnTo>
                  <a:lnTo>
                    <a:pt x="69865" y="498"/>
                  </a:lnTo>
                  <a:lnTo>
                    <a:pt x="47515" y="0"/>
                  </a:lnTo>
                  <a:lnTo>
                    <a:pt x="42666" y="2160"/>
                  </a:lnTo>
                  <a:lnTo>
                    <a:pt x="32940" y="10158"/>
                  </a:lnTo>
                  <a:lnTo>
                    <a:pt x="30237" y="16953"/>
                  </a:lnTo>
                  <a:lnTo>
                    <a:pt x="28224" y="24571"/>
                  </a:lnTo>
                  <a:lnTo>
                    <a:pt x="13333" y="59573"/>
                  </a:lnTo>
                  <a:lnTo>
                    <a:pt x="6296" y="90881"/>
                  </a:lnTo>
                  <a:lnTo>
                    <a:pt x="0" y="126883"/>
                  </a:lnTo>
                  <a:lnTo>
                    <a:pt x="5248" y="154170"/>
                  </a:lnTo>
                  <a:lnTo>
                    <a:pt x="7921" y="159944"/>
                  </a:lnTo>
                  <a:lnTo>
                    <a:pt x="9770" y="162620"/>
                  </a:lnTo>
                  <a:lnTo>
                    <a:pt x="12625" y="163593"/>
                  </a:lnTo>
                  <a:lnTo>
                    <a:pt x="20126" y="162509"/>
                  </a:lnTo>
                  <a:lnTo>
                    <a:pt x="33474" y="157337"/>
                  </a:lnTo>
                  <a:lnTo>
                    <a:pt x="67058" y="128683"/>
                  </a:lnTo>
                  <a:lnTo>
                    <a:pt x="80831" y="113502"/>
                  </a:lnTo>
                  <a:lnTo>
                    <a:pt x="99691" y="79890"/>
                  </a:lnTo>
                  <a:lnTo>
                    <a:pt x="113045" y="53863"/>
                  </a:lnTo>
                  <a:lnTo>
                    <a:pt x="115341" y="47468"/>
                  </a:lnTo>
                  <a:lnTo>
                    <a:pt x="122673" y="36984"/>
                  </a:lnTo>
                  <a:lnTo>
                    <a:pt x="123014" y="69347"/>
                  </a:lnTo>
                  <a:lnTo>
                    <a:pt x="123019" y="104843"/>
                  </a:lnTo>
                  <a:lnTo>
                    <a:pt x="123831" y="124111"/>
                  </a:lnTo>
                  <a:lnTo>
                    <a:pt x="133185" y="150605"/>
                  </a:lnTo>
                  <a:lnTo>
                    <a:pt x="143525" y="166074"/>
                  </a:lnTo>
                  <a:lnTo>
                    <a:pt x="146470" y="167129"/>
                  </a:lnTo>
                  <a:lnTo>
                    <a:pt x="152234" y="16797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39" name="SMARTInkShape-3083"/>
            <p:cNvSpPr/>
            <p:nvPr>
              <p:custDataLst>
                <p:tags r:id="rId76"/>
              </p:custDataLst>
            </p:nvPr>
          </p:nvSpPr>
          <p:spPr>
            <a:xfrm>
              <a:off x="5097853" y="3396261"/>
              <a:ext cx="116857" cy="50999"/>
            </a:xfrm>
            <a:custGeom>
              <a:avLst/>
              <a:gdLst/>
              <a:ahLst/>
              <a:cxnLst/>
              <a:rect l="0" t="0" r="0" b="0"/>
              <a:pathLst>
                <a:path w="116857" h="50999">
                  <a:moveTo>
                    <a:pt x="0" y="50998"/>
                  </a:moveTo>
                  <a:lnTo>
                    <a:pt x="0" y="50998"/>
                  </a:lnTo>
                  <a:lnTo>
                    <a:pt x="0" y="40832"/>
                  </a:lnTo>
                  <a:lnTo>
                    <a:pt x="2164" y="36201"/>
                  </a:lnTo>
                  <a:lnTo>
                    <a:pt x="17168" y="19338"/>
                  </a:lnTo>
                  <a:lnTo>
                    <a:pt x="48114" y="4741"/>
                  </a:lnTo>
                  <a:lnTo>
                    <a:pt x="80904" y="514"/>
                  </a:lnTo>
                  <a:lnTo>
                    <a:pt x="98033" y="0"/>
                  </a:lnTo>
                  <a:lnTo>
                    <a:pt x="116856" y="71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40" name="SMARTInkShape-3084"/>
            <p:cNvSpPr/>
            <p:nvPr>
              <p:custDataLst>
                <p:tags r:id="rId77"/>
              </p:custDataLst>
            </p:nvPr>
          </p:nvSpPr>
          <p:spPr>
            <a:xfrm>
              <a:off x="5265834" y="3425348"/>
              <a:ext cx="160678" cy="182416"/>
            </a:xfrm>
            <a:custGeom>
              <a:avLst/>
              <a:gdLst/>
              <a:ahLst/>
              <a:cxnLst/>
              <a:rect l="0" t="0" r="0" b="0"/>
              <a:pathLst>
                <a:path w="160678" h="182416">
                  <a:moveTo>
                    <a:pt x="0" y="0"/>
                  </a:moveTo>
                  <a:lnTo>
                    <a:pt x="0" y="0"/>
                  </a:lnTo>
                  <a:lnTo>
                    <a:pt x="0" y="17380"/>
                  </a:lnTo>
                  <a:lnTo>
                    <a:pt x="2164" y="22061"/>
                  </a:lnTo>
                  <a:lnTo>
                    <a:pt x="3877" y="24445"/>
                  </a:lnTo>
                  <a:lnTo>
                    <a:pt x="6288" y="35555"/>
                  </a:lnTo>
                  <a:lnTo>
                    <a:pt x="7215" y="67304"/>
                  </a:lnTo>
                  <a:lnTo>
                    <a:pt x="7291" y="102456"/>
                  </a:lnTo>
                  <a:lnTo>
                    <a:pt x="6490" y="133775"/>
                  </a:lnTo>
                  <a:lnTo>
                    <a:pt x="676" y="168845"/>
                  </a:lnTo>
                  <a:lnTo>
                    <a:pt x="8" y="182415"/>
                  </a:lnTo>
                  <a:lnTo>
                    <a:pt x="2164" y="150823"/>
                  </a:lnTo>
                  <a:lnTo>
                    <a:pt x="14043" y="119779"/>
                  </a:lnTo>
                  <a:lnTo>
                    <a:pt x="23456" y="91935"/>
                  </a:lnTo>
                  <a:lnTo>
                    <a:pt x="35262" y="63126"/>
                  </a:lnTo>
                  <a:lnTo>
                    <a:pt x="52917" y="37910"/>
                  </a:lnTo>
                  <a:lnTo>
                    <a:pt x="74862" y="19240"/>
                  </a:lnTo>
                  <a:lnTo>
                    <a:pt x="99735" y="5158"/>
                  </a:lnTo>
                  <a:lnTo>
                    <a:pt x="103818" y="4251"/>
                  </a:lnTo>
                  <a:lnTo>
                    <a:pt x="107353" y="4457"/>
                  </a:lnTo>
                  <a:lnTo>
                    <a:pt x="122734" y="10618"/>
                  </a:lnTo>
                  <a:lnTo>
                    <a:pt x="129747" y="17162"/>
                  </a:lnTo>
                  <a:lnTo>
                    <a:pt x="136381" y="24669"/>
                  </a:lnTo>
                  <a:lnTo>
                    <a:pt x="150815" y="34797"/>
                  </a:lnTo>
                  <a:lnTo>
                    <a:pt x="160677" y="5112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41" name="SMARTInkShape-3085"/>
            <p:cNvSpPr/>
            <p:nvPr>
              <p:custDataLst>
                <p:tags r:id="rId78"/>
              </p:custDataLst>
            </p:nvPr>
          </p:nvSpPr>
          <p:spPr>
            <a:xfrm>
              <a:off x="5668211" y="3418142"/>
              <a:ext cx="86959" cy="169879"/>
            </a:xfrm>
            <a:custGeom>
              <a:avLst/>
              <a:gdLst/>
              <a:ahLst/>
              <a:cxnLst/>
              <a:rect l="0" t="0" r="0" b="0"/>
              <a:pathLst>
                <a:path w="86959" h="169879">
                  <a:moveTo>
                    <a:pt x="72351" y="14510"/>
                  </a:moveTo>
                  <a:lnTo>
                    <a:pt x="72351" y="14510"/>
                  </a:lnTo>
                  <a:lnTo>
                    <a:pt x="72351" y="3630"/>
                  </a:lnTo>
                  <a:lnTo>
                    <a:pt x="71540" y="2387"/>
                  </a:lnTo>
                  <a:lnTo>
                    <a:pt x="70188" y="1559"/>
                  </a:lnTo>
                  <a:lnTo>
                    <a:pt x="64407" y="394"/>
                  </a:lnTo>
                  <a:lnTo>
                    <a:pt x="55183" y="0"/>
                  </a:lnTo>
                  <a:lnTo>
                    <a:pt x="44091" y="3808"/>
                  </a:lnTo>
                  <a:lnTo>
                    <a:pt x="37340" y="10024"/>
                  </a:lnTo>
                  <a:lnTo>
                    <a:pt x="12592" y="45331"/>
                  </a:lnTo>
                  <a:lnTo>
                    <a:pt x="2780" y="78275"/>
                  </a:lnTo>
                  <a:lnTo>
                    <a:pt x="0" y="109067"/>
                  </a:lnTo>
                  <a:lnTo>
                    <a:pt x="1683" y="131251"/>
                  </a:lnTo>
                  <a:lnTo>
                    <a:pt x="9522" y="156680"/>
                  </a:lnTo>
                  <a:lnTo>
                    <a:pt x="16295" y="165068"/>
                  </a:lnTo>
                  <a:lnTo>
                    <a:pt x="20373" y="168441"/>
                  </a:lnTo>
                  <a:lnTo>
                    <a:pt x="24715" y="169878"/>
                  </a:lnTo>
                  <a:lnTo>
                    <a:pt x="33868" y="169311"/>
                  </a:lnTo>
                  <a:lnTo>
                    <a:pt x="48146" y="164429"/>
                  </a:lnTo>
                  <a:lnTo>
                    <a:pt x="69478" y="148341"/>
                  </a:lnTo>
                  <a:lnTo>
                    <a:pt x="86958" y="12406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42" name="SMARTInkShape-3086"/>
            <p:cNvSpPr/>
            <p:nvPr>
              <p:custDataLst>
                <p:tags r:id="rId79"/>
              </p:custDataLst>
            </p:nvPr>
          </p:nvSpPr>
          <p:spPr>
            <a:xfrm>
              <a:off x="5813597" y="3288314"/>
              <a:ext cx="51126" cy="268499"/>
            </a:xfrm>
            <a:custGeom>
              <a:avLst/>
              <a:gdLst/>
              <a:ahLst/>
              <a:cxnLst/>
              <a:rect l="0" t="0" r="0" b="0"/>
              <a:pathLst>
                <a:path w="51126" h="268499">
                  <a:moveTo>
                    <a:pt x="0" y="34785"/>
                  </a:moveTo>
                  <a:lnTo>
                    <a:pt x="0" y="34785"/>
                  </a:lnTo>
                  <a:lnTo>
                    <a:pt x="0" y="30908"/>
                  </a:lnTo>
                  <a:lnTo>
                    <a:pt x="2164" y="26840"/>
                  </a:lnTo>
                  <a:lnTo>
                    <a:pt x="3877" y="24619"/>
                  </a:lnTo>
                  <a:lnTo>
                    <a:pt x="5781" y="17824"/>
                  </a:lnTo>
                  <a:lnTo>
                    <a:pt x="7215" y="0"/>
                  </a:lnTo>
                  <a:lnTo>
                    <a:pt x="9465" y="21077"/>
                  </a:lnTo>
                  <a:lnTo>
                    <a:pt x="12322" y="31127"/>
                  </a:lnTo>
                  <a:lnTo>
                    <a:pt x="14156" y="59580"/>
                  </a:lnTo>
                  <a:lnTo>
                    <a:pt x="16638" y="86764"/>
                  </a:lnTo>
                  <a:lnTo>
                    <a:pt x="20348" y="115377"/>
                  </a:lnTo>
                  <a:lnTo>
                    <a:pt x="23612" y="146577"/>
                  </a:lnTo>
                  <a:lnTo>
                    <a:pt x="27555" y="179355"/>
                  </a:lnTo>
                  <a:lnTo>
                    <a:pt x="32764" y="215634"/>
                  </a:lnTo>
                  <a:lnTo>
                    <a:pt x="42477" y="249410"/>
                  </a:lnTo>
                  <a:lnTo>
                    <a:pt x="51125" y="268498"/>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43" name="SMARTInkShape-3087"/>
            <p:cNvSpPr/>
            <p:nvPr>
              <p:custDataLst>
                <p:tags r:id="rId80"/>
              </p:custDataLst>
            </p:nvPr>
          </p:nvSpPr>
          <p:spPr>
            <a:xfrm>
              <a:off x="5835508" y="3381527"/>
              <a:ext cx="153375" cy="58429"/>
            </a:xfrm>
            <a:custGeom>
              <a:avLst/>
              <a:gdLst/>
              <a:ahLst/>
              <a:cxnLst/>
              <a:rect l="0" t="0" r="0" b="0"/>
              <a:pathLst>
                <a:path w="153375" h="58429">
                  <a:moveTo>
                    <a:pt x="0" y="58428"/>
                  </a:moveTo>
                  <a:lnTo>
                    <a:pt x="0" y="58428"/>
                  </a:lnTo>
                  <a:lnTo>
                    <a:pt x="0" y="41048"/>
                  </a:lnTo>
                  <a:lnTo>
                    <a:pt x="811" y="39538"/>
                  </a:lnTo>
                  <a:lnTo>
                    <a:pt x="2164" y="38531"/>
                  </a:lnTo>
                  <a:lnTo>
                    <a:pt x="32829" y="24139"/>
                  </a:lnTo>
                  <a:lnTo>
                    <a:pt x="59142" y="16730"/>
                  </a:lnTo>
                  <a:lnTo>
                    <a:pt x="91660" y="11149"/>
                  </a:lnTo>
                  <a:lnTo>
                    <a:pt x="126847" y="1353"/>
                  </a:lnTo>
                  <a:lnTo>
                    <a:pt x="15337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44" name="SMARTInkShape-3088"/>
            <p:cNvSpPr/>
            <p:nvPr>
              <p:custDataLst>
                <p:tags r:id="rId81"/>
              </p:custDataLst>
            </p:nvPr>
          </p:nvSpPr>
          <p:spPr>
            <a:xfrm>
              <a:off x="6149559" y="3235457"/>
              <a:ext cx="14608" cy="306748"/>
            </a:xfrm>
            <a:custGeom>
              <a:avLst/>
              <a:gdLst/>
              <a:ahLst/>
              <a:cxnLst/>
              <a:rect l="0" t="0" r="0" b="0"/>
              <a:pathLst>
                <a:path w="14608" h="306748">
                  <a:moveTo>
                    <a:pt x="0" y="0"/>
                  </a:moveTo>
                  <a:lnTo>
                    <a:pt x="0" y="0"/>
                  </a:lnTo>
                  <a:lnTo>
                    <a:pt x="0" y="10165"/>
                  </a:lnTo>
                  <a:lnTo>
                    <a:pt x="2164" y="14797"/>
                  </a:lnTo>
                  <a:lnTo>
                    <a:pt x="3877" y="17168"/>
                  </a:lnTo>
                  <a:lnTo>
                    <a:pt x="6289" y="32137"/>
                  </a:lnTo>
                  <a:lnTo>
                    <a:pt x="7915" y="64836"/>
                  </a:lnTo>
                  <a:lnTo>
                    <a:pt x="12264" y="93779"/>
                  </a:lnTo>
                  <a:lnTo>
                    <a:pt x="13912" y="127691"/>
                  </a:lnTo>
                  <a:lnTo>
                    <a:pt x="14298" y="151427"/>
                  </a:lnTo>
                  <a:lnTo>
                    <a:pt x="14470" y="177665"/>
                  </a:lnTo>
                  <a:lnTo>
                    <a:pt x="14546" y="203933"/>
                  </a:lnTo>
                  <a:lnTo>
                    <a:pt x="14589" y="237783"/>
                  </a:lnTo>
                  <a:lnTo>
                    <a:pt x="14601" y="269091"/>
                  </a:lnTo>
                  <a:lnTo>
                    <a:pt x="14607" y="30674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45" name="SMARTInkShape-3089"/>
            <p:cNvSpPr/>
            <p:nvPr>
              <p:custDataLst>
                <p:tags r:id="rId82"/>
              </p:custDataLst>
            </p:nvPr>
          </p:nvSpPr>
          <p:spPr>
            <a:xfrm>
              <a:off x="5127067" y="3315796"/>
              <a:ext cx="7304" cy="248320"/>
            </a:xfrm>
            <a:custGeom>
              <a:avLst/>
              <a:gdLst/>
              <a:ahLst/>
              <a:cxnLst/>
              <a:rect l="0" t="0" r="0" b="0"/>
              <a:pathLst>
                <a:path w="7304" h="248320">
                  <a:moveTo>
                    <a:pt x="0" y="0"/>
                  </a:moveTo>
                  <a:lnTo>
                    <a:pt x="0" y="0"/>
                  </a:lnTo>
                  <a:lnTo>
                    <a:pt x="0" y="10165"/>
                  </a:lnTo>
                  <a:lnTo>
                    <a:pt x="2164" y="14796"/>
                  </a:lnTo>
                  <a:lnTo>
                    <a:pt x="3877" y="17167"/>
                  </a:lnTo>
                  <a:lnTo>
                    <a:pt x="6627" y="38466"/>
                  </a:lnTo>
                  <a:lnTo>
                    <a:pt x="7170" y="68280"/>
                  </a:lnTo>
                  <a:lnTo>
                    <a:pt x="7264" y="95700"/>
                  </a:lnTo>
                  <a:lnTo>
                    <a:pt x="7292" y="126547"/>
                  </a:lnTo>
                  <a:lnTo>
                    <a:pt x="7300" y="161384"/>
                  </a:lnTo>
                  <a:lnTo>
                    <a:pt x="7302" y="195240"/>
                  </a:lnTo>
                  <a:lnTo>
                    <a:pt x="7303" y="230164"/>
                  </a:lnTo>
                  <a:lnTo>
                    <a:pt x="7303" y="24831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46" name="SMARTInkShape-3090"/>
            <p:cNvSpPr/>
            <p:nvPr>
              <p:custDataLst>
                <p:tags r:id="rId83"/>
              </p:custDataLst>
            </p:nvPr>
          </p:nvSpPr>
          <p:spPr>
            <a:xfrm>
              <a:off x="4996340" y="3403438"/>
              <a:ext cx="79603" cy="167981"/>
            </a:xfrm>
            <a:custGeom>
              <a:avLst/>
              <a:gdLst/>
              <a:ahLst/>
              <a:cxnLst/>
              <a:rect l="0" t="0" r="0" b="0"/>
              <a:pathLst>
                <a:path w="79603" h="167981">
                  <a:moveTo>
                    <a:pt x="13871" y="167980"/>
                  </a:moveTo>
                  <a:lnTo>
                    <a:pt x="13871" y="167980"/>
                  </a:lnTo>
                  <a:lnTo>
                    <a:pt x="9994" y="167980"/>
                  </a:lnTo>
                  <a:lnTo>
                    <a:pt x="8851" y="167169"/>
                  </a:lnTo>
                  <a:lnTo>
                    <a:pt x="8090" y="165817"/>
                  </a:lnTo>
                  <a:lnTo>
                    <a:pt x="0" y="135963"/>
                  </a:lnTo>
                  <a:lnTo>
                    <a:pt x="293" y="121615"/>
                  </a:lnTo>
                  <a:lnTo>
                    <a:pt x="5971" y="106274"/>
                  </a:lnTo>
                  <a:lnTo>
                    <a:pt x="26606" y="72603"/>
                  </a:lnTo>
                  <a:lnTo>
                    <a:pt x="50462" y="36461"/>
                  </a:lnTo>
                  <a:lnTo>
                    <a:pt x="7960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651" name="SMARTInkShape-Group574"/>
          <p:cNvGrpSpPr/>
          <p:nvPr/>
        </p:nvGrpSpPr>
        <p:grpSpPr>
          <a:xfrm>
            <a:off x="790494" y="3461992"/>
            <a:ext cx="202785" cy="372354"/>
            <a:chOff x="790494" y="3461992"/>
            <a:chExt cx="202785" cy="372354"/>
          </a:xfrm>
        </p:grpSpPr>
        <p:sp>
          <p:nvSpPr>
            <p:cNvPr id="69648" name="SMARTInkShape-3091"/>
            <p:cNvSpPr/>
            <p:nvPr>
              <p:custDataLst>
                <p:tags r:id="rId41"/>
              </p:custDataLst>
            </p:nvPr>
          </p:nvSpPr>
          <p:spPr>
            <a:xfrm>
              <a:off x="790494" y="3461992"/>
              <a:ext cx="100536" cy="372354"/>
            </a:xfrm>
            <a:custGeom>
              <a:avLst/>
              <a:gdLst/>
              <a:ahLst/>
              <a:cxnLst/>
              <a:rect l="0" t="0" r="0" b="0"/>
              <a:pathLst>
                <a:path w="100536" h="372354">
                  <a:moveTo>
                    <a:pt x="100535" y="36391"/>
                  </a:moveTo>
                  <a:lnTo>
                    <a:pt x="100535" y="36391"/>
                  </a:lnTo>
                  <a:lnTo>
                    <a:pt x="93893" y="30561"/>
                  </a:lnTo>
                  <a:lnTo>
                    <a:pt x="58984" y="12009"/>
                  </a:lnTo>
                  <a:lnTo>
                    <a:pt x="36946" y="2033"/>
                  </a:lnTo>
                  <a:lnTo>
                    <a:pt x="17887" y="0"/>
                  </a:lnTo>
                  <a:lnTo>
                    <a:pt x="12948" y="2094"/>
                  </a:lnTo>
                  <a:lnTo>
                    <a:pt x="10495" y="3788"/>
                  </a:lnTo>
                  <a:lnTo>
                    <a:pt x="7770" y="7835"/>
                  </a:lnTo>
                  <a:lnTo>
                    <a:pt x="0" y="37731"/>
                  </a:lnTo>
                  <a:lnTo>
                    <a:pt x="958" y="60863"/>
                  </a:lnTo>
                  <a:lnTo>
                    <a:pt x="4217" y="88275"/>
                  </a:lnTo>
                  <a:lnTo>
                    <a:pt x="7347" y="119119"/>
                  </a:lnTo>
                  <a:lnTo>
                    <a:pt x="11239" y="142948"/>
                  </a:lnTo>
                  <a:lnTo>
                    <a:pt x="15674" y="169769"/>
                  </a:lnTo>
                  <a:lnTo>
                    <a:pt x="20351" y="197920"/>
                  </a:lnTo>
                  <a:lnTo>
                    <a:pt x="25134" y="225850"/>
                  </a:lnTo>
                  <a:lnTo>
                    <a:pt x="29965" y="251788"/>
                  </a:lnTo>
                  <a:lnTo>
                    <a:pt x="37247" y="285325"/>
                  </a:lnTo>
                  <a:lnTo>
                    <a:pt x="41958" y="319095"/>
                  </a:lnTo>
                  <a:lnTo>
                    <a:pt x="55360" y="354682"/>
                  </a:lnTo>
                  <a:lnTo>
                    <a:pt x="56714" y="37235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49" name="SMARTInkShape-3092"/>
            <p:cNvSpPr/>
            <p:nvPr>
              <p:custDataLst>
                <p:tags r:id="rId42"/>
              </p:custDataLst>
            </p:nvPr>
          </p:nvSpPr>
          <p:spPr>
            <a:xfrm>
              <a:off x="796083" y="3680971"/>
              <a:ext cx="87643" cy="73037"/>
            </a:xfrm>
            <a:custGeom>
              <a:avLst/>
              <a:gdLst/>
              <a:ahLst/>
              <a:cxnLst/>
              <a:rect l="0" t="0" r="0" b="0"/>
              <a:pathLst>
                <a:path w="87643" h="73037">
                  <a:moveTo>
                    <a:pt x="0" y="73036"/>
                  </a:moveTo>
                  <a:lnTo>
                    <a:pt x="0" y="73036"/>
                  </a:lnTo>
                  <a:lnTo>
                    <a:pt x="0" y="69158"/>
                  </a:lnTo>
                  <a:lnTo>
                    <a:pt x="812" y="68016"/>
                  </a:lnTo>
                  <a:lnTo>
                    <a:pt x="2164" y="67254"/>
                  </a:lnTo>
                  <a:lnTo>
                    <a:pt x="3877" y="66747"/>
                  </a:lnTo>
                  <a:lnTo>
                    <a:pt x="7945" y="61855"/>
                  </a:lnTo>
                  <a:lnTo>
                    <a:pt x="13269" y="55082"/>
                  </a:lnTo>
                  <a:lnTo>
                    <a:pt x="48828" y="27855"/>
                  </a:lnTo>
                  <a:lnTo>
                    <a:pt x="84590" y="2789"/>
                  </a:lnTo>
                  <a:lnTo>
                    <a:pt x="8764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50" name="SMARTInkShape-3093"/>
            <p:cNvSpPr/>
            <p:nvPr>
              <p:custDataLst>
                <p:tags r:id="rId43"/>
              </p:custDataLst>
            </p:nvPr>
          </p:nvSpPr>
          <p:spPr>
            <a:xfrm>
              <a:off x="934850" y="3659061"/>
              <a:ext cx="58429" cy="131464"/>
            </a:xfrm>
            <a:custGeom>
              <a:avLst/>
              <a:gdLst/>
              <a:ahLst/>
              <a:cxnLst/>
              <a:rect l="0" t="0" r="0" b="0"/>
              <a:pathLst>
                <a:path w="58429" h="131464">
                  <a:moveTo>
                    <a:pt x="0" y="0"/>
                  </a:moveTo>
                  <a:lnTo>
                    <a:pt x="0" y="0"/>
                  </a:lnTo>
                  <a:lnTo>
                    <a:pt x="3877" y="3877"/>
                  </a:lnTo>
                  <a:lnTo>
                    <a:pt x="5781" y="7944"/>
                  </a:lnTo>
                  <a:lnTo>
                    <a:pt x="12934" y="25391"/>
                  </a:lnTo>
                  <a:lnTo>
                    <a:pt x="26846" y="59481"/>
                  </a:lnTo>
                  <a:lnTo>
                    <a:pt x="38961" y="95084"/>
                  </a:lnTo>
                  <a:lnTo>
                    <a:pt x="49683" y="120859"/>
                  </a:lnTo>
                  <a:lnTo>
                    <a:pt x="58428" y="13146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682" name="SMARTInkShape-Group575"/>
          <p:cNvGrpSpPr/>
          <p:nvPr/>
        </p:nvGrpSpPr>
        <p:grpSpPr>
          <a:xfrm>
            <a:off x="6222594" y="6134952"/>
            <a:ext cx="766870" cy="124161"/>
            <a:chOff x="6222594" y="6134952"/>
            <a:chExt cx="766870" cy="124161"/>
          </a:xfrm>
        </p:grpSpPr>
        <p:sp>
          <p:nvSpPr>
            <p:cNvPr id="69652" name="SMARTInkShape-3094"/>
            <p:cNvSpPr/>
            <p:nvPr>
              <p:custDataLst>
                <p:tags r:id="rId11"/>
              </p:custDataLst>
            </p:nvPr>
          </p:nvSpPr>
          <p:spPr>
            <a:xfrm>
              <a:off x="6222594" y="6134952"/>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53" name="SMARTInkShape-3095"/>
            <p:cNvSpPr/>
            <p:nvPr>
              <p:custDataLst>
                <p:tags r:id="rId12"/>
              </p:custDataLst>
            </p:nvPr>
          </p:nvSpPr>
          <p:spPr>
            <a:xfrm>
              <a:off x="6281022" y="6142255"/>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54" name="SMARTInkShape-3096"/>
            <p:cNvSpPr/>
            <p:nvPr>
              <p:custDataLst>
                <p:tags r:id="rId13"/>
              </p:custDataLst>
            </p:nvPr>
          </p:nvSpPr>
          <p:spPr>
            <a:xfrm>
              <a:off x="6310237" y="6149559"/>
              <a:ext cx="14607" cy="7305"/>
            </a:xfrm>
            <a:custGeom>
              <a:avLst/>
              <a:gdLst/>
              <a:ahLst/>
              <a:cxnLst/>
              <a:rect l="0" t="0" r="0" b="0"/>
              <a:pathLst>
                <a:path w="14607" h="7305">
                  <a:moveTo>
                    <a:pt x="0" y="7304"/>
                  </a:moveTo>
                  <a:lnTo>
                    <a:pt x="0" y="7304"/>
                  </a:lnTo>
                  <a:lnTo>
                    <a:pt x="3876" y="7304"/>
                  </a:lnTo>
                  <a:lnTo>
                    <a:pt x="5019" y="6492"/>
                  </a:lnTo>
                  <a:lnTo>
                    <a:pt x="5781" y="5140"/>
                  </a:lnTo>
                  <a:lnTo>
                    <a:pt x="7002" y="1015"/>
                  </a:lnTo>
                  <a:lnTo>
                    <a:pt x="9333" y="451"/>
                  </a:lnTo>
                  <a:lnTo>
                    <a:pt x="14606"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55" name="SMARTInkShape-3097"/>
            <p:cNvSpPr/>
            <p:nvPr>
              <p:custDataLst>
                <p:tags r:id="rId14"/>
              </p:custDataLst>
            </p:nvPr>
          </p:nvSpPr>
          <p:spPr>
            <a:xfrm>
              <a:off x="6375968" y="6164166"/>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56" name="SMARTInkShape-3098"/>
            <p:cNvSpPr/>
            <p:nvPr>
              <p:custDataLst>
                <p:tags r:id="rId15"/>
              </p:custDataLst>
            </p:nvPr>
          </p:nvSpPr>
          <p:spPr>
            <a:xfrm>
              <a:off x="6441700" y="6171469"/>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57" name="SMARTInkShape-3099"/>
            <p:cNvSpPr/>
            <p:nvPr>
              <p:custDataLst>
                <p:tags r:id="rId16"/>
              </p:custDataLst>
            </p:nvPr>
          </p:nvSpPr>
          <p:spPr>
            <a:xfrm>
              <a:off x="6828786" y="6229898"/>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58" name="SMARTInkShape-3100"/>
            <p:cNvSpPr/>
            <p:nvPr>
              <p:custDataLst>
                <p:tags r:id="rId17"/>
              </p:custDataLst>
            </p:nvPr>
          </p:nvSpPr>
          <p:spPr>
            <a:xfrm>
              <a:off x="6814179" y="6229898"/>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59" name="SMARTInkShape-3101"/>
            <p:cNvSpPr/>
            <p:nvPr>
              <p:custDataLst>
                <p:tags r:id="rId18"/>
              </p:custDataLst>
            </p:nvPr>
          </p:nvSpPr>
          <p:spPr>
            <a:xfrm>
              <a:off x="6799572" y="6215290"/>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0" name="SMARTInkShape-3102"/>
            <p:cNvSpPr/>
            <p:nvPr>
              <p:custDataLst>
                <p:tags r:id="rId19"/>
              </p:custDataLst>
            </p:nvPr>
          </p:nvSpPr>
          <p:spPr>
            <a:xfrm>
              <a:off x="6792268" y="6215290"/>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1" name="SMARTInkShape-3103"/>
            <p:cNvSpPr/>
            <p:nvPr>
              <p:custDataLst>
                <p:tags r:id="rId20"/>
              </p:custDataLst>
            </p:nvPr>
          </p:nvSpPr>
          <p:spPr>
            <a:xfrm>
              <a:off x="6792268" y="6207987"/>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2" name="SMARTInkShape-3104"/>
            <p:cNvSpPr/>
            <p:nvPr>
              <p:custDataLst>
                <p:tags r:id="rId21"/>
              </p:custDataLst>
            </p:nvPr>
          </p:nvSpPr>
          <p:spPr>
            <a:xfrm>
              <a:off x="6792268" y="6207987"/>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3" name="SMARTInkShape-3105"/>
            <p:cNvSpPr/>
            <p:nvPr>
              <p:custDataLst>
                <p:tags r:id="rId22"/>
              </p:custDataLst>
            </p:nvPr>
          </p:nvSpPr>
          <p:spPr>
            <a:xfrm>
              <a:off x="6792268" y="6215290"/>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4" name="SMARTInkShape-3106"/>
            <p:cNvSpPr/>
            <p:nvPr>
              <p:custDataLst>
                <p:tags r:id="rId23"/>
              </p:custDataLst>
            </p:nvPr>
          </p:nvSpPr>
          <p:spPr>
            <a:xfrm>
              <a:off x="6770357" y="6222594"/>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5" name="SMARTInkShape-3107"/>
            <p:cNvSpPr/>
            <p:nvPr>
              <p:custDataLst>
                <p:tags r:id="rId24"/>
              </p:custDataLst>
            </p:nvPr>
          </p:nvSpPr>
          <p:spPr>
            <a:xfrm>
              <a:off x="6748447" y="6222594"/>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6" name="SMARTInkShape-3108"/>
            <p:cNvSpPr/>
            <p:nvPr>
              <p:custDataLst>
                <p:tags r:id="rId25"/>
              </p:custDataLst>
            </p:nvPr>
          </p:nvSpPr>
          <p:spPr>
            <a:xfrm>
              <a:off x="6741144" y="6229898"/>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7" name="SMARTInkShape-3109"/>
            <p:cNvSpPr/>
            <p:nvPr>
              <p:custDataLst>
                <p:tags r:id="rId26"/>
              </p:custDataLst>
            </p:nvPr>
          </p:nvSpPr>
          <p:spPr>
            <a:xfrm>
              <a:off x="6675413" y="6222594"/>
              <a:ext cx="7303" cy="1"/>
            </a:xfrm>
            <a:custGeom>
              <a:avLst/>
              <a:gdLst/>
              <a:ahLst/>
              <a:cxnLst/>
              <a:rect l="0" t="0" r="0" b="0"/>
              <a:pathLst>
                <a:path w="7303" h="1">
                  <a:moveTo>
                    <a:pt x="0" y="0"/>
                  </a:moveTo>
                  <a:lnTo>
                    <a:pt x="0" y="0"/>
                  </a:lnTo>
                  <a:lnTo>
                    <a:pt x="730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8" name="SMARTInkShape-3110"/>
            <p:cNvSpPr/>
            <p:nvPr>
              <p:custDataLst>
                <p:tags r:id="rId27"/>
              </p:custDataLst>
            </p:nvPr>
          </p:nvSpPr>
          <p:spPr>
            <a:xfrm>
              <a:off x="6638895" y="6207987"/>
              <a:ext cx="14608" cy="1"/>
            </a:xfrm>
            <a:custGeom>
              <a:avLst/>
              <a:gdLst/>
              <a:ahLst/>
              <a:cxnLst/>
              <a:rect l="0" t="0" r="0" b="0"/>
              <a:pathLst>
                <a:path w="14608" h="1">
                  <a:moveTo>
                    <a:pt x="0" y="0"/>
                  </a:moveTo>
                  <a:lnTo>
                    <a:pt x="0" y="0"/>
                  </a:lnTo>
                  <a:lnTo>
                    <a:pt x="14607"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69" name="SMARTInkShape-3111"/>
            <p:cNvSpPr/>
            <p:nvPr>
              <p:custDataLst>
                <p:tags r:id="rId28"/>
              </p:custDataLst>
            </p:nvPr>
          </p:nvSpPr>
          <p:spPr>
            <a:xfrm>
              <a:off x="6573163" y="6200684"/>
              <a:ext cx="43822" cy="1"/>
            </a:xfrm>
            <a:custGeom>
              <a:avLst/>
              <a:gdLst/>
              <a:ahLst/>
              <a:cxnLst/>
              <a:rect l="0" t="0" r="0" b="0"/>
              <a:pathLst>
                <a:path w="43822" h="1">
                  <a:moveTo>
                    <a:pt x="0" y="0"/>
                  </a:moveTo>
                  <a:lnTo>
                    <a:pt x="0" y="0"/>
                  </a:lnTo>
                  <a:lnTo>
                    <a:pt x="36427" y="0"/>
                  </a:lnTo>
                  <a:lnTo>
                    <a:pt x="43821"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0" name="SMARTInkShape-3112"/>
            <p:cNvSpPr/>
            <p:nvPr>
              <p:custDataLst>
                <p:tags r:id="rId29"/>
              </p:custDataLst>
            </p:nvPr>
          </p:nvSpPr>
          <p:spPr>
            <a:xfrm>
              <a:off x="6565859" y="6200684"/>
              <a:ext cx="7305" cy="1"/>
            </a:xfrm>
            <a:custGeom>
              <a:avLst/>
              <a:gdLst/>
              <a:ahLst/>
              <a:cxnLst/>
              <a:rect l="0" t="0" r="0" b="0"/>
              <a:pathLst>
                <a:path w="7305" h="1">
                  <a:moveTo>
                    <a:pt x="0" y="0"/>
                  </a:moveTo>
                  <a:lnTo>
                    <a:pt x="0" y="0"/>
                  </a:lnTo>
                  <a:lnTo>
                    <a:pt x="730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1" name="SMARTInkShape-3113"/>
            <p:cNvSpPr/>
            <p:nvPr>
              <p:custDataLst>
                <p:tags r:id="rId30"/>
              </p:custDataLst>
            </p:nvPr>
          </p:nvSpPr>
          <p:spPr>
            <a:xfrm>
              <a:off x="6558556" y="6193380"/>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2" name="SMARTInkShape-3114"/>
            <p:cNvSpPr/>
            <p:nvPr>
              <p:custDataLst>
                <p:tags r:id="rId31"/>
              </p:custDataLst>
            </p:nvPr>
          </p:nvSpPr>
          <p:spPr>
            <a:xfrm>
              <a:off x="6551253" y="6186077"/>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3" name="SMARTInkShape-3115"/>
            <p:cNvSpPr/>
            <p:nvPr>
              <p:custDataLst>
                <p:tags r:id="rId32"/>
              </p:custDataLst>
            </p:nvPr>
          </p:nvSpPr>
          <p:spPr>
            <a:xfrm>
              <a:off x="6551253" y="6186077"/>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4" name="SMARTInkShape-3116"/>
            <p:cNvSpPr/>
            <p:nvPr>
              <p:custDataLst>
                <p:tags r:id="rId33"/>
              </p:custDataLst>
            </p:nvPr>
          </p:nvSpPr>
          <p:spPr>
            <a:xfrm>
              <a:off x="6529342" y="6171469"/>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5" name="SMARTInkShape-3117"/>
            <p:cNvSpPr/>
            <p:nvPr>
              <p:custDataLst>
                <p:tags r:id="rId34"/>
              </p:custDataLst>
            </p:nvPr>
          </p:nvSpPr>
          <p:spPr>
            <a:xfrm>
              <a:off x="6507431" y="6156863"/>
              <a:ext cx="1" cy="7304"/>
            </a:xfrm>
            <a:custGeom>
              <a:avLst/>
              <a:gdLst/>
              <a:ahLst/>
              <a:cxnLst/>
              <a:rect l="0" t="0" r="0" b="0"/>
              <a:pathLst>
                <a:path w="1" h="7304">
                  <a:moveTo>
                    <a:pt x="0" y="0"/>
                  </a:moveTo>
                  <a:lnTo>
                    <a:pt x="0" y="0"/>
                  </a:lnTo>
                  <a:lnTo>
                    <a:pt x="0"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6" name="SMARTInkShape-3118"/>
            <p:cNvSpPr/>
            <p:nvPr>
              <p:custDataLst>
                <p:tags r:id="rId35"/>
              </p:custDataLst>
            </p:nvPr>
          </p:nvSpPr>
          <p:spPr>
            <a:xfrm>
              <a:off x="6500128" y="6171469"/>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7" name="SMARTInkShape-3119"/>
            <p:cNvSpPr/>
            <p:nvPr>
              <p:custDataLst>
                <p:tags r:id="rId36"/>
              </p:custDataLst>
            </p:nvPr>
          </p:nvSpPr>
          <p:spPr>
            <a:xfrm>
              <a:off x="6470914" y="6171469"/>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8" name="SMARTInkShape-3120"/>
            <p:cNvSpPr/>
            <p:nvPr>
              <p:custDataLst>
                <p:tags r:id="rId37"/>
              </p:custDataLst>
            </p:nvPr>
          </p:nvSpPr>
          <p:spPr>
            <a:xfrm>
              <a:off x="6470914" y="6171469"/>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79" name="SMARTInkShape-3121"/>
            <p:cNvSpPr/>
            <p:nvPr>
              <p:custDataLst>
                <p:tags r:id="rId38"/>
              </p:custDataLst>
            </p:nvPr>
          </p:nvSpPr>
          <p:spPr>
            <a:xfrm>
              <a:off x="6974856" y="6237201"/>
              <a:ext cx="1" cy="7305"/>
            </a:xfrm>
            <a:custGeom>
              <a:avLst/>
              <a:gdLst/>
              <a:ahLst/>
              <a:cxnLst/>
              <a:rect l="0" t="0" r="0" b="0"/>
              <a:pathLst>
                <a:path w="1" h="7305">
                  <a:moveTo>
                    <a:pt x="0" y="0"/>
                  </a:moveTo>
                  <a:lnTo>
                    <a:pt x="0" y="0"/>
                  </a:lnTo>
                  <a:lnTo>
                    <a:pt x="0" y="73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80" name="SMARTInkShape-3122"/>
            <p:cNvSpPr/>
            <p:nvPr>
              <p:custDataLst>
                <p:tags r:id="rId39"/>
              </p:custDataLst>
            </p:nvPr>
          </p:nvSpPr>
          <p:spPr>
            <a:xfrm>
              <a:off x="6982160" y="6244505"/>
              <a:ext cx="7304" cy="1"/>
            </a:xfrm>
            <a:custGeom>
              <a:avLst/>
              <a:gdLst/>
              <a:ahLst/>
              <a:cxnLst/>
              <a:rect l="0" t="0" r="0" b="0"/>
              <a:pathLst>
                <a:path w="7304" h="1">
                  <a:moveTo>
                    <a:pt x="0" y="0"/>
                  </a:moveTo>
                  <a:lnTo>
                    <a:pt x="0" y="0"/>
                  </a:lnTo>
                  <a:lnTo>
                    <a:pt x="730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81" name="SMARTInkShape-3123"/>
            <p:cNvSpPr/>
            <p:nvPr>
              <p:custDataLst>
                <p:tags r:id="rId40"/>
              </p:custDataLst>
            </p:nvPr>
          </p:nvSpPr>
          <p:spPr>
            <a:xfrm>
              <a:off x="6982160" y="6251808"/>
              <a:ext cx="1" cy="7305"/>
            </a:xfrm>
            <a:custGeom>
              <a:avLst/>
              <a:gdLst/>
              <a:ahLst/>
              <a:cxnLst/>
              <a:rect l="0" t="0" r="0" b="0"/>
              <a:pathLst>
                <a:path w="1" h="7305">
                  <a:moveTo>
                    <a:pt x="0" y="0"/>
                  </a:moveTo>
                  <a:lnTo>
                    <a:pt x="0" y="0"/>
                  </a:lnTo>
                  <a:lnTo>
                    <a:pt x="0" y="73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690" name="SMARTInkShape-Group576"/>
          <p:cNvGrpSpPr/>
          <p:nvPr/>
        </p:nvGrpSpPr>
        <p:grpSpPr>
          <a:xfrm>
            <a:off x="5360780" y="1278416"/>
            <a:ext cx="1110135" cy="443178"/>
            <a:chOff x="5360780" y="1278416"/>
            <a:chExt cx="1110135" cy="443178"/>
          </a:xfrm>
        </p:grpSpPr>
        <p:sp>
          <p:nvSpPr>
            <p:cNvPr id="69683" name="SMARTInkShape-3124"/>
            <p:cNvSpPr/>
            <p:nvPr>
              <p:custDataLst>
                <p:tags r:id="rId4"/>
              </p:custDataLst>
            </p:nvPr>
          </p:nvSpPr>
          <p:spPr>
            <a:xfrm>
              <a:off x="5360780" y="1281211"/>
              <a:ext cx="233713" cy="223314"/>
            </a:xfrm>
            <a:custGeom>
              <a:avLst/>
              <a:gdLst/>
              <a:ahLst/>
              <a:cxnLst/>
              <a:rect l="0" t="0" r="0" b="0"/>
              <a:pathLst>
                <a:path w="233713" h="223314">
                  <a:moveTo>
                    <a:pt x="0" y="99153"/>
                  </a:moveTo>
                  <a:lnTo>
                    <a:pt x="0" y="99153"/>
                  </a:lnTo>
                  <a:lnTo>
                    <a:pt x="0" y="109319"/>
                  </a:lnTo>
                  <a:lnTo>
                    <a:pt x="7002" y="141693"/>
                  </a:lnTo>
                  <a:lnTo>
                    <a:pt x="7277" y="176143"/>
                  </a:lnTo>
                  <a:lnTo>
                    <a:pt x="8109" y="191334"/>
                  </a:lnTo>
                  <a:lnTo>
                    <a:pt x="14305" y="214221"/>
                  </a:lnTo>
                  <a:lnTo>
                    <a:pt x="14580" y="222141"/>
                  </a:lnTo>
                  <a:lnTo>
                    <a:pt x="14604" y="213045"/>
                  </a:lnTo>
                  <a:lnTo>
                    <a:pt x="12442" y="208470"/>
                  </a:lnTo>
                  <a:lnTo>
                    <a:pt x="9587" y="203732"/>
                  </a:lnTo>
                  <a:lnTo>
                    <a:pt x="1104" y="174191"/>
                  </a:lnTo>
                  <a:lnTo>
                    <a:pt x="96" y="139083"/>
                  </a:lnTo>
                  <a:lnTo>
                    <a:pt x="12" y="105944"/>
                  </a:lnTo>
                  <a:lnTo>
                    <a:pt x="2168" y="84394"/>
                  </a:lnTo>
                  <a:lnTo>
                    <a:pt x="12633" y="48656"/>
                  </a:lnTo>
                  <a:lnTo>
                    <a:pt x="14541" y="39381"/>
                  </a:lnTo>
                  <a:lnTo>
                    <a:pt x="20178" y="29597"/>
                  </a:lnTo>
                  <a:lnTo>
                    <a:pt x="31740" y="16518"/>
                  </a:lnTo>
                  <a:lnTo>
                    <a:pt x="36559" y="13736"/>
                  </a:lnTo>
                  <a:lnTo>
                    <a:pt x="46263" y="11951"/>
                  </a:lnTo>
                  <a:lnTo>
                    <a:pt x="53561" y="11641"/>
                  </a:lnTo>
                  <a:lnTo>
                    <a:pt x="58429" y="13733"/>
                  </a:lnTo>
                  <a:lnTo>
                    <a:pt x="60863" y="15427"/>
                  </a:lnTo>
                  <a:lnTo>
                    <a:pt x="82773" y="46775"/>
                  </a:lnTo>
                  <a:lnTo>
                    <a:pt x="91091" y="78789"/>
                  </a:lnTo>
                  <a:lnTo>
                    <a:pt x="102158" y="115189"/>
                  </a:lnTo>
                  <a:lnTo>
                    <a:pt x="108418" y="130349"/>
                  </a:lnTo>
                  <a:lnTo>
                    <a:pt x="110140" y="140450"/>
                  </a:lnTo>
                  <a:lnTo>
                    <a:pt x="115811" y="148823"/>
                  </a:lnTo>
                  <a:lnTo>
                    <a:pt x="116159" y="148497"/>
                  </a:lnTo>
                  <a:lnTo>
                    <a:pt x="116847" y="115719"/>
                  </a:lnTo>
                  <a:lnTo>
                    <a:pt x="116855" y="83062"/>
                  </a:lnTo>
                  <a:lnTo>
                    <a:pt x="122686" y="55850"/>
                  </a:lnTo>
                  <a:lnTo>
                    <a:pt x="131397" y="23943"/>
                  </a:lnTo>
                  <a:lnTo>
                    <a:pt x="138766" y="4210"/>
                  </a:lnTo>
                  <a:lnTo>
                    <a:pt x="142643" y="4208"/>
                  </a:lnTo>
                  <a:lnTo>
                    <a:pt x="146711" y="2044"/>
                  </a:lnTo>
                  <a:lnTo>
                    <a:pt x="148932" y="331"/>
                  </a:lnTo>
                  <a:lnTo>
                    <a:pt x="150412" y="0"/>
                  </a:lnTo>
                  <a:lnTo>
                    <a:pt x="151399" y="591"/>
                  </a:lnTo>
                  <a:lnTo>
                    <a:pt x="152057" y="1796"/>
                  </a:lnTo>
                  <a:lnTo>
                    <a:pt x="153307" y="2600"/>
                  </a:lnTo>
                  <a:lnTo>
                    <a:pt x="156861" y="3493"/>
                  </a:lnTo>
                  <a:lnTo>
                    <a:pt x="158133" y="5354"/>
                  </a:lnTo>
                  <a:lnTo>
                    <a:pt x="162338" y="17839"/>
                  </a:lnTo>
                  <a:lnTo>
                    <a:pt x="170743" y="32237"/>
                  </a:lnTo>
                  <a:lnTo>
                    <a:pt x="178762" y="64188"/>
                  </a:lnTo>
                  <a:lnTo>
                    <a:pt x="187864" y="93577"/>
                  </a:lnTo>
                  <a:lnTo>
                    <a:pt x="189890" y="121047"/>
                  </a:lnTo>
                  <a:lnTo>
                    <a:pt x="194910" y="132722"/>
                  </a:lnTo>
                  <a:lnTo>
                    <a:pt x="202825" y="165204"/>
                  </a:lnTo>
                  <a:lnTo>
                    <a:pt x="219150" y="201279"/>
                  </a:lnTo>
                  <a:lnTo>
                    <a:pt x="226264" y="214881"/>
                  </a:lnTo>
                  <a:lnTo>
                    <a:pt x="233712" y="22331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84" name="SMARTInkShape-3125"/>
            <p:cNvSpPr/>
            <p:nvPr>
              <p:custDataLst>
                <p:tags r:id="rId5"/>
              </p:custDataLst>
            </p:nvPr>
          </p:nvSpPr>
          <p:spPr>
            <a:xfrm>
              <a:off x="6288326" y="1402275"/>
              <a:ext cx="182589" cy="319319"/>
            </a:xfrm>
            <a:custGeom>
              <a:avLst/>
              <a:gdLst/>
              <a:ahLst/>
              <a:cxnLst/>
              <a:rect l="0" t="0" r="0" b="0"/>
              <a:pathLst>
                <a:path w="182589" h="319319">
                  <a:moveTo>
                    <a:pt x="0" y="0"/>
                  </a:moveTo>
                  <a:lnTo>
                    <a:pt x="0" y="0"/>
                  </a:lnTo>
                  <a:lnTo>
                    <a:pt x="0" y="3877"/>
                  </a:lnTo>
                  <a:lnTo>
                    <a:pt x="811" y="5019"/>
                  </a:lnTo>
                  <a:lnTo>
                    <a:pt x="2164" y="5780"/>
                  </a:lnTo>
                  <a:lnTo>
                    <a:pt x="3877" y="6288"/>
                  </a:lnTo>
                  <a:lnTo>
                    <a:pt x="5019" y="7438"/>
                  </a:lnTo>
                  <a:lnTo>
                    <a:pt x="6288" y="10880"/>
                  </a:lnTo>
                  <a:lnTo>
                    <a:pt x="7263" y="46219"/>
                  </a:lnTo>
                  <a:lnTo>
                    <a:pt x="8097" y="58682"/>
                  </a:lnTo>
                  <a:lnTo>
                    <a:pt x="14606" y="80336"/>
                  </a:lnTo>
                  <a:lnTo>
                    <a:pt x="25457" y="95396"/>
                  </a:lnTo>
                  <a:lnTo>
                    <a:pt x="34900" y="101346"/>
                  </a:lnTo>
                  <a:lnTo>
                    <a:pt x="39916" y="101982"/>
                  </a:lnTo>
                  <a:lnTo>
                    <a:pt x="42029" y="100448"/>
                  </a:lnTo>
                  <a:lnTo>
                    <a:pt x="53416" y="88488"/>
                  </a:lnTo>
                  <a:lnTo>
                    <a:pt x="57521" y="85772"/>
                  </a:lnTo>
                  <a:lnTo>
                    <a:pt x="60257" y="82338"/>
                  </a:lnTo>
                  <a:lnTo>
                    <a:pt x="69607" y="50228"/>
                  </a:lnTo>
                  <a:lnTo>
                    <a:pt x="73035" y="15923"/>
                  </a:lnTo>
                  <a:lnTo>
                    <a:pt x="73847" y="15484"/>
                  </a:lnTo>
                  <a:lnTo>
                    <a:pt x="80331" y="14608"/>
                  </a:lnTo>
                  <a:lnTo>
                    <a:pt x="80339" y="48990"/>
                  </a:lnTo>
                  <a:lnTo>
                    <a:pt x="80339" y="80154"/>
                  </a:lnTo>
                  <a:lnTo>
                    <a:pt x="84216" y="88038"/>
                  </a:lnTo>
                  <a:lnTo>
                    <a:pt x="87341" y="123369"/>
                  </a:lnTo>
                  <a:lnTo>
                    <a:pt x="85478" y="157459"/>
                  </a:lnTo>
                  <a:lnTo>
                    <a:pt x="81861" y="185962"/>
                  </a:lnTo>
                  <a:lnTo>
                    <a:pt x="80790" y="217941"/>
                  </a:lnTo>
                  <a:lnTo>
                    <a:pt x="78308" y="247974"/>
                  </a:lnTo>
                  <a:lnTo>
                    <a:pt x="70199" y="283326"/>
                  </a:lnTo>
                  <a:lnTo>
                    <a:pt x="63178" y="302422"/>
                  </a:lnTo>
                  <a:lnTo>
                    <a:pt x="56211" y="311047"/>
                  </a:lnTo>
                  <a:lnTo>
                    <a:pt x="48516" y="316773"/>
                  </a:lnTo>
                  <a:lnTo>
                    <a:pt x="42391" y="319318"/>
                  </a:lnTo>
                  <a:lnTo>
                    <a:pt x="39622" y="319185"/>
                  </a:lnTo>
                  <a:lnTo>
                    <a:pt x="22990" y="311010"/>
                  </a:lnTo>
                  <a:lnTo>
                    <a:pt x="18333" y="306478"/>
                  </a:lnTo>
                  <a:lnTo>
                    <a:pt x="14613" y="299454"/>
                  </a:lnTo>
                  <a:lnTo>
                    <a:pt x="10731" y="295570"/>
                  </a:lnTo>
                  <a:lnTo>
                    <a:pt x="4442" y="281525"/>
                  </a:lnTo>
                  <a:lnTo>
                    <a:pt x="585" y="247883"/>
                  </a:lnTo>
                  <a:lnTo>
                    <a:pt x="0" y="218655"/>
                  </a:lnTo>
                  <a:lnTo>
                    <a:pt x="11631" y="202201"/>
                  </a:lnTo>
                  <a:lnTo>
                    <a:pt x="26619" y="189661"/>
                  </a:lnTo>
                  <a:lnTo>
                    <a:pt x="59048" y="175574"/>
                  </a:lnTo>
                  <a:lnTo>
                    <a:pt x="82686" y="170231"/>
                  </a:lnTo>
                  <a:lnTo>
                    <a:pt x="115877" y="164548"/>
                  </a:lnTo>
                  <a:lnTo>
                    <a:pt x="148461" y="161442"/>
                  </a:lnTo>
                  <a:lnTo>
                    <a:pt x="182588" y="16067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85" name="SMARTInkShape-3126"/>
            <p:cNvSpPr/>
            <p:nvPr>
              <p:custDataLst>
                <p:tags r:id="rId6"/>
              </p:custDataLst>
            </p:nvPr>
          </p:nvSpPr>
          <p:spPr>
            <a:xfrm>
              <a:off x="6207987" y="1307329"/>
              <a:ext cx="36519" cy="219106"/>
            </a:xfrm>
            <a:custGeom>
              <a:avLst/>
              <a:gdLst/>
              <a:ahLst/>
              <a:cxnLst/>
              <a:rect l="0" t="0" r="0" b="0"/>
              <a:pathLst>
                <a:path w="36519" h="219106">
                  <a:moveTo>
                    <a:pt x="0" y="0"/>
                  </a:moveTo>
                  <a:lnTo>
                    <a:pt x="0" y="0"/>
                  </a:lnTo>
                  <a:lnTo>
                    <a:pt x="0" y="10166"/>
                  </a:lnTo>
                  <a:lnTo>
                    <a:pt x="2164" y="14797"/>
                  </a:lnTo>
                  <a:lnTo>
                    <a:pt x="3877" y="17168"/>
                  </a:lnTo>
                  <a:lnTo>
                    <a:pt x="6288" y="28260"/>
                  </a:lnTo>
                  <a:lnTo>
                    <a:pt x="7170" y="59264"/>
                  </a:lnTo>
                  <a:lnTo>
                    <a:pt x="11154" y="91685"/>
                  </a:lnTo>
                  <a:lnTo>
                    <a:pt x="13925" y="124327"/>
                  </a:lnTo>
                  <a:lnTo>
                    <a:pt x="14473" y="159027"/>
                  </a:lnTo>
                  <a:lnTo>
                    <a:pt x="15401" y="191147"/>
                  </a:lnTo>
                  <a:lnTo>
                    <a:pt x="20893" y="212638"/>
                  </a:lnTo>
                  <a:lnTo>
                    <a:pt x="22044" y="214794"/>
                  </a:lnTo>
                  <a:lnTo>
                    <a:pt x="23623" y="216231"/>
                  </a:lnTo>
                  <a:lnTo>
                    <a:pt x="28110" y="218538"/>
                  </a:lnTo>
                  <a:lnTo>
                    <a:pt x="36518" y="21910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86" name="SMARTInkShape-3127"/>
            <p:cNvSpPr/>
            <p:nvPr>
              <p:custDataLst>
                <p:tags r:id="rId7"/>
              </p:custDataLst>
            </p:nvPr>
          </p:nvSpPr>
          <p:spPr>
            <a:xfrm>
              <a:off x="5996185" y="1278416"/>
              <a:ext cx="131464" cy="280195"/>
            </a:xfrm>
            <a:custGeom>
              <a:avLst/>
              <a:gdLst/>
              <a:ahLst/>
              <a:cxnLst/>
              <a:rect l="0" t="0" r="0" b="0"/>
              <a:pathLst>
                <a:path w="131464" h="280195">
                  <a:moveTo>
                    <a:pt x="7304" y="7002"/>
                  </a:moveTo>
                  <a:lnTo>
                    <a:pt x="7304" y="7002"/>
                  </a:lnTo>
                  <a:lnTo>
                    <a:pt x="7304" y="0"/>
                  </a:lnTo>
                  <a:lnTo>
                    <a:pt x="8115" y="25291"/>
                  </a:lnTo>
                  <a:lnTo>
                    <a:pt x="13592" y="48553"/>
                  </a:lnTo>
                  <a:lnTo>
                    <a:pt x="8693" y="80700"/>
                  </a:lnTo>
                  <a:lnTo>
                    <a:pt x="7304" y="113579"/>
                  </a:lnTo>
                  <a:lnTo>
                    <a:pt x="5140" y="146339"/>
                  </a:lnTo>
                  <a:lnTo>
                    <a:pt x="677" y="180739"/>
                  </a:lnTo>
                  <a:lnTo>
                    <a:pt x="0" y="214945"/>
                  </a:lnTo>
                  <a:lnTo>
                    <a:pt x="0" y="249865"/>
                  </a:lnTo>
                  <a:lnTo>
                    <a:pt x="0" y="269929"/>
                  </a:lnTo>
                  <a:lnTo>
                    <a:pt x="0" y="233415"/>
                  </a:lnTo>
                  <a:lnTo>
                    <a:pt x="3877" y="233412"/>
                  </a:lnTo>
                  <a:lnTo>
                    <a:pt x="5020" y="232601"/>
                  </a:lnTo>
                  <a:lnTo>
                    <a:pt x="5781" y="231248"/>
                  </a:lnTo>
                  <a:lnTo>
                    <a:pt x="7304" y="226108"/>
                  </a:lnTo>
                  <a:lnTo>
                    <a:pt x="7304" y="222231"/>
                  </a:lnTo>
                  <a:lnTo>
                    <a:pt x="9468" y="218163"/>
                  </a:lnTo>
                  <a:lnTo>
                    <a:pt x="31687" y="184283"/>
                  </a:lnTo>
                  <a:lnTo>
                    <a:pt x="52547" y="159346"/>
                  </a:lnTo>
                  <a:lnTo>
                    <a:pt x="67305" y="148481"/>
                  </a:lnTo>
                  <a:lnTo>
                    <a:pt x="72149" y="141794"/>
                  </a:lnTo>
                  <a:lnTo>
                    <a:pt x="76158" y="139945"/>
                  </a:lnTo>
                  <a:lnTo>
                    <a:pt x="82977" y="138904"/>
                  </a:lnTo>
                  <a:lnTo>
                    <a:pt x="84532" y="139569"/>
                  </a:lnTo>
                  <a:lnTo>
                    <a:pt x="85569" y="140825"/>
                  </a:lnTo>
                  <a:lnTo>
                    <a:pt x="87533" y="144383"/>
                  </a:lnTo>
                  <a:lnTo>
                    <a:pt x="91110" y="148670"/>
                  </a:lnTo>
                  <a:lnTo>
                    <a:pt x="93241" y="155444"/>
                  </a:lnTo>
                  <a:lnTo>
                    <a:pt x="96605" y="168382"/>
                  </a:lnTo>
                  <a:lnTo>
                    <a:pt x="100577" y="182495"/>
                  </a:lnTo>
                  <a:lnTo>
                    <a:pt x="103918" y="196956"/>
                  </a:lnTo>
                  <a:lnTo>
                    <a:pt x="107883" y="211519"/>
                  </a:lnTo>
                  <a:lnTo>
                    <a:pt x="109455" y="245585"/>
                  </a:lnTo>
                  <a:lnTo>
                    <a:pt x="116985" y="273836"/>
                  </a:lnTo>
                  <a:lnTo>
                    <a:pt x="120431" y="279240"/>
                  </a:lnTo>
                  <a:lnTo>
                    <a:pt x="122485" y="280194"/>
                  </a:lnTo>
                  <a:lnTo>
                    <a:pt x="124666" y="280018"/>
                  </a:lnTo>
                  <a:lnTo>
                    <a:pt x="131463" y="27723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87" name="SMARTInkShape-3128"/>
            <p:cNvSpPr/>
            <p:nvPr>
              <p:custDataLst>
                <p:tags r:id="rId8"/>
              </p:custDataLst>
            </p:nvPr>
          </p:nvSpPr>
          <p:spPr>
            <a:xfrm>
              <a:off x="5872025" y="1394971"/>
              <a:ext cx="87644" cy="21912"/>
            </a:xfrm>
            <a:custGeom>
              <a:avLst/>
              <a:gdLst/>
              <a:ahLst/>
              <a:cxnLst/>
              <a:rect l="0" t="0" r="0" b="0"/>
              <a:pathLst>
                <a:path w="87644" h="21912">
                  <a:moveTo>
                    <a:pt x="0" y="21911"/>
                  </a:moveTo>
                  <a:lnTo>
                    <a:pt x="0" y="21911"/>
                  </a:lnTo>
                  <a:lnTo>
                    <a:pt x="35953" y="21911"/>
                  </a:lnTo>
                  <a:lnTo>
                    <a:pt x="53929" y="16080"/>
                  </a:lnTo>
                  <a:lnTo>
                    <a:pt x="87643"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88" name="SMARTInkShape-3129"/>
            <p:cNvSpPr/>
            <p:nvPr>
              <p:custDataLst>
                <p:tags r:id="rId9"/>
              </p:custDataLst>
            </p:nvPr>
          </p:nvSpPr>
          <p:spPr>
            <a:xfrm>
              <a:off x="5879329" y="1307329"/>
              <a:ext cx="14608" cy="241017"/>
            </a:xfrm>
            <a:custGeom>
              <a:avLst/>
              <a:gdLst/>
              <a:ahLst/>
              <a:cxnLst/>
              <a:rect l="0" t="0" r="0" b="0"/>
              <a:pathLst>
                <a:path w="14608" h="241017">
                  <a:moveTo>
                    <a:pt x="0" y="0"/>
                  </a:moveTo>
                  <a:lnTo>
                    <a:pt x="0" y="0"/>
                  </a:lnTo>
                  <a:lnTo>
                    <a:pt x="7215" y="0"/>
                  </a:lnTo>
                  <a:lnTo>
                    <a:pt x="7300" y="31758"/>
                  </a:lnTo>
                  <a:lnTo>
                    <a:pt x="7303" y="66878"/>
                  </a:lnTo>
                  <a:lnTo>
                    <a:pt x="7304" y="102957"/>
                  </a:lnTo>
                  <a:lnTo>
                    <a:pt x="7304" y="131673"/>
                  </a:lnTo>
                  <a:lnTo>
                    <a:pt x="7304" y="166580"/>
                  </a:lnTo>
                  <a:lnTo>
                    <a:pt x="7304" y="199986"/>
                  </a:lnTo>
                  <a:lnTo>
                    <a:pt x="7304" y="219555"/>
                  </a:lnTo>
                  <a:lnTo>
                    <a:pt x="9467" y="225527"/>
                  </a:lnTo>
                  <a:lnTo>
                    <a:pt x="12323" y="230886"/>
                  </a:lnTo>
                  <a:lnTo>
                    <a:pt x="14607" y="2410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89" name="SMARTInkShape-3130"/>
            <p:cNvSpPr/>
            <p:nvPr>
              <p:custDataLst>
                <p:tags r:id="rId10"/>
              </p:custDataLst>
            </p:nvPr>
          </p:nvSpPr>
          <p:spPr>
            <a:xfrm>
              <a:off x="5625175" y="1365783"/>
              <a:ext cx="195727" cy="146045"/>
            </a:xfrm>
            <a:custGeom>
              <a:avLst/>
              <a:gdLst/>
              <a:ahLst/>
              <a:cxnLst/>
              <a:rect l="0" t="0" r="0" b="0"/>
              <a:pathLst>
                <a:path w="195727" h="146045">
                  <a:moveTo>
                    <a:pt x="71566" y="7278"/>
                  </a:moveTo>
                  <a:lnTo>
                    <a:pt x="71566" y="7278"/>
                  </a:lnTo>
                  <a:lnTo>
                    <a:pt x="71566" y="3401"/>
                  </a:lnTo>
                  <a:lnTo>
                    <a:pt x="70755" y="2258"/>
                  </a:lnTo>
                  <a:lnTo>
                    <a:pt x="69402" y="1497"/>
                  </a:lnTo>
                  <a:lnTo>
                    <a:pt x="64128" y="175"/>
                  </a:lnTo>
                  <a:lnTo>
                    <a:pt x="54186" y="0"/>
                  </a:lnTo>
                  <a:lnTo>
                    <a:pt x="49505" y="2150"/>
                  </a:lnTo>
                  <a:lnTo>
                    <a:pt x="28728" y="21020"/>
                  </a:lnTo>
                  <a:lnTo>
                    <a:pt x="16247" y="45067"/>
                  </a:lnTo>
                  <a:lnTo>
                    <a:pt x="3489" y="80480"/>
                  </a:lnTo>
                  <a:lnTo>
                    <a:pt x="0" y="102273"/>
                  </a:lnTo>
                  <a:lnTo>
                    <a:pt x="4948" y="132006"/>
                  </a:lnTo>
                  <a:lnTo>
                    <a:pt x="6866" y="134251"/>
                  </a:lnTo>
                  <a:lnTo>
                    <a:pt x="13326" y="136745"/>
                  </a:lnTo>
                  <a:lnTo>
                    <a:pt x="16510" y="136599"/>
                  </a:lnTo>
                  <a:lnTo>
                    <a:pt x="22211" y="134273"/>
                  </a:lnTo>
                  <a:lnTo>
                    <a:pt x="37425" y="121521"/>
                  </a:lnTo>
                  <a:lnTo>
                    <a:pt x="52085" y="96911"/>
                  </a:lnTo>
                  <a:lnTo>
                    <a:pt x="55515" y="82616"/>
                  </a:lnTo>
                  <a:lnTo>
                    <a:pt x="56875" y="49468"/>
                  </a:lnTo>
                  <a:lnTo>
                    <a:pt x="56956" y="37046"/>
                  </a:lnTo>
                  <a:lnTo>
                    <a:pt x="49957" y="29503"/>
                  </a:lnTo>
                  <a:lnTo>
                    <a:pt x="53622" y="29282"/>
                  </a:lnTo>
                  <a:lnTo>
                    <a:pt x="57640" y="27066"/>
                  </a:lnTo>
                  <a:lnTo>
                    <a:pt x="62131" y="24187"/>
                  </a:lnTo>
                  <a:lnTo>
                    <a:pt x="71626" y="22340"/>
                  </a:lnTo>
                  <a:lnTo>
                    <a:pt x="88611" y="21911"/>
                  </a:lnTo>
                  <a:lnTo>
                    <a:pt x="93478" y="24060"/>
                  </a:lnTo>
                  <a:lnTo>
                    <a:pt x="95912" y="25770"/>
                  </a:lnTo>
                  <a:lnTo>
                    <a:pt x="103215" y="35930"/>
                  </a:lnTo>
                  <a:lnTo>
                    <a:pt x="112818" y="61623"/>
                  </a:lnTo>
                  <a:lnTo>
                    <a:pt x="115237" y="94966"/>
                  </a:lnTo>
                  <a:lnTo>
                    <a:pt x="115383" y="130797"/>
                  </a:lnTo>
                  <a:lnTo>
                    <a:pt x="115387" y="138276"/>
                  </a:lnTo>
                  <a:lnTo>
                    <a:pt x="116199" y="120425"/>
                  </a:lnTo>
                  <a:lnTo>
                    <a:pt x="124404" y="85378"/>
                  </a:lnTo>
                  <a:lnTo>
                    <a:pt x="135089" y="51616"/>
                  </a:lnTo>
                  <a:lnTo>
                    <a:pt x="144646" y="31935"/>
                  </a:lnTo>
                  <a:lnTo>
                    <a:pt x="148679" y="25540"/>
                  </a:lnTo>
                  <a:lnTo>
                    <a:pt x="151901" y="14593"/>
                  </a:lnTo>
                  <a:lnTo>
                    <a:pt x="155781" y="14585"/>
                  </a:lnTo>
                  <a:lnTo>
                    <a:pt x="159849" y="16747"/>
                  </a:lnTo>
                  <a:lnTo>
                    <a:pt x="162070" y="18459"/>
                  </a:lnTo>
                  <a:lnTo>
                    <a:pt x="176287" y="48203"/>
                  </a:lnTo>
                  <a:lnTo>
                    <a:pt x="185855" y="83532"/>
                  </a:lnTo>
                  <a:lnTo>
                    <a:pt x="189008" y="117774"/>
                  </a:lnTo>
                  <a:lnTo>
                    <a:pt x="194158" y="132826"/>
                  </a:lnTo>
                  <a:lnTo>
                    <a:pt x="195726" y="14604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694" name="SMARTInkShape-Group577"/>
          <p:cNvGrpSpPr/>
          <p:nvPr/>
        </p:nvGrpSpPr>
        <p:grpSpPr>
          <a:xfrm>
            <a:off x="6638898" y="1343996"/>
            <a:ext cx="803384" cy="270082"/>
            <a:chOff x="6638898" y="1343996"/>
            <a:chExt cx="803384" cy="270082"/>
          </a:xfrm>
        </p:grpSpPr>
        <p:sp>
          <p:nvSpPr>
            <p:cNvPr id="69691" name="SMARTInkShape-3131"/>
            <p:cNvSpPr/>
            <p:nvPr>
              <p:custDataLst>
                <p:tags r:id="rId1"/>
              </p:custDataLst>
            </p:nvPr>
          </p:nvSpPr>
          <p:spPr>
            <a:xfrm>
              <a:off x="6638898" y="1343996"/>
              <a:ext cx="182586" cy="218957"/>
            </a:xfrm>
            <a:custGeom>
              <a:avLst/>
              <a:gdLst/>
              <a:ahLst/>
              <a:cxnLst/>
              <a:rect l="0" t="0" r="0" b="0"/>
              <a:pathLst>
                <a:path w="182586" h="218957">
                  <a:moveTo>
                    <a:pt x="58425" y="138617"/>
                  </a:moveTo>
                  <a:lnTo>
                    <a:pt x="58425" y="138617"/>
                  </a:lnTo>
                  <a:lnTo>
                    <a:pt x="58425" y="120136"/>
                  </a:lnTo>
                  <a:lnTo>
                    <a:pt x="56260" y="116067"/>
                  </a:lnTo>
                  <a:lnTo>
                    <a:pt x="51121" y="109403"/>
                  </a:lnTo>
                  <a:lnTo>
                    <a:pt x="47244" y="109403"/>
                  </a:lnTo>
                  <a:lnTo>
                    <a:pt x="43176" y="111567"/>
                  </a:lnTo>
                  <a:lnTo>
                    <a:pt x="20451" y="126572"/>
                  </a:lnTo>
                  <a:lnTo>
                    <a:pt x="4951" y="157517"/>
                  </a:lnTo>
                  <a:lnTo>
                    <a:pt x="8" y="189639"/>
                  </a:lnTo>
                  <a:lnTo>
                    <a:pt x="0" y="197466"/>
                  </a:lnTo>
                  <a:lnTo>
                    <a:pt x="2162" y="203454"/>
                  </a:lnTo>
                  <a:lnTo>
                    <a:pt x="3875" y="206187"/>
                  </a:lnTo>
                  <a:lnTo>
                    <a:pt x="5828" y="208009"/>
                  </a:lnTo>
                  <a:lnTo>
                    <a:pt x="10162" y="210033"/>
                  </a:lnTo>
                  <a:lnTo>
                    <a:pt x="30667" y="211510"/>
                  </a:lnTo>
                  <a:lnTo>
                    <a:pt x="42536" y="207733"/>
                  </a:lnTo>
                  <a:lnTo>
                    <a:pt x="49469" y="201525"/>
                  </a:lnTo>
                  <a:lnTo>
                    <a:pt x="74354" y="166223"/>
                  </a:lnTo>
                  <a:lnTo>
                    <a:pt x="93273" y="131102"/>
                  </a:lnTo>
                  <a:lnTo>
                    <a:pt x="108228" y="98181"/>
                  </a:lnTo>
                  <a:lnTo>
                    <a:pt x="120980" y="66251"/>
                  </a:lnTo>
                  <a:lnTo>
                    <a:pt x="131314" y="36500"/>
                  </a:lnTo>
                  <a:lnTo>
                    <a:pt x="140273" y="8448"/>
                  </a:lnTo>
                  <a:lnTo>
                    <a:pt x="145966" y="0"/>
                  </a:lnTo>
                  <a:lnTo>
                    <a:pt x="146066" y="35326"/>
                  </a:lnTo>
                  <a:lnTo>
                    <a:pt x="151847" y="66407"/>
                  </a:lnTo>
                  <a:lnTo>
                    <a:pt x="153982" y="102208"/>
                  </a:lnTo>
                  <a:lnTo>
                    <a:pt x="159632" y="138632"/>
                  </a:lnTo>
                  <a:lnTo>
                    <a:pt x="166299" y="172854"/>
                  </a:lnTo>
                  <a:lnTo>
                    <a:pt x="176847" y="206620"/>
                  </a:lnTo>
                  <a:lnTo>
                    <a:pt x="182585" y="21895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92" name="SMARTInkShape-3132"/>
            <p:cNvSpPr/>
            <p:nvPr>
              <p:custDataLst>
                <p:tags r:id="rId2"/>
              </p:custDataLst>
            </p:nvPr>
          </p:nvSpPr>
          <p:spPr>
            <a:xfrm>
              <a:off x="6945795" y="1453402"/>
              <a:ext cx="167829" cy="149032"/>
            </a:xfrm>
            <a:custGeom>
              <a:avLst/>
              <a:gdLst/>
              <a:ahLst/>
              <a:cxnLst/>
              <a:rect l="0" t="0" r="0" b="0"/>
              <a:pathLst>
                <a:path w="167829" h="149032">
                  <a:moveTo>
                    <a:pt x="50972" y="7301"/>
                  </a:moveTo>
                  <a:lnTo>
                    <a:pt x="50972" y="7301"/>
                  </a:lnTo>
                  <a:lnTo>
                    <a:pt x="50972" y="3424"/>
                  </a:lnTo>
                  <a:lnTo>
                    <a:pt x="50160" y="2282"/>
                  </a:lnTo>
                  <a:lnTo>
                    <a:pt x="48808" y="1520"/>
                  </a:lnTo>
                  <a:lnTo>
                    <a:pt x="43695" y="5"/>
                  </a:lnTo>
                  <a:lnTo>
                    <a:pt x="39799" y="0"/>
                  </a:lnTo>
                  <a:lnTo>
                    <a:pt x="35726" y="4326"/>
                  </a:lnTo>
                  <a:lnTo>
                    <a:pt x="11845" y="38322"/>
                  </a:lnTo>
                  <a:lnTo>
                    <a:pt x="2458" y="63922"/>
                  </a:lnTo>
                  <a:lnTo>
                    <a:pt x="0" y="99706"/>
                  </a:lnTo>
                  <a:lnTo>
                    <a:pt x="1572" y="102988"/>
                  </a:lnTo>
                  <a:lnTo>
                    <a:pt x="4243" y="105175"/>
                  </a:lnTo>
                  <a:lnTo>
                    <a:pt x="13593" y="108254"/>
                  </a:lnTo>
                  <a:lnTo>
                    <a:pt x="27899" y="109294"/>
                  </a:lnTo>
                  <a:lnTo>
                    <a:pt x="41611" y="105597"/>
                  </a:lnTo>
                  <a:lnTo>
                    <a:pt x="64193" y="92375"/>
                  </a:lnTo>
                  <a:lnTo>
                    <a:pt x="71184" y="85416"/>
                  </a:lnTo>
                  <a:lnTo>
                    <a:pt x="82285" y="71601"/>
                  </a:lnTo>
                  <a:lnTo>
                    <a:pt x="87340" y="68339"/>
                  </a:lnTo>
                  <a:lnTo>
                    <a:pt x="92292" y="66078"/>
                  </a:lnTo>
                  <a:lnTo>
                    <a:pt x="97198" y="62367"/>
                  </a:lnTo>
                  <a:lnTo>
                    <a:pt x="98831" y="61865"/>
                  </a:lnTo>
                  <a:lnTo>
                    <a:pt x="99919" y="62341"/>
                  </a:lnTo>
                  <a:lnTo>
                    <a:pt x="107685" y="73376"/>
                  </a:lnTo>
                  <a:lnTo>
                    <a:pt x="124152" y="109749"/>
                  </a:lnTo>
                  <a:lnTo>
                    <a:pt x="141057" y="139768"/>
                  </a:lnTo>
                  <a:lnTo>
                    <a:pt x="148355" y="148078"/>
                  </a:lnTo>
                  <a:lnTo>
                    <a:pt x="150788" y="149031"/>
                  </a:lnTo>
                  <a:lnTo>
                    <a:pt x="153221" y="148855"/>
                  </a:lnTo>
                  <a:lnTo>
                    <a:pt x="159082" y="146618"/>
                  </a:lnTo>
                  <a:lnTo>
                    <a:pt x="167828" y="13876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93" name="SMARTInkShape-3133"/>
            <p:cNvSpPr/>
            <p:nvPr>
              <p:custDataLst>
                <p:tags r:id="rId3"/>
              </p:custDataLst>
            </p:nvPr>
          </p:nvSpPr>
          <p:spPr>
            <a:xfrm>
              <a:off x="7128666" y="1352165"/>
              <a:ext cx="313616" cy="261913"/>
            </a:xfrm>
            <a:custGeom>
              <a:avLst/>
              <a:gdLst/>
              <a:ahLst/>
              <a:cxnLst/>
              <a:rect l="0" t="0" r="0" b="0"/>
              <a:pathLst>
                <a:path w="313616" h="261913">
                  <a:moveTo>
                    <a:pt x="79903" y="6289"/>
                  </a:moveTo>
                  <a:lnTo>
                    <a:pt x="79903" y="6289"/>
                  </a:lnTo>
                  <a:lnTo>
                    <a:pt x="86191" y="0"/>
                  </a:lnTo>
                  <a:lnTo>
                    <a:pt x="86529" y="474"/>
                  </a:lnTo>
                  <a:lnTo>
                    <a:pt x="92975" y="33236"/>
                  </a:lnTo>
                  <a:lnTo>
                    <a:pt x="94206" y="64269"/>
                  </a:lnTo>
                  <a:lnTo>
                    <a:pt x="89431" y="99673"/>
                  </a:lnTo>
                  <a:lnTo>
                    <a:pt x="87053" y="128273"/>
                  </a:lnTo>
                  <a:lnTo>
                    <a:pt x="82382" y="156493"/>
                  </a:lnTo>
                  <a:lnTo>
                    <a:pt x="76352" y="191886"/>
                  </a:lnTo>
                  <a:lnTo>
                    <a:pt x="72697" y="223476"/>
                  </a:lnTo>
                  <a:lnTo>
                    <a:pt x="71853" y="224115"/>
                  </a:lnTo>
                  <a:lnTo>
                    <a:pt x="68751" y="224826"/>
                  </a:lnTo>
                  <a:lnTo>
                    <a:pt x="64667" y="222977"/>
                  </a:lnTo>
                  <a:lnTo>
                    <a:pt x="62442" y="221348"/>
                  </a:lnTo>
                  <a:lnTo>
                    <a:pt x="48217" y="198046"/>
                  </a:lnTo>
                  <a:lnTo>
                    <a:pt x="33912" y="166250"/>
                  </a:lnTo>
                  <a:lnTo>
                    <a:pt x="17282" y="131166"/>
                  </a:lnTo>
                  <a:lnTo>
                    <a:pt x="0" y="95537"/>
                  </a:lnTo>
                  <a:lnTo>
                    <a:pt x="1921" y="92480"/>
                  </a:lnTo>
                  <a:lnTo>
                    <a:pt x="3570" y="90529"/>
                  </a:lnTo>
                  <a:lnTo>
                    <a:pt x="7566" y="88362"/>
                  </a:lnTo>
                  <a:lnTo>
                    <a:pt x="9767" y="87783"/>
                  </a:lnTo>
                  <a:lnTo>
                    <a:pt x="12047" y="88210"/>
                  </a:lnTo>
                  <a:lnTo>
                    <a:pt x="19943" y="91875"/>
                  </a:lnTo>
                  <a:lnTo>
                    <a:pt x="27827" y="93017"/>
                  </a:lnTo>
                  <a:lnTo>
                    <a:pt x="61976" y="87562"/>
                  </a:lnTo>
                  <a:lnTo>
                    <a:pt x="98285" y="86709"/>
                  </a:lnTo>
                  <a:lnTo>
                    <a:pt x="134785" y="80346"/>
                  </a:lnTo>
                  <a:lnTo>
                    <a:pt x="142976" y="77614"/>
                  </a:lnTo>
                  <a:lnTo>
                    <a:pt x="149322" y="74506"/>
                  </a:lnTo>
                  <a:lnTo>
                    <a:pt x="154847" y="73125"/>
                  </a:lnTo>
                  <a:lnTo>
                    <a:pt x="156645" y="71945"/>
                  </a:lnTo>
                  <a:lnTo>
                    <a:pt x="157844" y="70347"/>
                  </a:lnTo>
                  <a:lnTo>
                    <a:pt x="158643" y="68471"/>
                  </a:lnTo>
                  <a:lnTo>
                    <a:pt x="159988" y="67219"/>
                  </a:lnTo>
                  <a:lnTo>
                    <a:pt x="164133" y="65458"/>
                  </a:lnTo>
                  <a:lnTo>
                    <a:pt x="163648" y="65211"/>
                  </a:lnTo>
                  <a:lnTo>
                    <a:pt x="150093" y="64719"/>
                  </a:lnTo>
                  <a:lnTo>
                    <a:pt x="145452" y="66882"/>
                  </a:lnTo>
                  <a:lnTo>
                    <a:pt x="118416" y="92051"/>
                  </a:lnTo>
                  <a:lnTo>
                    <a:pt x="95891" y="127047"/>
                  </a:lnTo>
                  <a:lnTo>
                    <a:pt x="78883" y="147299"/>
                  </a:lnTo>
                  <a:lnTo>
                    <a:pt x="74461" y="161229"/>
                  </a:lnTo>
                  <a:lnTo>
                    <a:pt x="72845" y="172392"/>
                  </a:lnTo>
                  <a:lnTo>
                    <a:pt x="73574" y="173018"/>
                  </a:lnTo>
                  <a:lnTo>
                    <a:pt x="76548" y="173713"/>
                  </a:lnTo>
                  <a:lnTo>
                    <a:pt x="80576" y="171858"/>
                  </a:lnTo>
                  <a:lnTo>
                    <a:pt x="82786" y="170228"/>
                  </a:lnTo>
                  <a:lnTo>
                    <a:pt x="117693" y="161326"/>
                  </a:lnTo>
                  <a:lnTo>
                    <a:pt x="148050" y="154371"/>
                  </a:lnTo>
                  <a:lnTo>
                    <a:pt x="175564" y="155119"/>
                  </a:lnTo>
                  <a:lnTo>
                    <a:pt x="206438" y="162644"/>
                  </a:lnTo>
                  <a:lnTo>
                    <a:pt x="239120" y="177317"/>
                  </a:lnTo>
                  <a:lnTo>
                    <a:pt x="275367" y="204086"/>
                  </a:lnTo>
                  <a:lnTo>
                    <a:pt x="302846" y="235726"/>
                  </a:lnTo>
                  <a:lnTo>
                    <a:pt x="313615" y="26191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47053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Temperature series</a:t>
            </a:r>
          </a:p>
        </p:txBody>
      </p:sp>
      <p:sp>
        <p:nvSpPr>
          <p:cNvPr id="3" name="Content Placeholder 2"/>
          <p:cNvSpPr>
            <a:spLocks noGrp="1"/>
          </p:cNvSpPr>
          <p:nvPr>
            <p:ph idx="1"/>
          </p:nvPr>
        </p:nvSpPr>
        <p:spPr>
          <a:xfrm>
            <a:off x="685800" y="1600200"/>
            <a:ext cx="8001000" cy="4525963"/>
          </a:xfrm>
        </p:spPr>
        <p:txBody>
          <a:bodyPr>
            <a:normAutofit/>
          </a:bodyPr>
          <a:lstStyle/>
          <a:p>
            <a:pPr marL="0" indent="0">
              <a:buNone/>
            </a:pPr>
            <a:r>
              <a:rPr lang="en-US" sz="2800" dirty="0" smtClean="0"/>
              <a:t>Using the fitted model, a two-year ahead future prediction for the temperature series is obtained as follows: </a:t>
            </a:r>
            <a:endParaRPr lang="en-US" sz="2800" dirty="0"/>
          </a:p>
        </p:txBody>
      </p:sp>
      <p:sp>
        <p:nvSpPr>
          <p:cNvPr id="4" name="Rectangle 3"/>
          <p:cNvSpPr/>
          <p:nvPr/>
        </p:nvSpPr>
        <p:spPr>
          <a:xfrm>
            <a:off x="762000" y="3154740"/>
            <a:ext cx="7772400" cy="1569660"/>
          </a:xfrm>
          <a:prstGeom prst="rect">
            <a:avLst/>
          </a:prstGeom>
        </p:spPr>
        <p:txBody>
          <a:bodyPr wrap="square">
            <a:spAutoFit/>
          </a:bodyPr>
          <a:lstStyle/>
          <a:p>
            <a:r>
              <a:rPr lang="en-US" sz="2400" dirty="0" smtClean="0"/>
              <a:t>&gt; new.t </a:t>
            </a:r>
            <a:r>
              <a:rPr lang="en-US" sz="2400" dirty="0"/>
              <a:t>&lt;-</a:t>
            </a:r>
            <a:r>
              <a:rPr lang="en-US" sz="2400" dirty="0" err="1"/>
              <a:t>seq</a:t>
            </a:r>
            <a:r>
              <a:rPr lang="en-US" sz="2400" dirty="0"/>
              <a:t>(2006, </a:t>
            </a:r>
            <a:r>
              <a:rPr lang="en-US" sz="2400" dirty="0" err="1"/>
              <a:t>len</a:t>
            </a:r>
            <a:r>
              <a:rPr lang="en-US" sz="2400" dirty="0"/>
              <a:t> = 2*12, by = 1/12</a:t>
            </a:r>
            <a:r>
              <a:rPr lang="en-US" sz="2400" dirty="0" smtClean="0"/>
              <a:t>)</a:t>
            </a:r>
          </a:p>
          <a:p>
            <a:r>
              <a:rPr lang="en-US" sz="2400" dirty="0"/>
              <a:t>&gt; new.dat &lt;- </a:t>
            </a:r>
            <a:r>
              <a:rPr lang="en-US" sz="2400" dirty="0" err="1"/>
              <a:t>data.frame</a:t>
            </a:r>
            <a:r>
              <a:rPr lang="en-US" sz="2400" dirty="0"/>
              <a:t>(Time = new.t, Seas = rep(1:12,2))</a:t>
            </a:r>
          </a:p>
          <a:p>
            <a:r>
              <a:rPr lang="en-US" sz="2400" dirty="0"/>
              <a:t>&gt; predict(</a:t>
            </a:r>
            <a:r>
              <a:rPr lang="en-US" sz="2400" dirty="0" err="1"/>
              <a:t>temp.lm</a:t>
            </a:r>
            <a:r>
              <a:rPr lang="en-US" sz="2400" dirty="0"/>
              <a:t>, new.dat)[1:24]</a:t>
            </a:r>
          </a:p>
          <a:p>
            <a:pPr marL="342900" indent="-342900">
              <a:buFont typeface="Wingdings"/>
              <a:buChar char="Ø"/>
            </a:pPr>
            <a:endParaRPr lang="en-US" sz="2400" dirty="0"/>
          </a:p>
        </p:txBody>
      </p:sp>
      <p:sp>
        <p:nvSpPr>
          <p:cNvPr id="5" name="Slide Number Placeholder 4"/>
          <p:cNvSpPr>
            <a:spLocks noGrp="1"/>
          </p:cNvSpPr>
          <p:nvPr>
            <p:ph type="sldNum" sz="quarter" idx="12"/>
          </p:nvPr>
        </p:nvSpPr>
        <p:spPr/>
        <p:txBody>
          <a:bodyPr/>
          <a:lstStyle/>
          <a:p>
            <a:fld id="{AE511DFB-C4F9-48FB-B80E-AFF7D55DCE6E}" type="slidenum">
              <a:rPr lang="en-US" smtClean="0"/>
              <a:t>63</a:t>
            </a:fld>
            <a:endParaRPr lang="en-US"/>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405" r="56717" b="9325"/>
          <a:stretch/>
        </p:blipFill>
        <p:spPr bwMode="auto">
          <a:xfrm>
            <a:off x="939800" y="4572000"/>
            <a:ext cx="7571669"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2731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between models with and without an intercept</a:t>
            </a:r>
            <a:endParaRPr lang="en-US" dirty="0"/>
          </a:p>
        </p:txBody>
      </p:sp>
      <p:sp>
        <p:nvSpPr>
          <p:cNvPr id="4" name="Slide Number Placeholder 3"/>
          <p:cNvSpPr>
            <a:spLocks noGrp="1"/>
          </p:cNvSpPr>
          <p:nvPr>
            <p:ph type="sldNum" sz="quarter" idx="12"/>
          </p:nvPr>
        </p:nvSpPr>
        <p:spPr/>
        <p:txBody>
          <a:bodyPr/>
          <a:lstStyle/>
          <a:p>
            <a:fld id="{AE511DFB-C4F9-48FB-B80E-AFF7D55DCE6E}" type="slidenum">
              <a:rPr lang="en-US" smtClean="0"/>
              <a:t>64</a:t>
            </a:fld>
            <a:endParaRPr lang="en-US"/>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58902" r="54152" b="9127"/>
          <a:stretch/>
        </p:blipFill>
        <p:spPr bwMode="auto">
          <a:xfrm>
            <a:off x="304800" y="2133600"/>
            <a:ext cx="8597166"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979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Autocorrelation</a:t>
            </a:r>
            <a:endParaRPr lang="en-US" dirty="0"/>
          </a:p>
        </p:txBody>
      </p:sp>
      <p:sp>
        <p:nvSpPr>
          <p:cNvPr id="3" name="Content Placeholder 2"/>
          <p:cNvSpPr>
            <a:spLocks noGrp="1"/>
          </p:cNvSpPr>
          <p:nvPr>
            <p:ph idx="1"/>
          </p:nvPr>
        </p:nvSpPr>
        <p:spPr/>
        <p:txBody>
          <a:bodyPr/>
          <a:lstStyle/>
          <a:p>
            <a:pPr marL="0" indent="0">
              <a:buNone/>
            </a:pPr>
            <a:r>
              <a:rPr lang="en-US" u="sng" dirty="0" smtClean="0"/>
              <a:t>Residual Plot</a:t>
            </a:r>
          </a:p>
          <a:p>
            <a:pPr marL="0" indent="0">
              <a:buNone/>
            </a:pPr>
            <a:r>
              <a:rPr lang="en-US" dirty="0"/>
              <a:t> </a:t>
            </a:r>
            <a:r>
              <a:rPr lang="en-US" dirty="0" smtClean="0"/>
              <a:t>   - If there is positive autocorrelation, residuals of identical sign occur in clusters. </a:t>
            </a:r>
          </a:p>
          <a:p>
            <a:pPr marL="0" indent="0">
              <a:buNone/>
            </a:pPr>
            <a:r>
              <a:rPr lang="en-US" dirty="0" smtClean="0"/>
              <a:t>    - If there is negative autocorrelation, residuals will alternate signs too rapidly. </a:t>
            </a:r>
          </a:p>
        </p:txBody>
      </p:sp>
      <p:sp>
        <p:nvSpPr>
          <p:cNvPr id="4" name="Slide Number Placeholder 3"/>
          <p:cNvSpPr>
            <a:spLocks noGrp="1"/>
          </p:cNvSpPr>
          <p:nvPr>
            <p:ph type="sldNum" sz="quarter" idx="12"/>
          </p:nvPr>
        </p:nvSpPr>
        <p:spPr/>
        <p:txBody>
          <a:bodyPr/>
          <a:lstStyle/>
          <a:p>
            <a:fld id="{F0A4D2B7-4371-4D9C-AC55-85F7836C09C5}" type="slidenum">
              <a:rPr lang="en-US" smtClean="0"/>
              <a:pPr/>
              <a:t>7</a:t>
            </a:fld>
            <a:endParaRPr lang="en-US"/>
          </a:p>
        </p:txBody>
      </p:sp>
      <p:sp>
        <p:nvSpPr>
          <p:cNvPr id="5" name="SMARTInkShape-50"/>
          <p:cNvSpPr/>
          <p:nvPr>
            <p:custDataLst>
              <p:tags r:id="rId1"/>
            </p:custDataLst>
          </p:nvPr>
        </p:nvSpPr>
        <p:spPr>
          <a:xfrm>
            <a:off x="1453463" y="4374806"/>
            <a:ext cx="3454500" cy="1679808"/>
          </a:xfrm>
          <a:custGeom>
            <a:avLst/>
            <a:gdLst/>
            <a:ahLst/>
            <a:cxnLst/>
            <a:rect l="0" t="0" r="0" b="0"/>
            <a:pathLst>
              <a:path w="3454500" h="1679808">
                <a:moveTo>
                  <a:pt x="29151" y="14606"/>
                </a:moveTo>
                <a:lnTo>
                  <a:pt x="29151" y="14606"/>
                </a:lnTo>
                <a:lnTo>
                  <a:pt x="25273" y="6851"/>
                </a:lnTo>
                <a:lnTo>
                  <a:pt x="23320" y="4567"/>
                </a:lnTo>
                <a:lnTo>
                  <a:pt x="14659" y="52"/>
                </a:lnTo>
                <a:lnTo>
                  <a:pt x="21549" y="0"/>
                </a:lnTo>
                <a:lnTo>
                  <a:pt x="21846" y="35536"/>
                </a:lnTo>
                <a:lnTo>
                  <a:pt x="21847" y="70938"/>
                </a:lnTo>
                <a:lnTo>
                  <a:pt x="21847" y="103721"/>
                </a:lnTo>
                <a:lnTo>
                  <a:pt x="21847" y="136796"/>
                </a:lnTo>
                <a:lnTo>
                  <a:pt x="21847" y="168682"/>
                </a:lnTo>
                <a:lnTo>
                  <a:pt x="21847" y="204590"/>
                </a:lnTo>
                <a:lnTo>
                  <a:pt x="21847" y="241027"/>
                </a:lnTo>
                <a:lnTo>
                  <a:pt x="21847" y="274109"/>
                </a:lnTo>
                <a:lnTo>
                  <a:pt x="16828" y="306882"/>
                </a:lnTo>
                <a:lnTo>
                  <a:pt x="14995" y="341608"/>
                </a:lnTo>
                <a:lnTo>
                  <a:pt x="14633" y="376028"/>
                </a:lnTo>
                <a:lnTo>
                  <a:pt x="14561" y="409066"/>
                </a:lnTo>
                <a:lnTo>
                  <a:pt x="14549" y="436517"/>
                </a:lnTo>
                <a:lnTo>
                  <a:pt x="13733" y="465209"/>
                </a:lnTo>
                <a:lnTo>
                  <a:pt x="9525" y="494269"/>
                </a:lnTo>
                <a:lnTo>
                  <a:pt x="7917" y="523437"/>
                </a:lnTo>
                <a:lnTo>
                  <a:pt x="7441" y="551826"/>
                </a:lnTo>
                <a:lnTo>
                  <a:pt x="7280" y="585804"/>
                </a:lnTo>
                <a:lnTo>
                  <a:pt x="7252" y="613946"/>
                </a:lnTo>
                <a:lnTo>
                  <a:pt x="7243" y="642842"/>
                </a:lnTo>
                <a:lnTo>
                  <a:pt x="7241" y="677810"/>
                </a:lnTo>
                <a:lnTo>
                  <a:pt x="2221" y="713991"/>
                </a:lnTo>
                <a:lnTo>
                  <a:pt x="613" y="742725"/>
                </a:lnTo>
                <a:lnTo>
                  <a:pt x="949" y="772608"/>
                </a:lnTo>
                <a:lnTo>
                  <a:pt x="4204" y="805177"/>
                </a:lnTo>
                <a:lnTo>
                  <a:pt x="1020" y="840978"/>
                </a:lnTo>
                <a:lnTo>
                  <a:pt x="257" y="869436"/>
                </a:lnTo>
                <a:lnTo>
                  <a:pt x="0" y="904255"/>
                </a:lnTo>
                <a:lnTo>
                  <a:pt x="760" y="939596"/>
                </a:lnTo>
                <a:lnTo>
                  <a:pt x="5720" y="973026"/>
                </a:lnTo>
                <a:lnTo>
                  <a:pt x="6940" y="1006769"/>
                </a:lnTo>
                <a:lnTo>
                  <a:pt x="7181" y="1036878"/>
                </a:lnTo>
                <a:lnTo>
                  <a:pt x="7228" y="1066268"/>
                </a:lnTo>
                <a:lnTo>
                  <a:pt x="7238" y="1102012"/>
                </a:lnTo>
                <a:lnTo>
                  <a:pt x="9404" y="1126262"/>
                </a:lnTo>
                <a:lnTo>
                  <a:pt x="13867" y="1160647"/>
                </a:lnTo>
                <a:lnTo>
                  <a:pt x="14454" y="1191514"/>
                </a:lnTo>
                <a:lnTo>
                  <a:pt x="14536" y="1224219"/>
                </a:lnTo>
                <a:lnTo>
                  <a:pt x="16706" y="1251020"/>
                </a:lnTo>
                <a:lnTo>
                  <a:pt x="23560" y="1284962"/>
                </a:lnTo>
                <a:lnTo>
                  <a:pt x="26666" y="1295765"/>
                </a:lnTo>
                <a:lnTo>
                  <a:pt x="29744" y="1330978"/>
                </a:lnTo>
                <a:lnTo>
                  <a:pt x="35758" y="1360826"/>
                </a:lnTo>
                <a:lnTo>
                  <a:pt x="38577" y="1397131"/>
                </a:lnTo>
                <a:lnTo>
                  <a:pt x="43454" y="1429768"/>
                </a:lnTo>
                <a:lnTo>
                  <a:pt x="50019" y="1462207"/>
                </a:lnTo>
                <a:lnTo>
                  <a:pt x="53088" y="1489472"/>
                </a:lnTo>
                <a:lnTo>
                  <a:pt x="56801" y="1504392"/>
                </a:lnTo>
                <a:lnTo>
                  <a:pt x="60391" y="1533725"/>
                </a:lnTo>
                <a:lnTo>
                  <a:pt x="71312" y="1568542"/>
                </a:lnTo>
                <a:lnTo>
                  <a:pt x="74644" y="1579214"/>
                </a:lnTo>
                <a:lnTo>
                  <a:pt x="78607" y="1590492"/>
                </a:lnTo>
                <a:lnTo>
                  <a:pt x="80345" y="1596291"/>
                </a:lnTo>
                <a:lnTo>
                  <a:pt x="92865" y="1614032"/>
                </a:lnTo>
                <a:lnTo>
                  <a:pt x="94797" y="1618925"/>
                </a:lnTo>
                <a:lnTo>
                  <a:pt x="126622" y="1653117"/>
                </a:lnTo>
                <a:lnTo>
                  <a:pt x="131440" y="1655772"/>
                </a:lnTo>
                <a:lnTo>
                  <a:pt x="141146" y="1657477"/>
                </a:lnTo>
                <a:lnTo>
                  <a:pt x="148444" y="1657772"/>
                </a:lnTo>
                <a:lnTo>
                  <a:pt x="153311" y="1660005"/>
                </a:lnTo>
                <a:lnTo>
                  <a:pt x="158180" y="1662891"/>
                </a:lnTo>
                <a:lnTo>
                  <a:pt x="191540" y="1674177"/>
                </a:lnTo>
                <a:lnTo>
                  <a:pt x="202778" y="1678139"/>
                </a:lnTo>
                <a:lnTo>
                  <a:pt x="238935" y="1679764"/>
                </a:lnTo>
                <a:lnTo>
                  <a:pt x="272807" y="1679806"/>
                </a:lnTo>
                <a:lnTo>
                  <a:pt x="307684" y="1679807"/>
                </a:lnTo>
                <a:lnTo>
                  <a:pt x="339345" y="1679807"/>
                </a:lnTo>
                <a:lnTo>
                  <a:pt x="374191" y="1679807"/>
                </a:lnTo>
                <a:lnTo>
                  <a:pt x="404818" y="1679807"/>
                </a:lnTo>
                <a:lnTo>
                  <a:pt x="439900" y="1679807"/>
                </a:lnTo>
                <a:lnTo>
                  <a:pt x="475567" y="1678996"/>
                </a:lnTo>
                <a:lnTo>
                  <a:pt x="507424" y="1673519"/>
                </a:lnTo>
                <a:lnTo>
                  <a:pt x="540863" y="1672637"/>
                </a:lnTo>
                <a:lnTo>
                  <a:pt x="562445" y="1670380"/>
                </a:lnTo>
                <a:lnTo>
                  <a:pt x="593823" y="1665882"/>
                </a:lnTo>
                <a:lnTo>
                  <a:pt x="628342" y="1661413"/>
                </a:lnTo>
                <a:lnTo>
                  <a:pt x="664596" y="1658360"/>
                </a:lnTo>
                <a:lnTo>
                  <a:pt x="693778" y="1657988"/>
                </a:lnTo>
                <a:lnTo>
                  <a:pt x="728005" y="1657915"/>
                </a:lnTo>
                <a:lnTo>
                  <a:pt x="759051" y="1657900"/>
                </a:lnTo>
                <a:lnTo>
                  <a:pt x="781279" y="1655734"/>
                </a:lnTo>
                <a:lnTo>
                  <a:pt x="810600" y="1651609"/>
                </a:lnTo>
                <a:lnTo>
                  <a:pt x="839835" y="1650794"/>
                </a:lnTo>
                <a:lnTo>
                  <a:pt x="871218" y="1648469"/>
                </a:lnTo>
                <a:lnTo>
                  <a:pt x="904557" y="1644313"/>
                </a:lnTo>
                <a:lnTo>
                  <a:pt x="935397" y="1643492"/>
                </a:lnTo>
                <a:lnTo>
                  <a:pt x="969741" y="1643330"/>
                </a:lnTo>
                <a:lnTo>
                  <a:pt x="1000209" y="1643298"/>
                </a:lnTo>
                <a:lnTo>
                  <a:pt x="1034690" y="1648311"/>
                </a:lnTo>
                <a:lnTo>
                  <a:pt x="1067950" y="1650143"/>
                </a:lnTo>
                <a:lnTo>
                  <a:pt x="1101660" y="1650504"/>
                </a:lnTo>
                <a:lnTo>
                  <a:pt x="1132574" y="1650576"/>
                </a:lnTo>
                <a:lnTo>
                  <a:pt x="1166933" y="1650590"/>
                </a:lnTo>
                <a:lnTo>
                  <a:pt x="1201281" y="1650592"/>
                </a:lnTo>
                <a:lnTo>
                  <a:pt x="1233492" y="1645574"/>
                </a:lnTo>
                <a:lnTo>
                  <a:pt x="1265463" y="1643741"/>
                </a:lnTo>
                <a:lnTo>
                  <a:pt x="1298918" y="1643379"/>
                </a:lnTo>
                <a:lnTo>
                  <a:pt x="1333989" y="1643307"/>
                </a:lnTo>
                <a:lnTo>
                  <a:pt x="1367366" y="1643293"/>
                </a:lnTo>
                <a:lnTo>
                  <a:pt x="1401099" y="1639413"/>
                </a:lnTo>
                <a:lnTo>
                  <a:pt x="1432017" y="1636663"/>
                </a:lnTo>
                <a:lnTo>
                  <a:pt x="1466377" y="1636119"/>
                </a:lnTo>
                <a:lnTo>
                  <a:pt x="1500725" y="1632135"/>
                </a:lnTo>
                <a:lnTo>
                  <a:pt x="1529141" y="1629706"/>
                </a:lnTo>
                <a:lnTo>
                  <a:pt x="1561993" y="1628073"/>
                </a:lnTo>
                <a:lnTo>
                  <a:pt x="1594090" y="1622942"/>
                </a:lnTo>
                <a:lnTo>
                  <a:pt x="1627570" y="1617811"/>
                </a:lnTo>
                <a:lnTo>
                  <a:pt x="1662646" y="1614002"/>
                </a:lnTo>
                <a:lnTo>
                  <a:pt x="1693860" y="1608440"/>
                </a:lnTo>
                <a:lnTo>
                  <a:pt x="1727346" y="1607102"/>
                </a:lnTo>
                <a:lnTo>
                  <a:pt x="1760199" y="1601818"/>
                </a:lnTo>
                <a:lnTo>
                  <a:pt x="1787619" y="1600165"/>
                </a:lnTo>
                <a:lnTo>
                  <a:pt x="1823800" y="1597442"/>
                </a:lnTo>
                <a:lnTo>
                  <a:pt x="1854631" y="1593208"/>
                </a:lnTo>
                <a:lnTo>
                  <a:pt x="1889184" y="1587352"/>
                </a:lnTo>
                <a:lnTo>
                  <a:pt x="1922458" y="1585353"/>
                </a:lnTo>
                <a:lnTo>
                  <a:pt x="1956171" y="1581082"/>
                </a:lnTo>
                <a:lnTo>
                  <a:pt x="1987085" y="1577442"/>
                </a:lnTo>
                <a:lnTo>
                  <a:pt x="2021444" y="1571915"/>
                </a:lnTo>
                <a:lnTo>
                  <a:pt x="2055792" y="1570582"/>
                </a:lnTo>
                <a:lnTo>
                  <a:pt x="2088815" y="1565300"/>
                </a:lnTo>
                <a:lnTo>
                  <a:pt x="2123590" y="1563415"/>
                </a:lnTo>
                <a:lnTo>
                  <a:pt x="2154144" y="1563042"/>
                </a:lnTo>
                <a:lnTo>
                  <a:pt x="2188641" y="1557950"/>
                </a:lnTo>
                <a:lnTo>
                  <a:pt x="2219741" y="1556103"/>
                </a:lnTo>
                <a:lnTo>
                  <a:pt x="2253205" y="1555737"/>
                </a:lnTo>
                <a:lnTo>
                  <a:pt x="2286053" y="1550645"/>
                </a:lnTo>
                <a:lnTo>
                  <a:pt x="2320794" y="1548799"/>
                </a:lnTo>
                <a:lnTo>
                  <a:pt x="2355217" y="1548434"/>
                </a:lnTo>
                <a:lnTo>
                  <a:pt x="2388255" y="1543343"/>
                </a:lnTo>
                <a:lnTo>
                  <a:pt x="2423034" y="1541495"/>
                </a:lnTo>
                <a:lnTo>
                  <a:pt x="2453588" y="1541131"/>
                </a:lnTo>
                <a:lnTo>
                  <a:pt x="2488897" y="1536039"/>
                </a:lnTo>
                <a:lnTo>
                  <a:pt x="2524965" y="1534192"/>
                </a:lnTo>
                <a:lnTo>
                  <a:pt x="2555774" y="1533827"/>
                </a:lnTo>
                <a:lnTo>
                  <a:pt x="2590322" y="1528735"/>
                </a:lnTo>
                <a:lnTo>
                  <a:pt x="2623596" y="1526888"/>
                </a:lnTo>
                <a:lnTo>
                  <a:pt x="2651615" y="1524404"/>
                </a:lnTo>
                <a:lnTo>
                  <a:pt x="2686286" y="1520172"/>
                </a:lnTo>
                <a:lnTo>
                  <a:pt x="2716579" y="1519336"/>
                </a:lnTo>
                <a:lnTo>
                  <a:pt x="2748170" y="1517006"/>
                </a:lnTo>
                <a:lnTo>
                  <a:pt x="2781550" y="1512850"/>
                </a:lnTo>
                <a:lnTo>
                  <a:pt x="2812398" y="1512029"/>
                </a:lnTo>
                <a:lnTo>
                  <a:pt x="2846744" y="1511866"/>
                </a:lnTo>
                <a:lnTo>
                  <a:pt x="2877212" y="1511834"/>
                </a:lnTo>
                <a:lnTo>
                  <a:pt x="2907486" y="1511828"/>
                </a:lnTo>
                <a:lnTo>
                  <a:pt x="2941718" y="1511827"/>
                </a:lnTo>
                <a:lnTo>
                  <a:pt x="2972163" y="1511827"/>
                </a:lnTo>
                <a:lnTo>
                  <a:pt x="3001621" y="1511827"/>
                </a:lnTo>
                <a:lnTo>
                  <a:pt x="3030883" y="1509663"/>
                </a:lnTo>
                <a:lnTo>
                  <a:pt x="3060106" y="1505538"/>
                </a:lnTo>
                <a:lnTo>
                  <a:pt x="3089323" y="1504723"/>
                </a:lnTo>
                <a:lnTo>
                  <a:pt x="3118537" y="1504562"/>
                </a:lnTo>
                <a:lnTo>
                  <a:pt x="3140448" y="1502371"/>
                </a:lnTo>
                <a:lnTo>
                  <a:pt x="3176965" y="1497898"/>
                </a:lnTo>
                <a:lnTo>
                  <a:pt x="3213483" y="1497309"/>
                </a:lnTo>
                <a:lnTo>
                  <a:pt x="3244219" y="1495067"/>
                </a:lnTo>
                <a:lnTo>
                  <a:pt x="3274396" y="1490594"/>
                </a:lnTo>
                <a:lnTo>
                  <a:pt x="3304878" y="1490005"/>
                </a:lnTo>
                <a:lnTo>
                  <a:pt x="3337521" y="1483635"/>
                </a:lnTo>
                <a:lnTo>
                  <a:pt x="3371034" y="1482673"/>
                </a:lnTo>
                <a:lnTo>
                  <a:pt x="3404434" y="1482615"/>
                </a:lnTo>
                <a:lnTo>
                  <a:pt x="3439675" y="1482612"/>
                </a:lnTo>
                <a:lnTo>
                  <a:pt x="3446854" y="1482612"/>
                </a:lnTo>
                <a:lnTo>
                  <a:pt x="3454189" y="1489615"/>
                </a:lnTo>
                <a:lnTo>
                  <a:pt x="3454499" y="152643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SMARTInkShape-Group12"/>
          <p:cNvGrpSpPr/>
          <p:nvPr/>
        </p:nvGrpSpPr>
        <p:grpSpPr>
          <a:xfrm>
            <a:off x="5119763" y="5156281"/>
            <a:ext cx="2242181" cy="1000571"/>
            <a:chOff x="5119763" y="5156281"/>
            <a:chExt cx="2242181" cy="1000571"/>
          </a:xfrm>
        </p:grpSpPr>
        <p:sp>
          <p:nvSpPr>
            <p:cNvPr id="6" name="SMARTInkShape-51"/>
            <p:cNvSpPr/>
            <p:nvPr>
              <p:custDataLst>
                <p:tags r:id="rId42"/>
              </p:custDataLst>
            </p:nvPr>
          </p:nvSpPr>
          <p:spPr>
            <a:xfrm>
              <a:off x="7055195" y="5296183"/>
              <a:ext cx="306749" cy="327524"/>
            </a:xfrm>
            <a:custGeom>
              <a:avLst/>
              <a:gdLst/>
              <a:ahLst/>
              <a:cxnLst/>
              <a:rect l="0" t="0" r="0" b="0"/>
              <a:pathLst>
                <a:path w="306749" h="327524">
                  <a:moveTo>
                    <a:pt x="0" y="28079"/>
                  </a:moveTo>
                  <a:lnTo>
                    <a:pt x="0" y="28079"/>
                  </a:lnTo>
                  <a:lnTo>
                    <a:pt x="0" y="21791"/>
                  </a:lnTo>
                  <a:lnTo>
                    <a:pt x="3877" y="24953"/>
                  </a:lnTo>
                  <a:lnTo>
                    <a:pt x="5781" y="28854"/>
                  </a:lnTo>
                  <a:lnTo>
                    <a:pt x="6289" y="31030"/>
                  </a:lnTo>
                  <a:lnTo>
                    <a:pt x="12122" y="41165"/>
                  </a:lnTo>
                  <a:lnTo>
                    <a:pt x="20220" y="73156"/>
                  </a:lnTo>
                  <a:lnTo>
                    <a:pt x="31746" y="108583"/>
                  </a:lnTo>
                  <a:lnTo>
                    <a:pt x="43834" y="144957"/>
                  </a:lnTo>
                  <a:lnTo>
                    <a:pt x="56807" y="175625"/>
                  </a:lnTo>
                  <a:lnTo>
                    <a:pt x="70577" y="193048"/>
                  </a:lnTo>
                  <a:lnTo>
                    <a:pt x="80061" y="199044"/>
                  </a:lnTo>
                  <a:lnTo>
                    <a:pt x="89273" y="202084"/>
                  </a:lnTo>
                  <a:lnTo>
                    <a:pt x="91975" y="201699"/>
                  </a:lnTo>
                  <a:lnTo>
                    <a:pt x="97142" y="199106"/>
                  </a:lnTo>
                  <a:lnTo>
                    <a:pt x="104613" y="193085"/>
                  </a:lnTo>
                  <a:lnTo>
                    <a:pt x="107357" y="186352"/>
                  </a:lnTo>
                  <a:lnTo>
                    <a:pt x="112996" y="168805"/>
                  </a:lnTo>
                  <a:lnTo>
                    <a:pt x="121113" y="148899"/>
                  </a:lnTo>
                  <a:lnTo>
                    <a:pt x="123892" y="113955"/>
                  </a:lnTo>
                  <a:lnTo>
                    <a:pt x="124144" y="79242"/>
                  </a:lnTo>
                  <a:lnTo>
                    <a:pt x="123341" y="70294"/>
                  </a:lnTo>
                  <a:lnTo>
                    <a:pt x="116863" y="57308"/>
                  </a:lnTo>
                  <a:lnTo>
                    <a:pt x="120736" y="57297"/>
                  </a:lnTo>
                  <a:lnTo>
                    <a:pt x="124802" y="59459"/>
                  </a:lnTo>
                  <a:lnTo>
                    <a:pt x="152393" y="81676"/>
                  </a:lnTo>
                  <a:lnTo>
                    <a:pt x="165977" y="85075"/>
                  </a:lnTo>
                  <a:lnTo>
                    <a:pt x="188509" y="86381"/>
                  </a:lnTo>
                  <a:lnTo>
                    <a:pt x="195499" y="84287"/>
                  </a:lnTo>
                  <a:lnTo>
                    <a:pt x="202122" y="81462"/>
                  </a:lnTo>
                  <a:lnTo>
                    <a:pt x="210475" y="80207"/>
                  </a:lnTo>
                  <a:lnTo>
                    <a:pt x="214163" y="78250"/>
                  </a:lnTo>
                  <a:lnTo>
                    <a:pt x="243422" y="47614"/>
                  </a:lnTo>
                  <a:lnTo>
                    <a:pt x="246142" y="40548"/>
                  </a:lnTo>
                  <a:lnTo>
                    <a:pt x="248282" y="17415"/>
                  </a:lnTo>
                  <a:lnTo>
                    <a:pt x="246138" y="13060"/>
                  </a:lnTo>
                  <a:lnTo>
                    <a:pt x="237438" y="2695"/>
                  </a:lnTo>
                  <a:lnTo>
                    <a:pt x="233204" y="567"/>
                  </a:lnTo>
                  <a:lnTo>
                    <a:pt x="230939" y="0"/>
                  </a:lnTo>
                  <a:lnTo>
                    <a:pt x="228618" y="432"/>
                  </a:lnTo>
                  <a:lnTo>
                    <a:pt x="221473" y="4920"/>
                  </a:lnTo>
                  <a:lnTo>
                    <a:pt x="206927" y="19257"/>
                  </a:lnTo>
                  <a:lnTo>
                    <a:pt x="189891" y="52349"/>
                  </a:lnTo>
                  <a:lnTo>
                    <a:pt x="184752" y="72599"/>
                  </a:lnTo>
                  <a:lnTo>
                    <a:pt x="183015" y="101252"/>
                  </a:lnTo>
                  <a:lnTo>
                    <a:pt x="187692" y="136186"/>
                  </a:lnTo>
                  <a:lnTo>
                    <a:pt x="191620" y="172180"/>
                  </a:lnTo>
                  <a:lnTo>
                    <a:pt x="199971" y="202974"/>
                  </a:lnTo>
                  <a:lnTo>
                    <a:pt x="214454" y="232500"/>
                  </a:lnTo>
                  <a:lnTo>
                    <a:pt x="228135" y="259612"/>
                  </a:lnTo>
                  <a:lnTo>
                    <a:pt x="260593" y="295747"/>
                  </a:lnTo>
                  <a:lnTo>
                    <a:pt x="288750" y="316681"/>
                  </a:lnTo>
                  <a:lnTo>
                    <a:pt x="299210" y="320720"/>
                  </a:lnTo>
                  <a:lnTo>
                    <a:pt x="306748" y="32752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52"/>
            <p:cNvSpPr/>
            <p:nvPr>
              <p:custDataLst>
                <p:tags r:id="rId43"/>
              </p:custDataLst>
            </p:nvPr>
          </p:nvSpPr>
          <p:spPr>
            <a:xfrm>
              <a:off x="6989463" y="5156281"/>
              <a:ext cx="29215" cy="400075"/>
            </a:xfrm>
            <a:custGeom>
              <a:avLst/>
              <a:gdLst/>
              <a:ahLst/>
              <a:cxnLst/>
              <a:rect l="0" t="0" r="0" b="0"/>
              <a:pathLst>
                <a:path w="29215" h="400075">
                  <a:moveTo>
                    <a:pt x="0" y="0"/>
                  </a:moveTo>
                  <a:lnTo>
                    <a:pt x="0" y="0"/>
                  </a:lnTo>
                  <a:lnTo>
                    <a:pt x="0" y="6288"/>
                  </a:lnTo>
                  <a:lnTo>
                    <a:pt x="3878" y="10880"/>
                  </a:lnTo>
                  <a:lnTo>
                    <a:pt x="5781" y="17278"/>
                  </a:lnTo>
                  <a:lnTo>
                    <a:pt x="7170" y="48384"/>
                  </a:lnTo>
                  <a:lnTo>
                    <a:pt x="11155" y="83675"/>
                  </a:lnTo>
                  <a:lnTo>
                    <a:pt x="13585" y="120009"/>
                  </a:lnTo>
                  <a:lnTo>
                    <a:pt x="14153" y="145308"/>
                  </a:lnTo>
                  <a:lnTo>
                    <a:pt x="14405" y="170076"/>
                  </a:lnTo>
                  <a:lnTo>
                    <a:pt x="14517" y="194610"/>
                  </a:lnTo>
                  <a:lnTo>
                    <a:pt x="16731" y="221202"/>
                  </a:lnTo>
                  <a:lnTo>
                    <a:pt x="19608" y="247629"/>
                  </a:lnTo>
                  <a:lnTo>
                    <a:pt x="21228" y="280755"/>
                  </a:lnTo>
                  <a:lnTo>
                    <a:pt x="22520" y="311128"/>
                  </a:lnTo>
                  <a:lnTo>
                    <a:pt x="26870" y="339875"/>
                  </a:lnTo>
                  <a:lnTo>
                    <a:pt x="28906" y="375459"/>
                  </a:lnTo>
                  <a:lnTo>
                    <a:pt x="29206" y="400074"/>
                  </a:lnTo>
                  <a:lnTo>
                    <a:pt x="29214" y="39438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53"/>
            <p:cNvSpPr/>
            <p:nvPr>
              <p:custDataLst>
                <p:tags r:id="rId44"/>
              </p:custDataLst>
            </p:nvPr>
          </p:nvSpPr>
          <p:spPr>
            <a:xfrm>
              <a:off x="6952945" y="5441118"/>
              <a:ext cx="7305" cy="1"/>
            </a:xfrm>
            <a:custGeom>
              <a:avLst/>
              <a:gdLst/>
              <a:ahLst/>
              <a:cxnLst/>
              <a:rect l="0" t="0" r="0" b="0"/>
              <a:pathLst>
                <a:path w="7305" h="1">
                  <a:moveTo>
                    <a:pt x="0" y="0"/>
                  </a:moveTo>
                  <a:lnTo>
                    <a:pt x="0" y="0"/>
                  </a:lnTo>
                  <a:lnTo>
                    <a:pt x="7304"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54"/>
            <p:cNvSpPr/>
            <p:nvPr>
              <p:custDataLst>
                <p:tags r:id="rId45"/>
              </p:custDataLst>
            </p:nvPr>
          </p:nvSpPr>
          <p:spPr>
            <a:xfrm>
              <a:off x="6865333" y="5353503"/>
              <a:ext cx="73007" cy="138638"/>
            </a:xfrm>
            <a:custGeom>
              <a:avLst/>
              <a:gdLst/>
              <a:ahLst/>
              <a:cxnLst/>
              <a:rect l="0" t="0" r="0" b="0"/>
              <a:pathLst>
                <a:path w="73007" h="138638">
                  <a:moveTo>
                    <a:pt x="65702" y="14580"/>
                  </a:moveTo>
                  <a:lnTo>
                    <a:pt x="65702" y="14580"/>
                  </a:lnTo>
                  <a:lnTo>
                    <a:pt x="65702" y="7578"/>
                  </a:lnTo>
                  <a:lnTo>
                    <a:pt x="59413" y="1014"/>
                  </a:lnTo>
                  <a:lnTo>
                    <a:pt x="54823" y="281"/>
                  </a:lnTo>
                  <a:lnTo>
                    <a:pt x="41256" y="0"/>
                  </a:lnTo>
                  <a:lnTo>
                    <a:pt x="30147" y="3858"/>
                  </a:lnTo>
                  <a:lnTo>
                    <a:pt x="15025" y="14771"/>
                  </a:lnTo>
                  <a:lnTo>
                    <a:pt x="10719" y="19533"/>
                  </a:lnTo>
                  <a:lnTo>
                    <a:pt x="2557" y="39895"/>
                  </a:lnTo>
                  <a:lnTo>
                    <a:pt x="37" y="75333"/>
                  </a:lnTo>
                  <a:lnTo>
                    <a:pt x="0" y="81615"/>
                  </a:lnTo>
                  <a:lnTo>
                    <a:pt x="10851" y="115507"/>
                  </a:lnTo>
                  <a:lnTo>
                    <a:pt x="17250" y="122463"/>
                  </a:lnTo>
                  <a:lnTo>
                    <a:pt x="24691" y="127448"/>
                  </a:lnTo>
                  <a:lnTo>
                    <a:pt x="36081" y="132812"/>
                  </a:lnTo>
                  <a:lnTo>
                    <a:pt x="41176" y="136105"/>
                  </a:lnTo>
                  <a:lnTo>
                    <a:pt x="49419" y="137959"/>
                  </a:lnTo>
                  <a:lnTo>
                    <a:pt x="63238" y="138637"/>
                  </a:lnTo>
                  <a:lnTo>
                    <a:pt x="66771" y="136530"/>
                  </a:lnTo>
                  <a:lnTo>
                    <a:pt x="73006" y="13143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55"/>
            <p:cNvSpPr/>
            <p:nvPr>
              <p:custDataLst>
                <p:tags r:id="rId46"/>
              </p:custDataLst>
            </p:nvPr>
          </p:nvSpPr>
          <p:spPr>
            <a:xfrm>
              <a:off x="6646197" y="5338869"/>
              <a:ext cx="189893" cy="174844"/>
            </a:xfrm>
            <a:custGeom>
              <a:avLst/>
              <a:gdLst/>
              <a:ahLst/>
              <a:cxnLst/>
              <a:rect l="0" t="0" r="0" b="0"/>
              <a:pathLst>
                <a:path w="189893" h="174844">
                  <a:moveTo>
                    <a:pt x="0" y="0"/>
                  </a:moveTo>
                  <a:lnTo>
                    <a:pt x="0" y="0"/>
                  </a:lnTo>
                  <a:lnTo>
                    <a:pt x="10881" y="0"/>
                  </a:lnTo>
                  <a:lnTo>
                    <a:pt x="15115" y="2164"/>
                  </a:lnTo>
                  <a:lnTo>
                    <a:pt x="28324" y="14043"/>
                  </a:lnTo>
                  <a:lnTo>
                    <a:pt x="45964" y="41550"/>
                  </a:lnTo>
                  <a:lnTo>
                    <a:pt x="55937" y="71745"/>
                  </a:lnTo>
                  <a:lnTo>
                    <a:pt x="68159" y="105506"/>
                  </a:lnTo>
                  <a:lnTo>
                    <a:pt x="78175" y="137032"/>
                  </a:lnTo>
                  <a:lnTo>
                    <a:pt x="80189" y="146922"/>
                  </a:lnTo>
                  <a:lnTo>
                    <a:pt x="85885" y="157053"/>
                  </a:lnTo>
                  <a:lnTo>
                    <a:pt x="100834" y="173795"/>
                  </a:lnTo>
                  <a:lnTo>
                    <a:pt x="103785" y="174622"/>
                  </a:lnTo>
                  <a:lnTo>
                    <a:pt x="105708" y="174843"/>
                  </a:lnTo>
                  <a:lnTo>
                    <a:pt x="106989" y="174179"/>
                  </a:lnTo>
                  <a:lnTo>
                    <a:pt x="107844" y="172924"/>
                  </a:lnTo>
                  <a:lnTo>
                    <a:pt x="108414" y="171276"/>
                  </a:lnTo>
                  <a:lnTo>
                    <a:pt x="109606" y="170178"/>
                  </a:lnTo>
                  <a:lnTo>
                    <a:pt x="117348" y="166251"/>
                  </a:lnTo>
                  <a:lnTo>
                    <a:pt x="119619" y="164393"/>
                  </a:lnTo>
                  <a:lnTo>
                    <a:pt x="122142" y="158001"/>
                  </a:lnTo>
                  <a:lnTo>
                    <a:pt x="124075" y="150561"/>
                  </a:lnTo>
                  <a:lnTo>
                    <a:pt x="130537" y="140999"/>
                  </a:lnTo>
                  <a:lnTo>
                    <a:pt x="150325" y="114190"/>
                  </a:lnTo>
                  <a:lnTo>
                    <a:pt x="170393" y="79337"/>
                  </a:lnTo>
                  <a:lnTo>
                    <a:pt x="187432" y="67300"/>
                  </a:lnTo>
                  <a:lnTo>
                    <a:pt x="188252" y="65965"/>
                  </a:lnTo>
                  <a:lnTo>
                    <a:pt x="189892" y="5842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56"/>
            <p:cNvSpPr/>
            <p:nvPr>
              <p:custDataLst>
                <p:tags r:id="rId47"/>
              </p:custDataLst>
            </p:nvPr>
          </p:nvSpPr>
          <p:spPr>
            <a:xfrm>
              <a:off x="6362502" y="5288996"/>
              <a:ext cx="137627" cy="327217"/>
            </a:xfrm>
            <a:custGeom>
              <a:avLst/>
              <a:gdLst/>
              <a:ahLst/>
              <a:cxnLst/>
              <a:rect l="0" t="0" r="0" b="0"/>
              <a:pathLst>
                <a:path w="137627" h="327217">
                  <a:moveTo>
                    <a:pt x="35376" y="298192"/>
                  </a:moveTo>
                  <a:lnTo>
                    <a:pt x="35376" y="298192"/>
                  </a:lnTo>
                  <a:lnTo>
                    <a:pt x="35376" y="294316"/>
                  </a:lnTo>
                  <a:lnTo>
                    <a:pt x="47499" y="259265"/>
                  </a:lnTo>
                  <a:lnTo>
                    <a:pt x="48880" y="253030"/>
                  </a:lnTo>
                  <a:lnTo>
                    <a:pt x="43598" y="231138"/>
                  </a:lnTo>
                  <a:lnTo>
                    <a:pt x="42481" y="229144"/>
                  </a:lnTo>
                  <a:lnTo>
                    <a:pt x="40925" y="227815"/>
                  </a:lnTo>
                  <a:lnTo>
                    <a:pt x="36473" y="225683"/>
                  </a:lnTo>
                  <a:lnTo>
                    <a:pt x="25307" y="225203"/>
                  </a:lnTo>
                  <a:lnTo>
                    <a:pt x="20622" y="227342"/>
                  </a:lnTo>
                  <a:lnTo>
                    <a:pt x="18237" y="229048"/>
                  </a:lnTo>
                  <a:lnTo>
                    <a:pt x="11003" y="239204"/>
                  </a:lnTo>
                  <a:lnTo>
                    <a:pt x="1427" y="264896"/>
                  </a:lnTo>
                  <a:lnTo>
                    <a:pt x="0" y="274197"/>
                  </a:lnTo>
                  <a:lnTo>
                    <a:pt x="5248" y="306969"/>
                  </a:lnTo>
                  <a:lnTo>
                    <a:pt x="7920" y="316430"/>
                  </a:lnTo>
                  <a:lnTo>
                    <a:pt x="9768" y="320088"/>
                  </a:lnTo>
                  <a:lnTo>
                    <a:pt x="11812" y="322528"/>
                  </a:lnTo>
                  <a:lnTo>
                    <a:pt x="16247" y="325238"/>
                  </a:lnTo>
                  <a:lnTo>
                    <a:pt x="25707" y="326978"/>
                  </a:lnTo>
                  <a:lnTo>
                    <a:pt x="30538" y="327216"/>
                  </a:lnTo>
                  <a:lnTo>
                    <a:pt x="32962" y="325657"/>
                  </a:lnTo>
                  <a:lnTo>
                    <a:pt x="42684" y="311492"/>
                  </a:lnTo>
                  <a:lnTo>
                    <a:pt x="54042" y="287471"/>
                  </a:lnTo>
                  <a:lnTo>
                    <a:pt x="58810" y="258836"/>
                  </a:lnTo>
                  <a:lnTo>
                    <a:pt x="65042" y="231619"/>
                  </a:lnTo>
                  <a:lnTo>
                    <a:pt x="69864" y="202997"/>
                  </a:lnTo>
                  <a:lnTo>
                    <a:pt x="71292" y="173959"/>
                  </a:lnTo>
                  <a:lnTo>
                    <a:pt x="71716" y="144797"/>
                  </a:lnTo>
                  <a:lnTo>
                    <a:pt x="71841" y="115598"/>
                  </a:lnTo>
                  <a:lnTo>
                    <a:pt x="68007" y="80529"/>
                  </a:lnTo>
                  <a:lnTo>
                    <a:pt x="65041" y="48540"/>
                  </a:lnTo>
                  <a:lnTo>
                    <a:pt x="63838" y="24030"/>
                  </a:lnTo>
                  <a:lnTo>
                    <a:pt x="57742" y="5082"/>
                  </a:lnTo>
                  <a:lnTo>
                    <a:pt x="57377" y="0"/>
                  </a:lnTo>
                  <a:lnTo>
                    <a:pt x="57289" y="15949"/>
                  </a:lnTo>
                  <a:lnTo>
                    <a:pt x="63576" y="50742"/>
                  </a:lnTo>
                  <a:lnTo>
                    <a:pt x="70221" y="85089"/>
                  </a:lnTo>
                  <a:lnTo>
                    <a:pt x="76177" y="113506"/>
                  </a:lnTo>
                  <a:lnTo>
                    <a:pt x="79926" y="141672"/>
                  </a:lnTo>
                  <a:lnTo>
                    <a:pt x="92747" y="173411"/>
                  </a:lnTo>
                  <a:lnTo>
                    <a:pt x="105838" y="209657"/>
                  </a:lnTo>
                  <a:lnTo>
                    <a:pt x="124780" y="245303"/>
                  </a:lnTo>
                  <a:lnTo>
                    <a:pt x="137626" y="26167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57"/>
            <p:cNvSpPr/>
            <p:nvPr>
              <p:custDataLst>
                <p:tags r:id="rId48"/>
              </p:custDataLst>
            </p:nvPr>
          </p:nvSpPr>
          <p:spPr>
            <a:xfrm>
              <a:off x="6083839" y="5360779"/>
              <a:ext cx="197184" cy="312869"/>
            </a:xfrm>
            <a:custGeom>
              <a:avLst/>
              <a:gdLst/>
              <a:ahLst/>
              <a:cxnLst/>
              <a:rect l="0" t="0" r="0" b="0"/>
              <a:pathLst>
                <a:path w="197184" h="312869">
                  <a:moveTo>
                    <a:pt x="14596" y="0"/>
                  </a:moveTo>
                  <a:lnTo>
                    <a:pt x="14596" y="0"/>
                  </a:lnTo>
                  <a:lnTo>
                    <a:pt x="14596" y="3877"/>
                  </a:lnTo>
                  <a:lnTo>
                    <a:pt x="16760" y="7945"/>
                  </a:lnTo>
                  <a:lnTo>
                    <a:pt x="18473" y="10166"/>
                  </a:lnTo>
                  <a:lnTo>
                    <a:pt x="20884" y="24923"/>
                  </a:lnTo>
                  <a:lnTo>
                    <a:pt x="21698" y="53343"/>
                  </a:lnTo>
                  <a:lnTo>
                    <a:pt x="21839" y="84062"/>
                  </a:lnTo>
                  <a:lnTo>
                    <a:pt x="22693" y="114895"/>
                  </a:lnTo>
                  <a:lnTo>
                    <a:pt x="26913" y="148555"/>
                  </a:lnTo>
                  <a:lnTo>
                    <a:pt x="29336" y="180259"/>
                  </a:lnTo>
                  <a:lnTo>
                    <a:pt x="34021" y="213366"/>
                  </a:lnTo>
                  <a:lnTo>
                    <a:pt x="38179" y="247186"/>
                  </a:lnTo>
                  <a:lnTo>
                    <a:pt x="43068" y="278857"/>
                  </a:lnTo>
                  <a:lnTo>
                    <a:pt x="43807" y="312868"/>
                  </a:lnTo>
                  <a:lnTo>
                    <a:pt x="41644" y="311362"/>
                  </a:lnTo>
                  <a:lnTo>
                    <a:pt x="33644" y="303782"/>
                  </a:lnTo>
                  <a:lnTo>
                    <a:pt x="31177" y="297044"/>
                  </a:lnTo>
                  <a:lnTo>
                    <a:pt x="27624" y="284126"/>
                  </a:lnTo>
                  <a:lnTo>
                    <a:pt x="14457" y="253397"/>
                  </a:lnTo>
                  <a:lnTo>
                    <a:pt x="2141" y="217387"/>
                  </a:lnTo>
                  <a:lnTo>
                    <a:pt x="177" y="183079"/>
                  </a:lnTo>
                  <a:lnTo>
                    <a:pt x="0" y="158699"/>
                  </a:lnTo>
                  <a:lnTo>
                    <a:pt x="807" y="156925"/>
                  </a:lnTo>
                  <a:lnTo>
                    <a:pt x="2158" y="155741"/>
                  </a:lnTo>
                  <a:lnTo>
                    <a:pt x="6278" y="153842"/>
                  </a:lnTo>
                  <a:lnTo>
                    <a:pt x="17368" y="153415"/>
                  </a:lnTo>
                  <a:lnTo>
                    <a:pt x="41832" y="163543"/>
                  </a:lnTo>
                  <a:lnTo>
                    <a:pt x="73877" y="180179"/>
                  </a:lnTo>
                  <a:lnTo>
                    <a:pt x="94622" y="187733"/>
                  </a:lnTo>
                  <a:lnTo>
                    <a:pt x="125122" y="189765"/>
                  </a:lnTo>
                  <a:lnTo>
                    <a:pt x="146071" y="184036"/>
                  </a:lnTo>
                  <a:lnTo>
                    <a:pt x="170215" y="168843"/>
                  </a:lnTo>
                  <a:lnTo>
                    <a:pt x="177082" y="159979"/>
                  </a:lnTo>
                  <a:lnTo>
                    <a:pt x="183112" y="148028"/>
                  </a:lnTo>
                  <a:lnTo>
                    <a:pt x="185368" y="144941"/>
                  </a:lnTo>
                  <a:lnTo>
                    <a:pt x="187875" y="137183"/>
                  </a:lnTo>
                  <a:lnTo>
                    <a:pt x="189484" y="122855"/>
                  </a:lnTo>
                  <a:lnTo>
                    <a:pt x="187540" y="117359"/>
                  </a:lnTo>
                  <a:lnTo>
                    <a:pt x="179679" y="107217"/>
                  </a:lnTo>
                  <a:lnTo>
                    <a:pt x="175067" y="104457"/>
                  </a:lnTo>
                  <a:lnTo>
                    <a:pt x="165494" y="102686"/>
                  </a:lnTo>
                  <a:lnTo>
                    <a:pt x="160647" y="104608"/>
                  </a:lnTo>
                  <a:lnTo>
                    <a:pt x="155789" y="107355"/>
                  </a:lnTo>
                  <a:lnTo>
                    <a:pt x="148491" y="109713"/>
                  </a:lnTo>
                  <a:lnTo>
                    <a:pt x="143624" y="113141"/>
                  </a:lnTo>
                  <a:lnTo>
                    <a:pt x="136320" y="123510"/>
                  </a:lnTo>
                  <a:lnTo>
                    <a:pt x="132894" y="136861"/>
                  </a:lnTo>
                  <a:lnTo>
                    <a:pt x="131536" y="171259"/>
                  </a:lnTo>
                  <a:lnTo>
                    <a:pt x="131489" y="184045"/>
                  </a:lnTo>
                  <a:lnTo>
                    <a:pt x="135796" y="195678"/>
                  </a:lnTo>
                  <a:lnTo>
                    <a:pt x="155267" y="232057"/>
                  </a:lnTo>
                  <a:lnTo>
                    <a:pt x="185671" y="265930"/>
                  </a:lnTo>
                  <a:lnTo>
                    <a:pt x="197183" y="27753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58"/>
            <p:cNvSpPr/>
            <p:nvPr>
              <p:custDataLst>
                <p:tags r:id="rId49"/>
              </p:custDataLst>
            </p:nvPr>
          </p:nvSpPr>
          <p:spPr>
            <a:xfrm>
              <a:off x="5938185" y="5514153"/>
              <a:ext cx="87215" cy="174818"/>
            </a:xfrm>
            <a:custGeom>
              <a:avLst/>
              <a:gdLst/>
              <a:ahLst/>
              <a:cxnLst/>
              <a:rect l="0" t="0" r="0" b="0"/>
              <a:pathLst>
                <a:path w="87215" h="174818">
                  <a:moveTo>
                    <a:pt x="65304" y="0"/>
                  </a:moveTo>
                  <a:lnTo>
                    <a:pt x="65304" y="0"/>
                  </a:lnTo>
                  <a:lnTo>
                    <a:pt x="47924" y="0"/>
                  </a:lnTo>
                  <a:lnTo>
                    <a:pt x="43243" y="2164"/>
                  </a:lnTo>
                  <a:lnTo>
                    <a:pt x="33626" y="10166"/>
                  </a:lnTo>
                  <a:lnTo>
                    <a:pt x="14178" y="44028"/>
                  </a:lnTo>
                  <a:lnTo>
                    <a:pt x="2818" y="69005"/>
                  </a:lnTo>
                  <a:lnTo>
                    <a:pt x="0" y="98803"/>
                  </a:lnTo>
                  <a:lnTo>
                    <a:pt x="5488" y="124111"/>
                  </a:lnTo>
                  <a:lnTo>
                    <a:pt x="19140" y="154779"/>
                  </a:lnTo>
                  <a:lnTo>
                    <a:pt x="31233" y="169959"/>
                  </a:lnTo>
                  <a:lnTo>
                    <a:pt x="38259" y="172918"/>
                  </a:lnTo>
                  <a:lnTo>
                    <a:pt x="52118" y="174817"/>
                  </a:lnTo>
                  <a:lnTo>
                    <a:pt x="64011" y="171269"/>
                  </a:lnTo>
                  <a:lnTo>
                    <a:pt x="78141" y="161981"/>
                  </a:lnTo>
                  <a:lnTo>
                    <a:pt x="87214" y="14607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59"/>
            <p:cNvSpPr/>
            <p:nvPr>
              <p:custDataLst>
                <p:tags r:id="rId50"/>
              </p:custDataLst>
            </p:nvPr>
          </p:nvSpPr>
          <p:spPr>
            <a:xfrm>
              <a:off x="5835508" y="5448422"/>
              <a:ext cx="21911" cy="7304"/>
            </a:xfrm>
            <a:custGeom>
              <a:avLst/>
              <a:gdLst/>
              <a:ahLst/>
              <a:cxnLst/>
              <a:rect l="0" t="0" r="0" b="0"/>
              <a:pathLst>
                <a:path w="21911" h="7304">
                  <a:moveTo>
                    <a:pt x="0" y="0"/>
                  </a:moveTo>
                  <a:lnTo>
                    <a:pt x="0" y="0"/>
                  </a:lnTo>
                  <a:lnTo>
                    <a:pt x="13503" y="0"/>
                  </a:lnTo>
                  <a:lnTo>
                    <a:pt x="21910" y="730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60"/>
            <p:cNvSpPr/>
            <p:nvPr>
              <p:custDataLst>
                <p:tags r:id="rId51"/>
              </p:custDataLst>
            </p:nvPr>
          </p:nvSpPr>
          <p:spPr>
            <a:xfrm>
              <a:off x="5835508" y="5601795"/>
              <a:ext cx="14608" cy="87506"/>
            </a:xfrm>
            <a:custGeom>
              <a:avLst/>
              <a:gdLst/>
              <a:ahLst/>
              <a:cxnLst/>
              <a:rect l="0" t="0" r="0" b="0"/>
              <a:pathLst>
                <a:path w="14608" h="87506">
                  <a:moveTo>
                    <a:pt x="0" y="0"/>
                  </a:moveTo>
                  <a:lnTo>
                    <a:pt x="0" y="0"/>
                  </a:lnTo>
                  <a:lnTo>
                    <a:pt x="811" y="25392"/>
                  </a:lnTo>
                  <a:lnTo>
                    <a:pt x="9017" y="58490"/>
                  </a:lnTo>
                  <a:lnTo>
                    <a:pt x="13503" y="74039"/>
                  </a:lnTo>
                  <a:lnTo>
                    <a:pt x="14598" y="87505"/>
                  </a:lnTo>
                  <a:lnTo>
                    <a:pt x="14607" y="8033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61"/>
            <p:cNvSpPr/>
            <p:nvPr>
              <p:custDataLst>
                <p:tags r:id="rId52"/>
              </p:custDataLst>
            </p:nvPr>
          </p:nvSpPr>
          <p:spPr>
            <a:xfrm>
              <a:off x="5624874" y="5441166"/>
              <a:ext cx="166814" cy="313867"/>
            </a:xfrm>
            <a:custGeom>
              <a:avLst/>
              <a:gdLst/>
              <a:ahLst/>
              <a:cxnLst/>
              <a:rect l="0" t="0" r="0" b="0"/>
              <a:pathLst>
                <a:path w="166814" h="313867">
                  <a:moveTo>
                    <a:pt x="42653" y="284789"/>
                  </a:moveTo>
                  <a:lnTo>
                    <a:pt x="42653" y="284789"/>
                  </a:lnTo>
                  <a:lnTo>
                    <a:pt x="53533" y="273909"/>
                  </a:lnTo>
                  <a:lnTo>
                    <a:pt x="55604" y="269675"/>
                  </a:lnTo>
                  <a:lnTo>
                    <a:pt x="57164" y="253111"/>
                  </a:lnTo>
                  <a:lnTo>
                    <a:pt x="55053" y="248258"/>
                  </a:lnTo>
                  <a:lnTo>
                    <a:pt x="52222" y="243397"/>
                  </a:lnTo>
                  <a:lnTo>
                    <a:pt x="49816" y="236098"/>
                  </a:lnTo>
                  <a:lnTo>
                    <a:pt x="43757" y="227803"/>
                  </a:lnTo>
                  <a:lnTo>
                    <a:pt x="40979" y="227002"/>
                  </a:lnTo>
                  <a:lnTo>
                    <a:pt x="21636" y="226399"/>
                  </a:lnTo>
                  <a:lnTo>
                    <a:pt x="14918" y="228541"/>
                  </a:lnTo>
                  <a:lnTo>
                    <a:pt x="11990" y="230249"/>
                  </a:lnTo>
                  <a:lnTo>
                    <a:pt x="10039" y="232199"/>
                  </a:lnTo>
                  <a:lnTo>
                    <a:pt x="1459" y="246733"/>
                  </a:lnTo>
                  <a:lnTo>
                    <a:pt x="0" y="254620"/>
                  </a:lnTo>
                  <a:lnTo>
                    <a:pt x="1515" y="261373"/>
                  </a:lnTo>
                  <a:lnTo>
                    <a:pt x="4082" y="267889"/>
                  </a:lnTo>
                  <a:lnTo>
                    <a:pt x="8179" y="297383"/>
                  </a:lnTo>
                  <a:lnTo>
                    <a:pt x="16277" y="308737"/>
                  </a:lnTo>
                  <a:lnTo>
                    <a:pt x="20922" y="311663"/>
                  </a:lnTo>
                  <a:lnTo>
                    <a:pt x="30516" y="313541"/>
                  </a:lnTo>
                  <a:lnTo>
                    <a:pt x="37795" y="313866"/>
                  </a:lnTo>
                  <a:lnTo>
                    <a:pt x="42658" y="311778"/>
                  </a:lnTo>
                  <a:lnTo>
                    <a:pt x="45091" y="310085"/>
                  </a:lnTo>
                  <a:lnTo>
                    <a:pt x="57261" y="291256"/>
                  </a:lnTo>
                  <a:lnTo>
                    <a:pt x="71867" y="254860"/>
                  </a:lnTo>
                  <a:lnTo>
                    <a:pt x="81605" y="222343"/>
                  </a:lnTo>
                  <a:lnTo>
                    <a:pt x="90532" y="188869"/>
                  </a:lnTo>
                  <a:lnTo>
                    <a:pt x="93627" y="158086"/>
                  </a:lnTo>
                  <a:lnTo>
                    <a:pt x="99368" y="122888"/>
                  </a:lnTo>
                  <a:lnTo>
                    <a:pt x="100743" y="88795"/>
                  </a:lnTo>
                  <a:lnTo>
                    <a:pt x="106034" y="58618"/>
                  </a:lnTo>
                  <a:lnTo>
                    <a:pt x="106877" y="38163"/>
                  </a:lnTo>
                  <a:lnTo>
                    <a:pt x="101163" y="1772"/>
                  </a:lnTo>
                  <a:lnTo>
                    <a:pt x="101083" y="0"/>
                  </a:lnTo>
                  <a:lnTo>
                    <a:pt x="101893" y="19055"/>
                  </a:lnTo>
                  <a:lnTo>
                    <a:pt x="107370" y="51668"/>
                  </a:lnTo>
                  <a:lnTo>
                    <a:pt x="114032" y="87672"/>
                  </a:lnTo>
                  <a:lnTo>
                    <a:pt x="119238" y="120701"/>
                  </a:lnTo>
                  <a:lnTo>
                    <a:pt x="128081" y="152652"/>
                  </a:lnTo>
                  <a:lnTo>
                    <a:pt x="135478" y="182407"/>
                  </a:lnTo>
                  <a:lnTo>
                    <a:pt x="139135" y="202247"/>
                  </a:lnTo>
                  <a:lnTo>
                    <a:pt x="149974" y="233525"/>
                  </a:lnTo>
                  <a:lnTo>
                    <a:pt x="159549" y="252902"/>
                  </a:lnTo>
                  <a:lnTo>
                    <a:pt x="165378" y="260908"/>
                  </a:lnTo>
                  <a:lnTo>
                    <a:pt x="166813" y="27018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62"/>
            <p:cNvSpPr/>
            <p:nvPr>
              <p:custDataLst>
                <p:tags r:id="rId53"/>
              </p:custDataLst>
            </p:nvPr>
          </p:nvSpPr>
          <p:spPr>
            <a:xfrm>
              <a:off x="5316958" y="5652950"/>
              <a:ext cx="241018" cy="153345"/>
            </a:xfrm>
            <a:custGeom>
              <a:avLst/>
              <a:gdLst/>
              <a:ahLst/>
              <a:cxnLst/>
              <a:rect l="0" t="0" r="0" b="0"/>
              <a:pathLst>
                <a:path w="241018" h="153345">
                  <a:moveTo>
                    <a:pt x="0" y="29184"/>
                  </a:moveTo>
                  <a:lnTo>
                    <a:pt x="0" y="29184"/>
                  </a:lnTo>
                  <a:lnTo>
                    <a:pt x="6288" y="35473"/>
                  </a:lnTo>
                  <a:lnTo>
                    <a:pt x="7915" y="42118"/>
                  </a:lnTo>
                  <a:lnTo>
                    <a:pt x="18933" y="56842"/>
                  </a:lnTo>
                  <a:lnTo>
                    <a:pt x="28083" y="92610"/>
                  </a:lnTo>
                  <a:lnTo>
                    <a:pt x="29170" y="125658"/>
                  </a:lnTo>
                  <a:lnTo>
                    <a:pt x="29215" y="150144"/>
                  </a:lnTo>
                  <a:lnTo>
                    <a:pt x="29215" y="148405"/>
                  </a:lnTo>
                  <a:lnTo>
                    <a:pt x="34995" y="138407"/>
                  </a:lnTo>
                  <a:lnTo>
                    <a:pt x="44423" y="108873"/>
                  </a:lnTo>
                  <a:lnTo>
                    <a:pt x="56318" y="82415"/>
                  </a:lnTo>
                  <a:lnTo>
                    <a:pt x="58301" y="76376"/>
                  </a:lnTo>
                  <a:lnTo>
                    <a:pt x="61889" y="70987"/>
                  </a:lnTo>
                  <a:lnTo>
                    <a:pt x="84591" y="54365"/>
                  </a:lnTo>
                  <a:lnTo>
                    <a:pt x="92329" y="52063"/>
                  </a:lnTo>
                  <a:lnTo>
                    <a:pt x="111980" y="51132"/>
                  </a:lnTo>
                  <a:lnTo>
                    <a:pt x="148416" y="58310"/>
                  </a:lnTo>
                  <a:lnTo>
                    <a:pt x="155782" y="58372"/>
                  </a:lnTo>
                  <a:lnTo>
                    <a:pt x="160666" y="56222"/>
                  </a:lnTo>
                  <a:lnTo>
                    <a:pt x="165541" y="53374"/>
                  </a:lnTo>
                  <a:lnTo>
                    <a:pt x="170413" y="52108"/>
                  </a:lnTo>
                  <a:lnTo>
                    <a:pt x="172037" y="50958"/>
                  </a:lnTo>
                  <a:lnTo>
                    <a:pt x="173120" y="49381"/>
                  </a:lnTo>
                  <a:lnTo>
                    <a:pt x="173841" y="47518"/>
                  </a:lnTo>
                  <a:lnTo>
                    <a:pt x="175134" y="46275"/>
                  </a:lnTo>
                  <a:lnTo>
                    <a:pt x="178734" y="44895"/>
                  </a:lnTo>
                  <a:lnTo>
                    <a:pt x="180019" y="43715"/>
                  </a:lnTo>
                  <a:lnTo>
                    <a:pt x="181447" y="40241"/>
                  </a:lnTo>
                  <a:lnTo>
                    <a:pt x="182580" y="12134"/>
                  </a:lnTo>
                  <a:lnTo>
                    <a:pt x="181771" y="10514"/>
                  </a:lnTo>
                  <a:lnTo>
                    <a:pt x="180420" y="9434"/>
                  </a:lnTo>
                  <a:lnTo>
                    <a:pt x="176756" y="7422"/>
                  </a:lnTo>
                  <a:lnTo>
                    <a:pt x="169297" y="1112"/>
                  </a:lnTo>
                  <a:lnTo>
                    <a:pt x="164494" y="308"/>
                  </a:lnTo>
                  <a:lnTo>
                    <a:pt x="150847" y="0"/>
                  </a:lnTo>
                  <a:lnTo>
                    <a:pt x="146029" y="2147"/>
                  </a:lnTo>
                  <a:lnTo>
                    <a:pt x="129027" y="17139"/>
                  </a:lnTo>
                  <a:lnTo>
                    <a:pt x="126323" y="24101"/>
                  </a:lnTo>
                  <a:lnTo>
                    <a:pt x="124197" y="57319"/>
                  </a:lnTo>
                  <a:lnTo>
                    <a:pt x="132110" y="86268"/>
                  </a:lnTo>
                  <a:lnTo>
                    <a:pt x="137431" y="96753"/>
                  </a:lnTo>
                  <a:lnTo>
                    <a:pt x="149552" y="110969"/>
                  </a:lnTo>
                  <a:lnTo>
                    <a:pt x="184814" y="137014"/>
                  </a:lnTo>
                  <a:lnTo>
                    <a:pt x="215924" y="151800"/>
                  </a:lnTo>
                  <a:lnTo>
                    <a:pt x="241017" y="15334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63"/>
            <p:cNvSpPr/>
            <p:nvPr>
              <p:custDataLst>
                <p:tags r:id="rId54"/>
              </p:custDataLst>
            </p:nvPr>
          </p:nvSpPr>
          <p:spPr>
            <a:xfrm>
              <a:off x="5156311" y="5667636"/>
              <a:ext cx="137285" cy="159335"/>
            </a:xfrm>
            <a:custGeom>
              <a:avLst/>
              <a:gdLst/>
              <a:ahLst/>
              <a:cxnLst/>
              <a:rect l="0" t="0" r="0" b="0"/>
              <a:pathLst>
                <a:path w="137285" h="159335">
                  <a:moveTo>
                    <a:pt x="29184" y="58319"/>
                  </a:moveTo>
                  <a:lnTo>
                    <a:pt x="29184" y="58319"/>
                  </a:lnTo>
                  <a:lnTo>
                    <a:pt x="18304" y="69199"/>
                  </a:lnTo>
                  <a:lnTo>
                    <a:pt x="14070" y="71270"/>
                  </a:lnTo>
                  <a:lnTo>
                    <a:pt x="70" y="72924"/>
                  </a:lnTo>
                  <a:lnTo>
                    <a:pt x="0" y="69048"/>
                  </a:lnTo>
                  <a:lnTo>
                    <a:pt x="2147" y="64981"/>
                  </a:lnTo>
                  <a:lnTo>
                    <a:pt x="31365" y="30623"/>
                  </a:lnTo>
                  <a:lnTo>
                    <a:pt x="53816" y="12925"/>
                  </a:lnTo>
                  <a:lnTo>
                    <a:pt x="81848" y="1749"/>
                  </a:lnTo>
                  <a:lnTo>
                    <a:pt x="110605" y="0"/>
                  </a:lnTo>
                  <a:lnTo>
                    <a:pt x="116225" y="2103"/>
                  </a:lnTo>
                  <a:lnTo>
                    <a:pt x="133833" y="17062"/>
                  </a:lnTo>
                  <a:lnTo>
                    <a:pt x="136557" y="21859"/>
                  </a:lnTo>
                  <a:lnTo>
                    <a:pt x="137284" y="24274"/>
                  </a:lnTo>
                  <a:lnTo>
                    <a:pt x="135927" y="31286"/>
                  </a:lnTo>
                  <a:lnTo>
                    <a:pt x="123605" y="66131"/>
                  </a:lnTo>
                  <a:lnTo>
                    <a:pt x="107313" y="94881"/>
                  </a:lnTo>
                  <a:lnTo>
                    <a:pt x="75504" y="127960"/>
                  </a:lnTo>
                  <a:lnTo>
                    <a:pt x="63376" y="136750"/>
                  </a:lnTo>
                  <a:lnTo>
                    <a:pt x="54283" y="147650"/>
                  </a:lnTo>
                  <a:lnTo>
                    <a:pt x="38988" y="157791"/>
                  </a:lnTo>
                  <a:lnTo>
                    <a:pt x="34083" y="159334"/>
                  </a:lnTo>
                  <a:lnTo>
                    <a:pt x="31638" y="158934"/>
                  </a:lnTo>
                  <a:lnTo>
                    <a:pt x="23326" y="154171"/>
                  </a:lnTo>
                  <a:lnTo>
                    <a:pt x="22523" y="151504"/>
                  </a:lnTo>
                  <a:lnTo>
                    <a:pt x="22007" y="139302"/>
                  </a:lnTo>
                  <a:lnTo>
                    <a:pt x="24101" y="132723"/>
                  </a:lnTo>
                  <a:lnTo>
                    <a:pt x="28180" y="125763"/>
                  </a:lnTo>
                  <a:lnTo>
                    <a:pt x="29184" y="10944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64"/>
            <p:cNvSpPr/>
            <p:nvPr>
              <p:custDataLst>
                <p:tags r:id="rId55"/>
              </p:custDataLst>
            </p:nvPr>
          </p:nvSpPr>
          <p:spPr>
            <a:xfrm>
              <a:off x="5119763" y="5645617"/>
              <a:ext cx="51126" cy="511235"/>
            </a:xfrm>
            <a:custGeom>
              <a:avLst/>
              <a:gdLst/>
              <a:ahLst/>
              <a:cxnLst/>
              <a:rect l="0" t="0" r="0" b="0"/>
              <a:pathLst>
                <a:path w="51126" h="511235">
                  <a:moveTo>
                    <a:pt x="0" y="0"/>
                  </a:moveTo>
                  <a:lnTo>
                    <a:pt x="0" y="0"/>
                  </a:lnTo>
                  <a:lnTo>
                    <a:pt x="0" y="32677"/>
                  </a:lnTo>
                  <a:lnTo>
                    <a:pt x="0" y="67955"/>
                  </a:lnTo>
                  <a:lnTo>
                    <a:pt x="0" y="102541"/>
                  </a:lnTo>
                  <a:lnTo>
                    <a:pt x="0" y="133685"/>
                  </a:lnTo>
                  <a:lnTo>
                    <a:pt x="0" y="161335"/>
                  </a:lnTo>
                  <a:lnTo>
                    <a:pt x="0" y="195881"/>
                  </a:lnTo>
                  <a:lnTo>
                    <a:pt x="5020" y="231168"/>
                  </a:lnTo>
                  <a:lnTo>
                    <a:pt x="9017" y="262424"/>
                  </a:lnTo>
                  <a:lnTo>
                    <a:pt x="13504" y="295918"/>
                  </a:lnTo>
                  <a:lnTo>
                    <a:pt x="19409" y="327961"/>
                  </a:lnTo>
                  <a:lnTo>
                    <a:pt x="23580" y="357734"/>
                  </a:lnTo>
                  <a:lnTo>
                    <a:pt x="28473" y="389352"/>
                  </a:lnTo>
                  <a:lnTo>
                    <a:pt x="32994" y="423902"/>
                  </a:lnTo>
                  <a:lnTo>
                    <a:pt x="36209" y="457285"/>
                  </a:lnTo>
                  <a:lnTo>
                    <a:pt x="36510" y="491332"/>
                  </a:lnTo>
                  <a:lnTo>
                    <a:pt x="36516" y="498944"/>
                  </a:lnTo>
                  <a:lnTo>
                    <a:pt x="38681" y="503884"/>
                  </a:lnTo>
                  <a:lnTo>
                    <a:pt x="43814" y="511234"/>
                  </a:lnTo>
                  <a:lnTo>
                    <a:pt x="51125" y="50394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SMARTInkShape-Group13"/>
          <p:cNvGrpSpPr/>
          <p:nvPr/>
        </p:nvGrpSpPr>
        <p:grpSpPr>
          <a:xfrm>
            <a:off x="569677" y="4002494"/>
            <a:ext cx="1168561" cy="591314"/>
            <a:chOff x="569677" y="4002494"/>
            <a:chExt cx="1168561" cy="591314"/>
          </a:xfrm>
        </p:grpSpPr>
        <p:sp>
          <p:nvSpPr>
            <p:cNvPr id="21" name="SMARTInkShape-65"/>
            <p:cNvSpPr/>
            <p:nvPr>
              <p:custDataLst>
                <p:tags r:id="rId34"/>
              </p:custDataLst>
            </p:nvPr>
          </p:nvSpPr>
          <p:spPr>
            <a:xfrm>
              <a:off x="1730941" y="4265252"/>
              <a:ext cx="7297" cy="7305"/>
            </a:xfrm>
            <a:custGeom>
              <a:avLst/>
              <a:gdLst/>
              <a:ahLst/>
              <a:cxnLst/>
              <a:rect l="0" t="0" r="0" b="0"/>
              <a:pathLst>
                <a:path w="7297" h="7305">
                  <a:moveTo>
                    <a:pt x="7296" y="0"/>
                  </a:moveTo>
                  <a:lnTo>
                    <a:pt x="7296" y="0"/>
                  </a:lnTo>
                  <a:lnTo>
                    <a:pt x="81" y="0"/>
                  </a:lnTo>
                  <a:lnTo>
                    <a:pt x="0" y="6289"/>
                  </a:lnTo>
                  <a:lnTo>
                    <a:pt x="809" y="6627"/>
                  </a:lnTo>
                  <a:lnTo>
                    <a:pt x="7296"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66"/>
            <p:cNvSpPr/>
            <p:nvPr>
              <p:custDataLst>
                <p:tags r:id="rId35"/>
              </p:custDataLst>
            </p:nvPr>
          </p:nvSpPr>
          <p:spPr>
            <a:xfrm>
              <a:off x="1438892" y="4002494"/>
              <a:ext cx="182489" cy="291801"/>
            </a:xfrm>
            <a:custGeom>
              <a:avLst/>
              <a:gdLst/>
              <a:ahLst/>
              <a:cxnLst/>
              <a:rect l="0" t="0" r="0" b="0"/>
              <a:pathLst>
                <a:path w="182489" h="291801">
                  <a:moveTo>
                    <a:pt x="58329" y="197027"/>
                  </a:moveTo>
                  <a:lnTo>
                    <a:pt x="58329" y="197027"/>
                  </a:lnTo>
                  <a:lnTo>
                    <a:pt x="52040" y="197027"/>
                  </a:lnTo>
                  <a:lnTo>
                    <a:pt x="51702" y="196215"/>
                  </a:lnTo>
                  <a:lnTo>
                    <a:pt x="51326" y="193150"/>
                  </a:lnTo>
                  <a:lnTo>
                    <a:pt x="48995" y="189082"/>
                  </a:lnTo>
                  <a:lnTo>
                    <a:pt x="37525" y="176247"/>
                  </a:lnTo>
                  <a:lnTo>
                    <a:pt x="30227" y="175215"/>
                  </a:lnTo>
                  <a:lnTo>
                    <a:pt x="25567" y="175146"/>
                  </a:lnTo>
                  <a:lnTo>
                    <a:pt x="24315" y="175947"/>
                  </a:lnTo>
                  <a:lnTo>
                    <a:pt x="23480" y="177293"/>
                  </a:lnTo>
                  <a:lnTo>
                    <a:pt x="10230" y="207946"/>
                  </a:lnTo>
                  <a:lnTo>
                    <a:pt x="2450" y="243450"/>
                  </a:lnTo>
                  <a:lnTo>
                    <a:pt x="124" y="278255"/>
                  </a:lnTo>
                  <a:lnTo>
                    <a:pt x="0" y="285335"/>
                  </a:lnTo>
                  <a:lnTo>
                    <a:pt x="778" y="287547"/>
                  </a:lnTo>
                  <a:lnTo>
                    <a:pt x="2109" y="289022"/>
                  </a:lnTo>
                  <a:lnTo>
                    <a:pt x="5751" y="290661"/>
                  </a:lnTo>
                  <a:lnTo>
                    <a:pt x="17071" y="291800"/>
                  </a:lnTo>
                  <a:lnTo>
                    <a:pt x="21868" y="289732"/>
                  </a:lnTo>
                  <a:lnTo>
                    <a:pt x="31560" y="281792"/>
                  </a:lnTo>
                  <a:lnTo>
                    <a:pt x="34259" y="277168"/>
                  </a:lnTo>
                  <a:lnTo>
                    <a:pt x="36270" y="272409"/>
                  </a:lnTo>
                  <a:lnTo>
                    <a:pt x="41153" y="265167"/>
                  </a:lnTo>
                  <a:lnTo>
                    <a:pt x="43772" y="257882"/>
                  </a:lnTo>
                  <a:lnTo>
                    <a:pt x="49910" y="249593"/>
                  </a:lnTo>
                  <a:lnTo>
                    <a:pt x="50695" y="244701"/>
                  </a:lnTo>
                  <a:lnTo>
                    <a:pt x="51616" y="243417"/>
                  </a:lnTo>
                  <a:lnTo>
                    <a:pt x="53042" y="242560"/>
                  </a:lnTo>
                  <a:lnTo>
                    <a:pt x="58444" y="241073"/>
                  </a:lnTo>
                  <a:lnTo>
                    <a:pt x="61896" y="240948"/>
                  </a:lnTo>
                  <a:lnTo>
                    <a:pt x="63142" y="241726"/>
                  </a:lnTo>
                  <a:lnTo>
                    <a:pt x="63972" y="243057"/>
                  </a:lnTo>
                  <a:lnTo>
                    <a:pt x="64525" y="244755"/>
                  </a:lnTo>
                  <a:lnTo>
                    <a:pt x="65706" y="245887"/>
                  </a:lnTo>
                  <a:lnTo>
                    <a:pt x="69181" y="247145"/>
                  </a:lnTo>
                  <a:lnTo>
                    <a:pt x="75700" y="247853"/>
                  </a:lnTo>
                  <a:lnTo>
                    <a:pt x="80386" y="245854"/>
                  </a:lnTo>
                  <a:lnTo>
                    <a:pt x="97289" y="230975"/>
                  </a:lnTo>
                  <a:lnTo>
                    <a:pt x="99989" y="224017"/>
                  </a:lnTo>
                  <a:lnTo>
                    <a:pt x="108312" y="188150"/>
                  </a:lnTo>
                  <a:lnTo>
                    <a:pt x="109303" y="152998"/>
                  </a:lnTo>
                  <a:lnTo>
                    <a:pt x="109433" y="116661"/>
                  </a:lnTo>
                  <a:lnTo>
                    <a:pt x="109449" y="85305"/>
                  </a:lnTo>
                  <a:lnTo>
                    <a:pt x="109452" y="51971"/>
                  </a:lnTo>
                  <a:lnTo>
                    <a:pt x="103165" y="17390"/>
                  </a:lnTo>
                  <a:lnTo>
                    <a:pt x="102239" y="1747"/>
                  </a:lnTo>
                  <a:lnTo>
                    <a:pt x="101398" y="1109"/>
                  </a:lnTo>
                  <a:lnTo>
                    <a:pt x="95869" y="0"/>
                  </a:lnTo>
                  <a:lnTo>
                    <a:pt x="91272" y="7636"/>
                  </a:lnTo>
                  <a:lnTo>
                    <a:pt x="88648" y="20178"/>
                  </a:lnTo>
                  <a:lnTo>
                    <a:pt x="87688" y="51712"/>
                  </a:lnTo>
                  <a:lnTo>
                    <a:pt x="87571" y="84197"/>
                  </a:lnTo>
                  <a:lnTo>
                    <a:pt x="91428" y="112290"/>
                  </a:lnTo>
                  <a:lnTo>
                    <a:pt x="97711" y="141173"/>
                  </a:lnTo>
                  <a:lnTo>
                    <a:pt x="108589" y="170289"/>
                  </a:lnTo>
                  <a:lnTo>
                    <a:pt x="126805" y="202565"/>
                  </a:lnTo>
                  <a:lnTo>
                    <a:pt x="136371" y="214636"/>
                  </a:lnTo>
                  <a:lnTo>
                    <a:pt x="163993" y="231510"/>
                  </a:lnTo>
                  <a:lnTo>
                    <a:pt x="182488" y="23354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67"/>
            <p:cNvSpPr/>
            <p:nvPr>
              <p:custDataLst>
                <p:tags r:id="rId36"/>
              </p:custDataLst>
            </p:nvPr>
          </p:nvSpPr>
          <p:spPr>
            <a:xfrm>
              <a:off x="1278123" y="4155699"/>
              <a:ext cx="138760" cy="145489"/>
            </a:xfrm>
            <a:custGeom>
              <a:avLst/>
              <a:gdLst/>
              <a:ahLst/>
              <a:cxnLst/>
              <a:rect l="0" t="0" r="0" b="0"/>
              <a:pathLst>
                <a:path w="138760" h="145489">
                  <a:moveTo>
                    <a:pt x="7296" y="29215"/>
                  </a:moveTo>
                  <a:lnTo>
                    <a:pt x="7296" y="29215"/>
                  </a:lnTo>
                  <a:lnTo>
                    <a:pt x="18" y="29215"/>
                  </a:lnTo>
                  <a:lnTo>
                    <a:pt x="0" y="33092"/>
                  </a:lnTo>
                  <a:lnTo>
                    <a:pt x="6619" y="62044"/>
                  </a:lnTo>
                  <a:lnTo>
                    <a:pt x="9326" y="86193"/>
                  </a:lnTo>
                  <a:lnTo>
                    <a:pt x="22081" y="122510"/>
                  </a:lnTo>
                  <a:lnTo>
                    <a:pt x="29079" y="141646"/>
                  </a:lnTo>
                  <a:lnTo>
                    <a:pt x="30745" y="143121"/>
                  </a:lnTo>
                  <a:lnTo>
                    <a:pt x="34759" y="144760"/>
                  </a:lnTo>
                  <a:lnTo>
                    <a:pt x="39248" y="145488"/>
                  </a:lnTo>
                  <a:lnTo>
                    <a:pt x="40770" y="144871"/>
                  </a:lnTo>
                  <a:lnTo>
                    <a:pt x="41784" y="143648"/>
                  </a:lnTo>
                  <a:lnTo>
                    <a:pt x="43723" y="140125"/>
                  </a:lnTo>
                  <a:lnTo>
                    <a:pt x="47290" y="135854"/>
                  </a:lnTo>
                  <a:lnTo>
                    <a:pt x="49416" y="129087"/>
                  </a:lnTo>
                  <a:lnTo>
                    <a:pt x="52777" y="116153"/>
                  </a:lnTo>
                  <a:lnTo>
                    <a:pt x="56748" y="102041"/>
                  </a:lnTo>
                  <a:lnTo>
                    <a:pt x="60437" y="78798"/>
                  </a:lnTo>
                  <a:lnTo>
                    <a:pt x="64680" y="64436"/>
                  </a:lnTo>
                  <a:lnTo>
                    <a:pt x="65517" y="55408"/>
                  </a:lnTo>
                  <a:lnTo>
                    <a:pt x="65586" y="55603"/>
                  </a:lnTo>
                  <a:lnTo>
                    <a:pt x="65632" y="56545"/>
                  </a:lnTo>
                  <a:lnTo>
                    <a:pt x="66474" y="57173"/>
                  </a:lnTo>
                  <a:lnTo>
                    <a:pt x="69574" y="57871"/>
                  </a:lnTo>
                  <a:lnTo>
                    <a:pt x="70725" y="58868"/>
                  </a:lnTo>
                  <a:lnTo>
                    <a:pt x="72004" y="62140"/>
                  </a:lnTo>
                  <a:lnTo>
                    <a:pt x="73157" y="63338"/>
                  </a:lnTo>
                  <a:lnTo>
                    <a:pt x="76601" y="64668"/>
                  </a:lnTo>
                  <a:lnTo>
                    <a:pt x="77844" y="65834"/>
                  </a:lnTo>
                  <a:lnTo>
                    <a:pt x="83880" y="75804"/>
                  </a:lnTo>
                  <a:lnTo>
                    <a:pt x="88130" y="78324"/>
                  </a:lnTo>
                  <a:lnTo>
                    <a:pt x="92724" y="80255"/>
                  </a:lnTo>
                  <a:lnTo>
                    <a:pt x="99872" y="85093"/>
                  </a:lnTo>
                  <a:lnTo>
                    <a:pt x="108111" y="87307"/>
                  </a:lnTo>
                  <a:lnTo>
                    <a:pt x="112997" y="87543"/>
                  </a:lnTo>
                  <a:lnTo>
                    <a:pt x="114281" y="86765"/>
                  </a:lnTo>
                  <a:lnTo>
                    <a:pt x="115137" y="85434"/>
                  </a:lnTo>
                  <a:lnTo>
                    <a:pt x="116510" y="81345"/>
                  </a:lnTo>
                  <a:lnTo>
                    <a:pt x="121801" y="74707"/>
                  </a:lnTo>
                  <a:lnTo>
                    <a:pt x="123455" y="67940"/>
                  </a:lnTo>
                  <a:lnTo>
                    <a:pt x="124757" y="59985"/>
                  </a:lnTo>
                  <a:lnTo>
                    <a:pt x="130413" y="42394"/>
                  </a:lnTo>
                  <a:lnTo>
                    <a:pt x="132206" y="17778"/>
                  </a:lnTo>
                  <a:lnTo>
                    <a:pt x="138077" y="7519"/>
                  </a:lnTo>
                  <a:lnTo>
                    <a:pt x="138759"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68"/>
            <p:cNvSpPr/>
            <p:nvPr>
              <p:custDataLst>
                <p:tags r:id="rId37"/>
              </p:custDataLst>
            </p:nvPr>
          </p:nvSpPr>
          <p:spPr>
            <a:xfrm>
              <a:off x="1103264" y="4104714"/>
              <a:ext cx="167549" cy="218410"/>
            </a:xfrm>
            <a:custGeom>
              <a:avLst/>
              <a:gdLst/>
              <a:ahLst/>
              <a:cxnLst/>
              <a:rect l="0" t="0" r="0" b="0"/>
              <a:pathLst>
                <a:path w="167549" h="218410">
                  <a:moveTo>
                    <a:pt x="72602" y="87503"/>
                  </a:moveTo>
                  <a:lnTo>
                    <a:pt x="72602" y="87503"/>
                  </a:lnTo>
                  <a:lnTo>
                    <a:pt x="66314" y="87503"/>
                  </a:lnTo>
                  <a:lnTo>
                    <a:pt x="59668" y="82484"/>
                  </a:lnTo>
                  <a:lnTo>
                    <a:pt x="52900" y="80065"/>
                  </a:lnTo>
                  <a:lnTo>
                    <a:pt x="48157" y="76623"/>
                  </a:lnTo>
                  <a:lnTo>
                    <a:pt x="45756" y="76192"/>
                  </a:lnTo>
                  <a:lnTo>
                    <a:pt x="43343" y="76716"/>
                  </a:lnTo>
                  <a:lnTo>
                    <a:pt x="37518" y="79512"/>
                  </a:lnTo>
                  <a:lnTo>
                    <a:pt x="25517" y="91725"/>
                  </a:lnTo>
                  <a:lnTo>
                    <a:pt x="9446" y="120120"/>
                  </a:lnTo>
                  <a:lnTo>
                    <a:pt x="2855" y="139636"/>
                  </a:lnTo>
                  <a:lnTo>
                    <a:pt x="0" y="171401"/>
                  </a:lnTo>
                  <a:lnTo>
                    <a:pt x="464" y="191928"/>
                  </a:lnTo>
                  <a:lnTo>
                    <a:pt x="3482" y="201810"/>
                  </a:lnTo>
                  <a:lnTo>
                    <a:pt x="9692" y="209448"/>
                  </a:lnTo>
                  <a:lnTo>
                    <a:pt x="17051" y="214736"/>
                  </a:lnTo>
                  <a:lnTo>
                    <a:pt x="25756" y="217713"/>
                  </a:lnTo>
                  <a:lnTo>
                    <a:pt x="30953" y="218409"/>
                  </a:lnTo>
                  <a:lnTo>
                    <a:pt x="35968" y="216555"/>
                  </a:lnTo>
                  <a:lnTo>
                    <a:pt x="38441" y="214924"/>
                  </a:lnTo>
                  <a:lnTo>
                    <a:pt x="53119" y="195495"/>
                  </a:lnTo>
                  <a:lnTo>
                    <a:pt x="60427" y="179823"/>
                  </a:lnTo>
                  <a:lnTo>
                    <a:pt x="64336" y="157736"/>
                  </a:lnTo>
                  <a:lnTo>
                    <a:pt x="65172" y="123652"/>
                  </a:lnTo>
                  <a:lnTo>
                    <a:pt x="65282" y="87455"/>
                  </a:lnTo>
                  <a:lnTo>
                    <a:pt x="64485" y="51791"/>
                  </a:lnTo>
                  <a:lnTo>
                    <a:pt x="58446" y="16822"/>
                  </a:lnTo>
                  <a:lnTo>
                    <a:pt x="57997" y="0"/>
                  </a:lnTo>
                  <a:lnTo>
                    <a:pt x="57996" y="3779"/>
                  </a:lnTo>
                  <a:lnTo>
                    <a:pt x="60159" y="7824"/>
                  </a:lnTo>
                  <a:lnTo>
                    <a:pt x="63014" y="12327"/>
                  </a:lnTo>
                  <a:lnTo>
                    <a:pt x="77696" y="47221"/>
                  </a:lnTo>
                  <a:lnTo>
                    <a:pt x="89673" y="80666"/>
                  </a:lnTo>
                  <a:lnTo>
                    <a:pt x="104407" y="114525"/>
                  </a:lnTo>
                  <a:lnTo>
                    <a:pt x="115973" y="145498"/>
                  </a:lnTo>
                  <a:lnTo>
                    <a:pt x="121903" y="159534"/>
                  </a:lnTo>
                  <a:lnTo>
                    <a:pt x="143320" y="191073"/>
                  </a:lnTo>
                  <a:lnTo>
                    <a:pt x="167548" y="21166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69"/>
            <p:cNvSpPr/>
            <p:nvPr>
              <p:custDataLst>
                <p:tags r:id="rId38"/>
              </p:custDataLst>
            </p:nvPr>
          </p:nvSpPr>
          <p:spPr>
            <a:xfrm>
              <a:off x="1000671" y="4163003"/>
              <a:ext cx="29126" cy="7305"/>
            </a:xfrm>
            <a:custGeom>
              <a:avLst/>
              <a:gdLst/>
              <a:ahLst/>
              <a:cxnLst/>
              <a:rect l="0" t="0" r="0" b="0"/>
              <a:pathLst>
                <a:path w="29126" h="7305">
                  <a:moveTo>
                    <a:pt x="7214" y="0"/>
                  </a:moveTo>
                  <a:lnTo>
                    <a:pt x="7214" y="0"/>
                  </a:lnTo>
                  <a:lnTo>
                    <a:pt x="0" y="0"/>
                  </a:lnTo>
                  <a:lnTo>
                    <a:pt x="7691" y="0"/>
                  </a:lnTo>
                  <a:lnTo>
                    <a:pt x="13648" y="2164"/>
                  </a:lnTo>
                  <a:lnTo>
                    <a:pt x="20207" y="6288"/>
                  </a:lnTo>
                  <a:lnTo>
                    <a:pt x="29125"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70"/>
            <p:cNvSpPr/>
            <p:nvPr>
              <p:custDataLst>
                <p:tags r:id="rId39"/>
              </p:custDataLst>
            </p:nvPr>
          </p:nvSpPr>
          <p:spPr>
            <a:xfrm>
              <a:off x="1037099" y="4236038"/>
              <a:ext cx="36519" cy="102251"/>
            </a:xfrm>
            <a:custGeom>
              <a:avLst/>
              <a:gdLst/>
              <a:ahLst/>
              <a:cxnLst/>
              <a:rect l="0" t="0" r="0" b="0"/>
              <a:pathLst>
                <a:path w="36519" h="102251">
                  <a:moveTo>
                    <a:pt x="0" y="0"/>
                  </a:moveTo>
                  <a:lnTo>
                    <a:pt x="0" y="0"/>
                  </a:lnTo>
                  <a:lnTo>
                    <a:pt x="0" y="17380"/>
                  </a:lnTo>
                  <a:lnTo>
                    <a:pt x="2164" y="22061"/>
                  </a:lnTo>
                  <a:lnTo>
                    <a:pt x="5019" y="26847"/>
                  </a:lnTo>
                  <a:lnTo>
                    <a:pt x="18890" y="61149"/>
                  </a:lnTo>
                  <a:lnTo>
                    <a:pt x="21827" y="74743"/>
                  </a:lnTo>
                  <a:lnTo>
                    <a:pt x="27515" y="87018"/>
                  </a:lnTo>
                  <a:lnTo>
                    <a:pt x="29270" y="92234"/>
                  </a:lnTo>
                  <a:lnTo>
                    <a:pt x="36518" y="10225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71"/>
            <p:cNvSpPr/>
            <p:nvPr>
              <p:custDataLst>
                <p:tags r:id="rId40"/>
              </p:custDataLst>
            </p:nvPr>
          </p:nvSpPr>
          <p:spPr>
            <a:xfrm>
              <a:off x="920245" y="4287463"/>
              <a:ext cx="80338" cy="131164"/>
            </a:xfrm>
            <a:custGeom>
              <a:avLst/>
              <a:gdLst/>
              <a:ahLst/>
              <a:cxnLst/>
              <a:rect l="0" t="0" r="0" b="0"/>
              <a:pathLst>
                <a:path w="80338" h="131164">
                  <a:moveTo>
                    <a:pt x="14605" y="7004"/>
                  </a:moveTo>
                  <a:lnTo>
                    <a:pt x="14605" y="7004"/>
                  </a:lnTo>
                  <a:lnTo>
                    <a:pt x="14605" y="3126"/>
                  </a:lnTo>
                  <a:lnTo>
                    <a:pt x="13794" y="1984"/>
                  </a:lnTo>
                  <a:lnTo>
                    <a:pt x="12441" y="1223"/>
                  </a:lnTo>
                  <a:lnTo>
                    <a:pt x="8317" y="0"/>
                  </a:lnTo>
                  <a:lnTo>
                    <a:pt x="3725" y="3666"/>
                  </a:lnTo>
                  <a:lnTo>
                    <a:pt x="1654" y="7684"/>
                  </a:lnTo>
                  <a:lnTo>
                    <a:pt x="143" y="21670"/>
                  </a:lnTo>
                  <a:lnTo>
                    <a:pt x="0" y="46671"/>
                  </a:lnTo>
                  <a:lnTo>
                    <a:pt x="811" y="48055"/>
                  </a:lnTo>
                  <a:lnTo>
                    <a:pt x="2163" y="48979"/>
                  </a:lnTo>
                  <a:lnTo>
                    <a:pt x="5829" y="50816"/>
                  </a:lnTo>
                  <a:lnTo>
                    <a:pt x="12456" y="55601"/>
                  </a:lnTo>
                  <a:lnTo>
                    <a:pt x="19558" y="57379"/>
                  </a:lnTo>
                  <a:lnTo>
                    <a:pt x="48689" y="58934"/>
                  </a:lnTo>
                  <a:lnTo>
                    <a:pt x="53557" y="62003"/>
                  </a:lnTo>
                  <a:lnTo>
                    <a:pt x="56262" y="66071"/>
                  </a:lnTo>
                  <a:lnTo>
                    <a:pt x="56983" y="68293"/>
                  </a:lnTo>
                  <a:lnTo>
                    <a:pt x="58276" y="69773"/>
                  </a:lnTo>
                  <a:lnTo>
                    <a:pt x="61876" y="71419"/>
                  </a:lnTo>
                  <a:lnTo>
                    <a:pt x="63160" y="73481"/>
                  </a:lnTo>
                  <a:lnTo>
                    <a:pt x="67386" y="86287"/>
                  </a:lnTo>
                  <a:lnTo>
                    <a:pt x="70523" y="91742"/>
                  </a:lnTo>
                  <a:lnTo>
                    <a:pt x="72537" y="101856"/>
                  </a:lnTo>
                  <a:lnTo>
                    <a:pt x="72935" y="111669"/>
                  </a:lnTo>
                  <a:lnTo>
                    <a:pt x="75154" y="116548"/>
                  </a:lnTo>
                  <a:lnTo>
                    <a:pt x="79313" y="122416"/>
                  </a:lnTo>
                  <a:lnTo>
                    <a:pt x="80337" y="13116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72"/>
            <p:cNvSpPr/>
            <p:nvPr>
              <p:custDataLst>
                <p:tags r:id="rId41"/>
              </p:custDataLst>
            </p:nvPr>
          </p:nvSpPr>
          <p:spPr>
            <a:xfrm>
              <a:off x="569677" y="4352907"/>
              <a:ext cx="306746" cy="240901"/>
            </a:xfrm>
            <a:custGeom>
              <a:avLst/>
              <a:gdLst/>
              <a:ahLst/>
              <a:cxnLst/>
              <a:rect l="0" t="0" r="0" b="0"/>
              <a:pathLst>
                <a:path w="306746" h="240901">
                  <a:moveTo>
                    <a:pt x="58425" y="160665"/>
                  </a:moveTo>
                  <a:lnTo>
                    <a:pt x="58425" y="160665"/>
                  </a:lnTo>
                  <a:lnTo>
                    <a:pt x="48260" y="160665"/>
                  </a:lnTo>
                  <a:lnTo>
                    <a:pt x="43628" y="158501"/>
                  </a:lnTo>
                  <a:lnTo>
                    <a:pt x="21903" y="140862"/>
                  </a:lnTo>
                  <a:lnTo>
                    <a:pt x="19470" y="140159"/>
                  </a:lnTo>
                  <a:lnTo>
                    <a:pt x="17848" y="138879"/>
                  </a:lnTo>
                  <a:lnTo>
                    <a:pt x="14754" y="134013"/>
                  </a:lnTo>
                  <a:lnTo>
                    <a:pt x="116" y="124245"/>
                  </a:lnTo>
                  <a:lnTo>
                    <a:pt x="0" y="135030"/>
                  </a:lnTo>
                  <a:lnTo>
                    <a:pt x="811" y="136271"/>
                  </a:lnTo>
                  <a:lnTo>
                    <a:pt x="2163" y="137099"/>
                  </a:lnTo>
                  <a:lnTo>
                    <a:pt x="3875" y="137651"/>
                  </a:lnTo>
                  <a:lnTo>
                    <a:pt x="17166" y="148822"/>
                  </a:lnTo>
                  <a:lnTo>
                    <a:pt x="19800" y="155672"/>
                  </a:lnTo>
                  <a:lnTo>
                    <a:pt x="21783" y="163315"/>
                  </a:lnTo>
                  <a:lnTo>
                    <a:pt x="31950" y="181291"/>
                  </a:lnTo>
                  <a:lnTo>
                    <a:pt x="38814" y="188226"/>
                  </a:lnTo>
                  <a:lnTo>
                    <a:pt x="46463" y="194825"/>
                  </a:lnTo>
                  <a:lnTo>
                    <a:pt x="52568" y="203168"/>
                  </a:lnTo>
                  <a:lnTo>
                    <a:pt x="55822" y="212286"/>
                  </a:lnTo>
                  <a:lnTo>
                    <a:pt x="58080" y="220936"/>
                  </a:lnTo>
                  <a:lnTo>
                    <a:pt x="64561" y="231859"/>
                  </a:lnTo>
                  <a:lnTo>
                    <a:pt x="72934" y="240900"/>
                  </a:lnTo>
                  <a:lnTo>
                    <a:pt x="66735" y="234706"/>
                  </a:lnTo>
                  <a:lnTo>
                    <a:pt x="59120" y="206719"/>
                  </a:lnTo>
                  <a:lnTo>
                    <a:pt x="58452" y="170300"/>
                  </a:lnTo>
                  <a:lnTo>
                    <a:pt x="64261" y="150906"/>
                  </a:lnTo>
                  <a:lnTo>
                    <a:pt x="73223" y="133611"/>
                  </a:lnTo>
                  <a:lnTo>
                    <a:pt x="90085" y="114536"/>
                  </a:lnTo>
                  <a:lnTo>
                    <a:pt x="94948" y="111760"/>
                  </a:lnTo>
                  <a:lnTo>
                    <a:pt x="104412" y="110198"/>
                  </a:lnTo>
                  <a:lnTo>
                    <a:pt x="112947" y="110644"/>
                  </a:lnTo>
                  <a:lnTo>
                    <a:pt x="143960" y="118574"/>
                  </a:lnTo>
                  <a:lnTo>
                    <a:pt x="150811" y="121670"/>
                  </a:lnTo>
                  <a:lnTo>
                    <a:pt x="184945" y="128290"/>
                  </a:lnTo>
                  <a:lnTo>
                    <a:pt x="201841" y="123807"/>
                  </a:lnTo>
                  <a:lnTo>
                    <a:pt x="225406" y="106997"/>
                  </a:lnTo>
                  <a:lnTo>
                    <a:pt x="228174" y="103788"/>
                  </a:lnTo>
                  <a:lnTo>
                    <a:pt x="238243" y="77600"/>
                  </a:lnTo>
                  <a:lnTo>
                    <a:pt x="246632" y="43791"/>
                  </a:lnTo>
                  <a:lnTo>
                    <a:pt x="248218" y="13602"/>
                  </a:lnTo>
                  <a:lnTo>
                    <a:pt x="246109" y="7932"/>
                  </a:lnTo>
                  <a:lnTo>
                    <a:pt x="241311" y="452"/>
                  </a:lnTo>
                  <a:lnTo>
                    <a:pt x="230141" y="0"/>
                  </a:lnTo>
                  <a:lnTo>
                    <a:pt x="228896" y="807"/>
                  </a:lnTo>
                  <a:lnTo>
                    <a:pt x="228066" y="2157"/>
                  </a:lnTo>
                  <a:lnTo>
                    <a:pt x="226898" y="7934"/>
                  </a:lnTo>
                  <a:lnTo>
                    <a:pt x="226419" y="40398"/>
                  </a:lnTo>
                  <a:lnTo>
                    <a:pt x="227223" y="52031"/>
                  </a:lnTo>
                  <a:lnTo>
                    <a:pt x="233845" y="83439"/>
                  </a:lnTo>
                  <a:lnTo>
                    <a:pt x="241089" y="117778"/>
                  </a:lnTo>
                  <a:lnTo>
                    <a:pt x="255767" y="144305"/>
                  </a:lnTo>
                  <a:lnTo>
                    <a:pt x="265387" y="155450"/>
                  </a:lnTo>
                  <a:lnTo>
                    <a:pt x="270240" y="158347"/>
                  </a:lnTo>
                  <a:lnTo>
                    <a:pt x="279968" y="160207"/>
                  </a:lnTo>
                  <a:lnTo>
                    <a:pt x="296984" y="160624"/>
                  </a:lnTo>
                  <a:lnTo>
                    <a:pt x="300513" y="158483"/>
                  </a:lnTo>
                  <a:lnTo>
                    <a:pt x="306745" y="15336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SMARTInkShape-73"/>
          <p:cNvSpPr/>
          <p:nvPr>
            <p:custDataLst>
              <p:tags r:id="rId2"/>
            </p:custDataLst>
          </p:nvPr>
        </p:nvSpPr>
        <p:spPr>
          <a:xfrm>
            <a:off x="1614077" y="5083246"/>
            <a:ext cx="3359617" cy="131463"/>
          </a:xfrm>
          <a:custGeom>
            <a:avLst/>
            <a:gdLst/>
            <a:ahLst/>
            <a:cxnLst/>
            <a:rect l="0" t="0" r="0" b="0"/>
            <a:pathLst>
              <a:path w="3359617" h="131463">
                <a:moveTo>
                  <a:pt x="0" y="73035"/>
                </a:moveTo>
                <a:lnTo>
                  <a:pt x="0" y="73035"/>
                </a:lnTo>
                <a:lnTo>
                  <a:pt x="34243" y="73035"/>
                </a:lnTo>
                <a:lnTo>
                  <a:pt x="68910" y="73035"/>
                </a:lnTo>
                <a:lnTo>
                  <a:pt x="102292" y="73035"/>
                </a:lnTo>
                <a:lnTo>
                  <a:pt x="136334" y="73035"/>
                </a:lnTo>
                <a:lnTo>
                  <a:pt x="171835" y="79323"/>
                </a:lnTo>
                <a:lnTo>
                  <a:pt x="205852" y="80249"/>
                </a:lnTo>
                <a:lnTo>
                  <a:pt x="242150" y="86619"/>
                </a:lnTo>
                <a:lnTo>
                  <a:pt x="278648" y="91430"/>
                </a:lnTo>
                <a:lnTo>
                  <a:pt x="314198" y="94482"/>
                </a:lnTo>
                <a:lnTo>
                  <a:pt x="349776" y="95696"/>
                </a:lnTo>
                <a:lnTo>
                  <a:pt x="380800" y="105103"/>
                </a:lnTo>
                <a:lnTo>
                  <a:pt x="416434" y="108967"/>
                </a:lnTo>
                <a:lnTo>
                  <a:pt x="449418" y="113314"/>
                </a:lnTo>
                <a:lnTo>
                  <a:pt x="481360" y="116156"/>
                </a:lnTo>
                <a:lnTo>
                  <a:pt x="511113" y="118882"/>
                </a:lnTo>
                <a:lnTo>
                  <a:pt x="540434" y="123117"/>
                </a:lnTo>
                <a:lnTo>
                  <a:pt x="574688" y="123954"/>
                </a:lnTo>
                <a:lnTo>
                  <a:pt x="607903" y="126283"/>
                </a:lnTo>
                <a:lnTo>
                  <a:pt x="641604" y="130440"/>
                </a:lnTo>
                <a:lnTo>
                  <a:pt x="672516" y="131261"/>
                </a:lnTo>
                <a:lnTo>
                  <a:pt x="706875" y="131423"/>
                </a:lnTo>
                <a:lnTo>
                  <a:pt x="741223" y="131455"/>
                </a:lnTo>
                <a:lnTo>
                  <a:pt x="774246" y="131461"/>
                </a:lnTo>
                <a:lnTo>
                  <a:pt x="801695" y="131462"/>
                </a:lnTo>
                <a:lnTo>
                  <a:pt x="837887" y="129299"/>
                </a:lnTo>
                <a:lnTo>
                  <a:pt x="872597" y="125175"/>
                </a:lnTo>
                <a:lnTo>
                  <a:pt x="901076" y="124461"/>
                </a:lnTo>
                <a:lnTo>
                  <a:pt x="930072" y="120371"/>
                </a:lnTo>
                <a:lnTo>
                  <a:pt x="963931" y="116739"/>
                </a:lnTo>
                <a:lnTo>
                  <a:pt x="991525" y="112043"/>
                </a:lnTo>
                <a:lnTo>
                  <a:pt x="1020259" y="110290"/>
                </a:lnTo>
                <a:lnTo>
                  <a:pt x="1049331" y="109771"/>
                </a:lnTo>
                <a:lnTo>
                  <a:pt x="1077692" y="108806"/>
                </a:lnTo>
                <a:lnTo>
                  <a:pt x="1111660" y="103785"/>
                </a:lnTo>
                <a:lnTo>
                  <a:pt x="1139800" y="100540"/>
                </a:lnTo>
                <a:lnTo>
                  <a:pt x="1158214" y="98244"/>
                </a:lnTo>
                <a:lnTo>
                  <a:pt x="1192035" y="99053"/>
                </a:lnTo>
                <a:lnTo>
                  <a:pt x="1220150" y="96163"/>
                </a:lnTo>
                <a:lnTo>
                  <a:pt x="1249038" y="95306"/>
                </a:lnTo>
                <a:lnTo>
                  <a:pt x="1284002" y="91139"/>
                </a:lnTo>
                <a:lnTo>
                  <a:pt x="1320183" y="88333"/>
                </a:lnTo>
                <a:lnTo>
                  <a:pt x="1348917" y="87847"/>
                </a:lnTo>
                <a:lnTo>
                  <a:pt x="1377989" y="87702"/>
                </a:lnTo>
                <a:lnTo>
                  <a:pt x="1406350" y="86849"/>
                </a:lnTo>
                <a:lnTo>
                  <a:pt x="1440318" y="81865"/>
                </a:lnTo>
                <a:lnTo>
                  <a:pt x="1468458" y="80791"/>
                </a:lnTo>
                <a:lnTo>
                  <a:pt x="1497354" y="80473"/>
                </a:lnTo>
                <a:lnTo>
                  <a:pt x="1526474" y="80378"/>
                </a:lnTo>
                <a:lnTo>
                  <a:pt x="1561517" y="80347"/>
                </a:lnTo>
                <a:lnTo>
                  <a:pt x="1597713" y="75321"/>
                </a:lnTo>
                <a:lnTo>
                  <a:pt x="1626450" y="73712"/>
                </a:lnTo>
                <a:lnTo>
                  <a:pt x="1654711" y="73236"/>
                </a:lnTo>
                <a:lnTo>
                  <a:pt x="1688646" y="70911"/>
                </a:lnTo>
                <a:lnTo>
                  <a:pt x="1722489" y="66755"/>
                </a:lnTo>
                <a:lnTo>
                  <a:pt x="1758449" y="65934"/>
                </a:lnTo>
                <a:lnTo>
                  <a:pt x="1787144" y="64980"/>
                </a:lnTo>
                <a:lnTo>
                  <a:pt x="1815394" y="60730"/>
                </a:lnTo>
                <a:lnTo>
                  <a:pt x="1849324" y="58883"/>
                </a:lnTo>
                <a:lnTo>
                  <a:pt x="1883167" y="54641"/>
                </a:lnTo>
                <a:lnTo>
                  <a:pt x="1918315" y="51819"/>
                </a:lnTo>
                <a:lnTo>
                  <a:pt x="1951706" y="49098"/>
                </a:lnTo>
                <a:lnTo>
                  <a:pt x="1979746" y="45384"/>
                </a:lnTo>
                <a:lnTo>
                  <a:pt x="2014424" y="44130"/>
                </a:lnTo>
                <a:lnTo>
                  <a:pt x="2049737" y="38863"/>
                </a:lnTo>
                <a:lnTo>
                  <a:pt x="2083162" y="36980"/>
                </a:lnTo>
                <a:lnTo>
                  <a:pt x="2116904" y="36609"/>
                </a:lnTo>
                <a:lnTo>
                  <a:pt x="2152843" y="31516"/>
                </a:lnTo>
                <a:lnTo>
                  <a:pt x="2189036" y="29669"/>
                </a:lnTo>
                <a:lnTo>
                  <a:pt x="2219870" y="25427"/>
                </a:lnTo>
                <a:lnTo>
                  <a:pt x="2254423" y="22605"/>
                </a:lnTo>
                <a:lnTo>
                  <a:pt x="2285533" y="22048"/>
                </a:lnTo>
                <a:lnTo>
                  <a:pt x="2318998" y="21938"/>
                </a:lnTo>
                <a:lnTo>
                  <a:pt x="2351036" y="16896"/>
                </a:lnTo>
                <a:lnTo>
                  <a:pt x="2382972" y="15059"/>
                </a:lnTo>
                <a:lnTo>
                  <a:pt x="2416420" y="14696"/>
                </a:lnTo>
                <a:lnTo>
                  <a:pt x="2447283" y="14624"/>
                </a:lnTo>
                <a:lnTo>
                  <a:pt x="2481631" y="12446"/>
                </a:lnTo>
                <a:lnTo>
                  <a:pt x="2512100" y="8319"/>
                </a:lnTo>
                <a:lnTo>
                  <a:pt x="2541562" y="7505"/>
                </a:lnTo>
                <a:lnTo>
                  <a:pt x="2570825" y="7343"/>
                </a:lnTo>
                <a:lnTo>
                  <a:pt x="2592744" y="5151"/>
                </a:lnTo>
                <a:lnTo>
                  <a:pt x="2621961" y="1017"/>
                </a:lnTo>
                <a:lnTo>
                  <a:pt x="2651175" y="201"/>
                </a:lnTo>
                <a:lnTo>
                  <a:pt x="2680390" y="40"/>
                </a:lnTo>
                <a:lnTo>
                  <a:pt x="2713481" y="8"/>
                </a:lnTo>
                <a:lnTo>
                  <a:pt x="2747192" y="1"/>
                </a:lnTo>
                <a:lnTo>
                  <a:pt x="2782779" y="0"/>
                </a:lnTo>
                <a:lnTo>
                  <a:pt x="2819175" y="0"/>
                </a:lnTo>
                <a:lnTo>
                  <a:pt x="2855676" y="0"/>
                </a:lnTo>
                <a:lnTo>
                  <a:pt x="2887172" y="0"/>
                </a:lnTo>
                <a:lnTo>
                  <a:pt x="2921706" y="0"/>
                </a:lnTo>
                <a:lnTo>
                  <a:pt x="2957963" y="0"/>
                </a:lnTo>
                <a:lnTo>
                  <a:pt x="2989427" y="0"/>
                </a:lnTo>
                <a:lnTo>
                  <a:pt x="3020079" y="0"/>
                </a:lnTo>
                <a:lnTo>
                  <a:pt x="3051195" y="0"/>
                </a:lnTo>
                <a:lnTo>
                  <a:pt x="3082824" y="0"/>
                </a:lnTo>
                <a:lnTo>
                  <a:pt x="3114821" y="0"/>
                </a:lnTo>
                <a:lnTo>
                  <a:pt x="3149139" y="0"/>
                </a:lnTo>
                <a:lnTo>
                  <a:pt x="3181586" y="0"/>
                </a:lnTo>
                <a:lnTo>
                  <a:pt x="3217570" y="811"/>
                </a:lnTo>
                <a:lnTo>
                  <a:pt x="3240535" y="6288"/>
                </a:lnTo>
                <a:lnTo>
                  <a:pt x="3273505" y="7263"/>
                </a:lnTo>
                <a:lnTo>
                  <a:pt x="3281581" y="8097"/>
                </a:lnTo>
                <a:lnTo>
                  <a:pt x="3295542" y="13081"/>
                </a:lnTo>
                <a:lnTo>
                  <a:pt x="3330397" y="14599"/>
                </a:lnTo>
                <a:lnTo>
                  <a:pt x="3332833" y="15413"/>
                </a:lnTo>
                <a:lnTo>
                  <a:pt x="3334457" y="16767"/>
                </a:lnTo>
                <a:lnTo>
                  <a:pt x="3335540" y="18481"/>
                </a:lnTo>
                <a:lnTo>
                  <a:pt x="3337074" y="19625"/>
                </a:lnTo>
                <a:lnTo>
                  <a:pt x="3340941" y="20894"/>
                </a:lnTo>
                <a:lnTo>
                  <a:pt x="3350940" y="21821"/>
                </a:lnTo>
                <a:lnTo>
                  <a:pt x="3355783" y="25762"/>
                </a:lnTo>
                <a:lnTo>
                  <a:pt x="3357913" y="29843"/>
                </a:lnTo>
                <a:lnTo>
                  <a:pt x="3359616" y="3651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SMARTInkShape-Group15"/>
          <p:cNvGrpSpPr/>
          <p:nvPr/>
        </p:nvGrpSpPr>
        <p:grpSpPr>
          <a:xfrm>
            <a:off x="1847789" y="4477054"/>
            <a:ext cx="460123" cy="262928"/>
            <a:chOff x="1847789" y="4477054"/>
            <a:chExt cx="460123" cy="262928"/>
          </a:xfrm>
        </p:grpSpPr>
        <p:sp>
          <p:nvSpPr>
            <p:cNvPr id="31" name="SMARTInkShape-74"/>
            <p:cNvSpPr/>
            <p:nvPr>
              <p:custDataLst>
                <p:tags r:id="rId29"/>
              </p:custDataLst>
            </p:nvPr>
          </p:nvSpPr>
          <p:spPr>
            <a:xfrm>
              <a:off x="2307911" y="4725374"/>
              <a:ext cx="1" cy="14608"/>
            </a:xfrm>
            <a:custGeom>
              <a:avLst/>
              <a:gdLst/>
              <a:ahLst/>
              <a:cxnLst/>
              <a:rect l="0" t="0" r="0" b="0"/>
              <a:pathLst>
                <a:path w="1" h="14608">
                  <a:moveTo>
                    <a:pt x="0" y="0"/>
                  </a:moveTo>
                  <a:lnTo>
                    <a:pt x="0" y="0"/>
                  </a:lnTo>
                  <a:lnTo>
                    <a:pt x="0" y="1460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SMARTInkShape-75"/>
            <p:cNvSpPr/>
            <p:nvPr>
              <p:custDataLst>
                <p:tags r:id="rId30"/>
              </p:custDataLst>
            </p:nvPr>
          </p:nvSpPr>
          <p:spPr>
            <a:xfrm>
              <a:off x="2212965" y="4601214"/>
              <a:ext cx="7304" cy="14608"/>
            </a:xfrm>
            <a:custGeom>
              <a:avLst/>
              <a:gdLst/>
              <a:ahLst/>
              <a:cxnLst/>
              <a:rect l="0" t="0" r="0" b="0"/>
              <a:pathLst>
                <a:path w="7304" h="14608">
                  <a:moveTo>
                    <a:pt x="7303" y="0"/>
                  </a:moveTo>
                  <a:lnTo>
                    <a:pt x="7303" y="0"/>
                  </a:lnTo>
                  <a:lnTo>
                    <a:pt x="0" y="0"/>
                  </a:lnTo>
                  <a:lnTo>
                    <a:pt x="0" y="7301"/>
                  </a:lnTo>
                  <a:lnTo>
                    <a:pt x="3877" y="7303"/>
                  </a:lnTo>
                  <a:lnTo>
                    <a:pt x="5019" y="8115"/>
                  </a:lnTo>
                  <a:lnTo>
                    <a:pt x="5781" y="9467"/>
                  </a:lnTo>
                  <a:lnTo>
                    <a:pt x="7303" y="1460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SMARTInkShape-76"/>
            <p:cNvSpPr/>
            <p:nvPr>
              <p:custDataLst>
                <p:tags r:id="rId31"/>
              </p:custDataLst>
            </p:nvPr>
          </p:nvSpPr>
          <p:spPr>
            <a:xfrm>
              <a:off x="2088805" y="4477054"/>
              <a:ext cx="14608" cy="7305"/>
            </a:xfrm>
            <a:custGeom>
              <a:avLst/>
              <a:gdLst/>
              <a:ahLst/>
              <a:cxnLst/>
              <a:rect l="0" t="0" r="0" b="0"/>
              <a:pathLst>
                <a:path w="14608" h="7305">
                  <a:moveTo>
                    <a:pt x="0" y="0"/>
                  </a:moveTo>
                  <a:lnTo>
                    <a:pt x="0" y="0"/>
                  </a:lnTo>
                  <a:lnTo>
                    <a:pt x="0" y="7003"/>
                  </a:lnTo>
                  <a:lnTo>
                    <a:pt x="14607"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SMARTInkShape-77"/>
            <p:cNvSpPr/>
            <p:nvPr>
              <p:custDataLst>
                <p:tags r:id="rId32"/>
              </p:custDataLst>
            </p:nvPr>
          </p:nvSpPr>
          <p:spPr>
            <a:xfrm>
              <a:off x="1913521" y="4535482"/>
              <a:ext cx="7304" cy="1"/>
            </a:xfrm>
            <a:custGeom>
              <a:avLst/>
              <a:gdLst/>
              <a:ahLst/>
              <a:cxnLst/>
              <a:rect l="0" t="0" r="0" b="0"/>
              <a:pathLst>
                <a:path w="7304" h="1">
                  <a:moveTo>
                    <a:pt x="7303" y="0"/>
                  </a:moveTo>
                  <a:lnTo>
                    <a:pt x="7303" y="0"/>
                  </a:lnTo>
                  <a:lnTo>
                    <a:pt x="0" y="0"/>
                  </a:lnTo>
                  <a:close/>
                </a:path>
              </a:pathLst>
            </a:custGeom>
            <a:noFill/>
            <a:ln w="12700" cap="flat" cmpd="sng" algn="ctr">
              <a:solidFill>
                <a:srgbClr val="000000"/>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ARTInkShape-78"/>
            <p:cNvSpPr/>
            <p:nvPr>
              <p:custDataLst>
                <p:tags r:id="rId33"/>
              </p:custDataLst>
            </p:nvPr>
          </p:nvSpPr>
          <p:spPr>
            <a:xfrm>
              <a:off x="1847789" y="4645035"/>
              <a:ext cx="7305" cy="14608"/>
            </a:xfrm>
            <a:custGeom>
              <a:avLst/>
              <a:gdLst/>
              <a:ahLst/>
              <a:cxnLst/>
              <a:rect l="0" t="0" r="0" b="0"/>
              <a:pathLst>
                <a:path w="7305" h="14608">
                  <a:moveTo>
                    <a:pt x="7304" y="14607"/>
                  </a:moveTo>
                  <a:lnTo>
                    <a:pt x="7304" y="14607"/>
                  </a:lnTo>
                  <a:lnTo>
                    <a:pt x="0" y="14607"/>
                  </a:lnTo>
                  <a:lnTo>
                    <a:pt x="0" y="8319"/>
                  </a:lnTo>
                  <a:lnTo>
                    <a:pt x="812" y="7980"/>
                  </a:lnTo>
                  <a:lnTo>
                    <a:pt x="6289" y="7393"/>
                  </a:lnTo>
                  <a:lnTo>
                    <a:pt x="6853" y="5180"/>
                  </a:lnTo>
                  <a:lnTo>
                    <a:pt x="7304"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SMARTInkShape-Group16"/>
          <p:cNvGrpSpPr/>
          <p:nvPr/>
        </p:nvGrpSpPr>
        <p:grpSpPr>
          <a:xfrm>
            <a:off x="2388250" y="4954878"/>
            <a:ext cx="445515" cy="668829"/>
            <a:chOff x="2388250" y="4954878"/>
            <a:chExt cx="445515" cy="668829"/>
          </a:xfrm>
        </p:grpSpPr>
        <p:sp>
          <p:nvSpPr>
            <p:cNvPr id="37" name="SMARTInkShape-79"/>
            <p:cNvSpPr/>
            <p:nvPr>
              <p:custDataLst>
                <p:tags r:id="rId25"/>
              </p:custDataLst>
            </p:nvPr>
          </p:nvSpPr>
          <p:spPr>
            <a:xfrm>
              <a:off x="2804850" y="5609099"/>
              <a:ext cx="28915" cy="14608"/>
            </a:xfrm>
            <a:custGeom>
              <a:avLst/>
              <a:gdLst/>
              <a:ahLst/>
              <a:cxnLst/>
              <a:rect l="0" t="0" r="0" b="0"/>
              <a:pathLst>
                <a:path w="28915" h="14608">
                  <a:moveTo>
                    <a:pt x="7003" y="0"/>
                  </a:moveTo>
                  <a:lnTo>
                    <a:pt x="7003" y="0"/>
                  </a:lnTo>
                  <a:lnTo>
                    <a:pt x="0" y="0"/>
                  </a:lnTo>
                  <a:lnTo>
                    <a:pt x="10854" y="0"/>
                  </a:lnTo>
                  <a:lnTo>
                    <a:pt x="12005" y="811"/>
                  </a:lnTo>
                  <a:lnTo>
                    <a:pt x="12773" y="2164"/>
                  </a:lnTo>
                  <a:lnTo>
                    <a:pt x="13284" y="3877"/>
                  </a:lnTo>
                  <a:lnTo>
                    <a:pt x="14436" y="5020"/>
                  </a:lnTo>
                  <a:lnTo>
                    <a:pt x="21685" y="7915"/>
                  </a:lnTo>
                  <a:lnTo>
                    <a:pt x="28914" y="1460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SMARTInkShape-80"/>
            <p:cNvSpPr/>
            <p:nvPr>
              <p:custDataLst>
                <p:tags r:id="rId26"/>
              </p:custDataLst>
            </p:nvPr>
          </p:nvSpPr>
          <p:spPr>
            <a:xfrm>
              <a:off x="2665790" y="5484939"/>
              <a:ext cx="21904" cy="14608"/>
            </a:xfrm>
            <a:custGeom>
              <a:avLst/>
              <a:gdLst/>
              <a:ahLst/>
              <a:cxnLst/>
              <a:rect l="0" t="0" r="0" b="0"/>
              <a:pathLst>
                <a:path w="21904" h="14608">
                  <a:moveTo>
                    <a:pt x="7296" y="0"/>
                  </a:moveTo>
                  <a:lnTo>
                    <a:pt x="7296" y="0"/>
                  </a:lnTo>
                  <a:lnTo>
                    <a:pt x="0" y="0"/>
                  </a:lnTo>
                  <a:lnTo>
                    <a:pt x="6282" y="0"/>
                  </a:lnTo>
                  <a:lnTo>
                    <a:pt x="6620" y="811"/>
                  </a:lnTo>
                  <a:lnTo>
                    <a:pt x="7207" y="6289"/>
                  </a:lnTo>
                  <a:lnTo>
                    <a:pt x="9421" y="6853"/>
                  </a:lnTo>
                  <a:lnTo>
                    <a:pt x="11147" y="7003"/>
                  </a:lnTo>
                  <a:lnTo>
                    <a:pt x="12298" y="7915"/>
                  </a:lnTo>
                  <a:lnTo>
                    <a:pt x="13577" y="11092"/>
                  </a:lnTo>
                  <a:lnTo>
                    <a:pt x="14729" y="12263"/>
                  </a:lnTo>
                  <a:lnTo>
                    <a:pt x="21903" y="1460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SMARTInkShape-81"/>
            <p:cNvSpPr/>
            <p:nvPr>
              <p:custDataLst>
                <p:tags r:id="rId27"/>
              </p:custDataLst>
            </p:nvPr>
          </p:nvSpPr>
          <p:spPr>
            <a:xfrm>
              <a:off x="2483195" y="5265834"/>
              <a:ext cx="7305" cy="29215"/>
            </a:xfrm>
            <a:custGeom>
              <a:avLst/>
              <a:gdLst/>
              <a:ahLst/>
              <a:cxnLst/>
              <a:rect l="0" t="0" r="0" b="0"/>
              <a:pathLst>
                <a:path w="7305" h="29215">
                  <a:moveTo>
                    <a:pt x="7304" y="0"/>
                  </a:moveTo>
                  <a:lnTo>
                    <a:pt x="7304" y="0"/>
                  </a:lnTo>
                  <a:lnTo>
                    <a:pt x="7304" y="3877"/>
                  </a:lnTo>
                  <a:lnTo>
                    <a:pt x="6492" y="5019"/>
                  </a:lnTo>
                  <a:lnTo>
                    <a:pt x="5140" y="5780"/>
                  </a:lnTo>
                  <a:lnTo>
                    <a:pt x="1" y="7303"/>
                  </a:lnTo>
                  <a:lnTo>
                    <a:pt x="0" y="11180"/>
                  </a:lnTo>
                  <a:lnTo>
                    <a:pt x="812" y="12322"/>
                  </a:lnTo>
                  <a:lnTo>
                    <a:pt x="2164" y="13084"/>
                  </a:lnTo>
                  <a:lnTo>
                    <a:pt x="3877" y="13591"/>
                  </a:lnTo>
                  <a:lnTo>
                    <a:pt x="5019" y="14741"/>
                  </a:lnTo>
                  <a:lnTo>
                    <a:pt x="7003" y="20806"/>
                  </a:lnTo>
                  <a:lnTo>
                    <a:pt x="7304" y="2921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SMARTInkShape-82"/>
            <p:cNvSpPr/>
            <p:nvPr>
              <p:custDataLst>
                <p:tags r:id="rId28"/>
              </p:custDataLst>
            </p:nvPr>
          </p:nvSpPr>
          <p:spPr>
            <a:xfrm>
              <a:off x="2388250" y="4954878"/>
              <a:ext cx="14607" cy="26120"/>
            </a:xfrm>
            <a:custGeom>
              <a:avLst/>
              <a:gdLst/>
              <a:ahLst/>
              <a:cxnLst/>
              <a:rect l="0" t="0" r="0" b="0"/>
              <a:pathLst>
                <a:path w="14607" h="26120">
                  <a:moveTo>
                    <a:pt x="7303" y="4208"/>
                  </a:moveTo>
                  <a:lnTo>
                    <a:pt x="7303" y="4208"/>
                  </a:lnTo>
                  <a:lnTo>
                    <a:pt x="300" y="4208"/>
                  </a:lnTo>
                  <a:lnTo>
                    <a:pt x="59" y="0"/>
                  </a:lnTo>
                  <a:lnTo>
                    <a:pt x="0" y="4146"/>
                  </a:lnTo>
                  <a:lnTo>
                    <a:pt x="3877" y="4190"/>
                  </a:lnTo>
                  <a:lnTo>
                    <a:pt x="5019" y="5007"/>
                  </a:lnTo>
                  <a:lnTo>
                    <a:pt x="9333" y="13224"/>
                  </a:lnTo>
                  <a:lnTo>
                    <a:pt x="13565" y="17711"/>
                  </a:lnTo>
                  <a:lnTo>
                    <a:pt x="14606" y="2611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SMARTInkShape-Group17"/>
          <p:cNvGrpSpPr/>
          <p:nvPr/>
        </p:nvGrpSpPr>
        <p:grpSpPr>
          <a:xfrm>
            <a:off x="3038262" y="4382108"/>
            <a:ext cx="1029797" cy="1124742"/>
            <a:chOff x="3038262" y="4382108"/>
            <a:chExt cx="1029797" cy="1124742"/>
          </a:xfrm>
        </p:grpSpPr>
        <p:sp>
          <p:nvSpPr>
            <p:cNvPr id="42" name="SMARTInkShape-83"/>
            <p:cNvSpPr/>
            <p:nvPr>
              <p:custDataLst>
                <p:tags r:id="rId14"/>
              </p:custDataLst>
            </p:nvPr>
          </p:nvSpPr>
          <p:spPr>
            <a:xfrm>
              <a:off x="4046147" y="5331565"/>
              <a:ext cx="21912" cy="1"/>
            </a:xfrm>
            <a:custGeom>
              <a:avLst/>
              <a:gdLst/>
              <a:ahLst/>
              <a:cxnLst/>
              <a:rect l="0" t="0" r="0" b="0"/>
              <a:pathLst>
                <a:path w="21912" h="1">
                  <a:moveTo>
                    <a:pt x="0" y="0"/>
                  </a:moveTo>
                  <a:lnTo>
                    <a:pt x="0" y="0"/>
                  </a:lnTo>
                  <a:lnTo>
                    <a:pt x="21911"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SMARTInkShape-84"/>
            <p:cNvSpPr/>
            <p:nvPr>
              <p:custDataLst>
                <p:tags r:id="rId15"/>
              </p:custDataLst>
            </p:nvPr>
          </p:nvSpPr>
          <p:spPr>
            <a:xfrm>
              <a:off x="3943924" y="5097853"/>
              <a:ext cx="14582" cy="14608"/>
            </a:xfrm>
            <a:custGeom>
              <a:avLst/>
              <a:gdLst/>
              <a:ahLst/>
              <a:cxnLst/>
              <a:rect l="0" t="0" r="0" b="0"/>
              <a:pathLst>
                <a:path w="14582" h="14608">
                  <a:moveTo>
                    <a:pt x="7277" y="0"/>
                  </a:moveTo>
                  <a:lnTo>
                    <a:pt x="7277" y="0"/>
                  </a:lnTo>
                  <a:lnTo>
                    <a:pt x="0" y="7277"/>
                  </a:lnTo>
                  <a:lnTo>
                    <a:pt x="7188" y="7304"/>
                  </a:lnTo>
                  <a:lnTo>
                    <a:pt x="14581" y="1460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SMARTInkShape-85"/>
            <p:cNvSpPr/>
            <p:nvPr>
              <p:custDataLst>
                <p:tags r:id="rId16"/>
              </p:custDataLst>
            </p:nvPr>
          </p:nvSpPr>
          <p:spPr>
            <a:xfrm>
              <a:off x="3806173" y="4878748"/>
              <a:ext cx="28173" cy="21911"/>
            </a:xfrm>
            <a:custGeom>
              <a:avLst/>
              <a:gdLst/>
              <a:ahLst/>
              <a:cxnLst/>
              <a:rect l="0" t="0" r="0" b="0"/>
              <a:pathLst>
                <a:path w="28173" h="21911">
                  <a:moveTo>
                    <a:pt x="13565" y="0"/>
                  </a:moveTo>
                  <a:lnTo>
                    <a:pt x="13565" y="0"/>
                  </a:lnTo>
                  <a:lnTo>
                    <a:pt x="6562" y="7002"/>
                  </a:lnTo>
                  <a:lnTo>
                    <a:pt x="0" y="7276"/>
                  </a:lnTo>
                  <a:lnTo>
                    <a:pt x="5338" y="7301"/>
                  </a:lnTo>
                  <a:lnTo>
                    <a:pt x="12469" y="13591"/>
                  </a:lnTo>
                  <a:lnTo>
                    <a:pt x="19757" y="14517"/>
                  </a:lnTo>
                  <a:lnTo>
                    <a:pt x="28172" y="2191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MARTInkShape-86"/>
            <p:cNvSpPr/>
            <p:nvPr>
              <p:custDataLst>
                <p:tags r:id="rId17"/>
              </p:custDataLst>
            </p:nvPr>
          </p:nvSpPr>
          <p:spPr>
            <a:xfrm>
              <a:off x="3739488" y="4615821"/>
              <a:ext cx="21823" cy="21912"/>
            </a:xfrm>
            <a:custGeom>
              <a:avLst/>
              <a:gdLst/>
              <a:ahLst/>
              <a:cxnLst/>
              <a:rect l="0" t="0" r="0" b="0"/>
              <a:pathLst>
                <a:path w="21823" h="21912">
                  <a:moveTo>
                    <a:pt x="7215" y="0"/>
                  </a:moveTo>
                  <a:lnTo>
                    <a:pt x="7215" y="0"/>
                  </a:lnTo>
                  <a:lnTo>
                    <a:pt x="3338" y="0"/>
                  </a:lnTo>
                  <a:lnTo>
                    <a:pt x="2196" y="812"/>
                  </a:lnTo>
                  <a:lnTo>
                    <a:pt x="1434" y="2164"/>
                  </a:lnTo>
                  <a:lnTo>
                    <a:pt x="0" y="7003"/>
                  </a:lnTo>
                  <a:lnTo>
                    <a:pt x="6207" y="7277"/>
                  </a:lnTo>
                  <a:lnTo>
                    <a:pt x="21822" y="2191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SMARTInkShape-87"/>
            <p:cNvSpPr/>
            <p:nvPr>
              <p:custDataLst>
                <p:tags r:id="rId18"/>
              </p:custDataLst>
            </p:nvPr>
          </p:nvSpPr>
          <p:spPr>
            <a:xfrm>
              <a:off x="3659061" y="4520875"/>
              <a:ext cx="1" cy="7305"/>
            </a:xfrm>
            <a:custGeom>
              <a:avLst/>
              <a:gdLst/>
              <a:ahLst/>
              <a:cxnLst/>
              <a:rect l="0" t="0" r="0" b="0"/>
              <a:pathLst>
                <a:path w="1" h="7305">
                  <a:moveTo>
                    <a:pt x="0" y="0"/>
                  </a:moveTo>
                  <a:lnTo>
                    <a:pt x="0" y="0"/>
                  </a:lnTo>
                  <a:lnTo>
                    <a:pt x="0"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MARTInkShape-88"/>
            <p:cNvSpPr/>
            <p:nvPr>
              <p:custDataLst>
                <p:tags r:id="rId19"/>
              </p:custDataLst>
            </p:nvPr>
          </p:nvSpPr>
          <p:spPr>
            <a:xfrm>
              <a:off x="3512991" y="4382108"/>
              <a:ext cx="7304" cy="14609"/>
            </a:xfrm>
            <a:custGeom>
              <a:avLst/>
              <a:gdLst/>
              <a:ahLst/>
              <a:cxnLst/>
              <a:rect l="0" t="0" r="0" b="0"/>
              <a:pathLst>
                <a:path w="7304" h="14609">
                  <a:moveTo>
                    <a:pt x="7303" y="0"/>
                  </a:moveTo>
                  <a:lnTo>
                    <a:pt x="7303" y="0"/>
                  </a:lnTo>
                  <a:lnTo>
                    <a:pt x="3426" y="0"/>
                  </a:lnTo>
                  <a:lnTo>
                    <a:pt x="2284" y="812"/>
                  </a:lnTo>
                  <a:lnTo>
                    <a:pt x="1522" y="2165"/>
                  </a:lnTo>
                  <a:lnTo>
                    <a:pt x="2" y="7296"/>
                  </a:lnTo>
                  <a:lnTo>
                    <a:pt x="0" y="11179"/>
                  </a:lnTo>
                  <a:lnTo>
                    <a:pt x="812" y="12322"/>
                  </a:lnTo>
                  <a:lnTo>
                    <a:pt x="2163" y="13083"/>
                  </a:lnTo>
                  <a:lnTo>
                    <a:pt x="7303" y="1460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SMARTInkShape-89"/>
            <p:cNvSpPr/>
            <p:nvPr>
              <p:custDataLst>
                <p:tags r:id="rId20"/>
              </p:custDataLst>
            </p:nvPr>
          </p:nvSpPr>
          <p:spPr>
            <a:xfrm>
              <a:off x="3450355" y="4382108"/>
              <a:ext cx="4208" cy="7305"/>
            </a:xfrm>
            <a:custGeom>
              <a:avLst/>
              <a:gdLst/>
              <a:ahLst/>
              <a:cxnLst/>
              <a:rect l="0" t="0" r="0" b="0"/>
              <a:pathLst>
                <a:path w="4208" h="7305">
                  <a:moveTo>
                    <a:pt x="4207" y="0"/>
                  </a:moveTo>
                  <a:lnTo>
                    <a:pt x="4207" y="0"/>
                  </a:lnTo>
                  <a:lnTo>
                    <a:pt x="0" y="0"/>
                  </a:lnTo>
                  <a:lnTo>
                    <a:pt x="3996" y="0"/>
                  </a:lnTo>
                  <a:lnTo>
                    <a:pt x="4207"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SMARTInkShape-90"/>
            <p:cNvSpPr/>
            <p:nvPr>
              <p:custDataLst>
                <p:tags r:id="rId21"/>
              </p:custDataLst>
            </p:nvPr>
          </p:nvSpPr>
          <p:spPr>
            <a:xfrm>
              <a:off x="3382569" y="4447840"/>
              <a:ext cx="13566" cy="7305"/>
            </a:xfrm>
            <a:custGeom>
              <a:avLst/>
              <a:gdLst/>
              <a:ahLst/>
              <a:cxnLst/>
              <a:rect l="0" t="0" r="0" b="0"/>
              <a:pathLst>
                <a:path w="13566" h="7305">
                  <a:moveTo>
                    <a:pt x="13565" y="7304"/>
                  </a:moveTo>
                  <a:lnTo>
                    <a:pt x="13565" y="7304"/>
                  </a:lnTo>
                  <a:lnTo>
                    <a:pt x="7277" y="7304"/>
                  </a:lnTo>
                  <a:lnTo>
                    <a:pt x="6938" y="6492"/>
                  </a:lnTo>
                  <a:lnTo>
                    <a:pt x="6563" y="3427"/>
                  </a:lnTo>
                  <a:lnTo>
                    <a:pt x="5651" y="2284"/>
                  </a:lnTo>
                  <a:lnTo>
                    <a:pt x="0" y="301"/>
                  </a:lnTo>
                  <a:lnTo>
                    <a:pt x="6262"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SMARTInkShape-91"/>
            <p:cNvSpPr/>
            <p:nvPr>
              <p:custDataLst>
                <p:tags r:id="rId22"/>
              </p:custDataLst>
            </p:nvPr>
          </p:nvSpPr>
          <p:spPr>
            <a:xfrm>
              <a:off x="3374226" y="4776498"/>
              <a:ext cx="7302" cy="43822"/>
            </a:xfrm>
            <a:custGeom>
              <a:avLst/>
              <a:gdLst/>
              <a:ahLst/>
              <a:cxnLst/>
              <a:rect l="0" t="0" r="0" b="0"/>
              <a:pathLst>
                <a:path w="7302" h="43822">
                  <a:moveTo>
                    <a:pt x="7301" y="43821"/>
                  </a:moveTo>
                  <a:lnTo>
                    <a:pt x="7301" y="43821"/>
                  </a:lnTo>
                  <a:lnTo>
                    <a:pt x="87" y="36607"/>
                  </a:lnTo>
                  <a:lnTo>
                    <a:pt x="0" y="25640"/>
                  </a:lnTo>
                  <a:lnTo>
                    <a:pt x="811" y="24397"/>
                  </a:lnTo>
                  <a:lnTo>
                    <a:pt x="2162" y="23568"/>
                  </a:lnTo>
                  <a:lnTo>
                    <a:pt x="3876" y="23016"/>
                  </a:lnTo>
                  <a:lnTo>
                    <a:pt x="5017" y="21836"/>
                  </a:lnTo>
                  <a:lnTo>
                    <a:pt x="6286" y="18361"/>
                  </a:lnTo>
                  <a:lnTo>
                    <a:pt x="7301"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SMARTInkShape-92"/>
            <p:cNvSpPr/>
            <p:nvPr>
              <p:custDataLst>
                <p:tags r:id="rId23"/>
              </p:custDataLst>
            </p:nvPr>
          </p:nvSpPr>
          <p:spPr>
            <a:xfrm>
              <a:off x="3206269" y="5192799"/>
              <a:ext cx="21886" cy="36518"/>
            </a:xfrm>
            <a:custGeom>
              <a:avLst/>
              <a:gdLst/>
              <a:ahLst/>
              <a:cxnLst/>
              <a:rect l="0" t="0" r="0" b="0"/>
              <a:pathLst>
                <a:path w="21886" h="36518">
                  <a:moveTo>
                    <a:pt x="7277" y="36517"/>
                  </a:moveTo>
                  <a:lnTo>
                    <a:pt x="7277" y="36517"/>
                  </a:lnTo>
                  <a:lnTo>
                    <a:pt x="3400" y="36517"/>
                  </a:lnTo>
                  <a:lnTo>
                    <a:pt x="2258" y="35706"/>
                  </a:lnTo>
                  <a:lnTo>
                    <a:pt x="1496" y="34353"/>
                  </a:lnTo>
                  <a:lnTo>
                    <a:pt x="63" y="29514"/>
                  </a:lnTo>
                  <a:lnTo>
                    <a:pt x="0" y="25426"/>
                  </a:lnTo>
                  <a:lnTo>
                    <a:pt x="803" y="24253"/>
                  </a:lnTo>
                  <a:lnTo>
                    <a:pt x="2150" y="23473"/>
                  </a:lnTo>
                  <a:lnTo>
                    <a:pt x="6265" y="22219"/>
                  </a:lnTo>
                  <a:lnTo>
                    <a:pt x="6827" y="19884"/>
                  </a:lnTo>
                  <a:lnTo>
                    <a:pt x="7188" y="15649"/>
                  </a:lnTo>
                  <a:lnTo>
                    <a:pt x="13558" y="8410"/>
                  </a:lnTo>
                  <a:lnTo>
                    <a:pt x="14491" y="1112"/>
                  </a:lnTo>
                  <a:lnTo>
                    <a:pt x="15333" y="741"/>
                  </a:lnTo>
                  <a:lnTo>
                    <a:pt x="21885"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SMARTInkShape-93"/>
            <p:cNvSpPr/>
            <p:nvPr>
              <p:custDataLst>
                <p:tags r:id="rId24"/>
              </p:custDataLst>
            </p:nvPr>
          </p:nvSpPr>
          <p:spPr>
            <a:xfrm>
              <a:off x="3038262" y="5499546"/>
              <a:ext cx="14608" cy="7304"/>
            </a:xfrm>
            <a:custGeom>
              <a:avLst/>
              <a:gdLst/>
              <a:ahLst/>
              <a:cxnLst/>
              <a:rect l="0" t="0" r="0" b="0"/>
              <a:pathLst>
                <a:path w="14608" h="7304">
                  <a:moveTo>
                    <a:pt x="7304" y="0"/>
                  </a:moveTo>
                  <a:lnTo>
                    <a:pt x="7304" y="0"/>
                  </a:lnTo>
                  <a:lnTo>
                    <a:pt x="26" y="7277"/>
                  </a:lnTo>
                  <a:lnTo>
                    <a:pt x="5" y="3091"/>
                  </a:lnTo>
                  <a:lnTo>
                    <a:pt x="0" y="7302"/>
                  </a:lnTo>
                  <a:lnTo>
                    <a:pt x="3877" y="7303"/>
                  </a:lnTo>
                  <a:lnTo>
                    <a:pt x="5019" y="6492"/>
                  </a:lnTo>
                  <a:lnTo>
                    <a:pt x="5781" y="5140"/>
                  </a:lnTo>
                  <a:lnTo>
                    <a:pt x="7003" y="1015"/>
                  </a:lnTo>
                  <a:lnTo>
                    <a:pt x="9334" y="452"/>
                  </a:lnTo>
                  <a:lnTo>
                    <a:pt x="14607"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4" name="SMARTInkShape-94"/>
          <p:cNvSpPr/>
          <p:nvPr>
            <p:custDataLst>
              <p:tags r:id="rId3"/>
            </p:custDataLst>
          </p:nvPr>
        </p:nvSpPr>
        <p:spPr>
          <a:xfrm>
            <a:off x="4250646" y="5521457"/>
            <a:ext cx="51125" cy="14608"/>
          </a:xfrm>
          <a:custGeom>
            <a:avLst/>
            <a:gdLst/>
            <a:ahLst/>
            <a:cxnLst/>
            <a:rect l="0" t="0" r="0" b="0"/>
            <a:pathLst>
              <a:path w="51125" h="14608">
                <a:moveTo>
                  <a:pt x="0" y="0"/>
                </a:moveTo>
                <a:lnTo>
                  <a:pt x="0" y="0"/>
                </a:lnTo>
                <a:lnTo>
                  <a:pt x="17468" y="0"/>
                </a:lnTo>
                <a:lnTo>
                  <a:pt x="22099" y="2163"/>
                </a:lnTo>
                <a:lnTo>
                  <a:pt x="26863" y="5019"/>
                </a:lnTo>
                <a:lnTo>
                  <a:pt x="36533" y="6852"/>
                </a:lnTo>
                <a:lnTo>
                  <a:pt x="42381" y="7214"/>
                </a:lnTo>
                <a:lnTo>
                  <a:pt x="51124" y="1460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SMARTInkShape-95"/>
          <p:cNvSpPr/>
          <p:nvPr>
            <p:custDataLst>
              <p:tags r:id="rId4"/>
            </p:custDataLst>
          </p:nvPr>
        </p:nvSpPr>
        <p:spPr>
          <a:xfrm>
            <a:off x="3207359" y="4243983"/>
            <a:ext cx="973790" cy="481300"/>
          </a:xfrm>
          <a:custGeom>
            <a:avLst/>
            <a:gdLst/>
            <a:ahLst/>
            <a:cxnLst/>
            <a:rect l="0" t="0" r="0" b="0"/>
            <a:pathLst>
              <a:path w="973790" h="481300">
                <a:moveTo>
                  <a:pt x="743842" y="160036"/>
                </a:moveTo>
                <a:lnTo>
                  <a:pt x="743842" y="160036"/>
                </a:lnTo>
                <a:lnTo>
                  <a:pt x="739965" y="156159"/>
                </a:lnTo>
                <a:lnTo>
                  <a:pt x="733734" y="154255"/>
                </a:lnTo>
                <a:lnTo>
                  <a:pt x="726366" y="152598"/>
                </a:lnTo>
                <a:lnTo>
                  <a:pt x="715023" y="144922"/>
                </a:lnTo>
                <a:lnTo>
                  <a:pt x="679637" y="116211"/>
                </a:lnTo>
                <a:lnTo>
                  <a:pt x="649915" y="91870"/>
                </a:lnTo>
                <a:lnTo>
                  <a:pt x="623792" y="82266"/>
                </a:lnTo>
                <a:lnTo>
                  <a:pt x="610531" y="79647"/>
                </a:lnTo>
                <a:lnTo>
                  <a:pt x="600290" y="74904"/>
                </a:lnTo>
                <a:lnTo>
                  <a:pt x="577986" y="68848"/>
                </a:lnTo>
                <a:lnTo>
                  <a:pt x="545178" y="48966"/>
                </a:lnTo>
                <a:lnTo>
                  <a:pt x="512863" y="33523"/>
                </a:lnTo>
                <a:lnTo>
                  <a:pt x="477088" y="25130"/>
                </a:lnTo>
                <a:lnTo>
                  <a:pt x="443894" y="15997"/>
                </a:lnTo>
                <a:lnTo>
                  <a:pt x="407814" y="9214"/>
                </a:lnTo>
                <a:lnTo>
                  <a:pt x="375231" y="6998"/>
                </a:lnTo>
                <a:lnTo>
                  <a:pt x="341696" y="4542"/>
                </a:lnTo>
                <a:lnTo>
                  <a:pt x="312846" y="383"/>
                </a:lnTo>
                <a:lnTo>
                  <a:pt x="276405" y="5274"/>
                </a:lnTo>
                <a:lnTo>
                  <a:pt x="247201" y="10265"/>
                </a:lnTo>
                <a:lnTo>
                  <a:pt x="216466" y="21423"/>
                </a:lnTo>
                <a:lnTo>
                  <a:pt x="182083" y="33462"/>
                </a:lnTo>
                <a:lnTo>
                  <a:pt x="151216" y="49494"/>
                </a:lnTo>
                <a:lnTo>
                  <a:pt x="121384" y="64639"/>
                </a:lnTo>
                <a:lnTo>
                  <a:pt x="108510" y="70571"/>
                </a:lnTo>
                <a:lnTo>
                  <a:pt x="92950" y="83034"/>
                </a:lnTo>
                <a:lnTo>
                  <a:pt x="77846" y="99622"/>
                </a:lnTo>
                <a:lnTo>
                  <a:pt x="59475" y="114831"/>
                </a:lnTo>
                <a:lnTo>
                  <a:pt x="33086" y="147925"/>
                </a:lnTo>
                <a:lnTo>
                  <a:pt x="18696" y="172216"/>
                </a:lnTo>
                <a:lnTo>
                  <a:pt x="10071" y="205300"/>
                </a:lnTo>
                <a:lnTo>
                  <a:pt x="4535" y="230456"/>
                </a:lnTo>
                <a:lnTo>
                  <a:pt x="1396" y="237589"/>
                </a:lnTo>
                <a:lnTo>
                  <a:pt x="0" y="246170"/>
                </a:lnTo>
                <a:lnTo>
                  <a:pt x="1544" y="253229"/>
                </a:lnTo>
                <a:lnTo>
                  <a:pt x="4124" y="259883"/>
                </a:lnTo>
                <a:lnTo>
                  <a:pt x="6387" y="271943"/>
                </a:lnTo>
                <a:lnTo>
                  <a:pt x="11847" y="283699"/>
                </a:lnTo>
                <a:lnTo>
                  <a:pt x="17043" y="297713"/>
                </a:lnTo>
                <a:lnTo>
                  <a:pt x="37865" y="333222"/>
                </a:lnTo>
                <a:lnTo>
                  <a:pt x="45148" y="343715"/>
                </a:lnTo>
                <a:lnTo>
                  <a:pt x="63094" y="359218"/>
                </a:lnTo>
                <a:lnTo>
                  <a:pt x="69620" y="367041"/>
                </a:lnTo>
                <a:lnTo>
                  <a:pt x="106102" y="388787"/>
                </a:lnTo>
                <a:lnTo>
                  <a:pt x="139102" y="403478"/>
                </a:lnTo>
                <a:lnTo>
                  <a:pt x="171434" y="411804"/>
                </a:lnTo>
                <a:lnTo>
                  <a:pt x="204799" y="425486"/>
                </a:lnTo>
                <a:lnTo>
                  <a:pt x="236470" y="431801"/>
                </a:lnTo>
                <a:lnTo>
                  <a:pt x="270947" y="441829"/>
                </a:lnTo>
                <a:lnTo>
                  <a:pt x="305872" y="448350"/>
                </a:lnTo>
                <a:lnTo>
                  <a:pt x="342181" y="453836"/>
                </a:lnTo>
                <a:lnTo>
                  <a:pt x="375246" y="462243"/>
                </a:lnTo>
                <a:lnTo>
                  <a:pt x="407205" y="466698"/>
                </a:lnTo>
                <a:lnTo>
                  <a:pt x="436961" y="472387"/>
                </a:lnTo>
                <a:lnTo>
                  <a:pt x="470160" y="473752"/>
                </a:lnTo>
                <a:lnTo>
                  <a:pt x="502144" y="479040"/>
                </a:lnTo>
                <a:lnTo>
                  <a:pt x="534070" y="480926"/>
                </a:lnTo>
                <a:lnTo>
                  <a:pt x="567516" y="481299"/>
                </a:lnTo>
                <a:lnTo>
                  <a:pt x="597566" y="480561"/>
                </a:lnTo>
                <a:lnTo>
                  <a:pt x="629110" y="475606"/>
                </a:lnTo>
                <a:lnTo>
                  <a:pt x="662481" y="474387"/>
                </a:lnTo>
                <a:lnTo>
                  <a:pt x="692515" y="469127"/>
                </a:lnTo>
                <a:lnTo>
                  <a:pt x="721892" y="465082"/>
                </a:lnTo>
                <a:lnTo>
                  <a:pt x="753425" y="454387"/>
                </a:lnTo>
                <a:lnTo>
                  <a:pt x="787963" y="442409"/>
                </a:lnTo>
                <a:lnTo>
                  <a:pt x="816125" y="431884"/>
                </a:lnTo>
                <a:lnTo>
                  <a:pt x="849058" y="411466"/>
                </a:lnTo>
                <a:lnTo>
                  <a:pt x="873728" y="399022"/>
                </a:lnTo>
                <a:lnTo>
                  <a:pt x="909296" y="370728"/>
                </a:lnTo>
                <a:lnTo>
                  <a:pt x="942327" y="334236"/>
                </a:lnTo>
                <a:lnTo>
                  <a:pt x="957978" y="308232"/>
                </a:lnTo>
                <a:lnTo>
                  <a:pt x="968535" y="271741"/>
                </a:lnTo>
                <a:lnTo>
                  <a:pt x="971907" y="260759"/>
                </a:lnTo>
                <a:lnTo>
                  <a:pt x="973789" y="256399"/>
                </a:lnTo>
                <a:lnTo>
                  <a:pt x="973717" y="247226"/>
                </a:lnTo>
                <a:lnTo>
                  <a:pt x="968178" y="212862"/>
                </a:lnTo>
                <a:lnTo>
                  <a:pt x="965272" y="206236"/>
                </a:lnTo>
                <a:lnTo>
                  <a:pt x="962825" y="194193"/>
                </a:lnTo>
                <a:lnTo>
                  <a:pt x="952873" y="175965"/>
                </a:lnTo>
                <a:lnTo>
                  <a:pt x="946027" y="169009"/>
                </a:lnTo>
                <a:lnTo>
                  <a:pt x="938386" y="162401"/>
                </a:lnTo>
                <a:lnTo>
                  <a:pt x="924704" y="147099"/>
                </a:lnTo>
                <a:lnTo>
                  <a:pt x="891618" y="126018"/>
                </a:lnTo>
                <a:lnTo>
                  <a:pt x="858734" y="110540"/>
                </a:lnTo>
                <a:lnTo>
                  <a:pt x="842985" y="99836"/>
                </a:lnTo>
                <a:lnTo>
                  <a:pt x="809165" y="91155"/>
                </a:lnTo>
                <a:lnTo>
                  <a:pt x="776619" y="79603"/>
                </a:lnTo>
                <a:lnTo>
                  <a:pt x="741215" y="68324"/>
                </a:lnTo>
                <a:lnTo>
                  <a:pt x="708489" y="63565"/>
                </a:lnTo>
                <a:lnTo>
                  <a:pt x="678341" y="55051"/>
                </a:lnTo>
                <a:lnTo>
                  <a:pt x="648942" y="45555"/>
                </a:lnTo>
                <a:lnTo>
                  <a:pt x="617527" y="35864"/>
                </a:lnTo>
                <a:lnTo>
                  <a:pt x="589830" y="28569"/>
                </a:lnTo>
                <a:lnTo>
                  <a:pt x="555268" y="18834"/>
                </a:lnTo>
                <a:lnTo>
                  <a:pt x="519977" y="9097"/>
                </a:lnTo>
                <a:lnTo>
                  <a:pt x="486558" y="1523"/>
                </a:lnTo>
                <a:lnTo>
                  <a:pt x="458513" y="0"/>
                </a:lnTo>
                <a:lnTo>
                  <a:pt x="429645" y="1713"/>
                </a:lnTo>
                <a:lnTo>
                  <a:pt x="394687" y="9562"/>
                </a:lnTo>
                <a:lnTo>
                  <a:pt x="359527" y="18727"/>
                </a:lnTo>
                <a:lnTo>
                  <a:pt x="349453" y="2126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SMARTInkShape-96"/>
          <p:cNvSpPr/>
          <p:nvPr>
            <p:custDataLst>
              <p:tags r:id="rId5"/>
            </p:custDataLst>
          </p:nvPr>
        </p:nvSpPr>
        <p:spPr>
          <a:xfrm>
            <a:off x="2403008" y="5157397"/>
            <a:ext cx="1124304" cy="605065"/>
          </a:xfrm>
          <a:custGeom>
            <a:avLst/>
            <a:gdLst/>
            <a:ahLst/>
            <a:cxnLst/>
            <a:rect l="0" t="0" r="0" b="0"/>
            <a:pathLst>
              <a:path w="1124304" h="605065">
                <a:moveTo>
                  <a:pt x="971215" y="93830"/>
                </a:moveTo>
                <a:lnTo>
                  <a:pt x="971215" y="93830"/>
                </a:lnTo>
                <a:lnTo>
                  <a:pt x="959554" y="88811"/>
                </a:lnTo>
                <a:lnTo>
                  <a:pt x="936880" y="82949"/>
                </a:lnTo>
                <a:lnTo>
                  <a:pt x="904019" y="69384"/>
                </a:lnTo>
                <a:lnTo>
                  <a:pt x="871700" y="61157"/>
                </a:lnTo>
                <a:lnTo>
                  <a:pt x="839150" y="57818"/>
                </a:lnTo>
                <a:lnTo>
                  <a:pt x="803156" y="57379"/>
                </a:lnTo>
                <a:lnTo>
                  <a:pt x="766707" y="57321"/>
                </a:lnTo>
                <a:lnTo>
                  <a:pt x="730198" y="63094"/>
                </a:lnTo>
                <a:lnTo>
                  <a:pt x="697108" y="64315"/>
                </a:lnTo>
                <a:lnTo>
                  <a:pt x="664333" y="69575"/>
                </a:lnTo>
                <a:lnTo>
                  <a:pt x="636927" y="71225"/>
                </a:lnTo>
                <a:lnTo>
                  <a:pt x="600750" y="73946"/>
                </a:lnTo>
                <a:lnTo>
                  <a:pt x="566043" y="78180"/>
                </a:lnTo>
                <a:lnTo>
                  <a:pt x="537564" y="78914"/>
                </a:lnTo>
                <a:lnTo>
                  <a:pt x="508568" y="83008"/>
                </a:lnTo>
                <a:lnTo>
                  <a:pt x="479418" y="89361"/>
                </a:lnTo>
                <a:lnTo>
                  <a:pt x="445508" y="98778"/>
                </a:lnTo>
                <a:lnTo>
                  <a:pt x="417905" y="106026"/>
                </a:lnTo>
                <a:lnTo>
                  <a:pt x="389168" y="113313"/>
                </a:lnTo>
                <a:lnTo>
                  <a:pt x="360095" y="120611"/>
                </a:lnTo>
                <a:lnTo>
                  <a:pt x="331735" y="127914"/>
                </a:lnTo>
                <a:lnTo>
                  <a:pt x="297766" y="137651"/>
                </a:lnTo>
                <a:lnTo>
                  <a:pt x="269626" y="147118"/>
                </a:lnTo>
                <a:lnTo>
                  <a:pt x="234914" y="160981"/>
                </a:lnTo>
                <a:lnTo>
                  <a:pt x="203803" y="176553"/>
                </a:lnTo>
                <a:lnTo>
                  <a:pt x="169405" y="190449"/>
                </a:lnTo>
                <a:lnTo>
                  <a:pt x="138926" y="208582"/>
                </a:lnTo>
                <a:lnTo>
                  <a:pt x="107919" y="238421"/>
                </a:lnTo>
                <a:lnTo>
                  <a:pt x="73395" y="268984"/>
                </a:lnTo>
                <a:lnTo>
                  <a:pt x="42707" y="303189"/>
                </a:lnTo>
                <a:lnTo>
                  <a:pt x="17653" y="338092"/>
                </a:lnTo>
                <a:lnTo>
                  <a:pt x="9466" y="362537"/>
                </a:lnTo>
                <a:lnTo>
                  <a:pt x="5674" y="378216"/>
                </a:lnTo>
                <a:lnTo>
                  <a:pt x="1574" y="393140"/>
                </a:lnTo>
                <a:lnTo>
                  <a:pt x="0" y="428257"/>
                </a:lnTo>
                <a:lnTo>
                  <a:pt x="680" y="453123"/>
                </a:lnTo>
                <a:lnTo>
                  <a:pt x="5633" y="467792"/>
                </a:lnTo>
                <a:lnTo>
                  <a:pt x="8866" y="481355"/>
                </a:lnTo>
                <a:lnTo>
                  <a:pt x="10729" y="486078"/>
                </a:lnTo>
                <a:lnTo>
                  <a:pt x="17127" y="493489"/>
                </a:lnTo>
                <a:lnTo>
                  <a:pt x="24569" y="500300"/>
                </a:lnTo>
                <a:lnTo>
                  <a:pt x="41866" y="521546"/>
                </a:lnTo>
                <a:lnTo>
                  <a:pt x="77872" y="548037"/>
                </a:lnTo>
                <a:lnTo>
                  <a:pt x="110235" y="566062"/>
                </a:lnTo>
                <a:lnTo>
                  <a:pt x="146740" y="579914"/>
                </a:lnTo>
                <a:lnTo>
                  <a:pt x="182544" y="586614"/>
                </a:lnTo>
                <a:lnTo>
                  <a:pt x="213187" y="595742"/>
                </a:lnTo>
                <a:lnTo>
                  <a:pt x="245045" y="597371"/>
                </a:lnTo>
                <a:lnTo>
                  <a:pt x="277577" y="602713"/>
                </a:lnTo>
                <a:lnTo>
                  <a:pt x="304940" y="604376"/>
                </a:lnTo>
                <a:lnTo>
                  <a:pt x="333606" y="604868"/>
                </a:lnTo>
                <a:lnTo>
                  <a:pt x="361846" y="605014"/>
                </a:lnTo>
                <a:lnTo>
                  <a:pt x="395774" y="605064"/>
                </a:lnTo>
                <a:lnTo>
                  <a:pt x="423907" y="602908"/>
                </a:lnTo>
                <a:lnTo>
                  <a:pt x="452801" y="599293"/>
                </a:lnTo>
                <a:lnTo>
                  <a:pt x="481920" y="598223"/>
                </a:lnTo>
                <a:lnTo>
                  <a:pt x="511106" y="595742"/>
                </a:lnTo>
                <a:lnTo>
                  <a:pt x="540312" y="592031"/>
                </a:lnTo>
                <a:lnTo>
                  <a:pt x="569523" y="588767"/>
                </a:lnTo>
                <a:lnTo>
                  <a:pt x="598737" y="582661"/>
                </a:lnTo>
                <a:lnTo>
                  <a:pt x="627951" y="575712"/>
                </a:lnTo>
                <a:lnTo>
                  <a:pt x="657165" y="570678"/>
                </a:lnTo>
                <a:lnTo>
                  <a:pt x="692240" y="565099"/>
                </a:lnTo>
                <a:lnTo>
                  <a:pt x="728442" y="556183"/>
                </a:lnTo>
                <a:lnTo>
                  <a:pt x="757180" y="549022"/>
                </a:lnTo>
                <a:lnTo>
                  <a:pt x="785441" y="540949"/>
                </a:lnTo>
                <a:lnTo>
                  <a:pt x="819376" y="526256"/>
                </a:lnTo>
                <a:lnTo>
                  <a:pt x="853220" y="511422"/>
                </a:lnTo>
                <a:lnTo>
                  <a:pt x="888367" y="497882"/>
                </a:lnTo>
                <a:lnTo>
                  <a:pt x="919595" y="482584"/>
                </a:lnTo>
                <a:lnTo>
                  <a:pt x="934478" y="475165"/>
                </a:lnTo>
                <a:lnTo>
                  <a:pt x="963869" y="454894"/>
                </a:lnTo>
                <a:lnTo>
                  <a:pt x="983646" y="443181"/>
                </a:lnTo>
                <a:lnTo>
                  <a:pt x="1014900" y="414874"/>
                </a:lnTo>
                <a:lnTo>
                  <a:pt x="1045355" y="388684"/>
                </a:lnTo>
                <a:lnTo>
                  <a:pt x="1067041" y="363965"/>
                </a:lnTo>
                <a:lnTo>
                  <a:pt x="1090306" y="327597"/>
                </a:lnTo>
                <a:lnTo>
                  <a:pt x="1107316" y="291093"/>
                </a:lnTo>
                <a:lnTo>
                  <a:pt x="1121323" y="254576"/>
                </a:lnTo>
                <a:lnTo>
                  <a:pt x="1124303" y="222266"/>
                </a:lnTo>
                <a:lnTo>
                  <a:pt x="1123693" y="203297"/>
                </a:lnTo>
                <a:lnTo>
                  <a:pt x="1111951" y="167002"/>
                </a:lnTo>
                <a:lnTo>
                  <a:pt x="1111295" y="162088"/>
                </a:lnTo>
                <a:lnTo>
                  <a:pt x="1106238" y="152299"/>
                </a:lnTo>
                <a:lnTo>
                  <a:pt x="1081968" y="118177"/>
                </a:lnTo>
                <a:lnTo>
                  <a:pt x="1049048" y="84903"/>
                </a:lnTo>
                <a:lnTo>
                  <a:pt x="1015033" y="59025"/>
                </a:lnTo>
                <a:lnTo>
                  <a:pt x="984860" y="40346"/>
                </a:lnTo>
                <a:lnTo>
                  <a:pt x="949178" y="22117"/>
                </a:lnTo>
                <a:lnTo>
                  <a:pt x="918552" y="6682"/>
                </a:lnTo>
                <a:lnTo>
                  <a:pt x="897725" y="1194"/>
                </a:lnTo>
                <a:lnTo>
                  <a:pt x="861603" y="0"/>
                </a:lnTo>
                <a:lnTo>
                  <a:pt x="827877" y="5754"/>
                </a:lnTo>
                <a:lnTo>
                  <a:pt x="810538" y="618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SMARTInkShape-97"/>
          <p:cNvSpPr/>
          <p:nvPr>
            <p:custDataLst>
              <p:tags r:id="rId6"/>
            </p:custDataLst>
          </p:nvPr>
        </p:nvSpPr>
        <p:spPr>
          <a:xfrm>
            <a:off x="1731000" y="4214171"/>
            <a:ext cx="1058840" cy="729259"/>
          </a:xfrm>
          <a:custGeom>
            <a:avLst/>
            <a:gdLst/>
            <a:ahLst/>
            <a:cxnLst/>
            <a:rect l="0" t="0" r="0" b="0"/>
            <a:pathLst>
              <a:path w="1058840" h="729259">
                <a:moveTo>
                  <a:pt x="890962" y="160634"/>
                </a:moveTo>
                <a:lnTo>
                  <a:pt x="890962" y="160634"/>
                </a:lnTo>
                <a:lnTo>
                  <a:pt x="887084" y="156757"/>
                </a:lnTo>
                <a:lnTo>
                  <a:pt x="885181" y="152690"/>
                </a:lnTo>
                <a:lnTo>
                  <a:pt x="878028" y="135243"/>
                </a:lnTo>
                <a:lnTo>
                  <a:pt x="861703" y="102145"/>
                </a:lnTo>
                <a:lnTo>
                  <a:pt x="852267" y="87581"/>
                </a:lnTo>
                <a:lnTo>
                  <a:pt x="822034" y="56084"/>
                </a:lnTo>
                <a:lnTo>
                  <a:pt x="788668" y="36625"/>
                </a:lnTo>
                <a:lnTo>
                  <a:pt x="763550" y="25133"/>
                </a:lnTo>
                <a:lnTo>
                  <a:pt x="729856" y="18420"/>
                </a:lnTo>
                <a:lnTo>
                  <a:pt x="693711" y="12907"/>
                </a:lnTo>
                <a:lnTo>
                  <a:pt x="657242" y="7192"/>
                </a:lnTo>
                <a:lnTo>
                  <a:pt x="620731" y="1070"/>
                </a:lnTo>
                <a:lnTo>
                  <a:pt x="590706" y="177"/>
                </a:lnTo>
                <a:lnTo>
                  <a:pt x="556523" y="0"/>
                </a:lnTo>
                <a:lnTo>
                  <a:pt x="522210" y="3842"/>
                </a:lnTo>
                <a:lnTo>
                  <a:pt x="493799" y="10125"/>
                </a:lnTo>
                <a:lnTo>
                  <a:pt x="460138" y="14498"/>
                </a:lnTo>
                <a:lnTo>
                  <a:pt x="432578" y="20135"/>
                </a:lnTo>
                <a:lnTo>
                  <a:pt x="403854" y="26944"/>
                </a:lnTo>
                <a:lnTo>
                  <a:pt x="375597" y="34101"/>
                </a:lnTo>
                <a:lnTo>
                  <a:pt x="341663" y="45954"/>
                </a:lnTo>
                <a:lnTo>
                  <a:pt x="313529" y="56866"/>
                </a:lnTo>
                <a:lnTo>
                  <a:pt x="284635" y="67402"/>
                </a:lnTo>
                <a:lnTo>
                  <a:pt x="249668" y="85503"/>
                </a:lnTo>
                <a:lnTo>
                  <a:pt x="218507" y="99688"/>
                </a:lnTo>
                <a:lnTo>
                  <a:pt x="184099" y="117277"/>
                </a:lnTo>
                <a:lnTo>
                  <a:pt x="153618" y="140258"/>
                </a:lnTo>
                <a:lnTo>
                  <a:pt x="122611" y="167498"/>
                </a:lnTo>
                <a:lnTo>
                  <a:pt x="88192" y="192225"/>
                </a:lnTo>
                <a:lnTo>
                  <a:pt x="61197" y="220497"/>
                </a:lnTo>
                <a:lnTo>
                  <a:pt x="37905" y="256721"/>
                </a:lnTo>
                <a:lnTo>
                  <a:pt x="22356" y="292248"/>
                </a:lnTo>
                <a:lnTo>
                  <a:pt x="10550" y="327823"/>
                </a:lnTo>
                <a:lnTo>
                  <a:pt x="3796" y="358847"/>
                </a:lnTo>
                <a:lnTo>
                  <a:pt x="442" y="392316"/>
                </a:lnTo>
                <a:lnTo>
                  <a:pt x="0" y="423443"/>
                </a:lnTo>
                <a:lnTo>
                  <a:pt x="2110" y="447131"/>
                </a:lnTo>
                <a:lnTo>
                  <a:pt x="14731" y="481493"/>
                </a:lnTo>
                <a:lnTo>
                  <a:pt x="29164" y="516940"/>
                </a:lnTo>
                <a:lnTo>
                  <a:pt x="42133" y="542645"/>
                </a:lnTo>
                <a:lnTo>
                  <a:pt x="68384" y="571236"/>
                </a:lnTo>
                <a:lnTo>
                  <a:pt x="104363" y="597131"/>
                </a:lnTo>
                <a:lnTo>
                  <a:pt x="138987" y="615811"/>
                </a:lnTo>
                <a:lnTo>
                  <a:pt x="175255" y="634040"/>
                </a:lnTo>
                <a:lnTo>
                  <a:pt x="205250" y="646793"/>
                </a:lnTo>
                <a:lnTo>
                  <a:pt x="241592" y="659290"/>
                </a:lnTo>
                <a:lnTo>
                  <a:pt x="270353" y="670313"/>
                </a:lnTo>
                <a:lnTo>
                  <a:pt x="305276" y="681308"/>
                </a:lnTo>
                <a:lnTo>
                  <a:pt x="335929" y="688830"/>
                </a:lnTo>
                <a:lnTo>
                  <a:pt x="366832" y="696198"/>
                </a:lnTo>
                <a:lnTo>
                  <a:pt x="396546" y="703520"/>
                </a:lnTo>
                <a:lnTo>
                  <a:pt x="425909" y="706953"/>
                </a:lnTo>
                <a:lnTo>
                  <a:pt x="455167" y="711846"/>
                </a:lnTo>
                <a:lnTo>
                  <a:pt x="484394" y="718436"/>
                </a:lnTo>
                <a:lnTo>
                  <a:pt x="517489" y="721651"/>
                </a:lnTo>
                <a:lnTo>
                  <a:pt x="552993" y="722604"/>
                </a:lnTo>
                <a:lnTo>
                  <a:pt x="585332" y="726763"/>
                </a:lnTo>
                <a:lnTo>
                  <a:pt x="615473" y="729258"/>
                </a:lnTo>
                <a:lnTo>
                  <a:pt x="644961" y="726120"/>
                </a:lnTo>
                <a:lnTo>
                  <a:pt x="674256" y="723928"/>
                </a:lnTo>
                <a:lnTo>
                  <a:pt x="703495" y="719401"/>
                </a:lnTo>
                <a:lnTo>
                  <a:pt x="736593" y="716797"/>
                </a:lnTo>
                <a:lnTo>
                  <a:pt x="768220" y="712148"/>
                </a:lnTo>
                <a:lnTo>
                  <a:pt x="802969" y="703308"/>
                </a:lnTo>
                <a:lnTo>
                  <a:pt x="830716" y="695348"/>
                </a:lnTo>
                <a:lnTo>
                  <a:pt x="867009" y="678529"/>
                </a:lnTo>
                <a:lnTo>
                  <a:pt x="897862" y="659578"/>
                </a:lnTo>
                <a:lnTo>
                  <a:pt x="927400" y="640206"/>
                </a:lnTo>
                <a:lnTo>
                  <a:pt x="956678" y="620750"/>
                </a:lnTo>
                <a:lnTo>
                  <a:pt x="976435" y="603983"/>
                </a:lnTo>
                <a:lnTo>
                  <a:pt x="1005464" y="567918"/>
                </a:lnTo>
                <a:lnTo>
                  <a:pt x="1016588" y="549377"/>
                </a:lnTo>
                <a:lnTo>
                  <a:pt x="1038848" y="517763"/>
                </a:lnTo>
                <a:lnTo>
                  <a:pt x="1048872" y="491310"/>
                </a:lnTo>
                <a:lnTo>
                  <a:pt x="1056294" y="458571"/>
                </a:lnTo>
                <a:lnTo>
                  <a:pt x="1058419" y="424946"/>
                </a:lnTo>
                <a:lnTo>
                  <a:pt x="1058839" y="394620"/>
                </a:lnTo>
                <a:lnTo>
                  <a:pt x="1058111" y="365186"/>
                </a:lnTo>
                <a:lnTo>
                  <a:pt x="1053158" y="333765"/>
                </a:lnTo>
                <a:lnTo>
                  <a:pt x="1048062" y="300418"/>
                </a:lnTo>
                <a:lnTo>
                  <a:pt x="1038429" y="270387"/>
                </a:lnTo>
                <a:lnTo>
                  <a:pt x="1023903" y="241012"/>
                </a:lnTo>
                <a:lnTo>
                  <a:pt x="1009102" y="211767"/>
                </a:lnTo>
                <a:lnTo>
                  <a:pt x="985756" y="177406"/>
                </a:lnTo>
                <a:lnTo>
                  <a:pt x="956523" y="145350"/>
                </a:lnTo>
                <a:lnTo>
                  <a:pt x="926335" y="113297"/>
                </a:lnTo>
                <a:lnTo>
                  <a:pt x="890811" y="89941"/>
                </a:lnTo>
                <a:lnTo>
                  <a:pt x="854424" y="71527"/>
                </a:lnTo>
                <a:lnTo>
                  <a:pt x="817924" y="62580"/>
                </a:lnTo>
                <a:lnTo>
                  <a:pt x="803318" y="62413"/>
                </a:lnTo>
                <a:lnTo>
                  <a:pt x="759499" y="6568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SMARTInkShape-98"/>
          <p:cNvSpPr/>
          <p:nvPr>
            <p:custDataLst>
              <p:tags r:id="rId7"/>
            </p:custDataLst>
          </p:nvPr>
        </p:nvSpPr>
        <p:spPr>
          <a:xfrm>
            <a:off x="277653" y="2432248"/>
            <a:ext cx="956490" cy="2877407"/>
          </a:xfrm>
          <a:custGeom>
            <a:avLst/>
            <a:gdLst/>
            <a:ahLst/>
            <a:cxnLst/>
            <a:rect l="0" t="0" r="0" b="0"/>
            <a:pathLst>
              <a:path w="956490" h="2877407">
                <a:moveTo>
                  <a:pt x="679107" y="50947"/>
                </a:moveTo>
                <a:lnTo>
                  <a:pt x="679107" y="50947"/>
                </a:lnTo>
                <a:lnTo>
                  <a:pt x="675230" y="50947"/>
                </a:lnTo>
                <a:lnTo>
                  <a:pt x="671163" y="48783"/>
                </a:lnTo>
                <a:lnTo>
                  <a:pt x="636568" y="26564"/>
                </a:lnTo>
                <a:lnTo>
                  <a:pt x="615388" y="16588"/>
                </a:lnTo>
                <a:lnTo>
                  <a:pt x="581521" y="2868"/>
                </a:lnTo>
                <a:lnTo>
                  <a:pt x="547632" y="0"/>
                </a:lnTo>
                <a:lnTo>
                  <a:pt x="523298" y="657"/>
                </a:lnTo>
                <a:lnTo>
                  <a:pt x="489066" y="11470"/>
                </a:lnTo>
                <a:lnTo>
                  <a:pt x="472040" y="15175"/>
                </a:lnTo>
                <a:lnTo>
                  <a:pt x="437753" y="30768"/>
                </a:lnTo>
                <a:lnTo>
                  <a:pt x="407310" y="45715"/>
                </a:lnTo>
                <a:lnTo>
                  <a:pt x="372965" y="69073"/>
                </a:lnTo>
                <a:lnTo>
                  <a:pt x="342103" y="102535"/>
                </a:lnTo>
                <a:lnTo>
                  <a:pt x="313726" y="136396"/>
                </a:lnTo>
                <a:lnTo>
                  <a:pt x="286841" y="169534"/>
                </a:lnTo>
                <a:lnTo>
                  <a:pt x="268576" y="197530"/>
                </a:lnTo>
                <a:lnTo>
                  <a:pt x="247745" y="228547"/>
                </a:lnTo>
                <a:lnTo>
                  <a:pt x="228319" y="261271"/>
                </a:lnTo>
                <a:lnTo>
                  <a:pt x="210120" y="293689"/>
                </a:lnTo>
                <a:lnTo>
                  <a:pt x="189309" y="328992"/>
                </a:lnTo>
                <a:lnTo>
                  <a:pt x="169888" y="365149"/>
                </a:lnTo>
                <a:lnTo>
                  <a:pt x="153855" y="401560"/>
                </a:lnTo>
                <a:lnTo>
                  <a:pt x="143783" y="426692"/>
                </a:lnTo>
                <a:lnTo>
                  <a:pt x="133897" y="454092"/>
                </a:lnTo>
                <a:lnTo>
                  <a:pt x="124093" y="480335"/>
                </a:lnTo>
                <a:lnTo>
                  <a:pt x="114326" y="506336"/>
                </a:lnTo>
                <a:lnTo>
                  <a:pt x="104575" y="534122"/>
                </a:lnTo>
                <a:lnTo>
                  <a:pt x="94831" y="562701"/>
                </a:lnTo>
                <a:lnTo>
                  <a:pt x="85090" y="592444"/>
                </a:lnTo>
                <a:lnTo>
                  <a:pt x="75351" y="624598"/>
                </a:lnTo>
                <a:lnTo>
                  <a:pt x="67777" y="655660"/>
                </a:lnTo>
                <a:lnTo>
                  <a:pt x="61705" y="686507"/>
                </a:lnTo>
                <a:lnTo>
                  <a:pt x="56302" y="719152"/>
                </a:lnTo>
                <a:lnTo>
                  <a:pt x="49031" y="752595"/>
                </a:lnTo>
                <a:lnTo>
                  <a:pt x="41201" y="786394"/>
                </a:lnTo>
                <a:lnTo>
                  <a:pt x="35016" y="820352"/>
                </a:lnTo>
                <a:lnTo>
                  <a:pt x="29563" y="854379"/>
                </a:lnTo>
                <a:lnTo>
                  <a:pt x="24434" y="888437"/>
                </a:lnTo>
                <a:lnTo>
                  <a:pt x="19449" y="922508"/>
                </a:lnTo>
                <a:lnTo>
                  <a:pt x="16693" y="958750"/>
                </a:lnTo>
                <a:lnTo>
                  <a:pt x="15958" y="977504"/>
                </a:lnTo>
                <a:lnTo>
                  <a:pt x="12977" y="1013489"/>
                </a:lnTo>
                <a:lnTo>
                  <a:pt x="8947" y="1048417"/>
                </a:lnTo>
                <a:lnTo>
                  <a:pt x="4451" y="1082876"/>
                </a:lnTo>
                <a:lnTo>
                  <a:pt x="1912" y="1119290"/>
                </a:lnTo>
                <a:lnTo>
                  <a:pt x="1235" y="1138089"/>
                </a:lnTo>
                <a:lnTo>
                  <a:pt x="483" y="1174126"/>
                </a:lnTo>
                <a:lnTo>
                  <a:pt x="148" y="1209888"/>
                </a:lnTo>
                <a:lnTo>
                  <a:pt x="59" y="1228514"/>
                </a:lnTo>
                <a:lnTo>
                  <a:pt x="0" y="1247423"/>
                </a:lnTo>
                <a:lnTo>
                  <a:pt x="2098" y="1283581"/>
                </a:lnTo>
                <a:lnTo>
                  <a:pt x="4923" y="1319397"/>
                </a:lnTo>
                <a:lnTo>
                  <a:pt x="5677" y="1338037"/>
                </a:lnTo>
                <a:lnTo>
                  <a:pt x="6179" y="1356956"/>
                </a:lnTo>
                <a:lnTo>
                  <a:pt x="8902" y="1393125"/>
                </a:lnTo>
                <a:lnTo>
                  <a:pt x="12005" y="1428946"/>
                </a:lnTo>
                <a:lnTo>
                  <a:pt x="12833" y="1447588"/>
                </a:lnTo>
                <a:lnTo>
                  <a:pt x="13384" y="1466507"/>
                </a:lnTo>
                <a:lnTo>
                  <a:pt x="16161" y="1502677"/>
                </a:lnTo>
                <a:lnTo>
                  <a:pt x="20101" y="1538499"/>
                </a:lnTo>
                <a:lnTo>
                  <a:pt x="22287" y="1557140"/>
                </a:lnTo>
                <a:lnTo>
                  <a:pt x="24556" y="1576060"/>
                </a:lnTo>
                <a:lnTo>
                  <a:pt x="29242" y="1612230"/>
                </a:lnTo>
                <a:lnTo>
                  <a:pt x="34841" y="1647240"/>
                </a:lnTo>
                <a:lnTo>
                  <a:pt x="42739" y="1681735"/>
                </a:lnTo>
                <a:lnTo>
                  <a:pt x="49495" y="1716002"/>
                </a:lnTo>
                <a:lnTo>
                  <a:pt x="56015" y="1750166"/>
                </a:lnTo>
                <a:lnTo>
                  <a:pt x="64322" y="1784285"/>
                </a:lnTo>
                <a:lnTo>
                  <a:pt x="73424" y="1818384"/>
                </a:lnTo>
                <a:lnTo>
                  <a:pt x="82068" y="1852475"/>
                </a:lnTo>
                <a:lnTo>
                  <a:pt x="88615" y="1886561"/>
                </a:lnTo>
                <a:lnTo>
                  <a:pt x="98558" y="1918481"/>
                </a:lnTo>
                <a:lnTo>
                  <a:pt x="110280" y="1948898"/>
                </a:lnTo>
                <a:lnTo>
                  <a:pt x="120900" y="1978647"/>
                </a:lnTo>
                <a:lnTo>
                  <a:pt x="131030" y="2010263"/>
                </a:lnTo>
                <a:lnTo>
                  <a:pt x="141754" y="2042438"/>
                </a:lnTo>
                <a:lnTo>
                  <a:pt x="154635" y="2072967"/>
                </a:lnTo>
                <a:lnTo>
                  <a:pt x="166311" y="2102767"/>
                </a:lnTo>
                <a:lnTo>
                  <a:pt x="177722" y="2132240"/>
                </a:lnTo>
                <a:lnTo>
                  <a:pt x="190908" y="2161570"/>
                </a:lnTo>
                <a:lnTo>
                  <a:pt x="204884" y="2188671"/>
                </a:lnTo>
                <a:lnTo>
                  <a:pt x="219211" y="2215053"/>
                </a:lnTo>
                <a:lnTo>
                  <a:pt x="233693" y="2243008"/>
                </a:lnTo>
                <a:lnTo>
                  <a:pt x="248244" y="2269499"/>
                </a:lnTo>
                <a:lnTo>
                  <a:pt x="263638" y="2294797"/>
                </a:lnTo>
                <a:lnTo>
                  <a:pt x="281300" y="2319566"/>
                </a:lnTo>
                <a:lnTo>
                  <a:pt x="297806" y="2344100"/>
                </a:lnTo>
                <a:lnTo>
                  <a:pt x="322949" y="2378559"/>
                </a:lnTo>
                <a:lnTo>
                  <a:pt x="348793" y="2411492"/>
                </a:lnTo>
                <a:lnTo>
                  <a:pt x="371869" y="2444783"/>
                </a:lnTo>
                <a:lnTo>
                  <a:pt x="396289" y="2475205"/>
                </a:lnTo>
                <a:lnTo>
                  <a:pt x="424083" y="2504777"/>
                </a:lnTo>
                <a:lnTo>
                  <a:pt x="452876" y="2534097"/>
                </a:lnTo>
                <a:lnTo>
                  <a:pt x="481965" y="2561179"/>
                </a:lnTo>
                <a:lnTo>
                  <a:pt x="516998" y="2596016"/>
                </a:lnTo>
                <a:lnTo>
                  <a:pt x="547671" y="2620641"/>
                </a:lnTo>
                <a:lnTo>
                  <a:pt x="578579" y="2643355"/>
                </a:lnTo>
                <a:lnTo>
                  <a:pt x="613085" y="2672842"/>
                </a:lnTo>
                <a:lnTo>
                  <a:pt x="640790" y="2693987"/>
                </a:lnTo>
                <a:lnTo>
                  <a:pt x="677069" y="2718248"/>
                </a:lnTo>
                <a:lnTo>
                  <a:pt x="711796" y="2742366"/>
                </a:lnTo>
                <a:lnTo>
                  <a:pt x="744083" y="2762759"/>
                </a:lnTo>
                <a:lnTo>
                  <a:pt x="773904" y="2780252"/>
                </a:lnTo>
                <a:lnTo>
                  <a:pt x="805532" y="2795155"/>
                </a:lnTo>
                <a:lnTo>
                  <a:pt x="841456" y="2815842"/>
                </a:lnTo>
                <a:lnTo>
                  <a:pt x="856600" y="2822828"/>
                </a:lnTo>
                <a:lnTo>
                  <a:pt x="874094" y="2827763"/>
                </a:lnTo>
                <a:lnTo>
                  <a:pt x="880190" y="2830998"/>
                </a:lnTo>
                <a:lnTo>
                  <a:pt x="889337" y="2833245"/>
                </a:lnTo>
                <a:lnTo>
                  <a:pt x="897871" y="2840580"/>
                </a:lnTo>
                <a:lnTo>
                  <a:pt x="862657" y="2840889"/>
                </a:lnTo>
                <a:lnTo>
                  <a:pt x="826559" y="2847892"/>
                </a:lnTo>
                <a:lnTo>
                  <a:pt x="791860" y="2848987"/>
                </a:lnTo>
                <a:lnTo>
                  <a:pt x="768964" y="2854479"/>
                </a:lnTo>
                <a:lnTo>
                  <a:pt x="750476" y="2856107"/>
                </a:lnTo>
                <a:lnTo>
                  <a:pt x="736004" y="2861237"/>
                </a:lnTo>
                <a:lnTo>
                  <a:pt x="708636" y="2862799"/>
                </a:lnTo>
                <a:lnTo>
                  <a:pt x="714637" y="2862800"/>
                </a:lnTo>
                <a:lnTo>
                  <a:pt x="714967" y="2863611"/>
                </a:lnTo>
                <a:lnTo>
                  <a:pt x="715333" y="2866677"/>
                </a:lnTo>
                <a:lnTo>
                  <a:pt x="716241" y="2867819"/>
                </a:lnTo>
                <a:lnTo>
                  <a:pt x="719416" y="2869088"/>
                </a:lnTo>
                <a:lnTo>
                  <a:pt x="753572" y="2870095"/>
                </a:lnTo>
                <a:lnTo>
                  <a:pt x="788811" y="2876955"/>
                </a:lnTo>
                <a:lnTo>
                  <a:pt x="823668" y="2877367"/>
                </a:lnTo>
                <a:lnTo>
                  <a:pt x="860040" y="2877403"/>
                </a:lnTo>
                <a:lnTo>
                  <a:pt x="895682" y="2877406"/>
                </a:lnTo>
                <a:lnTo>
                  <a:pt x="915235" y="2876595"/>
                </a:lnTo>
                <a:lnTo>
                  <a:pt x="938636" y="2869969"/>
                </a:lnTo>
                <a:lnTo>
                  <a:pt x="944040" y="2866527"/>
                </a:lnTo>
                <a:lnTo>
                  <a:pt x="946983" y="2862292"/>
                </a:lnTo>
                <a:lnTo>
                  <a:pt x="949103" y="2857705"/>
                </a:lnTo>
                <a:lnTo>
                  <a:pt x="952750" y="2852961"/>
                </a:lnTo>
                <a:lnTo>
                  <a:pt x="955488" y="2837974"/>
                </a:lnTo>
                <a:lnTo>
                  <a:pt x="956489" y="2801824"/>
                </a:lnTo>
                <a:lnTo>
                  <a:pt x="954432" y="2772238"/>
                </a:lnTo>
                <a:lnTo>
                  <a:pt x="950847" y="2737775"/>
                </a:lnTo>
                <a:lnTo>
                  <a:pt x="949197" y="2713099"/>
                </a:lnTo>
                <a:lnTo>
                  <a:pt x="945759" y="2685902"/>
                </a:lnTo>
                <a:lnTo>
                  <a:pt x="941525" y="2657584"/>
                </a:lnTo>
                <a:lnTo>
                  <a:pt x="937750" y="2629580"/>
                </a:lnTo>
                <a:lnTo>
                  <a:pt x="936073" y="2603609"/>
                </a:lnTo>
                <a:lnTo>
                  <a:pt x="935327" y="2578541"/>
                </a:lnTo>
                <a:lnTo>
                  <a:pt x="932743" y="2543781"/>
                </a:lnTo>
                <a:lnTo>
                  <a:pt x="926838" y="2512923"/>
                </a:lnTo>
                <a:lnTo>
                  <a:pt x="920517" y="2477013"/>
                </a:lnTo>
                <a:lnTo>
                  <a:pt x="920124" y="246841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SMARTInkShape-99"/>
          <p:cNvSpPr/>
          <p:nvPr>
            <p:custDataLst>
              <p:tags r:id="rId8"/>
            </p:custDataLst>
          </p:nvPr>
        </p:nvSpPr>
        <p:spPr>
          <a:xfrm>
            <a:off x="3031048" y="3746703"/>
            <a:ext cx="1161170" cy="94919"/>
          </a:xfrm>
          <a:custGeom>
            <a:avLst/>
            <a:gdLst/>
            <a:ahLst/>
            <a:cxnLst/>
            <a:rect l="0" t="0" r="0" b="0"/>
            <a:pathLst>
              <a:path w="1161170" h="94919">
                <a:moveTo>
                  <a:pt x="7214" y="7304"/>
                </a:moveTo>
                <a:lnTo>
                  <a:pt x="7214" y="7304"/>
                </a:lnTo>
                <a:lnTo>
                  <a:pt x="7214" y="1015"/>
                </a:lnTo>
                <a:lnTo>
                  <a:pt x="6403" y="676"/>
                </a:lnTo>
                <a:lnTo>
                  <a:pt x="0" y="7"/>
                </a:lnTo>
                <a:lnTo>
                  <a:pt x="24380" y="0"/>
                </a:lnTo>
                <a:lnTo>
                  <a:pt x="29180" y="2164"/>
                </a:lnTo>
                <a:lnTo>
                  <a:pt x="31596" y="3877"/>
                </a:lnTo>
                <a:lnTo>
                  <a:pt x="42751" y="6288"/>
                </a:lnTo>
                <a:lnTo>
                  <a:pt x="77890" y="7286"/>
                </a:lnTo>
                <a:lnTo>
                  <a:pt x="90731" y="8109"/>
                </a:lnTo>
                <a:lnTo>
                  <a:pt x="119267" y="13929"/>
                </a:lnTo>
                <a:lnTo>
                  <a:pt x="148421" y="15359"/>
                </a:lnTo>
                <a:lnTo>
                  <a:pt x="182649" y="21228"/>
                </a:lnTo>
                <a:lnTo>
                  <a:pt x="218966" y="22662"/>
                </a:lnTo>
                <a:lnTo>
                  <a:pt x="249346" y="28191"/>
                </a:lnTo>
                <a:lnTo>
                  <a:pt x="282730" y="29079"/>
                </a:lnTo>
                <a:lnTo>
                  <a:pt x="311579" y="29187"/>
                </a:lnTo>
                <a:lnTo>
                  <a:pt x="342705" y="34228"/>
                </a:lnTo>
                <a:lnTo>
                  <a:pt x="372297" y="36065"/>
                </a:lnTo>
                <a:lnTo>
                  <a:pt x="401585" y="36428"/>
                </a:lnTo>
                <a:lnTo>
                  <a:pt x="431626" y="36500"/>
                </a:lnTo>
                <a:lnTo>
                  <a:pt x="465812" y="36514"/>
                </a:lnTo>
                <a:lnTo>
                  <a:pt x="496249" y="36516"/>
                </a:lnTo>
                <a:lnTo>
                  <a:pt x="530724" y="36517"/>
                </a:lnTo>
                <a:lnTo>
                  <a:pt x="563982" y="36517"/>
                </a:lnTo>
                <a:lnTo>
                  <a:pt x="591999" y="36517"/>
                </a:lnTo>
                <a:lnTo>
                  <a:pt x="626670" y="36517"/>
                </a:lnTo>
                <a:lnTo>
                  <a:pt x="662792" y="36517"/>
                </a:lnTo>
                <a:lnTo>
                  <a:pt x="691516" y="36517"/>
                </a:lnTo>
                <a:lnTo>
                  <a:pt x="719773" y="36517"/>
                </a:lnTo>
                <a:lnTo>
                  <a:pt x="753707" y="38681"/>
                </a:lnTo>
                <a:lnTo>
                  <a:pt x="787550" y="42806"/>
                </a:lnTo>
                <a:lnTo>
                  <a:pt x="823510" y="44432"/>
                </a:lnTo>
                <a:lnTo>
                  <a:pt x="859707" y="49562"/>
                </a:lnTo>
                <a:lnTo>
                  <a:pt x="894418" y="54693"/>
                </a:lnTo>
                <a:lnTo>
                  <a:pt x="926702" y="58502"/>
                </a:lnTo>
                <a:lnTo>
                  <a:pt x="958686" y="64063"/>
                </a:lnTo>
                <a:lnTo>
                  <a:pt x="988266" y="65402"/>
                </a:lnTo>
                <a:lnTo>
                  <a:pt x="1019777" y="70686"/>
                </a:lnTo>
                <a:lnTo>
                  <a:pt x="1052393" y="72725"/>
                </a:lnTo>
                <a:lnTo>
                  <a:pt x="1086072" y="75158"/>
                </a:lnTo>
                <a:lnTo>
                  <a:pt x="1107203" y="79315"/>
                </a:lnTo>
                <a:lnTo>
                  <a:pt x="1126194" y="80948"/>
                </a:lnTo>
                <a:lnTo>
                  <a:pt x="1141255" y="86600"/>
                </a:lnTo>
                <a:lnTo>
                  <a:pt x="1148867" y="87333"/>
                </a:lnTo>
                <a:lnTo>
                  <a:pt x="1150533" y="88247"/>
                </a:lnTo>
                <a:lnTo>
                  <a:pt x="1151644" y="89669"/>
                </a:lnTo>
                <a:lnTo>
                  <a:pt x="1152385" y="91427"/>
                </a:lnTo>
                <a:lnTo>
                  <a:pt x="1153690" y="92600"/>
                </a:lnTo>
                <a:lnTo>
                  <a:pt x="1161069" y="94918"/>
                </a:lnTo>
                <a:lnTo>
                  <a:pt x="1161169" y="8033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SMARTInkShape-100"/>
          <p:cNvSpPr/>
          <p:nvPr>
            <p:custDataLst>
              <p:tags r:id="rId9"/>
            </p:custDataLst>
          </p:nvPr>
        </p:nvSpPr>
        <p:spPr>
          <a:xfrm>
            <a:off x="3965906" y="1782192"/>
            <a:ext cx="809832" cy="1650461"/>
          </a:xfrm>
          <a:custGeom>
            <a:avLst/>
            <a:gdLst/>
            <a:ahLst/>
            <a:cxnLst/>
            <a:rect l="0" t="0" r="0" b="0"/>
            <a:pathLst>
              <a:path w="809832" h="1650461">
                <a:moveTo>
                  <a:pt x="51027" y="1650460"/>
                </a:moveTo>
                <a:lnTo>
                  <a:pt x="51027" y="1650460"/>
                </a:lnTo>
                <a:lnTo>
                  <a:pt x="44738" y="1650460"/>
                </a:lnTo>
                <a:lnTo>
                  <a:pt x="19348" y="1626077"/>
                </a:lnTo>
                <a:lnTo>
                  <a:pt x="16660" y="1621229"/>
                </a:lnTo>
                <a:lnTo>
                  <a:pt x="14654" y="1616369"/>
                </a:lnTo>
                <a:lnTo>
                  <a:pt x="9773" y="1609071"/>
                </a:lnTo>
                <a:lnTo>
                  <a:pt x="1018" y="1579431"/>
                </a:lnTo>
                <a:lnTo>
                  <a:pt x="0" y="1544319"/>
                </a:lnTo>
                <a:lnTo>
                  <a:pt x="2079" y="1511181"/>
                </a:lnTo>
                <a:lnTo>
                  <a:pt x="6193" y="1478500"/>
                </a:lnTo>
                <a:lnTo>
                  <a:pt x="10783" y="1450373"/>
                </a:lnTo>
                <a:lnTo>
                  <a:pt x="17283" y="1417603"/>
                </a:lnTo>
                <a:lnTo>
                  <a:pt x="24348" y="1382197"/>
                </a:lnTo>
                <a:lnTo>
                  <a:pt x="31581" y="1346008"/>
                </a:lnTo>
                <a:lnTo>
                  <a:pt x="38863" y="1309588"/>
                </a:lnTo>
                <a:lnTo>
                  <a:pt x="45891" y="1283102"/>
                </a:lnTo>
                <a:lnTo>
                  <a:pt x="53613" y="1255100"/>
                </a:lnTo>
                <a:lnTo>
                  <a:pt x="59751" y="1226425"/>
                </a:lnTo>
                <a:lnTo>
                  <a:pt x="67347" y="1197450"/>
                </a:lnTo>
                <a:lnTo>
                  <a:pt x="76133" y="1168342"/>
                </a:lnTo>
                <a:lnTo>
                  <a:pt x="85448" y="1139176"/>
                </a:lnTo>
                <a:lnTo>
                  <a:pt x="94998" y="1107819"/>
                </a:lnTo>
                <a:lnTo>
                  <a:pt x="105464" y="1075759"/>
                </a:lnTo>
                <a:lnTo>
                  <a:pt x="118231" y="1045280"/>
                </a:lnTo>
                <a:lnTo>
                  <a:pt x="132020" y="1013340"/>
                </a:lnTo>
                <a:lnTo>
                  <a:pt x="145452" y="980209"/>
                </a:lnTo>
                <a:lnTo>
                  <a:pt x="156832" y="946549"/>
                </a:lnTo>
                <a:lnTo>
                  <a:pt x="169463" y="912654"/>
                </a:lnTo>
                <a:lnTo>
                  <a:pt x="183193" y="879466"/>
                </a:lnTo>
                <a:lnTo>
                  <a:pt x="197409" y="848486"/>
                </a:lnTo>
                <a:lnTo>
                  <a:pt x="214007" y="816323"/>
                </a:lnTo>
                <a:lnTo>
                  <a:pt x="231392" y="783905"/>
                </a:lnTo>
                <a:lnTo>
                  <a:pt x="247234" y="753267"/>
                </a:lnTo>
                <a:lnTo>
                  <a:pt x="264554" y="721256"/>
                </a:lnTo>
                <a:lnTo>
                  <a:pt x="282260" y="688905"/>
                </a:lnTo>
                <a:lnTo>
                  <a:pt x="298244" y="658297"/>
                </a:lnTo>
                <a:lnTo>
                  <a:pt x="315627" y="628463"/>
                </a:lnTo>
                <a:lnTo>
                  <a:pt x="334173" y="598974"/>
                </a:lnTo>
                <a:lnTo>
                  <a:pt x="353236" y="569637"/>
                </a:lnTo>
                <a:lnTo>
                  <a:pt x="372528" y="540369"/>
                </a:lnTo>
                <a:lnTo>
                  <a:pt x="391923" y="511131"/>
                </a:lnTo>
                <a:lnTo>
                  <a:pt x="411362" y="481906"/>
                </a:lnTo>
                <a:lnTo>
                  <a:pt x="430823" y="452687"/>
                </a:lnTo>
                <a:lnTo>
                  <a:pt x="450291" y="424282"/>
                </a:lnTo>
                <a:lnTo>
                  <a:pt x="469764" y="398133"/>
                </a:lnTo>
                <a:lnTo>
                  <a:pt x="489239" y="372986"/>
                </a:lnTo>
                <a:lnTo>
                  <a:pt x="507903" y="348285"/>
                </a:lnTo>
                <a:lnTo>
                  <a:pt x="524313" y="323781"/>
                </a:lnTo>
                <a:lnTo>
                  <a:pt x="541886" y="299366"/>
                </a:lnTo>
                <a:lnTo>
                  <a:pt x="570028" y="264973"/>
                </a:lnTo>
                <a:lnTo>
                  <a:pt x="596760" y="234224"/>
                </a:lnTo>
                <a:lnTo>
                  <a:pt x="620099" y="204555"/>
                </a:lnTo>
                <a:lnTo>
                  <a:pt x="649796" y="169327"/>
                </a:lnTo>
                <a:lnTo>
                  <a:pt x="678294" y="138925"/>
                </a:lnTo>
                <a:lnTo>
                  <a:pt x="705478" y="106030"/>
                </a:lnTo>
                <a:lnTo>
                  <a:pt x="730197" y="74618"/>
                </a:lnTo>
                <a:lnTo>
                  <a:pt x="755934" y="46473"/>
                </a:lnTo>
                <a:lnTo>
                  <a:pt x="760934" y="36452"/>
                </a:lnTo>
                <a:lnTo>
                  <a:pt x="765618" y="30536"/>
                </a:lnTo>
                <a:lnTo>
                  <a:pt x="765191" y="30050"/>
                </a:lnTo>
                <a:lnTo>
                  <a:pt x="760381" y="29207"/>
                </a:lnTo>
                <a:lnTo>
                  <a:pt x="755862" y="29117"/>
                </a:lnTo>
                <a:lnTo>
                  <a:pt x="754629" y="29916"/>
                </a:lnTo>
                <a:lnTo>
                  <a:pt x="753807" y="31260"/>
                </a:lnTo>
                <a:lnTo>
                  <a:pt x="753260" y="32968"/>
                </a:lnTo>
                <a:lnTo>
                  <a:pt x="752083" y="34106"/>
                </a:lnTo>
                <a:lnTo>
                  <a:pt x="728736" y="46460"/>
                </a:lnTo>
                <a:lnTo>
                  <a:pt x="709415" y="60758"/>
                </a:lnTo>
                <a:lnTo>
                  <a:pt x="697675" y="65453"/>
                </a:lnTo>
                <a:lnTo>
                  <a:pt x="696362" y="67124"/>
                </a:lnTo>
                <a:lnTo>
                  <a:pt x="695487" y="69049"/>
                </a:lnTo>
                <a:lnTo>
                  <a:pt x="694092" y="70333"/>
                </a:lnTo>
                <a:lnTo>
                  <a:pt x="686779" y="72800"/>
                </a:lnTo>
                <a:lnTo>
                  <a:pt x="686463" y="66604"/>
                </a:lnTo>
                <a:lnTo>
                  <a:pt x="691458" y="59965"/>
                </a:lnTo>
                <a:lnTo>
                  <a:pt x="692724" y="55520"/>
                </a:lnTo>
                <a:lnTo>
                  <a:pt x="697614" y="50839"/>
                </a:lnTo>
                <a:lnTo>
                  <a:pt x="733610" y="19190"/>
                </a:lnTo>
                <a:lnTo>
                  <a:pt x="756964" y="3312"/>
                </a:lnTo>
                <a:lnTo>
                  <a:pt x="778190" y="168"/>
                </a:lnTo>
                <a:lnTo>
                  <a:pt x="783478" y="0"/>
                </a:lnTo>
                <a:lnTo>
                  <a:pt x="788533" y="2089"/>
                </a:lnTo>
                <a:lnTo>
                  <a:pt x="798391" y="10043"/>
                </a:lnTo>
                <a:lnTo>
                  <a:pt x="801112" y="14668"/>
                </a:lnTo>
                <a:lnTo>
                  <a:pt x="809831" y="46414"/>
                </a:lnTo>
                <a:lnTo>
                  <a:pt x="809555" y="60815"/>
                </a:lnTo>
                <a:lnTo>
                  <a:pt x="801563" y="96980"/>
                </a:lnTo>
                <a:lnTo>
                  <a:pt x="788530" y="130878"/>
                </a:lnTo>
                <a:lnTo>
                  <a:pt x="784557" y="140866"/>
                </a:lnTo>
                <a:lnTo>
                  <a:pt x="775214" y="176134"/>
                </a:lnTo>
                <a:lnTo>
                  <a:pt x="774175" y="188187"/>
                </a:lnTo>
                <a:lnTo>
                  <a:pt x="778447" y="186895"/>
                </a:lnTo>
                <a:lnTo>
                  <a:pt x="781859" y="185414"/>
                </a:lnTo>
                <a:lnTo>
                  <a:pt x="784133" y="183616"/>
                </a:lnTo>
                <a:lnTo>
                  <a:pt x="788083" y="176425"/>
                </a:lnTo>
                <a:lnTo>
                  <a:pt x="803289" y="16784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4" name="SMARTInkShape-Group25"/>
          <p:cNvGrpSpPr/>
          <p:nvPr/>
        </p:nvGrpSpPr>
        <p:grpSpPr>
          <a:xfrm>
            <a:off x="5214709" y="1278117"/>
            <a:ext cx="2037682" cy="971366"/>
            <a:chOff x="5214709" y="1278117"/>
            <a:chExt cx="2037682" cy="971366"/>
          </a:xfrm>
        </p:grpSpPr>
        <p:sp>
          <p:nvSpPr>
            <p:cNvPr id="61" name="SMARTInkShape-101"/>
            <p:cNvSpPr/>
            <p:nvPr>
              <p:custDataLst>
                <p:tags r:id="rId11"/>
              </p:custDataLst>
            </p:nvPr>
          </p:nvSpPr>
          <p:spPr>
            <a:xfrm>
              <a:off x="5214709" y="1278117"/>
              <a:ext cx="2037682" cy="971366"/>
            </a:xfrm>
            <a:custGeom>
              <a:avLst/>
              <a:gdLst/>
              <a:ahLst/>
              <a:cxnLst/>
              <a:rect l="0" t="0" r="0" b="0"/>
              <a:pathLst>
                <a:path w="2037682" h="971366">
                  <a:moveTo>
                    <a:pt x="0" y="7301"/>
                  </a:moveTo>
                  <a:lnTo>
                    <a:pt x="0" y="7301"/>
                  </a:lnTo>
                  <a:lnTo>
                    <a:pt x="0" y="3424"/>
                  </a:lnTo>
                  <a:lnTo>
                    <a:pt x="811" y="2282"/>
                  </a:lnTo>
                  <a:lnTo>
                    <a:pt x="2164" y="1521"/>
                  </a:lnTo>
                  <a:lnTo>
                    <a:pt x="7296" y="0"/>
                  </a:lnTo>
                  <a:lnTo>
                    <a:pt x="11178" y="3876"/>
                  </a:lnTo>
                  <a:lnTo>
                    <a:pt x="13084" y="7943"/>
                  </a:lnTo>
                  <a:lnTo>
                    <a:pt x="14590" y="39919"/>
                  </a:lnTo>
                  <a:lnTo>
                    <a:pt x="14606" y="73090"/>
                  </a:lnTo>
                  <a:lnTo>
                    <a:pt x="14607" y="104416"/>
                  </a:lnTo>
                  <a:lnTo>
                    <a:pt x="15419" y="117007"/>
                  </a:lnTo>
                  <a:lnTo>
                    <a:pt x="20896" y="147210"/>
                  </a:lnTo>
                  <a:lnTo>
                    <a:pt x="21777" y="182736"/>
                  </a:lnTo>
                  <a:lnTo>
                    <a:pt x="21884" y="215707"/>
                  </a:lnTo>
                  <a:lnTo>
                    <a:pt x="16886" y="248458"/>
                  </a:lnTo>
                  <a:lnTo>
                    <a:pt x="15282" y="275860"/>
                  </a:lnTo>
                  <a:lnTo>
                    <a:pt x="14807" y="304537"/>
                  </a:lnTo>
                  <a:lnTo>
                    <a:pt x="14666" y="333592"/>
                  </a:lnTo>
                  <a:lnTo>
                    <a:pt x="14625" y="363571"/>
                  </a:lnTo>
                  <a:lnTo>
                    <a:pt x="14613" y="396978"/>
                  </a:lnTo>
                  <a:lnTo>
                    <a:pt x="14609" y="428607"/>
                  </a:lnTo>
                  <a:lnTo>
                    <a:pt x="14608" y="462504"/>
                  </a:lnTo>
                  <a:lnTo>
                    <a:pt x="14607" y="494278"/>
                  </a:lnTo>
                  <a:lnTo>
                    <a:pt x="14607" y="528218"/>
                  </a:lnTo>
                  <a:lnTo>
                    <a:pt x="15419" y="559193"/>
                  </a:lnTo>
                  <a:lnTo>
                    <a:pt x="19627" y="589740"/>
                  </a:lnTo>
                  <a:lnTo>
                    <a:pt x="21234" y="623316"/>
                  </a:lnTo>
                  <a:lnTo>
                    <a:pt x="22522" y="654184"/>
                  </a:lnTo>
                  <a:lnTo>
                    <a:pt x="26870" y="683887"/>
                  </a:lnTo>
                  <a:lnTo>
                    <a:pt x="28520" y="712435"/>
                  </a:lnTo>
                  <a:lnTo>
                    <a:pt x="31241" y="746467"/>
                  </a:lnTo>
                  <a:lnTo>
                    <a:pt x="35475" y="780330"/>
                  </a:lnTo>
                  <a:lnTo>
                    <a:pt x="38545" y="812060"/>
                  </a:lnTo>
                  <a:lnTo>
                    <a:pt x="45522" y="844521"/>
                  </a:lnTo>
                  <a:lnTo>
                    <a:pt x="48635" y="851693"/>
                  </a:lnTo>
                  <a:lnTo>
                    <a:pt x="51199" y="864044"/>
                  </a:lnTo>
                  <a:lnTo>
                    <a:pt x="68264" y="892343"/>
                  </a:lnTo>
                  <a:lnTo>
                    <a:pt x="84402" y="910437"/>
                  </a:lnTo>
                  <a:lnTo>
                    <a:pt x="89166" y="920228"/>
                  </a:lnTo>
                  <a:lnTo>
                    <a:pt x="91093" y="922667"/>
                  </a:lnTo>
                  <a:lnTo>
                    <a:pt x="95398" y="925376"/>
                  </a:lnTo>
                  <a:lnTo>
                    <a:pt x="100015" y="927392"/>
                  </a:lnTo>
                  <a:lnTo>
                    <a:pt x="107178" y="932278"/>
                  </a:lnTo>
                  <a:lnTo>
                    <a:pt x="114439" y="934898"/>
                  </a:lnTo>
                  <a:lnTo>
                    <a:pt x="122543" y="939641"/>
                  </a:lnTo>
                  <a:lnTo>
                    <a:pt x="151400" y="944168"/>
                  </a:lnTo>
                  <a:lnTo>
                    <a:pt x="154493" y="945931"/>
                  </a:lnTo>
                  <a:lnTo>
                    <a:pt x="181533" y="948991"/>
                  </a:lnTo>
                  <a:lnTo>
                    <a:pt x="213874" y="949414"/>
                  </a:lnTo>
                  <a:lnTo>
                    <a:pt x="250024" y="949451"/>
                  </a:lnTo>
                  <a:lnTo>
                    <a:pt x="281748" y="953331"/>
                  </a:lnTo>
                  <a:lnTo>
                    <a:pt x="313441" y="951062"/>
                  </a:lnTo>
                  <a:lnTo>
                    <a:pt x="345309" y="949772"/>
                  </a:lnTo>
                  <a:lnTo>
                    <a:pt x="378744" y="949518"/>
                  </a:lnTo>
                  <a:lnTo>
                    <a:pt x="414623" y="949467"/>
                  </a:lnTo>
                  <a:lnTo>
                    <a:pt x="450804" y="949457"/>
                  </a:lnTo>
                  <a:lnTo>
                    <a:pt x="485512" y="949455"/>
                  </a:lnTo>
                  <a:lnTo>
                    <a:pt x="513990" y="949455"/>
                  </a:lnTo>
                  <a:lnTo>
                    <a:pt x="542987" y="949455"/>
                  </a:lnTo>
                  <a:lnTo>
                    <a:pt x="572136" y="949455"/>
                  </a:lnTo>
                  <a:lnTo>
                    <a:pt x="605209" y="949455"/>
                  </a:lnTo>
                  <a:lnTo>
                    <a:pt x="636828" y="949455"/>
                  </a:lnTo>
                  <a:lnTo>
                    <a:pt x="670632" y="949455"/>
                  </a:lnTo>
                  <a:lnTo>
                    <a:pt x="702468" y="949455"/>
                  </a:lnTo>
                  <a:lnTo>
                    <a:pt x="736336" y="949455"/>
                  </a:lnTo>
                  <a:lnTo>
                    <a:pt x="768192" y="949455"/>
                  </a:lnTo>
                  <a:lnTo>
                    <a:pt x="802066" y="949455"/>
                  </a:lnTo>
                  <a:lnTo>
                    <a:pt x="833923" y="949455"/>
                  </a:lnTo>
                  <a:lnTo>
                    <a:pt x="867797" y="949455"/>
                  </a:lnTo>
                  <a:lnTo>
                    <a:pt x="903531" y="953332"/>
                  </a:lnTo>
                  <a:lnTo>
                    <a:pt x="939817" y="955743"/>
                  </a:lnTo>
                  <a:lnTo>
                    <a:pt x="972389" y="956458"/>
                  </a:lnTo>
                  <a:lnTo>
                    <a:pt x="1006475" y="956669"/>
                  </a:lnTo>
                  <a:lnTo>
                    <a:pt x="1042271" y="956732"/>
                  </a:lnTo>
                  <a:lnTo>
                    <a:pt x="1074699" y="956750"/>
                  </a:lnTo>
                  <a:lnTo>
                    <a:pt x="1108741" y="956756"/>
                  </a:lnTo>
                  <a:lnTo>
                    <a:pt x="1144526" y="956758"/>
                  </a:lnTo>
                  <a:lnTo>
                    <a:pt x="1176949" y="956758"/>
                  </a:lnTo>
                  <a:lnTo>
                    <a:pt x="1210991" y="956758"/>
                  </a:lnTo>
                  <a:lnTo>
                    <a:pt x="1242898" y="956758"/>
                  </a:lnTo>
                  <a:lnTo>
                    <a:pt x="1276788" y="956758"/>
                  </a:lnTo>
                  <a:lnTo>
                    <a:pt x="1308649" y="956758"/>
                  </a:lnTo>
                  <a:lnTo>
                    <a:pt x="1342525" y="956758"/>
                  </a:lnTo>
                  <a:lnTo>
                    <a:pt x="1374383" y="956758"/>
                  </a:lnTo>
                  <a:lnTo>
                    <a:pt x="1408257" y="960635"/>
                  </a:lnTo>
                  <a:lnTo>
                    <a:pt x="1440114" y="963047"/>
                  </a:lnTo>
                  <a:lnTo>
                    <a:pt x="1473988" y="963761"/>
                  </a:lnTo>
                  <a:lnTo>
                    <a:pt x="1505845" y="963973"/>
                  </a:lnTo>
                  <a:lnTo>
                    <a:pt x="1539720" y="964035"/>
                  </a:lnTo>
                  <a:lnTo>
                    <a:pt x="1571578" y="964054"/>
                  </a:lnTo>
                  <a:lnTo>
                    <a:pt x="1605451" y="964060"/>
                  </a:lnTo>
                  <a:lnTo>
                    <a:pt x="1637308" y="964061"/>
                  </a:lnTo>
                  <a:lnTo>
                    <a:pt x="1667307" y="964062"/>
                  </a:lnTo>
                  <a:lnTo>
                    <a:pt x="1700629" y="964062"/>
                  </a:lnTo>
                  <a:lnTo>
                    <a:pt x="1732324" y="964062"/>
                  </a:lnTo>
                  <a:lnTo>
                    <a:pt x="1762273" y="964062"/>
                  </a:lnTo>
                  <a:lnTo>
                    <a:pt x="1795581" y="964062"/>
                  </a:lnTo>
                  <a:lnTo>
                    <a:pt x="1823393" y="964062"/>
                  </a:lnTo>
                  <a:lnTo>
                    <a:pt x="1854808" y="964062"/>
                  </a:lnTo>
                  <a:lnTo>
                    <a:pt x="1890112" y="964062"/>
                  </a:lnTo>
                  <a:lnTo>
                    <a:pt x="1922693" y="964062"/>
                  </a:lnTo>
                  <a:lnTo>
                    <a:pt x="1958910" y="964062"/>
                  </a:lnTo>
                  <a:lnTo>
                    <a:pt x="1990189" y="964062"/>
                  </a:lnTo>
                  <a:lnTo>
                    <a:pt x="2026001" y="970914"/>
                  </a:lnTo>
                  <a:lnTo>
                    <a:pt x="2037681" y="97136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SMARTInkShape-102"/>
            <p:cNvSpPr/>
            <p:nvPr>
              <p:custDataLst>
                <p:tags r:id="rId12"/>
              </p:custDataLst>
            </p:nvPr>
          </p:nvSpPr>
          <p:spPr>
            <a:xfrm>
              <a:off x="5389993" y="1643424"/>
              <a:ext cx="1825881" cy="80206"/>
            </a:xfrm>
            <a:custGeom>
              <a:avLst/>
              <a:gdLst/>
              <a:ahLst/>
              <a:cxnLst/>
              <a:rect l="0" t="0" r="0" b="0"/>
              <a:pathLst>
                <a:path w="1825881" h="80206">
                  <a:moveTo>
                    <a:pt x="0" y="21777"/>
                  </a:moveTo>
                  <a:lnTo>
                    <a:pt x="0" y="21777"/>
                  </a:lnTo>
                  <a:lnTo>
                    <a:pt x="6288" y="15489"/>
                  </a:lnTo>
                  <a:lnTo>
                    <a:pt x="10881" y="14774"/>
                  </a:lnTo>
                  <a:lnTo>
                    <a:pt x="45964" y="14476"/>
                  </a:lnTo>
                  <a:lnTo>
                    <a:pt x="81756" y="14474"/>
                  </a:lnTo>
                  <a:lnTo>
                    <a:pt x="112213" y="13662"/>
                  </a:lnTo>
                  <a:lnTo>
                    <a:pt x="141222" y="7847"/>
                  </a:lnTo>
                  <a:lnTo>
                    <a:pt x="175286" y="7210"/>
                  </a:lnTo>
                  <a:lnTo>
                    <a:pt x="206663" y="7174"/>
                  </a:lnTo>
                  <a:lnTo>
                    <a:pt x="241302" y="7171"/>
                  </a:lnTo>
                  <a:lnTo>
                    <a:pt x="273695" y="7170"/>
                  </a:lnTo>
                  <a:lnTo>
                    <a:pt x="307204" y="7170"/>
                  </a:lnTo>
                  <a:lnTo>
                    <a:pt x="343326" y="6359"/>
                  </a:lnTo>
                  <a:lnTo>
                    <a:pt x="379791" y="882"/>
                  </a:lnTo>
                  <a:lnTo>
                    <a:pt x="416302" y="0"/>
                  </a:lnTo>
                  <a:lnTo>
                    <a:pt x="438212" y="2070"/>
                  </a:lnTo>
                  <a:lnTo>
                    <a:pt x="471303" y="6163"/>
                  </a:lnTo>
                  <a:lnTo>
                    <a:pt x="503267" y="6971"/>
                  </a:lnTo>
                  <a:lnTo>
                    <a:pt x="535187" y="4967"/>
                  </a:lnTo>
                  <a:lnTo>
                    <a:pt x="553536" y="2945"/>
                  </a:lnTo>
                  <a:lnTo>
                    <a:pt x="589599" y="6095"/>
                  </a:lnTo>
                  <a:lnTo>
                    <a:pt x="624284" y="6958"/>
                  </a:lnTo>
                  <a:lnTo>
                    <a:pt x="652759" y="7107"/>
                  </a:lnTo>
                  <a:lnTo>
                    <a:pt x="681754" y="7152"/>
                  </a:lnTo>
                  <a:lnTo>
                    <a:pt x="715613" y="7167"/>
                  </a:lnTo>
                  <a:lnTo>
                    <a:pt x="743207" y="7169"/>
                  </a:lnTo>
                  <a:lnTo>
                    <a:pt x="779447" y="7170"/>
                  </a:lnTo>
                  <a:lnTo>
                    <a:pt x="810290" y="7170"/>
                  </a:lnTo>
                  <a:lnTo>
                    <a:pt x="840237" y="7170"/>
                  </a:lnTo>
                  <a:lnTo>
                    <a:pt x="875045" y="7170"/>
                  </a:lnTo>
                  <a:lnTo>
                    <a:pt x="907528" y="7170"/>
                  </a:lnTo>
                  <a:lnTo>
                    <a:pt x="935411" y="9334"/>
                  </a:lnTo>
                  <a:lnTo>
                    <a:pt x="964230" y="12951"/>
                  </a:lnTo>
                  <a:lnTo>
                    <a:pt x="999172" y="14173"/>
                  </a:lnTo>
                  <a:lnTo>
                    <a:pt x="1035349" y="14414"/>
                  </a:lnTo>
                  <a:lnTo>
                    <a:pt x="1064082" y="14456"/>
                  </a:lnTo>
                  <a:lnTo>
                    <a:pt x="1093153" y="15280"/>
                  </a:lnTo>
                  <a:lnTo>
                    <a:pt x="1122325" y="19492"/>
                  </a:lnTo>
                  <a:lnTo>
                    <a:pt x="1150716" y="21100"/>
                  </a:lnTo>
                  <a:lnTo>
                    <a:pt x="1184694" y="23807"/>
                  </a:lnTo>
                  <a:lnTo>
                    <a:pt x="1212835" y="27518"/>
                  </a:lnTo>
                  <a:lnTo>
                    <a:pt x="1247548" y="28772"/>
                  </a:lnTo>
                  <a:lnTo>
                    <a:pt x="1283679" y="29831"/>
                  </a:lnTo>
                  <a:lnTo>
                    <a:pt x="1319910" y="34850"/>
                  </a:lnTo>
                  <a:lnTo>
                    <a:pt x="1354628" y="39958"/>
                  </a:lnTo>
                  <a:lnTo>
                    <a:pt x="1383108" y="42583"/>
                  </a:lnTo>
                  <a:lnTo>
                    <a:pt x="1416793" y="48489"/>
                  </a:lnTo>
                  <a:lnTo>
                    <a:pt x="1444357" y="51061"/>
                  </a:lnTo>
                  <a:lnTo>
                    <a:pt x="1480588" y="56626"/>
                  </a:lnTo>
                  <a:lnTo>
                    <a:pt x="1511428" y="57965"/>
                  </a:lnTo>
                  <a:lnTo>
                    <a:pt x="1545982" y="63249"/>
                  </a:lnTo>
                  <a:lnTo>
                    <a:pt x="1577093" y="65134"/>
                  </a:lnTo>
                  <a:lnTo>
                    <a:pt x="1610559" y="65507"/>
                  </a:lnTo>
                  <a:lnTo>
                    <a:pt x="1642596" y="65580"/>
                  </a:lnTo>
                  <a:lnTo>
                    <a:pt x="1672368" y="65595"/>
                  </a:lnTo>
                  <a:lnTo>
                    <a:pt x="1692211" y="67761"/>
                  </a:lnTo>
                  <a:lnTo>
                    <a:pt x="1717334" y="71886"/>
                  </a:lnTo>
                  <a:lnTo>
                    <a:pt x="1750813" y="72768"/>
                  </a:lnTo>
                  <a:lnTo>
                    <a:pt x="1786698" y="72897"/>
                  </a:lnTo>
                  <a:lnTo>
                    <a:pt x="1813366" y="72902"/>
                  </a:lnTo>
                  <a:lnTo>
                    <a:pt x="1818424" y="75066"/>
                  </a:lnTo>
                  <a:lnTo>
                    <a:pt x="1825880" y="8020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SMARTInkShape-103"/>
            <p:cNvSpPr/>
            <p:nvPr>
              <p:custDataLst>
                <p:tags r:id="rId13"/>
              </p:custDataLst>
            </p:nvPr>
          </p:nvSpPr>
          <p:spPr>
            <a:xfrm>
              <a:off x="5499546" y="1394971"/>
              <a:ext cx="21611" cy="7305"/>
            </a:xfrm>
            <a:custGeom>
              <a:avLst/>
              <a:gdLst/>
              <a:ahLst/>
              <a:cxnLst/>
              <a:rect l="0" t="0" r="0" b="0"/>
              <a:pathLst>
                <a:path w="21611" h="7305">
                  <a:moveTo>
                    <a:pt x="0" y="7304"/>
                  </a:moveTo>
                  <a:lnTo>
                    <a:pt x="0" y="7304"/>
                  </a:lnTo>
                  <a:lnTo>
                    <a:pt x="0" y="3"/>
                  </a:lnTo>
                  <a:lnTo>
                    <a:pt x="7296" y="0"/>
                  </a:lnTo>
                  <a:lnTo>
                    <a:pt x="7303" y="7003"/>
                  </a:lnTo>
                  <a:lnTo>
                    <a:pt x="21610" y="7304"/>
                  </a:lnTo>
                  <a:lnTo>
                    <a:pt x="14607"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SMARTInkShape-104"/>
          <p:cNvSpPr/>
          <p:nvPr>
            <p:custDataLst>
              <p:tags r:id="rId10"/>
            </p:custDataLst>
          </p:nvPr>
        </p:nvSpPr>
        <p:spPr>
          <a:xfrm>
            <a:off x="5565278" y="1322078"/>
            <a:ext cx="2125323" cy="781335"/>
          </a:xfrm>
          <a:custGeom>
            <a:avLst/>
            <a:gdLst/>
            <a:ahLst/>
            <a:cxnLst/>
            <a:rect l="0" t="0" r="0" b="0"/>
            <a:pathLst>
              <a:path w="2125323" h="781335">
                <a:moveTo>
                  <a:pt x="14607" y="116714"/>
                </a:moveTo>
                <a:lnTo>
                  <a:pt x="14607" y="116714"/>
                </a:lnTo>
                <a:lnTo>
                  <a:pt x="14607" y="131319"/>
                </a:lnTo>
                <a:lnTo>
                  <a:pt x="14607" y="124018"/>
                </a:lnTo>
                <a:lnTo>
                  <a:pt x="7304" y="124018"/>
                </a:lnTo>
                <a:lnTo>
                  <a:pt x="7304" y="116714"/>
                </a:lnTo>
                <a:lnTo>
                  <a:pt x="1016" y="116714"/>
                </a:lnTo>
                <a:lnTo>
                  <a:pt x="7029" y="116714"/>
                </a:lnTo>
                <a:lnTo>
                  <a:pt x="87" y="116714"/>
                </a:lnTo>
                <a:lnTo>
                  <a:pt x="4225" y="116714"/>
                </a:lnTo>
                <a:lnTo>
                  <a:pt x="0" y="116714"/>
                </a:lnTo>
                <a:lnTo>
                  <a:pt x="4208" y="116714"/>
                </a:lnTo>
                <a:lnTo>
                  <a:pt x="2411" y="116714"/>
                </a:lnTo>
                <a:lnTo>
                  <a:pt x="7233" y="116714"/>
                </a:lnTo>
                <a:lnTo>
                  <a:pt x="0" y="116714"/>
                </a:lnTo>
                <a:lnTo>
                  <a:pt x="7295" y="116714"/>
                </a:lnTo>
                <a:lnTo>
                  <a:pt x="0" y="116714"/>
                </a:lnTo>
                <a:lnTo>
                  <a:pt x="7295" y="116714"/>
                </a:lnTo>
                <a:lnTo>
                  <a:pt x="300" y="116714"/>
                </a:lnTo>
                <a:lnTo>
                  <a:pt x="7304" y="116714"/>
                </a:lnTo>
                <a:lnTo>
                  <a:pt x="1016" y="116714"/>
                </a:lnTo>
                <a:lnTo>
                  <a:pt x="7297" y="116714"/>
                </a:lnTo>
                <a:lnTo>
                  <a:pt x="1015" y="116714"/>
                </a:lnTo>
                <a:lnTo>
                  <a:pt x="7301" y="116714"/>
                </a:lnTo>
                <a:lnTo>
                  <a:pt x="2" y="116714"/>
                </a:lnTo>
                <a:lnTo>
                  <a:pt x="7003" y="116714"/>
                </a:lnTo>
                <a:lnTo>
                  <a:pt x="293" y="116714"/>
                </a:lnTo>
                <a:lnTo>
                  <a:pt x="7217" y="116714"/>
                </a:lnTo>
                <a:lnTo>
                  <a:pt x="0" y="116714"/>
                </a:lnTo>
                <a:lnTo>
                  <a:pt x="11178" y="116714"/>
                </a:lnTo>
                <a:lnTo>
                  <a:pt x="12321" y="117526"/>
                </a:lnTo>
                <a:lnTo>
                  <a:pt x="13083" y="118878"/>
                </a:lnTo>
                <a:lnTo>
                  <a:pt x="14306" y="123003"/>
                </a:lnTo>
                <a:lnTo>
                  <a:pt x="16637" y="123567"/>
                </a:lnTo>
                <a:lnTo>
                  <a:pt x="25696" y="124010"/>
                </a:lnTo>
                <a:lnTo>
                  <a:pt x="26869" y="124824"/>
                </a:lnTo>
                <a:lnTo>
                  <a:pt x="27650" y="126178"/>
                </a:lnTo>
                <a:lnTo>
                  <a:pt x="28905" y="130305"/>
                </a:lnTo>
                <a:lnTo>
                  <a:pt x="31241" y="130870"/>
                </a:lnTo>
                <a:lnTo>
                  <a:pt x="35475" y="131232"/>
                </a:lnTo>
                <a:lnTo>
                  <a:pt x="42714" y="137602"/>
                </a:lnTo>
                <a:lnTo>
                  <a:pt x="47370" y="138322"/>
                </a:lnTo>
                <a:lnTo>
                  <a:pt x="48622" y="139234"/>
                </a:lnTo>
                <a:lnTo>
                  <a:pt x="49456" y="140654"/>
                </a:lnTo>
                <a:lnTo>
                  <a:pt x="50013" y="142412"/>
                </a:lnTo>
                <a:lnTo>
                  <a:pt x="51194" y="143584"/>
                </a:lnTo>
                <a:lnTo>
                  <a:pt x="58923" y="147629"/>
                </a:lnTo>
                <a:lnTo>
                  <a:pt x="61193" y="149497"/>
                </a:lnTo>
                <a:lnTo>
                  <a:pt x="63714" y="153736"/>
                </a:lnTo>
                <a:lnTo>
                  <a:pt x="64387" y="156002"/>
                </a:lnTo>
                <a:lnTo>
                  <a:pt x="65647" y="157513"/>
                </a:lnTo>
                <a:lnTo>
                  <a:pt x="82865" y="170583"/>
                </a:lnTo>
                <a:lnTo>
                  <a:pt x="85518" y="175280"/>
                </a:lnTo>
                <a:lnTo>
                  <a:pt x="87510" y="180073"/>
                </a:lnTo>
                <a:lnTo>
                  <a:pt x="91099" y="184908"/>
                </a:lnTo>
                <a:lnTo>
                  <a:pt x="95401" y="187598"/>
                </a:lnTo>
                <a:lnTo>
                  <a:pt x="97683" y="188315"/>
                </a:lnTo>
                <a:lnTo>
                  <a:pt x="99205" y="189605"/>
                </a:lnTo>
                <a:lnTo>
                  <a:pt x="107851" y="204490"/>
                </a:lnTo>
                <a:lnTo>
                  <a:pt x="113093" y="217998"/>
                </a:lnTo>
                <a:lnTo>
                  <a:pt x="122141" y="233123"/>
                </a:lnTo>
                <a:lnTo>
                  <a:pt x="127638" y="247097"/>
                </a:lnTo>
                <a:lnTo>
                  <a:pt x="135727" y="260467"/>
                </a:lnTo>
                <a:lnTo>
                  <a:pt x="148814" y="296967"/>
                </a:lnTo>
                <a:lnTo>
                  <a:pt x="158938" y="330145"/>
                </a:lnTo>
                <a:lnTo>
                  <a:pt x="172099" y="353539"/>
                </a:lnTo>
                <a:lnTo>
                  <a:pt x="180878" y="386984"/>
                </a:lnTo>
                <a:lnTo>
                  <a:pt x="188193" y="416314"/>
                </a:lnTo>
                <a:lnTo>
                  <a:pt x="195176" y="439783"/>
                </a:lnTo>
                <a:lnTo>
                  <a:pt x="198761" y="458323"/>
                </a:lnTo>
                <a:lnTo>
                  <a:pt x="202799" y="474096"/>
                </a:lnTo>
                <a:lnTo>
                  <a:pt x="206159" y="489048"/>
                </a:lnTo>
                <a:lnTo>
                  <a:pt x="209294" y="499678"/>
                </a:lnTo>
                <a:lnTo>
                  <a:pt x="211870" y="517727"/>
                </a:lnTo>
                <a:lnTo>
                  <a:pt x="217435" y="534082"/>
                </a:lnTo>
                <a:lnTo>
                  <a:pt x="224740" y="568103"/>
                </a:lnTo>
                <a:lnTo>
                  <a:pt x="226479" y="577824"/>
                </a:lnTo>
                <a:lnTo>
                  <a:pt x="232043" y="592840"/>
                </a:lnTo>
                <a:lnTo>
                  <a:pt x="235382" y="606464"/>
                </a:lnTo>
                <a:lnTo>
                  <a:pt x="242685" y="627356"/>
                </a:lnTo>
                <a:lnTo>
                  <a:pt x="245815" y="632560"/>
                </a:lnTo>
                <a:lnTo>
                  <a:pt x="247825" y="642514"/>
                </a:lnTo>
                <a:lnTo>
                  <a:pt x="248290" y="653317"/>
                </a:lnTo>
                <a:lnTo>
                  <a:pt x="249111" y="654603"/>
                </a:lnTo>
                <a:lnTo>
                  <a:pt x="250471" y="655460"/>
                </a:lnTo>
                <a:lnTo>
                  <a:pt x="252188" y="656032"/>
                </a:lnTo>
                <a:lnTo>
                  <a:pt x="253333" y="657224"/>
                </a:lnTo>
                <a:lnTo>
                  <a:pt x="254605" y="660713"/>
                </a:lnTo>
                <a:lnTo>
                  <a:pt x="255756" y="661968"/>
                </a:lnTo>
                <a:lnTo>
                  <a:pt x="259198" y="663362"/>
                </a:lnTo>
                <a:lnTo>
                  <a:pt x="260442" y="664546"/>
                </a:lnTo>
                <a:lnTo>
                  <a:pt x="262830" y="671452"/>
                </a:lnTo>
                <a:lnTo>
                  <a:pt x="262924" y="678776"/>
                </a:lnTo>
                <a:lnTo>
                  <a:pt x="269215" y="679058"/>
                </a:lnTo>
                <a:lnTo>
                  <a:pt x="269553" y="679878"/>
                </a:lnTo>
                <a:lnTo>
                  <a:pt x="270230" y="686388"/>
                </a:lnTo>
                <a:lnTo>
                  <a:pt x="270230" y="679085"/>
                </a:lnTo>
                <a:lnTo>
                  <a:pt x="263942" y="679085"/>
                </a:lnTo>
                <a:lnTo>
                  <a:pt x="270230" y="679085"/>
                </a:lnTo>
                <a:lnTo>
                  <a:pt x="266023" y="679085"/>
                </a:lnTo>
                <a:lnTo>
                  <a:pt x="267819" y="679085"/>
                </a:lnTo>
                <a:lnTo>
                  <a:pt x="262997" y="679085"/>
                </a:lnTo>
                <a:lnTo>
                  <a:pt x="269221" y="679085"/>
                </a:lnTo>
                <a:lnTo>
                  <a:pt x="262951" y="679085"/>
                </a:lnTo>
                <a:lnTo>
                  <a:pt x="269930" y="679085"/>
                </a:lnTo>
                <a:lnTo>
                  <a:pt x="262952" y="679085"/>
                </a:lnTo>
                <a:lnTo>
                  <a:pt x="269930" y="679085"/>
                </a:lnTo>
                <a:lnTo>
                  <a:pt x="262927" y="679085"/>
                </a:lnTo>
                <a:lnTo>
                  <a:pt x="270141" y="679085"/>
                </a:lnTo>
                <a:lnTo>
                  <a:pt x="263934" y="679085"/>
                </a:lnTo>
                <a:lnTo>
                  <a:pt x="270206" y="679085"/>
                </a:lnTo>
                <a:lnTo>
                  <a:pt x="266017" y="679085"/>
                </a:lnTo>
                <a:lnTo>
                  <a:pt x="270230" y="679085"/>
                </a:lnTo>
                <a:lnTo>
                  <a:pt x="262953" y="679085"/>
                </a:lnTo>
                <a:lnTo>
                  <a:pt x="267139" y="679085"/>
                </a:lnTo>
                <a:lnTo>
                  <a:pt x="263642" y="679085"/>
                </a:lnTo>
                <a:lnTo>
                  <a:pt x="270230" y="679085"/>
                </a:lnTo>
                <a:lnTo>
                  <a:pt x="263227" y="679085"/>
                </a:lnTo>
                <a:lnTo>
                  <a:pt x="270143" y="679085"/>
                </a:lnTo>
                <a:lnTo>
                  <a:pt x="270227" y="686088"/>
                </a:lnTo>
                <a:lnTo>
                  <a:pt x="270230" y="680074"/>
                </a:lnTo>
                <a:lnTo>
                  <a:pt x="270230" y="686388"/>
                </a:lnTo>
                <a:lnTo>
                  <a:pt x="263942" y="686388"/>
                </a:lnTo>
                <a:lnTo>
                  <a:pt x="263603" y="685577"/>
                </a:lnTo>
                <a:lnTo>
                  <a:pt x="262934" y="679174"/>
                </a:lnTo>
                <a:lnTo>
                  <a:pt x="269215" y="679093"/>
                </a:lnTo>
                <a:lnTo>
                  <a:pt x="269553" y="678279"/>
                </a:lnTo>
                <a:lnTo>
                  <a:pt x="270982" y="666628"/>
                </a:lnTo>
                <a:lnTo>
                  <a:pt x="275999" y="657118"/>
                </a:lnTo>
                <a:lnTo>
                  <a:pt x="276510" y="654702"/>
                </a:lnTo>
                <a:lnTo>
                  <a:pt x="290472" y="622179"/>
                </a:lnTo>
                <a:lnTo>
                  <a:pt x="293810" y="611640"/>
                </a:lnTo>
                <a:lnTo>
                  <a:pt x="297775" y="600403"/>
                </a:lnTo>
                <a:lnTo>
                  <a:pt x="301114" y="589770"/>
                </a:lnTo>
                <a:lnTo>
                  <a:pt x="304244" y="580961"/>
                </a:lnTo>
                <a:lnTo>
                  <a:pt x="312382" y="545414"/>
                </a:lnTo>
                <a:lnTo>
                  <a:pt x="315720" y="527221"/>
                </a:lnTo>
                <a:lnTo>
                  <a:pt x="319685" y="511551"/>
                </a:lnTo>
                <a:lnTo>
                  <a:pt x="326965" y="481799"/>
                </a:lnTo>
                <a:lnTo>
                  <a:pt x="333944" y="458278"/>
                </a:lnTo>
                <a:lnTo>
                  <a:pt x="337528" y="439729"/>
                </a:lnTo>
                <a:lnTo>
                  <a:pt x="341565" y="421790"/>
                </a:lnTo>
                <a:lnTo>
                  <a:pt x="344925" y="403220"/>
                </a:lnTo>
                <a:lnTo>
                  <a:pt x="348897" y="385275"/>
                </a:lnTo>
                <a:lnTo>
                  <a:pt x="352586" y="348757"/>
                </a:lnTo>
                <a:lnTo>
                  <a:pt x="357408" y="314404"/>
                </a:lnTo>
                <a:lnTo>
                  <a:pt x="359996" y="278958"/>
                </a:lnTo>
                <a:lnTo>
                  <a:pt x="364152" y="258225"/>
                </a:lnTo>
                <a:lnTo>
                  <a:pt x="365785" y="239312"/>
                </a:lnTo>
                <a:lnTo>
                  <a:pt x="370917" y="224756"/>
                </a:lnTo>
                <a:lnTo>
                  <a:pt x="372387" y="192096"/>
                </a:lnTo>
                <a:lnTo>
                  <a:pt x="374602" y="184571"/>
                </a:lnTo>
                <a:lnTo>
                  <a:pt x="377480" y="178521"/>
                </a:lnTo>
                <a:lnTo>
                  <a:pt x="386868" y="147894"/>
                </a:lnTo>
                <a:lnTo>
                  <a:pt x="387086" y="131321"/>
                </a:lnTo>
                <a:lnTo>
                  <a:pt x="387086" y="135199"/>
                </a:lnTo>
                <a:lnTo>
                  <a:pt x="387897" y="136341"/>
                </a:lnTo>
                <a:lnTo>
                  <a:pt x="389250" y="137102"/>
                </a:lnTo>
                <a:lnTo>
                  <a:pt x="393375" y="138324"/>
                </a:lnTo>
                <a:lnTo>
                  <a:pt x="393938" y="140655"/>
                </a:lnTo>
                <a:lnTo>
                  <a:pt x="394381" y="152125"/>
                </a:lnTo>
                <a:lnTo>
                  <a:pt x="400677" y="159423"/>
                </a:lnTo>
                <a:lnTo>
                  <a:pt x="401604" y="166726"/>
                </a:lnTo>
                <a:lnTo>
                  <a:pt x="406695" y="173450"/>
                </a:lnTo>
                <a:lnTo>
                  <a:pt x="409126" y="180231"/>
                </a:lnTo>
                <a:lnTo>
                  <a:pt x="413814" y="188192"/>
                </a:lnTo>
                <a:lnTo>
                  <a:pt x="416375" y="199657"/>
                </a:lnTo>
                <a:lnTo>
                  <a:pt x="421102" y="209366"/>
                </a:lnTo>
                <a:lnTo>
                  <a:pt x="429794" y="245843"/>
                </a:lnTo>
                <a:lnTo>
                  <a:pt x="432925" y="270101"/>
                </a:lnTo>
                <a:lnTo>
                  <a:pt x="436645" y="286863"/>
                </a:lnTo>
                <a:lnTo>
                  <a:pt x="439910" y="305084"/>
                </a:lnTo>
                <a:lnTo>
                  <a:pt x="443854" y="322926"/>
                </a:lnTo>
                <a:lnTo>
                  <a:pt x="450315" y="357956"/>
                </a:lnTo>
                <a:lnTo>
                  <a:pt x="452488" y="394278"/>
                </a:lnTo>
                <a:lnTo>
                  <a:pt x="458555" y="430769"/>
                </a:lnTo>
                <a:lnTo>
                  <a:pt x="464934" y="466472"/>
                </a:lnTo>
                <a:lnTo>
                  <a:pt x="467097" y="497512"/>
                </a:lnTo>
                <a:lnTo>
                  <a:pt x="473162" y="530984"/>
                </a:lnTo>
                <a:lnTo>
                  <a:pt x="474522" y="562923"/>
                </a:lnTo>
                <a:lnTo>
                  <a:pt x="476852" y="589416"/>
                </a:lnTo>
                <a:lnTo>
                  <a:pt x="481009" y="610518"/>
                </a:lnTo>
                <a:lnTo>
                  <a:pt x="482784" y="639148"/>
                </a:lnTo>
                <a:lnTo>
                  <a:pt x="487033" y="647956"/>
                </a:lnTo>
                <a:lnTo>
                  <a:pt x="489032" y="661982"/>
                </a:lnTo>
                <a:lnTo>
                  <a:pt x="495076" y="672094"/>
                </a:lnTo>
                <a:lnTo>
                  <a:pt x="496547" y="684964"/>
                </a:lnTo>
                <a:lnTo>
                  <a:pt x="503941" y="693691"/>
                </a:lnTo>
                <a:lnTo>
                  <a:pt x="504754" y="661056"/>
                </a:lnTo>
                <a:lnTo>
                  <a:pt x="511381" y="626912"/>
                </a:lnTo>
                <a:lnTo>
                  <a:pt x="521323" y="591305"/>
                </a:lnTo>
                <a:lnTo>
                  <a:pt x="525770" y="561390"/>
                </a:lnTo>
                <a:lnTo>
                  <a:pt x="533621" y="527229"/>
                </a:lnTo>
                <a:lnTo>
                  <a:pt x="542986" y="492920"/>
                </a:lnTo>
                <a:lnTo>
                  <a:pt x="550225" y="464510"/>
                </a:lnTo>
                <a:lnTo>
                  <a:pt x="557510" y="435534"/>
                </a:lnTo>
                <a:lnTo>
                  <a:pt x="564807" y="406391"/>
                </a:lnTo>
                <a:lnTo>
                  <a:pt x="572109" y="377198"/>
                </a:lnTo>
                <a:lnTo>
                  <a:pt x="581847" y="343272"/>
                </a:lnTo>
                <a:lnTo>
                  <a:pt x="591585" y="308318"/>
                </a:lnTo>
                <a:lnTo>
                  <a:pt x="601322" y="277730"/>
                </a:lnTo>
                <a:lnTo>
                  <a:pt x="613495" y="243083"/>
                </a:lnTo>
                <a:lnTo>
                  <a:pt x="625667" y="211801"/>
                </a:lnTo>
                <a:lnTo>
                  <a:pt x="640546" y="177457"/>
                </a:lnTo>
                <a:lnTo>
                  <a:pt x="642559" y="171302"/>
                </a:lnTo>
                <a:lnTo>
                  <a:pt x="648871" y="162114"/>
                </a:lnTo>
                <a:lnTo>
                  <a:pt x="650004" y="153333"/>
                </a:lnTo>
                <a:lnTo>
                  <a:pt x="650013" y="188787"/>
                </a:lnTo>
                <a:lnTo>
                  <a:pt x="652177" y="195543"/>
                </a:lnTo>
                <a:lnTo>
                  <a:pt x="655032" y="202062"/>
                </a:lnTo>
                <a:lnTo>
                  <a:pt x="657115" y="233947"/>
                </a:lnTo>
                <a:lnTo>
                  <a:pt x="657290" y="263956"/>
                </a:lnTo>
                <a:lnTo>
                  <a:pt x="657313" y="299456"/>
                </a:lnTo>
                <a:lnTo>
                  <a:pt x="658126" y="313166"/>
                </a:lnTo>
                <a:lnTo>
                  <a:pt x="663604" y="344147"/>
                </a:lnTo>
                <a:lnTo>
                  <a:pt x="670250" y="376747"/>
                </a:lnTo>
                <a:lnTo>
                  <a:pt x="679377" y="404827"/>
                </a:lnTo>
                <a:lnTo>
                  <a:pt x="685117" y="437273"/>
                </a:lnTo>
                <a:lnTo>
                  <a:pt x="691270" y="467126"/>
                </a:lnTo>
                <a:lnTo>
                  <a:pt x="695491" y="496466"/>
                </a:lnTo>
                <a:lnTo>
                  <a:pt x="705413" y="527991"/>
                </a:lnTo>
                <a:lnTo>
                  <a:pt x="711919" y="562529"/>
                </a:lnTo>
                <a:lnTo>
                  <a:pt x="721021" y="593005"/>
                </a:lnTo>
                <a:lnTo>
                  <a:pt x="724611" y="611652"/>
                </a:lnTo>
                <a:lnTo>
                  <a:pt x="728651" y="627456"/>
                </a:lnTo>
                <a:lnTo>
                  <a:pt x="730407" y="636663"/>
                </a:lnTo>
                <a:lnTo>
                  <a:pt x="735983" y="651349"/>
                </a:lnTo>
                <a:lnTo>
                  <a:pt x="737325" y="665762"/>
                </a:lnTo>
                <a:lnTo>
                  <a:pt x="738246" y="667768"/>
                </a:lnTo>
                <a:lnTo>
                  <a:pt x="739672" y="669106"/>
                </a:lnTo>
                <a:lnTo>
                  <a:pt x="741434" y="669998"/>
                </a:lnTo>
                <a:lnTo>
                  <a:pt x="742609" y="671404"/>
                </a:lnTo>
                <a:lnTo>
                  <a:pt x="744931" y="678982"/>
                </a:lnTo>
                <a:lnTo>
                  <a:pt x="745769" y="660319"/>
                </a:lnTo>
                <a:lnTo>
                  <a:pt x="753975" y="627859"/>
                </a:lnTo>
                <a:lnTo>
                  <a:pt x="757080" y="617366"/>
                </a:lnTo>
                <a:lnTo>
                  <a:pt x="759074" y="588629"/>
                </a:lnTo>
                <a:lnTo>
                  <a:pt x="761584" y="561395"/>
                </a:lnTo>
                <a:lnTo>
                  <a:pt x="767467" y="532768"/>
                </a:lnTo>
                <a:lnTo>
                  <a:pt x="774350" y="501563"/>
                </a:lnTo>
                <a:lnTo>
                  <a:pt x="783693" y="468784"/>
                </a:lnTo>
                <a:lnTo>
                  <a:pt x="794576" y="436350"/>
                </a:lnTo>
                <a:lnTo>
                  <a:pt x="802939" y="401042"/>
                </a:lnTo>
                <a:lnTo>
                  <a:pt x="810558" y="364883"/>
                </a:lnTo>
                <a:lnTo>
                  <a:pt x="820118" y="328471"/>
                </a:lnTo>
                <a:lnTo>
                  <a:pt x="831066" y="294149"/>
                </a:lnTo>
                <a:lnTo>
                  <a:pt x="841613" y="261258"/>
                </a:lnTo>
                <a:lnTo>
                  <a:pt x="852854" y="227979"/>
                </a:lnTo>
                <a:lnTo>
                  <a:pt x="861324" y="197560"/>
                </a:lnTo>
                <a:lnTo>
                  <a:pt x="871456" y="162078"/>
                </a:lnTo>
                <a:lnTo>
                  <a:pt x="883713" y="130002"/>
                </a:lnTo>
                <a:lnTo>
                  <a:pt x="891025" y="113348"/>
                </a:lnTo>
                <a:lnTo>
                  <a:pt x="895085" y="105480"/>
                </a:lnTo>
                <a:lnTo>
                  <a:pt x="898182" y="93549"/>
                </a:lnTo>
                <a:lnTo>
                  <a:pt x="899855" y="91533"/>
                </a:lnTo>
                <a:lnTo>
                  <a:pt x="901782" y="90189"/>
                </a:lnTo>
                <a:lnTo>
                  <a:pt x="903066" y="88481"/>
                </a:lnTo>
                <a:lnTo>
                  <a:pt x="905627" y="80229"/>
                </a:lnTo>
                <a:lnTo>
                  <a:pt x="909511" y="84084"/>
                </a:lnTo>
                <a:lnTo>
                  <a:pt x="911415" y="88146"/>
                </a:lnTo>
                <a:lnTo>
                  <a:pt x="913550" y="99758"/>
                </a:lnTo>
                <a:lnTo>
                  <a:pt x="918680" y="109427"/>
                </a:lnTo>
                <a:lnTo>
                  <a:pt x="924093" y="144636"/>
                </a:lnTo>
                <a:lnTo>
                  <a:pt x="927092" y="170153"/>
                </a:lnTo>
                <a:lnTo>
                  <a:pt x="927486" y="204661"/>
                </a:lnTo>
                <a:lnTo>
                  <a:pt x="927538" y="240914"/>
                </a:lnTo>
                <a:lnTo>
                  <a:pt x="932564" y="275927"/>
                </a:lnTo>
                <a:lnTo>
                  <a:pt x="934984" y="304458"/>
                </a:lnTo>
                <a:lnTo>
                  <a:pt x="940480" y="334282"/>
                </a:lnTo>
                <a:lnTo>
                  <a:pt x="947248" y="367644"/>
                </a:lnTo>
                <a:lnTo>
                  <a:pt x="954392" y="399259"/>
                </a:lnTo>
                <a:lnTo>
                  <a:pt x="961649" y="433963"/>
                </a:lnTo>
                <a:lnTo>
                  <a:pt x="968939" y="469944"/>
                </a:lnTo>
                <a:lnTo>
                  <a:pt x="975427" y="505490"/>
                </a:lnTo>
                <a:lnTo>
                  <a:pt x="978521" y="537753"/>
                </a:lnTo>
                <a:lnTo>
                  <a:pt x="983405" y="571026"/>
                </a:lnTo>
                <a:lnTo>
                  <a:pt x="985467" y="604902"/>
                </a:lnTo>
                <a:lnTo>
                  <a:pt x="989751" y="635037"/>
                </a:lnTo>
                <a:lnTo>
                  <a:pt x="994978" y="661643"/>
                </a:lnTo>
                <a:lnTo>
                  <a:pt x="998921" y="670941"/>
                </a:lnTo>
                <a:lnTo>
                  <a:pt x="999475" y="673656"/>
                </a:lnTo>
                <a:lnTo>
                  <a:pt x="1000655" y="675466"/>
                </a:lnTo>
                <a:lnTo>
                  <a:pt x="1002254" y="676672"/>
                </a:lnTo>
                <a:lnTo>
                  <a:pt x="1007555" y="678944"/>
                </a:lnTo>
                <a:lnTo>
                  <a:pt x="1011665" y="679043"/>
                </a:lnTo>
                <a:lnTo>
                  <a:pt x="1012839" y="678245"/>
                </a:lnTo>
                <a:lnTo>
                  <a:pt x="1013622" y="676902"/>
                </a:lnTo>
                <a:lnTo>
                  <a:pt x="1014725" y="671135"/>
                </a:lnTo>
                <a:lnTo>
                  <a:pt x="1017215" y="659958"/>
                </a:lnTo>
                <a:lnTo>
                  <a:pt x="1024193" y="623877"/>
                </a:lnTo>
                <a:lnTo>
                  <a:pt x="1032566" y="592079"/>
                </a:lnTo>
                <a:lnTo>
                  <a:pt x="1039633" y="561966"/>
                </a:lnTo>
                <a:lnTo>
                  <a:pt x="1046866" y="527347"/>
                </a:lnTo>
                <a:lnTo>
                  <a:pt x="1050272" y="491391"/>
                </a:lnTo>
                <a:lnTo>
                  <a:pt x="1053233" y="465014"/>
                </a:lnTo>
                <a:lnTo>
                  <a:pt x="1058065" y="437060"/>
                </a:lnTo>
                <a:lnTo>
                  <a:pt x="1065623" y="408407"/>
                </a:lnTo>
                <a:lnTo>
                  <a:pt x="1072228" y="379442"/>
                </a:lnTo>
                <a:lnTo>
                  <a:pt x="1077868" y="349527"/>
                </a:lnTo>
                <a:lnTo>
                  <a:pt x="1083081" y="317296"/>
                </a:lnTo>
                <a:lnTo>
                  <a:pt x="1085938" y="286200"/>
                </a:lnTo>
                <a:lnTo>
                  <a:pt x="1088020" y="256150"/>
                </a:lnTo>
                <a:lnTo>
                  <a:pt x="1091649" y="226564"/>
                </a:lnTo>
                <a:lnTo>
                  <a:pt x="1095968" y="197185"/>
                </a:lnTo>
                <a:lnTo>
                  <a:pt x="1100592" y="168709"/>
                </a:lnTo>
                <a:lnTo>
                  <a:pt x="1105352" y="142528"/>
                </a:lnTo>
                <a:lnTo>
                  <a:pt x="1108717" y="108854"/>
                </a:lnTo>
                <a:lnTo>
                  <a:pt x="1113592" y="78319"/>
                </a:lnTo>
                <a:lnTo>
                  <a:pt x="1117489" y="45562"/>
                </a:lnTo>
                <a:lnTo>
                  <a:pt x="1127503" y="17468"/>
                </a:lnTo>
                <a:lnTo>
                  <a:pt x="1134577" y="6338"/>
                </a:lnTo>
                <a:lnTo>
                  <a:pt x="1137790" y="4178"/>
                </a:lnTo>
                <a:lnTo>
                  <a:pt x="1149256" y="1138"/>
                </a:lnTo>
                <a:lnTo>
                  <a:pt x="1155383" y="427"/>
                </a:lnTo>
                <a:lnTo>
                  <a:pt x="1167272" y="3904"/>
                </a:lnTo>
                <a:lnTo>
                  <a:pt x="1177196" y="10074"/>
                </a:lnTo>
                <a:lnTo>
                  <a:pt x="1192840" y="25259"/>
                </a:lnTo>
                <a:lnTo>
                  <a:pt x="1204586" y="46052"/>
                </a:lnTo>
                <a:lnTo>
                  <a:pt x="1210073" y="66293"/>
                </a:lnTo>
                <a:lnTo>
                  <a:pt x="1215804" y="98820"/>
                </a:lnTo>
                <a:lnTo>
                  <a:pt x="1218537" y="126921"/>
                </a:lnTo>
                <a:lnTo>
                  <a:pt x="1223223" y="159682"/>
                </a:lnTo>
                <a:lnTo>
                  <a:pt x="1225873" y="195087"/>
                </a:lnTo>
                <a:lnTo>
                  <a:pt x="1226659" y="231275"/>
                </a:lnTo>
                <a:lnTo>
                  <a:pt x="1226892" y="267695"/>
                </a:lnTo>
                <a:lnTo>
                  <a:pt x="1230839" y="304183"/>
                </a:lnTo>
                <a:lnTo>
                  <a:pt x="1232758" y="330686"/>
                </a:lnTo>
                <a:lnTo>
                  <a:pt x="1234422" y="357883"/>
                </a:lnTo>
                <a:lnTo>
                  <a:pt x="1237867" y="383496"/>
                </a:lnTo>
                <a:lnTo>
                  <a:pt x="1242103" y="410568"/>
                </a:lnTo>
                <a:lnTo>
                  <a:pt x="1246691" y="438830"/>
                </a:lnTo>
                <a:lnTo>
                  <a:pt x="1251435" y="467621"/>
                </a:lnTo>
                <a:lnTo>
                  <a:pt x="1256248" y="494483"/>
                </a:lnTo>
                <a:lnTo>
                  <a:pt x="1260281" y="519947"/>
                </a:lnTo>
                <a:lnTo>
                  <a:pt x="1262074" y="544789"/>
                </a:lnTo>
                <a:lnTo>
                  <a:pt x="1262871" y="569355"/>
                </a:lnTo>
                <a:lnTo>
                  <a:pt x="1263319" y="601669"/>
                </a:lnTo>
                <a:lnTo>
                  <a:pt x="1263470" y="634399"/>
                </a:lnTo>
                <a:lnTo>
                  <a:pt x="1269792" y="664966"/>
                </a:lnTo>
                <a:lnTo>
                  <a:pt x="1270943" y="667238"/>
                </a:lnTo>
                <a:lnTo>
                  <a:pt x="1272522" y="668752"/>
                </a:lnTo>
                <a:lnTo>
                  <a:pt x="1274387" y="669762"/>
                </a:lnTo>
                <a:lnTo>
                  <a:pt x="1276441" y="669624"/>
                </a:lnTo>
                <a:lnTo>
                  <a:pt x="1280887" y="667306"/>
                </a:lnTo>
                <a:lnTo>
                  <a:pt x="1287953" y="661439"/>
                </a:lnTo>
                <a:lnTo>
                  <a:pt x="1315277" y="627747"/>
                </a:lnTo>
                <a:lnTo>
                  <a:pt x="1334236" y="604565"/>
                </a:lnTo>
                <a:lnTo>
                  <a:pt x="1349402" y="575731"/>
                </a:lnTo>
                <a:lnTo>
                  <a:pt x="1369830" y="539619"/>
                </a:lnTo>
                <a:lnTo>
                  <a:pt x="1379407" y="508733"/>
                </a:lnTo>
                <a:lnTo>
                  <a:pt x="1389548" y="476048"/>
                </a:lnTo>
                <a:lnTo>
                  <a:pt x="1400667" y="443641"/>
                </a:lnTo>
                <a:lnTo>
                  <a:pt x="1406430" y="419447"/>
                </a:lnTo>
                <a:lnTo>
                  <a:pt x="1411695" y="392463"/>
                </a:lnTo>
                <a:lnTo>
                  <a:pt x="1416741" y="364241"/>
                </a:lnTo>
                <a:lnTo>
                  <a:pt x="1421688" y="335467"/>
                </a:lnTo>
                <a:lnTo>
                  <a:pt x="1426591" y="306449"/>
                </a:lnTo>
                <a:lnTo>
                  <a:pt x="1433641" y="275158"/>
                </a:lnTo>
                <a:lnTo>
                  <a:pt x="1441372" y="243127"/>
                </a:lnTo>
                <a:lnTo>
                  <a:pt x="1447513" y="212661"/>
                </a:lnTo>
                <a:lnTo>
                  <a:pt x="1452946" y="182891"/>
                </a:lnTo>
                <a:lnTo>
                  <a:pt x="1459690" y="154241"/>
                </a:lnTo>
                <a:lnTo>
                  <a:pt x="1470803" y="127983"/>
                </a:lnTo>
                <a:lnTo>
                  <a:pt x="1482991" y="94265"/>
                </a:lnTo>
                <a:lnTo>
                  <a:pt x="1499399" y="59623"/>
                </a:lnTo>
                <a:lnTo>
                  <a:pt x="1513460" y="31500"/>
                </a:lnTo>
                <a:lnTo>
                  <a:pt x="1531369" y="10878"/>
                </a:lnTo>
                <a:lnTo>
                  <a:pt x="1543405" y="3484"/>
                </a:lnTo>
                <a:lnTo>
                  <a:pt x="1553283" y="932"/>
                </a:lnTo>
                <a:lnTo>
                  <a:pt x="1571577" y="0"/>
                </a:lnTo>
                <a:lnTo>
                  <a:pt x="1577064" y="2085"/>
                </a:lnTo>
                <a:lnTo>
                  <a:pt x="1587199" y="10036"/>
                </a:lnTo>
                <a:lnTo>
                  <a:pt x="1594572" y="20907"/>
                </a:lnTo>
                <a:lnTo>
                  <a:pt x="1602917" y="54975"/>
                </a:lnTo>
                <a:lnTo>
                  <a:pt x="1606822" y="86004"/>
                </a:lnTo>
                <a:lnTo>
                  <a:pt x="1612403" y="118583"/>
                </a:lnTo>
                <a:lnTo>
                  <a:pt x="1613581" y="148646"/>
                </a:lnTo>
                <a:lnTo>
                  <a:pt x="1613930" y="181087"/>
                </a:lnTo>
                <a:lnTo>
                  <a:pt x="1614033" y="213421"/>
                </a:lnTo>
                <a:lnTo>
                  <a:pt x="1614064" y="248699"/>
                </a:lnTo>
                <a:lnTo>
                  <a:pt x="1616237" y="284850"/>
                </a:lnTo>
                <a:lnTo>
                  <a:pt x="1619856" y="321259"/>
                </a:lnTo>
                <a:lnTo>
                  <a:pt x="1623093" y="357744"/>
                </a:lnTo>
                <a:lnTo>
                  <a:pt x="1627010" y="382893"/>
                </a:lnTo>
                <a:lnTo>
                  <a:pt x="1631456" y="410300"/>
                </a:lnTo>
                <a:lnTo>
                  <a:pt x="1636137" y="438711"/>
                </a:lnTo>
                <a:lnTo>
                  <a:pt x="1640922" y="466757"/>
                </a:lnTo>
                <a:lnTo>
                  <a:pt x="1645755" y="492747"/>
                </a:lnTo>
                <a:lnTo>
                  <a:pt x="1648443" y="517823"/>
                </a:lnTo>
                <a:lnTo>
                  <a:pt x="1650450" y="542493"/>
                </a:lnTo>
                <a:lnTo>
                  <a:pt x="1655330" y="578382"/>
                </a:lnTo>
                <a:lnTo>
                  <a:pt x="1657949" y="609934"/>
                </a:lnTo>
                <a:lnTo>
                  <a:pt x="1662692" y="639030"/>
                </a:lnTo>
                <a:lnTo>
                  <a:pt x="1664871" y="674742"/>
                </a:lnTo>
                <a:lnTo>
                  <a:pt x="1672195" y="706379"/>
                </a:lnTo>
                <a:lnTo>
                  <a:pt x="1673110" y="707019"/>
                </a:lnTo>
                <a:lnTo>
                  <a:pt x="1678766" y="708130"/>
                </a:lnTo>
                <a:lnTo>
                  <a:pt x="1694564" y="682315"/>
                </a:lnTo>
                <a:lnTo>
                  <a:pt x="1707419" y="649334"/>
                </a:lnTo>
                <a:lnTo>
                  <a:pt x="1722111" y="618387"/>
                </a:lnTo>
                <a:lnTo>
                  <a:pt x="1730483" y="590770"/>
                </a:lnTo>
                <a:lnTo>
                  <a:pt x="1738103" y="562029"/>
                </a:lnTo>
                <a:lnTo>
                  <a:pt x="1745501" y="530791"/>
                </a:lnTo>
                <a:lnTo>
                  <a:pt x="1752832" y="495838"/>
                </a:lnTo>
                <a:lnTo>
                  <a:pt x="1758518" y="471048"/>
                </a:lnTo>
                <a:lnTo>
                  <a:pt x="1766456" y="443800"/>
                </a:lnTo>
                <a:lnTo>
                  <a:pt x="1773230" y="417623"/>
                </a:lnTo>
                <a:lnTo>
                  <a:pt x="1778946" y="392464"/>
                </a:lnTo>
                <a:lnTo>
                  <a:pt x="1784191" y="367758"/>
                </a:lnTo>
                <a:lnTo>
                  <a:pt x="1789227" y="343252"/>
                </a:lnTo>
                <a:lnTo>
                  <a:pt x="1794982" y="318835"/>
                </a:lnTo>
                <a:lnTo>
                  <a:pt x="1806536" y="283089"/>
                </a:lnTo>
                <a:lnTo>
                  <a:pt x="1815459" y="250767"/>
                </a:lnTo>
                <a:lnTo>
                  <a:pt x="1823242" y="217477"/>
                </a:lnTo>
                <a:lnTo>
                  <a:pt x="1833143" y="181431"/>
                </a:lnTo>
                <a:lnTo>
                  <a:pt x="1842638" y="155095"/>
                </a:lnTo>
                <a:lnTo>
                  <a:pt x="1851402" y="134037"/>
                </a:lnTo>
                <a:lnTo>
                  <a:pt x="1861849" y="97680"/>
                </a:lnTo>
                <a:lnTo>
                  <a:pt x="1862289" y="95372"/>
                </a:lnTo>
                <a:lnTo>
                  <a:pt x="1866241" y="94972"/>
                </a:lnTo>
                <a:lnTo>
                  <a:pt x="1867394" y="95728"/>
                </a:lnTo>
                <a:lnTo>
                  <a:pt x="1868162" y="97043"/>
                </a:lnTo>
                <a:lnTo>
                  <a:pt x="1869243" y="102771"/>
                </a:lnTo>
                <a:lnTo>
                  <a:pt x="1870308" y="108083"/>
                </a:lnTo>
                <a:lnTo>
                  <a:pt x="1875441" y="124717"/>
                </a:lnTo>
                <a:lnTo>
                  <a:pt x="1878703" y="138832"/>
                </a:lnTo>
                <a:lnTo>
                  <a:pt x="1881816" y="149266"/>
                </a:lnTo>
                <a:lnTo>
                  <a:pt x="1887856" y="182886"/>
                </a:lnTo>
                <a:lnTo>
                  <a:pt x="1891680" y="212558"/>
                </a:lnTo>
                <a:lnTo>
                  <a:pt x="1899408" y="248836"/>
                </a:lnTo>
                <a:lnTo>
                  <a:pt x="1908528" y="279751"/>
                </a:lnTo>
                <a:lnTo>
                  <a:pt x="1919345" y="314608"/>
                </a:lnTo>
                <a:lnTo>
                  <a:pt x="1927689" y="350634"/>
                </a:lnTo>
                <a:lnTo>
                  <a:pt x="1937466" y="387006"/>
                </a:lnTo>
                <a:lnTo>
                  <a:pt x="1948477" y="421316"/>
                </a:lnTo>
                <a:lnTo>
                  <a:pt x="1959043" y="454204"/>
                </a:lnTo>
                <a:lnTo>
                  <a:pt x="1972453" y="487482"/>
                </a:lnTo>
                <a:lnTo>
                  <a:pt x="1986704" y="517901"/>
                </a:lnTo>
                <a:lnTo>
                  <a:pt x="2001207" y="547471"/>
                </a:lnTo>
                <a:lnTo>
                  <a:pt x="2015783" y="576791"/>
                </a:lnTo>
                <a:lnTo>
                  <a:pt x="2030381" y="606036"/>
                </a:lnTo>
                <a:lnTo>
                  <a:pt x="2047149" y="635260"/>
                </a:lnTo>
                <a:lnTo>
                  <a:pt x="2066872" y="670338"/>
                </a:lnTo>
                <a:lnTo>
                  <a:pt x="2084412" y="700710"/>
                </a:lnTo>
                <a:lnTo>
                  <a:pt x="2101342" y="730153"/>
                </a:lnTo>
                <a:lnTo>
                  <a:pt x="2117788" y="766139"/>
                </a:lnTo>
                <a:lnTo>
                  <a:pt x="2125322" y="78133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1649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Autocorrelation</a:t>
            </a:r>
            <a:endParaRPr lang="en-US" dirty="0"/>
          </a:p>
        </p:txBody>
      </p:sp>
      <p:sp>
        <p:nvSpPr>
          <p:cNvPr id="3" name="Content Placeholder 2"/>
          <p:cNvSpPr>
            <a:spLocks noGrp="1"/>
          </p:cNvSpPr>
          <p:nvPr>
            <p:ph idx="1"/>
          </p:nvPr>
        </p:nvSpPr>
        <p:spPr/>
        <p:txBody>
          <a:bodyPr/>
          <a:lstStyle/>
          <a:p>
            <a:pPr marL="0" indent="0">
              <a:buNone/>
            </a:pPr>
            <a:r>
              <a:rPr lang="en-US" u="sng" dirty="0" smtClean="0"/>
              <a:t>Durbin Watson test</a:t>
            </a:r>
          </a:p>
        </p:txBody>
      </p:sp>
      <p:grpSp>
        <p:nvGrpSpPr>
          <p:cNvPr id="9" name="Group 8"/>
          <p:cNvGrpSpPr/>
          <p:nvPr/>
        </p:nvGrpSpPr>
        <p:grpSpPr>
          <a:xfrm>
            <a:off x="76200" y="2286000"/>
            <a:ext cx="8897814" cy="3200400"/>
            <a:chOff x="76200" y="2286000"/>
            <a:chExt cx="8897814" cy="3200400"/>
          </a:xfrm>
        </p:grpSpPr>
        <p:pic>
          <p:nvPicPr>
            <p:cNvPr id="4" name="Picture 3"/>
            <p:cNvPicPr>
              <a:picLocks noChangeAspect="1" noChangeArrowheads="1"/>
            </p:cNvPicPr>
            <p:nvPr/>
          </p:nvPicPr>
          <p:blipFill rotWithShape="1">
            <a:blip r:embed="rId69">
              <a:extLst>
                <a:ext uri="{28A0092B-C50C-407E-A947-70E740481C1C}">
                  <a14:useLocalDpi xmlns:a14="http://schemas.microsoft.com/office/drawing/2010/main" val="0"/>
                </a:ext>
              </a:extLst>
            </a:blip>
            <a:srcRect t="26087" r="7242" b="48579"/>
            <a:stretch/>
          </p:blipFill>
          <p:spPr>
            <a:xfrm>
              <a:off x="152399" y="2286000"/>
              <a:ext cx="8821615" cy="2286000"/>
            </a:xfrm>
            <a:prstGeom prst="rect">
              <a:avLst/>
            </a:prstGeom>
            <a:noFill/>
          </p:spPr>
        </p:pic>
        <p:grpSp>
          <p:nvGrpSpPr>
            <p:cNvPr id="8" name="Group 7"/>
            <p:cNvGrpSpPr/>
            <p:nvPr/>
          </p:nvGrpSpPr>
          <p:grpSpPr>
            <a:xfrm>
              <a:off x="76200" y="4495800"/>
              <a:ext cx="8880268" cy="990600"/>
              <a:chOff x="76200" y="4495800"/>
              <a:chExt cx="8880268" cy="990600"/>
            </a:xfrm>
          </p:grpSpPr>
          <p:pic>
            <p:nvPicPr>
              <p:cNvPr id="5" name="Picture 3"/>
              <p:cNvPicPr>
                <a:picLocks noChangeAspect="1" noChangeArrowheads="1"/>
              </p:cNvPicPr>
              <p:nvPr/>
            </p:nvPicPr>
            <p:blipFill rotWithShape="1">
              <a:blip r:embed="rId69">
                <a:extLst>
                  <a:ext uri="{28A0092B-C50C-407E-A947-70E740481C1C}">
                    <a14:useLocalDpi xmlns:a14="http://schemas.microsoft.com/office/drawing/2010/main" val="0"/>
                  </a:ext>
                </a:extLst>
              </a:blip>
              <a:srcRect t="51421" r="7308" b="37451"/>
              <a:stretch/>
            </p:blipFill>
            <p:spPr>
              <a:xfrm>
                <a:off x="76200" y="4495800"/>
                <a:ext cx="8880268" cy="990600"/>
              </a:xfrm>
              <a:prstGeom prst="rect">
                <a:avLst/>
              </a:prstGeom>
              <a:noFill/>
            </p:spPr>
          </p:pic>
          <p:sp>
            <p:nvSpPr>
              <p:cNvPr id="6" name="Rectangle 5"/>
              <p:cNvSpPr/>
              <p:nvPr/>
            </p:nvSpPr>
            <p:spPr>
              <a:xfrm>
                <a:off x="3581400" y="5181600"/>
                <a:ext cx="5375068"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Footer Placeholder 4"/>
          <p:cNvSpPr txBox="1">
            <a:spLocks/>
          </p:cNvSpPr>
          <p:nvPr/>
        </p:nvSpPr>
        <p:spPr bwMode="auto">
          <a:xfrm>
            <a:off x="595313" y="6172200"/>
            <a:ext cx="701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dirty="0"/>
              <a:t>Reference: Introduction to Time Series Analysis and Forecasting 2E, 2015  MJK</a:t>
            </a:r>
          </a:p>
        </p:txBody>
      </p:sp>
      <p:sp>
        <p:nvSpPr>
          <p:cNvPr id="10" name="Slide Number Placeholder 9"/>
          <p:cNvSpPr>
            <a:spLocks noGrp="1"/>
          </p:cNvSpPr>
          <p:nvPr>
            <p:ph type="sldNum" sz="quarter" idx="12"/>
          </p:nvPr>
        </p:nvSpPr>
        <p:spPr/>
        <p:txBody>
          <a:bodyPr/>
          <a:lstStyle/>
          <a:p>
            <a:fld id="{F0A4D2B7-4371-4D9C-AC55-85F7836C09C5}" type="slidenum">
              <a:rPr lang="en-US" smtClean="0"/>
              <a:pPr/>
              <a:t>8</a:t>
            </a:fld>
            <a:endParaRPr lang="en-US"/>
          </a:p>
        </p:txBody>
      </p:sp>
      <p:grpSp>
        <p:nvGrpSpPr>
          <p:cNvPr id="35" name="SMARTInkShape-Group27"/>
          <p:cNvGrpSpPr/>
          <p:nvPr/>
        </p:nvGrpSpPr>
        <p:grpSpPr>
          <a:xfrm>
            <a:off x="3710186" y="3279279"/>
            <a:ext cx="2519713" cy="540460"/>
            <a:chOff x="3710186" y="3279279"/>
            <a:chExt cx="2519713" cy="540460"/>
          </a:xfrm>
        </p:grpSpPr>
        <p:sp>
          <p:nvSpPr>
            <p:cNvPr id="11" name="SMARTInkShape-105"/>
            <p:cNvSpPr/>
            <p:nvPr>
              <p:custDataLst>
                <p:tags r:id="rId44"/>
              </p:custDataLst>
            </p:nvPr>
          </p:nvSpPr>
          <p:spPr>
            <a:xfrm>
              <a:off x="4346059" y="3279646"/>
              <a:ext cx="152869" cy="518182"/>
            </a:xfrm>
            <a:custGeom>
              <a:avLst/>
              <a:gdLst/>
              <a:ahLst/>
              <a:cxnLst/>
              <a:rect l="0" t="0" r="0" b="0"/>
              <a:pathLst>
                <a:path w="152869" h="518182">
                  <a:moveTo>
                    <a:pt x="79871" y="518181"/>
                  </a:moveTo>
                  <a:lnTo>
                    <a:pt x="79871" y="518181"/>
                  </a:lnTo>
                  <a:lnTo>
                    <a:pt x="73582" y="518181"/>
                  </a:lnTo>
                  <a:lnTo>
                    <a:pt x="73244" y="517370"/>
                  </a:lnTo>
                  <a:lnTo>
                    <a:pt x="72868" y="514305"/>
                  </a:lnTo>
                  <a:lnTo>
                    <a:pt x="70537" y="510237"/>
                  </a:lnTo>
                  <a:lnTo>
                    <a:pt x="68779" y="508016"/>
                  </a:lnTo>
                  <a:lnTo>
                    <a:pt x="64662" y="505549"/>
                  </a:lnTo>
                  <a:lnTo>
                    <a:pt x="62429" y="504890"/>
                  </a:lnTo>
                  <a:lnTo>
                    <a:pt x="57782" y="499831"/>
                  </a:lnTo>
                  <a:lnTo>
                    <a:pt x="53823" y="492984"/>
                  </a:lnTo>
                  <a:lnTo>
                    <a:pt x="40614" y="461822"/>
                  </a:lnTo>
                  <a:lnTo>
                    <a:pt x="31932" y="436809"/>
                  </a:lnTo>
                  <a:lnTo>
                    <a:pt x="25289" y="401189"/>
                  </a:lnTo>
                  <a:lnTo>
                    <a:pt x="16372" y="371273"/>
                  </a:lnTo>
                  <a:lnTo>
                    <a:pt x="8960" y="337111"/>
                  </a:lnTo>
                  <a:lnTo>
                    <a:pt x="7255" y="306679"/>
                  </a:lnTo>
                  <a:lnTo>
                    <a:pt x="1899" y="271394"/>
                  </a:lnTo>
                  <a:lnTo>
                    <a:pt x="0" y="235330"/>
                  </a:lnTo>
                  <a:lnTo>
                    <a:pt x="1835" y="212022"/>
                  </a:lnTo>
                  <a:lnTo>
                    <a:pt x="5848" y="178459"/>
                  </a:lnTo>
                  <a:lnTo>
                    <a:pt x="12471" y="146402"/>
                  </a:lnTo>
                  <a:lnTo>
                    <a:pt x="23978" y="113154"/>
                  </a:lnTo>
                  <a:lnTo>
                    <a:pt x="38227" y="79532"/>
                  </a:lnTo>
                  <a:lnTo>
                    <a:pt x="63291" y="44055"/>
                  </a:lnTo>
                  <a:lnTo>
                    <a:pt x="70068" y="34794"/>
                  </a:lnTo>
                  <a:lnTo>
                    <a:pt x="85478" y="20073"/>
                  </a:lnTo>
                  <a:lnTo>
                    <a:pt x="88478" y="15694"/>
                  </a:lnTo>
                  <a:lnTo>
                    <a:pt x="92101" y="12774"/>
                  </a:lnTo>
                  <a:lnTo>
                    <a:pt x="118057" y="1496"/>
                  </a:lnTo>
                  <a:lnTo>
                    <a:pt x="132317" y="0"/>
                  </a:lnTo>
                  <a:lnTo>
                    <a:pt x="137804" y="1960"/>
                  </a:lnTo>
                  <a:lnTo>
                    <a:pt x="147939" y="9830"/>
                  </a:lnTo>
                  <a:lnTo>
                    <a:pt x="150698" y="14443"/>
                  </a:lnTo>
                  <a:lnTo>
                    <a:pt x="152252" y="23767"/>
                  </a:lnTo>
                  <a:lnTo>
                    <a:pt x="152868" y="49467"/>
                  </a:lnTo>
                  <a:lnTo>
                    <a:pt x="143888" y="81538"/>
                  </a:lnTo>
                  <a:lnTo>
                    <a:pt x="137791" y="92878"/>
                  </a:lnTo>
                  <a:lnTo>
                    <a:pt x="117991" y="120614"/>
                  </a:lnTo>
                  <a:lnTo>
                    <a:pt x="94928" y="136191"/>
                  </a:lnTo>
                  <a:lnTo>
                    <a:pt x="89809" y="138229"/>
                  </a:lnTo>
                  <a:lnTo>
                    <a:pt x="81340" y="144558"/>
                  </a:lnTo>
                  <a:lnTo>
                    <a:pt x="73712" y="145602"/>
                  </a:lnTo>
                  <a:lnTo>
                    <a:pt x="73330" y="144824"/>
                  </a:lnTo>
                  <a:lnTo>
                    <a:pt x="72576" y="134610"/>
                  </a:lnTo>
                  <a:lnTo>
                    <a:pt x="73384" y="133438"/>
                  </a:lnTo>
                  <a:lnTo>
                    <a:pt x="74735" y="132657"/>
                  </a:lnTo>
                  <a:lnTo>
                    <a:pt x="80513" y="131558"/>
                  </a:lnTo>
                  <a:lnTo>
                    <a:pt x="82733" y="131404"/>
                  </a:lnTo>
                  <a:lnTo>
                    <a:pt x="87364" y="129068"/>
                  </a:lnTo>
                  <a:lnTo>
                    <a:pt x="92127" y="126137"/>
                  </a:lnTo>
                  <a:lnTo>
                    <a:pt x="96950" y="124834"/>
                  </a:lnTo>
                  <a:lnTo>
                    <a:pt x="117811" y="130171"/>
                  </a:lnTo>
                  <a:lnTo>
                    <a:pt x="123242" y="132849"/>
                  </a:lnTo>
                  <a:lnTo>
                    <a:pt x="133341" y="141179"/>
                  </a:lnTo>
                  <a:lnTo>
                    <a:pt x="136095" y="145856"/>
                  </a:lnTo>
                  <a:lnTo>
                    <a:pt x="144458" y="169041"/>
                  </a:lnTo>
                  <a:lnTo>
                    <a:pt x="142930" y="176633"/>
                  </a:lnTo>
                  <a:lnTo>
                    <a:pt x="139671" y="190032"/>
                  </a:lnTo>
                  <a:lnTo>
                    <a:pt x="137668" y="208916"/>
                  </a:lnTo>
                  <a:lnTo>
                    <a:pt x="132522" y="221057"/>
                  </a:lnTo>
                  <a:lnTo>
                    <a:pt x="106640" y="250356"/>
                  </a:lnTo>
                  <a:lnTo>
                    <a:pt x="101776" y="253078"/>
                  </a:lnTo>
                  <a:lnTo>
                    <a:pt x="89608" y="255780"/>
                  </a:lnTo>
                  <a:lnTo>
                    <a:pt x="84740" y="259005"/>
                  </a:lnTo>
                  <a:lnTo>
                    <a:pt x="82305" y="259378"/>
                  </a:lnTo>
                  <a:lnTo>
                    <a:pt x="79871" y="258815"/>
                  </a:lnTo>
                  <a:lnTo>
                    <a:pt x="75002" y="256837"/>
                  </a:lnTo>
                  <a:lnTo>
                    <a:pt x="62829" y="255463"/>
                  </a:lnTo>
                  <a:lnTo>
                    <a:pt x="61206" y="254582"/>
                  </a:lnTo>
                  <a:lnTo>
                    <a:pt x="60124" y="253183"/>
                  </a:lnTo>
                  <a:lnTo>
                    <a:pt x="58388" y="248985"/>
                  </a:lnTo>
                  <a:lnTo>
                    <a:pt x="57971" y="237098"/>
                  </a:lnTo>
                  <a:lnTo>
                    <a:pt x="58779" y="235847"/>
                  </a:lnTo>
                  <a:lnTo>
                    <a:pt x="60129" y="235013"/>
                  </a:lnTo>
                  <a:lnTo>
                    <a:pt x="61841" y="234457"/>
                  </a:lnTo>
                  <a:lnTo>
                    <a:pt x="72758" y="227710"/>
                  </a:lnTo>
                  <a:lnTo>
                    <a:pt x="101781" y="21873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106"/>
            <p:cNvSpPr/>
            <p:nvPr>
              <p:custDataLst>
                <p:tags r:id="rId45"/>
              </p:custDataLst>
            </p:nvPr>
          </p:nvSpPr>
          <p:spPr>
            <a:xfrm>
              <a:off x="4543211" y="3527597"/>
              <a:ext cx="64166" cy="124024"/>
            </a:xfrm>
            <a:custGeom>
              <a:avLst/>
              <a:gdLst/>
              <a:ahLst/>
              <a:cxnLst/>
              <a:rect l="0" t="0" r="0" b="0"/>
              <a:pathLst>
                <a:path w="64166" h="124024">
                  <a:moveTo>
                    <a:pt x="28789" y="43821"/>
                  </a:moveTo>
                  <a:lnTo>
                    <a:pt x="28789" y="43821"/>
                  </a:lnTo>
                  <a:lnTo>
                    <a:pt x="32666" y="43821"/>
                  </a:lnTo>
                  <a:lnTo>
                    <a:pt x="33808" y="43010"/>
                  </a:lnTo>
                  <a:lnTo>
                    <a:pt x="34570" y="41658"/>
                  </a:lnTo>
                  <a:lnTo>
                    <a:pt x="35077" y="39944"/>
                  </a:lnTo>
                  <a:lnTo>
                    <a:pt x="36227" y="38802"/>
                  </a:lnTo>
                  <a:lnTo>
                    <a:pt x="43390" y="36520"/>
                  </a:lnTo>
                  <a:lnTo>
                    <a:pt x="43394" y="36519"/>
                  </a:lnTo>
                  <a:lnTo>
                    <a:pt x="33230" y="36518"/>
                  </a:lnTo>
                  <a:lnTo>
                    <a:pt x="31750" y="37329"/>
                  </a:lnTo>
                  <a:lnTo>
                    <a:pt x="30763" y="38682"/>
                  </a:lnTo>
                  <a:lnTo>
                    <a:pt x="28855" y="42349"/>
                  </a:lnTo>
                  <a:lnTo>
                    <a:pt x="4416" y="74466"/>
                  </a:lnTo>
                  <a:lnTo>
                    <a:pt x="1727" y="82057"/>
                  </a:lnTo>
                  <a:lnTo>
                    <a:pt x="0" y="100154"/>
                  </a:lnTo>
                  <a:lnTo>
                    <a:pt x="1928" y="107540"/>
                  </a:lnTo>
                  <a:lnTo>
                    <a:pt x="4678" y="113527"/>
                  </a:lnTo>
                  <a:lnTo>
                    <a:pt x="5900" y="118894"/>
                  </a:lnTo>
                  <a:lnTo>
                    <a:pt x="7038" y="120649"/>
                  </a:lnTo>
                  <a:lnTo>
                    <a:pt x="8608" y="121819"/>
                  </a:lnTo>
                  <a:lnTo>
                    <a:pt x="12516" y="123120"/>
                  </a:lnTo>
                  <a:lnTo>
                    <a:pt x="24021" y="124023"/>
                  </a:lnTo>
                  <a:lnTo>
                    <a:pt x="28834" y="121935"/>
                  </a:lnTo>
                  <a:lnTo>
                    <a:pt x="50701" y="104355"/>
                  </a:lnTo>
                  <a:lnTo>
                    <a:pt x="53135" y="103653"/>
                  </a:lnTo>
                  <a:lnTo>
                    <a:pt x="54758" y="102374"/>
                  </a:lnTo>
                  <a:lnTo>
                    <a:pt x="64165" y="88995"/>
                  </a:lnTo>
                  <a:lnTo>
                    <a:pt x="63734" y="87733"/>
                  </a:lnTo>
                  <a:lnTo>
                    <a:pt x="28915" y="51251"/>
                  </a:lnTo>
                  <a:lnTo>
                    <a:pt x="28827" y="51162"/>
                  </a:lnTo>
                  <a:lnTo>
                    <a:pt x="28800" y="47259"/>
                  </a:lnTo>
                  <a:lnTo>
                    <a:pt x="30958" y="43185"/>
                  </a:lnTo>
                  <a:lnTo>
                    <a:pt x="54160" y="7578"/>
                  </a:lnTo>
                  <a:lnTo>
                    <a:pt x="58003"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107"/>
            <p:cNvSpPr/>
            <p:nvPr>
              <p:custDataLst>
                <p:tags r:id="rId46"/>
              </p:custDataLst>
            </p:nvPr>
          </p:nvSpPr>
          <p:spPr>
            <a:xfrm>
              <a:off x="4688856" y="3469169"/>
              <a:ext cx="14608" cy="1"/>
            </a:xfrm>
            <a:custGeom>
              <a:avLst/>
              <a:gdLst/>
              <a:ahLst/>
              <a:cxnLst/>
              <a:rect l="0" t="0" r="0" b="0"/>
              <a:pathLst>
                <a:path w="14608" h="1">
                  <a:moveTo>
                    <a:pt x="0" y="0"/>
                  </a:moveTo>
                  <a:lnTo>
                    <a:pt x="0" y="0"/>
                  </a:lnTo>
                  <a:lnTo>
                    <a:pt x="14607"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108"/>
            <p:cNvSpPr/>
            <p:nvPr>
              <p:custDataLst>
                <p:tags r:id="rId47"/>
              </p:custDataLst>
            </p:nvPr>
          </p:nvSpPr>
          <p:spPr>
            <a:xfrm>
              <a:off x="4725374" y="3454562"/>
              <a:ext cx="7304" cy="1"/>
            </a:xfrm>
            <a:custGeom>
              <a:avLst/>
              <a:gdLst/>
              <a:ahLst/>
              <a:cxnLst/>
              <a:rect l="0" t="0" r="0" b="0"/>
              <a:pathLst>
                <a:path w="7304" h="1">
                  <a:moveTo>
                    <a:pt x="0" y="0"/>
                  </a:moveTo>
                  <a:lnTo>
                    <a:pt x="0" y="0"/>
                  </a:lnTo>
                  <a:lnTo>
                    <a:pt x="7303"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109"/>
            <p:cNvSpPr/>
            <p:nvPr>
              <p:custDataLst>
                <p:tags r:id="rId48"/>
              </p:custDataLst>
            </p:nvPr>
          </p:nvSpPr>
          <p:spPr>
            <a:xfrm>
              <a:off x="4761892" y="3447259"/>
              <a:ext cx="58428" cy="14608"/>
            </a:xfrm>
            <a:custGeom>
              <a:avLst/>
              <a:gdLst/>
              <a:ahLst/>
              <a:cxnLst/>
              <a:rect l="0" t="0" r="0" b="0"/>
              <a:pathLst>
                <a:path w="58428" h="14608">
                  <a:moveTo>
                    <a:pt x="0" y="14607"/>
                  </a:moveTo>
                  <a:lnTo>
                    <a:pt x="0" y="14607"/>
                  </a:lnTo>
                  <a:lnTo>
                    <a:pt x="21045" y="14607"/>
                  </a:lnTo>
                  <a:lnTo>
                    <a:pt x="27747" y="12443"/>
                  </a:lnTo>
                  <a:lnTo>
                    <a:pt x="33431" y="9587"/>
                  </a:lnTo>
                  <a:lnTo>
                    <a:pt x="46169" y="7604"/>
                  </a:lnTo>
                  <a:lnTo>
                    <a:pt x="56977" y="7329"/>
                  </a:lnTo>
                  <a:lnTo>
                    <a:pt x="57461" y="6509"/>
                  </a:lnTo>
                  <a:lnTo>
                    <a:pt x="58427"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110"/>
            <p:cNvSpPr/>
            <p:nvPr>
              <p:custDataLst>
                <p:tags r:id="rId49"/>
              </p:custDataLst>
            </p:nvPr>
          </p:nvSpPr>
          <p:spPr>
            <a:xfrm>
              <a:off x="4776498" y="3410741"/>
              <a:ext cx="7305" cy="1"/>
            </a:xfrm>
            <a:custGeom>
              <a:avLst/>
              <a:gdLst/>
              <a:ahLst/>
              <a:cxnLst/>
              <a:rect l="0" t="0" r="0" b="0"/>
              <a:pathLst>
                <a:path w="7305" h="1">
                  <a:moveTo>
                    <a:pt x="7304" y="0"/>
                  </a:moveTo>
                  <a:lnTo>
                    <a:pt x="7304" y="0"/>
                  </a:lnTo>
                  <a:lnTo>
                    <a:pt x="0"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111"/>
            <p:cNvSpPr/>
            <p:nvPr>
              <p:custDataLst>
                <p:tags r:id="rId50"/>
              </p:custDataLst>
            </p:nvPr>
          </p:nvSpPr>
          <p:spPr>
            <a:xfrm>
              <a:off x="4769195" y="3447259"/>
              <a:ext cx="14608" cy="175285"/>
            </a:xfrm>
            <a:custGeom>
              <a:avLst/>
              <a:gdLst/>
              <a:ahLst/>
              <a:cxnLst/>
              <a:rect l="0" t="0" r="0" b="0"/>
              <a:pathLst>
                <a:path w="14608" h="175285">
                  <a:moveTo>
                    <a:pt x="0" y="0"/>
                  </a:moveTo>
                  <a:lnTo>
                    <a:pt x="0" y="0"/>
                  </a:lnTo>
                  <a:lnTo>
                    <a:pt x="0" y="3877"/>
                  </a:lnTo>
                  <a:lnTo>
                    <a:pt x="2164" y="7944"/>
                  </a:lnTo>
                  <a:lnTo>
                    <a:pt x="3877" y="10165"/>
                  </a:lnTo>
                  <a:lnTo>
                    <a:pt x="5781" y="16961"/>
                  </a:lnTo>
                  <a:lnTo>
                    <a:pt x="6288" y="21045"/>
                  </a:lnTo>
                  <a:lnTo>
                    <a:pt x="926" y="52705"/>
                  </a:lnTo>
                  <a:lnTo>
                    <a:pt x="122" y="87850"/>
                  </a:lnTo>
                  <a:lnTo>
                    <a:pt x="2200" y="109614"/>
                  </a:lnTo>
                  <a:lnTo>
                    <a:pt x="11651" y="143644"/>
                  </a:lnTo>
                  <a:lnTo>
                    <a:pt x="13731" y="152925"/>
                  </a:lnTo>
                  <a:lnTo>
                    <a:pt x="14607" y="17528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112"/>
            <p:cNvSpPr/>
            <p:nvPr>
              <p:custDataLst>
                <p:tags r:id="rId51"/>
              </p:custDataLst>
            </p:nvPr>
          </p:nvSpPr>
          <p:spPr>
            <a:xfrm>
              <a:off x="4893356" y="3345083"/>
              <a:ext cx="204363" cy="474656"/>
            </a:xfrm>
            <a:custGeom>
              <a:avLst/>
              <a:gdLst/>
              <a:ahLst/>
              <a:cxnLst/>
              <a:rect l="0" t="0" r="0" b="0"/>
              <a:pathLst>
                <a:path w="204363" h="474656">
                  <a:moveTo>
                    <a:pt x="7302" y="474655"/>
                  </a:moveTo>
                  <a:lnTo>
                    <a:pt x="7302" y="474655"/>
                  </a:lnTo>
                  <a:lnTo>
                    <a:pt x="7302" y="464490"/>
                  </a:lnTo>
                  <a:lnTo>
                    <a:pt x="5138" y="459858"/>
                  </a:lnTo>
                  <a:lnTo>
                    <a:pt x="3425" y="457487"/>
                  </a:lnTo>
                  <a:lnTo>
                    <a:pt x="1014" y="446395"/>
                  </a:lnTo>
                  <a:lnTo>
                    <a:pt x="88" y="414654"/>
                  </a:lnTo>
                  <a:lnTo>
                    <a:pt x="16" y="385891"/>
                  </a:lnTo>
                  <a:lnTo>
                    <a:pt x="2" y="349793"/>
                  </a:lnTo>
                  <a:lnTo>
                    <a:pt x="0" y="321073"/>
                  </a:lnTo>
                  <a:lnTo>
                    <a:pt x="2163" y="292005"/>
                  </a:lnTo>
                  <a:lnTo>
                    <a:pt x="5779" y="262835"/>
                  </a:lnTo>
                  <a:lnTo>
                    <a:pt x="6851" y="233633"/>
                  </a:lnTo>
                  <a:lnTo>
                    <a:pt x="11090" y="198563"/>
                  </a:lnTo>
                  <a:lnTo>
                    <a:pt x="19742" y="167381"/>
                  </a:lnTo>
                  <a:lnTo>
                    <a:pt x="29266" y="132969"/>
                  </a:lnTo>
                  <a:lnTo>
                    <a:pt x="38961" y="102488"/>
                  </a:lnTo>
                  <a:lnTo>
                    <a:pt x="50135" y="84235"/>
                  </a:lnTo>
                  <a:lnTo>
                    <a:pt x="79004" y="52776"/>
                  </a:lnTo>
                  <a:lnTo>
                    <a:pt x="114342" y="17069"/>
                  </a:lnTo>
                  <a:lnTo>
                    <a:pt x="129004" y="6268"/>
                  </a:lnTo>
                  <a:lnTo>
                    <a:pt x="143627" y="1805"/>
                  </a:lnTo>
                  <a:lnTo>
                    <a:pt x="176805" y="0"/>
                  </a:lnTo>
                  <a:lnTo>
                    <a:pt x="184886" y="771"/>
                  </a:lnTo>
                  <a:lnTo>
                    <a:pt x="191182" y="3818"/>
                  </a:lnTo>
                  <a:lnTo>
                    <a:pt x="199290" y="13974"/>
                  </a:lnTo>
                  <a:lnTo>
                    <a:pt x="202954" y="23384"/>
                  </a:lnTo>
                  <a:lnTo>
                    <a:pt x="204362" y="48966"/>
                  </a:lnTo>
                  <a:lnTo>
                    <a:pt x="200580" y="63327"/>
                  </a:lnTo>
                  <a:lnTo>
                    <a:pt x="194320" y="73984"/>
                  </a:lnTo>
                  <a:lnTo>
                    <a:pt x="166250" y="107450"/>
                  </a:lnTo>
                  <a:lnTo>
                    <a:pt x="136398" y="128065"/>
                  </a:lnTo>
                  <a:lnTo>
                    <a:pt x="124652" y="130733"/>
                  </a:lnTo>
                  <a:lnTo>
                    <a:pt x="122053" y="130952"/>
                  </a:lnTo>
                  <a:lnTo>
                    <a:pt x="117001" y="133359"/>
                  </a:lnTo>
                  <a:lnTo>
                    <a:pt x="114518" y="135137"/>
                  </a:lnTo>
                  <a:lnTo>
                    <a:pt x="112051" y="135511"/>
                  </a:lnTo>
                  <a:lnTo>
                    <a:pt x="109594" y="134949"/>
                  </a:lnTo>
                  <a:lnTo>
                    <a:pt x="104702" y="132971"/>
                  </a:lnTo>
                  <a:lnTo>
                    <a:pt x="91496" y="131451"/>
                  </a:lnTo>
                  <a:lnTo>
                    <a:pt x="90211" y="130620"/>
                  </a:lnTo>
                  <a:lnTo>
                    <a:pt x="89355" y="129253"/>
                  </a:lnTo>
                  <a:lnTo>
                    <a:pt x="88783" y="127531"/>
                  </a:lnTo>
                  <a:lnTo>
                    <a:pt x="89214" y="126383"/>
                  </a:lnTo>
                  <a:lnTo>
                    <a:pt x="90313" y="125618"/>
                  </a:lnTo>
                  <a:lnTo>
                    <a:pt x="95736" y="124540"/>
                  </a:lnTo>
                  <a:lnTo>
                    <a:pt x="97907" y="124389"/>
                  </a:lnTo>
                  <a:lnTo>
                    <a:pt x="102482" y="122057"/>
                  </a:lnTo>
                  <a:lnTo>
                    <a:pt x="107221" y="119127"/>
                  </a:lnTo>
                  <a:lnTo>
                    <a:pt x="115263" y="117477"/>
                  </a:lnTo>
                  <a:lnTo>
                    <a:pt x="144777" y="116810"/>
                  </a:lnTo>
                  <a:lnTo>
                    <a:pt x="158580" y="120668"/>
                  </a:lnTo>
                  <a:lnTo>
                    <a:pt x="169071" y="126950"/>
                  </a:lnTo>
                  <a:lnTo>
                    <a:pt x="184095" y="141363"/>
                  </a:lnTo>
                  <a:lnTo>
                    <a:pt x="195332" y="160475"/>
                  </a:lnTo>
                  <a:lnTo>
                    <a:pt x="197030" y="180980"/>
                  </a:lnTo>
                  <a:lnTo>
                    <a:pt x="197084" y="183926"/>
                  </a:lnTo>
                  <a:lnTo>
                    <a:pt x="194981" y="189363"/>
                  </a:lnTo>
                  <a:lnTo>
                    <a:pt x="192153" y="194485"/>
                  </a:lnTo>
                  <a:lnTo>
                    <a:pt x="189749" y="201930"/>
                  </a:lnTo>
                  <a:lnTo>
                    <a:pt x="186311" y="206833"/>
                  </a:lnTo>
                  <a:lnTo>
                    <a:pt x="179914" y="209553"/>
                  </a:lnTo>
                  <a:lnTo>
                    <a:pt x="143538" y="211703"/>
                  </a:lnTo>
                  <a:lnTo>
                    <a:pt x="114447" y="211728"/>
                  </a:lnTo>
                  <a:lnTo>
                    <a:pt x="109563" y="209564"/>
                  </a:lnTo>
                  <a:lnTo>
                    <a:pt x="103693" y="205440"/>
                  </a:lnTo>
                  <a:lnTo>
                    <a:pt x="96087" y="204514"/>
                  </a:lnTo>
                  <a:lnTo>
                    <a:pt x="101333" y="204433"/>
                  </a:lnTo>
                  <a:lnTo>
                    <a:pt x="107898" y="209446"/>
                  </a:lnTo>
                  <a:lnTo>
                    <a:pt x="115515" y="211428"/>
                  </a:lnTo>
                  <a:lnTo>
                    <a:pt x="131462" y="21172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113"/>
            <p:cNvSpPr/>
            <p:nvPr>
              <p:custDataLst>
                <p:tags r:id="rId52"/>
              </p:custDataLst>
            </p:nvPr>
          </p:nvSpPr>
          <p:spPr>
            <a:xfrm>
              <a:off x="5112462" y="3615578"/>
              <a:ext cx="21820" cy="101874"/>
            </a:xfrm>
            <a:custGeom>
              <a:avLst/>
              <a:gdLst/>
              <a:ahLst/>
              <a:cxnLst/>
              <a:rect l="0" t="0" r="0" b="0"/>
              <a:pathLst>
                <a:path w="21820" h="101874">
                  <a:moveTo>
                    <a:pt x="7301" y="43483"/>
                  </a:moveTo>
                  <a:lnTo>
                    <a:pt x="7301" y="43483"/>
                  </a:lnTo>
                  <a:lnTo>
                    <a:pt x="1013" y="43483"/>
                  </a:lnTo>
                  <a:lnTo>
                    <a:pt x="675" y="42671"/>
                  </a:lnTo>
                  <a:lnTo>
                    <a:pt x="0" y="19037"/>
                  </a:lnTo>
                  <a:lnTo>
                    <a:pt x="2163" y="14224"/>
                  </a:lnTo>
                  <a:lnTo>
                    <a:pt x="6287" y="8399"/>
                  </a:lnTo>
                  <a:lnTo>
                    <a:pt x="7275" y="0"/>
                  </a:lnTo>
                  <a:lnTo>
                    <a:pt x="13587" y="5979"/>
                  </a:lnTo>
                  <a:lnTo>
                    <a:pt x="14303" y="10550"/>
                  </a:lnTo>
                  <a:lnTo>
                    <a:pt x="15399" y="27320"/>
                  </a:lnTo>
                  <a:lnTo>
                    <a:pt x="20891" y="44911"/>
                  </a:lnTo>
                  <a:lnTo>
                    <a:pt x="21819" y="66724"/>
                  </a:lnTo>
                  <a:lnTo>
                    <a:pt x="19705" y="72206"/>
                  </a:lnTo>
                  <a:lnTo>
                    <a:pt x="16872" y="77348"/>
                  </a:lnTo>
                  <a:lnTo>
                    <a:pt x="15053" y="87260"/>
                  </a:lnTo>
                  <a:lnTo>
                    <a:pt x="14606" y="101873"/>
                  </a:lnTo>
                  <a:lnTo>
                    <a:pt x="14605" y="8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114"/>
            <p:cNvSpPr/>
            <p:nvPr>
              <p:custDataLst>
                <p:tags r:id="rId53"/>
              </p:custDataLst>
            </p:nvPr>
          </p:nvSpPr>
          <p:spPr>
            <a:xfrm>
              <a:off x="5265834" y="3359617"/>
              <a:ext cx="80340" cy="241017"/>
            </a:xfrm>
            <a:custGeom>
              <a:avLst/>
              <a:gdLst/>
              <a:ahLst/>
              <a:cxnLst/>
              <a:rect l="0" t="0" r="0" b="0"/>
              <a:pathLst>
                <a:path w="80340" h="241017">
                  <a:moveTo>
                    <a:pt x="0" y="0"/>
                  </a:moveTo>
                  <a:lnTo>
                    <a:pt x="0" y="0"/>
                  </a:lnTo>
                  <a:lnTo>
                    <a:pt x="0" y="17380"/>
                  </a:lnTo>
                  <a:lnTo>
                    <a:pt x="10880" y="53717"/>
                  </a:lnTo>
                  <a:lnTo>
                    <a:pt x="18157" y="88885"/>
                  </a:lnTo>
                  <a:lnTo>
                    <a:pt x="23580" y="122159"/>
                  </a:lnTo>
                  <a:lnTo>
                    <a:pt x="35173" y="158125"/>
                  </a:lnTo>
                  <a:lnTo>
                    <a:pt x="46565" y="187446"/>
                  </a:lnTo>
                  <a:lnTo>
                    <a:pt x="56305" y="203855"/>
                  </a:lnTo>
                  <a:lnTo>
                    <a:pt x="64592" y="227790"/>
                  </a:lnTo>
                  <a:lnTo>
                    <a:pt x="65783" y="229764"/>
                  </a:lnTo>
                  <a:lnTo>
                    <a:pt x="67389" y="231080"/>
                  </a:lnTo>
                  <a:lnTo>
                    <a:pt x="69271" y="231958"/>
                  </a:lnTo>
                  <a:lnTo>
                    <a:pt x="70526" y="233354"/>
                  </a:lnTo>
                  <a:lnTo>
                    <a:pt x="72704" y="239846"/>
                  </a:lnTo>
                  <a:lnTo>
                    <a:pt x="75052" y="240496"/>
                  </a:lnTo>
                  <a:lnTo>
                    <a:pt x="80339" y="24101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115"/>
            <p:cNvSpPr/>
            <p:nvPr>
              <p:custDataLst>
                <p:tags r:id="rId54"/>
              </p:custDataLst>
            </p:nvPr>
          </p:nvSpPr>
          <p:spPr>
            <a:xfrm>
              <a:off x="5251557" y="3366920"/>
              <a:ext cx="109224" cy="233714"/>
            </a:xfrm>
            <a:custGeom>
              <a:avLst/>
              <a:gdLst/>
              <a:ahLst/>
              <a:cxnLst/>
              <a:rect l="0" t="0" r="0" b="0"/>
              <a:pathLst>
                <a:path w="109224" h="233714">
                  <a:moveTo>
                    <a:pt x="109223" y="0"/>
                  </a:moveTo>
                  <a:lnTo>
                    <a:pt x="109223" y="0"/>
                  </a:lnTo>
                  <a:lnTo>
                    <a:pt x="99057" y="0"/>
                  </a:lnTo>
                  <a:lnTo>
                    <a:pt x="97576" y="812"/>
                  </a:lnTo>
                  <a:lnTo>
                    <a:pt x="96590" y="2164"/>
                  </a:lnTo>
                  <a:lnTo>
                    <a:pt x="94681" y="5831"/>
                  </a:lnTo>
                  <a:lnTo>
                    <a:pt x="77482" y="28260"/>
                  </a:lnTo>
                  <a:lnTo>
                    <a:pt x="65389" y="59264"/>
                  </a:lnTo>
                  <a:lnTo>
                    <a:pt x="48208" y="95056"/>
                  </a:lnTo>
                  <a:lnTo>
                    <a:pt x="34054" y="127600"/>
                  </a:lnTo>
                  <a:lnTo>
                    <a:pt x="21620" y="158966"/>
                  </a:lnTo>
                  <a:lnTo>
                    <a:pt x="16453" y="174777"/>
                  </a:lnTo>
                  <a:lnTo>
                    <a:pt x="12758" y="189741"/>
                  </a:lnTo>
                  <a:lnTo>
                    <a:pt x="5317" y="211147"/>
                  </a:lnTo>
                  <a:lnTo>
                    <a:pt x="2180" y="216380"/>
                  </a:lnTo>
                  <a:lnTo>
                    <a:pt x="165" y="226351"/>
                  </a:lnTo>
                  <a:lnTo>
                    <a:pt x="0" y="228805"/>
                  </a:lnTo>
                  <a:lnTo>
                    <a:pt x="701" y="230441"/>
                  </a:lnTo>
                  <a:lnTo>
                    <a:pt x="1980" y="231532"/>
                  </a:lnTo>
                  <a:lnTo>
                    <a:pt x="6681" y="233585"/>
                  </a:lnTo>
                  <a:lnTo>
                    <a:pt x="14277" y="23371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116"/>
            <p:cNvSpPr/>
            <p:nvPr>
              <p:custDataLst>
                <p:tags r:id="rId55"/>
              </p:custDataLst>
            </p:nvPr>
          </p:nvSpPr>
          <p:spPr>
            <a:xfrm>
              <a:off x="5412367" y="3534901"/>
              <a:ext cx="116394" cy="262578"/>
            </a:xfrm>
            <a:custGeom>
              <a:avLst/>
              <a:gdLst/>
              <a:ahLst/>
              <a:cxnLst/>
              <a:rect l="0" t="0" r="0" b="0"/>
              <a:pathLst>
                <a:path w="116394" h="262578">
                  <a:moveTo>
                    <a:pt x="21448" y="0"/>
                  </a:moveTo>
                  <a:lnTo>
                    <a:pt x="21448" y="0"/>
                  </a:lnTo>
                  <a:lnTo>
                    <a:pt x="17571" y="3877"/>
                  </a:lnTo>
                  <a:lnTo>
                    <a:pt x="15667" y="7944"/>
                  </a:lnTo>
                  <a:lnTo>
                    <a:pt x="9184" y="40073"/>
                  </a:lnTo>
                  <a:lnTo>
                    <a:pt x="7149" y="73504"/>
                  </a:lnTo>
                  <a:lnTo>
                    <a:pt x="1882" y="103153"/>
                  </a:lnTo>
                  <a:lnTo>
                    <a:pt x="0" y="137262"/>
                  </a:lnTo>
                  <a:lnTo>
                    <a:pt x="1839" y="160231"/>
                  </a:lnTo>
                  <a:lnTo>
                    <a:pt x="6994" y="196324"/>
                  </a:lnTo>
                  <a:lnTo>
                    <a:pt x="19240" y="228553"/>
                  </a:lnTo>
                  <a:lnTo>
                    <a:pt x="31215" y="249273"/>
                  </a:lnTo>
                  <a:lnTo>
                    <a:pt x="36068" y="252801"/>
                  </a:lnTo>
                  <a:lnTo>
                    <a:pt x="59386" y="261746"/>
                  </a:lnTo>
                  <a:lnTo>
                    <a:pt x="71280" y="262577"/>
                  </a:lnTo>
                  <a:lnTo>
                    <a:pt x="78220" y="260607"/>
                  </a:lnTo>
                  <a:lnTo>
                    <a:pt x="84008" y="257838"/>
                  </a:lnTo>
                  <a:lnTo>
                    <a:pt x="96501" y="256060"/>
                  </a:lnTo>
                  <a:lnTo>
                    <a:pt x="100698" y="255915"/>
                  </a:lnTo>
                  <a:lnTo>
                    <a:pt x="103495" y="255006"/>
                  </a:lnTo>
                  <a:lnTo>
                    <a:pt x="105360" y="253589"/>
                  </a:lnTo>
                  <a:lnTo>
                    <a:pt x="116393" y="24101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117"/>
            <p:cNvSpPr/>
            <p:nvPr>
              <p:custDataLst>
                <p:tags r:id="rId56"/>
              </p:custDataLst>
            </p:nvPr>
          </p:nvSpPr>
          <p:spPr>
            <a:xfrm>
              <a:off x="5389993" y="3659061"/>
              <a:ext cx="146072" cy="29214"/>
            </a:xfrm>
            <a:custGeom>
              <a:avLst/>
              <a:gdLst/>
              <a:ahLst/>
              <a:cxnLst/>
              <a:rect l="0" t="0" r="0" b="0"/>
              <a:pathLst>
                <a:path w="146072" h="29214">
                  <a:moveTo>
                    <a:pt x="0" y="29213"/>
                  </a:moveTo>
                  <a:lnTo>
                    <a:pt x="0" y="29213"/>
                  </a:lnTo>
                  <a:lnTo>
                    <a:pt x="0" y="22211"/>
                  </a:lnTo>
                  <a:lnTo>
                    <a:pt x="3878" y="21999"/>
                  </a:lnTo>
                  <a:lnTo>
                    <a:pt x="7945" y="19786"/>
                  </a:lnTo>
                  <a:lnTo>
                    <a:pt x="12458" y="16908"/>
                  </a:lnTo>
                  <a:lnTo>
                    <a:pt x="20373" y="15288"/>
                  </a:lnTo>
                  <a:lnTo>
                    <a:pt x="32636" y="13997"/>
                  </a:lnTo>
                  <a:lnTo>
                    <a:pt x="56124" y="8345"/>
                  </a:lnTo>
                  <a:lnTo>
                    <a:pt x="80356" y="5277"/>
                  </a:lnTo>
                  <a:lnTo>
                    <a:pt x="94951" y="1563"/>
                  </a:lnTo>
                  <a:lnTo>
                    <a:pt x="130487" y="61"/>
                  </a:lnTo>
                  <a:lnTo>
                    <a:pt x="146071"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SMARTInkShape-118"/>
            <p:cNvSpPr/>
            <p:nvPr>
              <p:custDataLst>
                <p:tags r:id="rId57"/>
              </p:custDataLst>
            </p:nvPr>
          </p:nvSpPr>
          <p:spPr>
            <a:xfrm>
              <a:off x="5645705" y="3527597"/>
              <a:ext cx="175197" cy="7305"/>
            </a:xfrm>
            <a:custGeom>
              <a:avLst/>
              <a:gdLst/>
              <a:ahLst/>
              <a:cxnLst/>
              <a:rect l="0" t="0" r="0" b="0"/>
              <a:pathLst>
                <a:path w="175197" h="7305">
                  <a:moveTo>
                    <a:pt x="7215" y="0"/>
                  </a:moveTo>
                  <a:lnTo>
                    <a:pt x="7215" y="0"/>
                  </a:lnTo>
                  <a:lnTo>
                    <a:pt x="0" y="0"/>
                  </a:lnTo>
                  <a:lnTo>
                    <a:pt x="31590" y="0"/>
                  </a:lnTo>
                  <a:lnTo>
                    <a:pt x="65834" y="6853"/>
                  </a:lnTo>
                  <a:lnTo>
                    <a:pt x="99737" y="7277"/>
                  </a:lnTo>
                  <a:lnTo>
                    <a:pt x="132898" y="7303"/>
                  </a:lnTo>
                  <a:lnTo>
                    <a:pt x="147275" y="7304"/>
                  </a:lnTo>
                  <a:lnTo>
                    <a:pt x="152778" y="5140"/>
                  </a:lnTo>
                  <a:lnTo>
                    <a:pt x="157928" y="2284"/>
                  </a:lnTo>
                  <a:lnTo>
                    <a:pt x="167722" y="201"/>
                  </a:lnTo>
                  <a:lnTo>
                    <a:pt x="175196"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SMARTInkShape-119"/>
            <p:cNvSpPr/>
            <p:nvPr>
              <p:custDataLst>
                <p:tags r:id="rId58"/>
              </p:custDataLst>
            </p:nvPr>
          </p:nvSpPr>
          <p:spPr>
            <a:xfrm>
              <a:off x="5740586" y="3447259"/>
              <a:ext cx="21888" cy="211803"/>
            </a:xfrm>
            <a:custGeom>
              <a:avLst/>
              <a:gdLst/>
              <a:ahLst/>
              <a:cxnLst/>
              <a:rect l="0" t="0" r="0" b="0"/>
              <a:pathLst>
                <a:path w="21888" h="211803">
                  <a:moveTo>
                    <a:pt x="21887" y="0"/>
                  </a:moveTo>
                  <a:lnTo>
                    <a:pt x="21887" y="0"/>
                  </a:lnTo>
                  <a:lnTo>
                    <a:pt x="11006" y="0"/>
                  </a:lnTo>
                  <a:lnTo>
                    <a:pt x="6772" y="2164"/>
                  </a:lnTo>
                  <a:lnTo>
                    <a:pt x="4507" y="3877"/>
                  </a:lnTo>
                  <a:lnTo>
                    <a:pt x="1990" y="7944"/>
                  </a:lnTo>
                  <a:lnTo>
                    <a:pt x="374" y="17168"/>
                  </a:lnTo>
                  <a:lnTo>
                    <a:pt x="0" y="52378"/>
                  </a:lnTo>
                  <a:lnTo>
                    <a:pt x="2145" y="80586"/>
                  </a:lnTo>
                  <a:lnTo>
                    <a:pt x="6604" y="116889"/>
                  </a:lnTo>
                  <a:lnTo>
                    <a:pt x="7190" y="153378"/>
                  </a:lnTo>
                  <a:lnTo>
                    <a:pt x="7272" y="187029"/>
                  </a:lnTo>
                  <a:lnTo>
                    <a:pt x="9441" y="194841"/>
                  </a:lnTo>
                  <a:lnTo>
                    <a:pt x="14282" y="203933"/>
                  </a:lnTo>
                  <a:lnTo>
                    <a:pt x="14583" y="21180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120"/>
            <p:cNvSpPr/>
            <p:nvPr>
              <p:custDataLst>
                <p:tags r:id="rId59"/>
              </p:custDataLst>
            </p:nvPr>
          </p:nvSpPr>
          <p:spPr>
            <a:xfrm>
              <a:off x="5894463" y="3287009"/>
              <a:ext cx="218580" cy="350010"/>
            </a:xfrm>
            <a:custGeom>
              <a:avLst/>
              <a:gdLst/>
              <a:ahLst/>
              <a:cxnLst/>
              <a:rect l="0" t="0" r="0" b="0"/>
              <a:pathLst>
                <a:path w="218580" h="350010">
                  <a:moveTo>
                    <a:pt x="57901" y="36090"/>
                  </a:moveTo>
                  <a:lnTo>
                    <a:pt x="57901" y="36090"/>
                  </a:lnTo>
                  <a:lnTo>
                    <a:pt x="57901" y="39967"/>
                  </a:lnTo>
                  <a:lnTo>
                    <a:pt x="58712" y="41109"/>
                  </a:lnTo>
                  <a:lnTo>
                    <a:pt x="60065" y="41871"/>
                  </a:lnTo>
                  <a:lnTo>
                    <a:pt x="61778" y="42378"/>
                  </a:lnTo>
                  <a:lnTo>
                    <a:pt x="62921" y="43528"/>
                  </a:lnTo>
                  <a:lnTo>
                    <a:pt x="66918" y="51205"/>
                  </a:lnTo>
                  <a:lnTo>
                    <a:pt x="75281" y="60536"/>
                  </a:lnTo>
                  <a:lnTo>
                    <a:pt x="79962" y="63185"/>
                  </a:lnTo>
                  <a:lnTo>
                    <a:pt x="84748" y="65174"/>
                  </a:lnTo>
                  <a:lnTo>
                    <a:pt x="92004" y="70044"/>
                  </a:lnTo>
                  <a:lnTo>
                    <a:pt x="99294" y="71848"/>
                  </a:lnTo>
                  <a:lnTo>
                    <a:pt x="104159" y="72270"/>
                  </a:lnTo>
                  <a:lnTo>
                    <a:pt x="109027" y="70293"/>
                  </a:lnTo>
                  <a:lnTo>
                    <a:pt x="113895" y="67522"/>
                  </a:lnTo>
                  <a:lnTo>
                    <a:pt x="118764" y="66289"/>
                  </a:lnTo>
                  <a:lnTo>
                    <a:pt x="123633" y="61414"/>
                  </a:lnTo>
                  <a:lnTo>
                    <a:pt x="136076" y="43693"/>
                  </a:lnTo>
                  <a:lnTo>
                    <a:pt x="137955" y="31260"/>
                  </a:lnTo>
                  <a:lnTo>
                    <a:pt x="138228" y="11747"/>
                  </a:lnTo>
                  <a:lnTo>
                    <a:pt x="136070" y="6877"/>
                  </a:lnTo>
                  <a:lnTo>
                    <a:pt x="134359" y="4442"/>
                  </a:lnTo>
                  <a:lnTo>
                    <a:pt x="131596" y="2819"/>
                  </a:lnTo>
                  <a:lnTo>
                    <a:pt x="117662" y="214"/>
                  </a:lnTo>
                  <a:lnTo>
                    <a:pt x="114783" y="0"/>
                  </a:lnTo>
                  <a:lnTo>
                    <a:pt x="109421" y="1927"/>
                  </a:lnTo>
                  <a:lnTo>
                    <a:pt x="77965" y="16751"/>
                  </a:lnTo>
                  <a:lnTo>
                    <a:pt x="68712" y="23708"/>
                  </a:lnTo>
                  <a:lnTo>
                    <a:pt x="38203" y="59574"/>
                  </a:lnTo>
                  <a:lnTo>
                    <a:pt x="15480" y="95671"/>
                  </a:lnTo>
                  <a:lnTo>
                    <a:pt x="3476" y="123960"/>
                  </a:lnTo>
                  <a:lnTo>
                    <a:pt x="0" y="160279"/>
                  </a:lnTo>
                  <a:lnTo>
                    <a:pt x="389" y="183639"/>
                  </a:lnTo>
                  <a:lnTo>
                    <a:pt x="5334" y="198107"/>
                  </a:lnTo>
                  <a:lnTo>
                    <a:pt x="16645" y="213344"/>
                  </a:lnTo>
                  <a:lnTo>
                    <a:pt x="21442" y="216307"/>
                  </a:lnTo>
                  <a:lnTo>
                    <a:pt x="39395" y="222574"/>
                  </a:lnTo>
                  <a:lnTo>
                    <a:pt x="62705" y="218315"/>
                  </a:lnTo>
                  <a:lnTo>
                    <a:pt x="74833" y="212980"/>
                  </a:lnTo>
                  <a:lnTo>
                    <a:pt x="96754" y="194301"/>
                  </a:lnTo>
                  <a:lnTo>
                    <a:pt x="99514" y="189449"/>
                  </a:lnTo>
                  <a:lnTo>
                    <a:pt x="101286" y="183600"/>
                  </a:lnTo>
                  <a:lnTo>
                    <a:pt x="102243" y="183120"/>
                  </a:lnTo>
                  <a:lnTo>
                    <a:pt x="105844" y="182445"/>
                  </a:lnTo>
                  <a:lnTo>
                    <a:pt x="101931" y="182171"/>
                  </a:lnTo>
                  <a:lnTo>
                    <a:pt x="97907" y="186041"/>
                  </a:lnTo>
                  <a:lnTo>
                    <a:pt x="95969" y="190106"/>
                  </a:lnTo>
                  <a:lnTo>
                    <a:pt x="95452" y="192327"/>
                  </a:lnTo>
                  <a:lnTo>
                    <a:pt x="82833" y="214795"/>
                  </a:lnTo>
                  <a:lnTo>
                    <a:pt x="74208" y="247950"/>
                  </a:lnTo>
                  <a:lnTo>
                    <a:pt x="72608" y="281979"/>
                  </a:lnTo>
                  <a:lnTo>
                    <a:pt x="82683" y="315066"/>
                  </a:lnTo>
                  <a:lnTo>
                    <a:pt x="92070" y="331461"/>
                  </a:lnTo>
                  <a:lnTo>
                    <a:pt x="104168" y="345056"/>
                  </a:lnTo>
                  <a:lnTo>
                    <a:pt x="111195" y="347882"/>
                  </a:lnTo>
                  <a:lnTo>
                    <a:pt x="133070" y="350009"/>
                  </a:lnTo>
                  <a:lnTo>
                    <a:pt x="144463" y="346224"/>
                  </a:lnTo>
                  <a:lnTo>
                    <a:pt x="154240" y="339964"/>
                  </a:lnTo>
                  <a:lnTo>
                    <a:pt x="164814" y="324748"/>
                  </a:lnTo>
                  <a:lnTo>
                    <a:pt x="173074" y="311690"/>
                  </a:lnTo>
                  <a:lnTo>
                    <a:pt x="183816" y="301509"/>
                  </a:lnTo>
                  <a:lnTo>
                    <a:pt x="196985" y="269663"/>
                  </a:lnTo>
                  <a:lnTo>
                    <a:pt x="211137" y="244114"/>
                  </a:lnTo>
                  <a:lnTo>
                    <a:pt x="212806" y="242939"/>
                  </a:lnTo>
                  <a:lnTo>
                    <a:pt x="214730" y="242155"/>
                  </a:lnTo>
                  <a:lnTo>
                    <a:pt x="216013" y="240821"/>
                  </a:lnTo>
                  <a:lnTo>
                    <a:pt x="218579" y="23328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121"/>
            <p:cNvSpPr/>
            <p:nvPr>
              <p:custDataLst>
                <p:tags r:id="rId60"/>
              </p:custDataLst>
            </p:nvPr>
          </p:nvSpPr>
          <p:spPr>
            <a:xfrm>
              <a:off x="6156868" y="3447259"/>
              <a:ext cx="73031" cy="332470"/>
            </a:xfrm>
            <a:custGeom>
              <a:avLst/>
              <a:gdLst/>
              <a:ahLst/>
              <a:cxnLst/>
              <a:rect l="0" t="0" r="0" b="0"/>
              <a:pathLst>
                <a:path w="73031" h="332470">
                  <a:moveTo>
                    <a:pt x="7298" y="0"/>
                  </a:moveTo>
                  <a:lnTo>
                    <a:pt x="7298" y="0"/>
                  </a:lnTo>
                  <a:lnTo>
                    <a:pt x="7298" y="10880"/>
                  </a:lnTo>
                  <a:lnTo>
                    <a:pt x="671" y="40115"/>
                  </a:lnTo>
                  <a:lnTo>
                    <a:pt x="83" y="73508"/>
                  </a:lnTo>
                  <a:lnTo>
                    <a:pt x="12" y="108174"/>
                  </a:lnTo>
                  <a:lnTo>
                    <a:pt x="0" y="136645"/>
                  </a:lnTo>
                  <a:lnTo>
                    <a:pt x="808" y="166450"/>
                  </a:lnTo>
                  <a:lnTo>
                    <a:pt x="5015" y="198995"/>
                  </a:lnTo>
                  <a:lnTo>
                    <a:pt x="9011" y="234789"/>
                  </a:lnTo>
                  <a:lnTo>
                    <a:pt x="13497" y="269000"/>
                  </a:lnTo>
                  <a:lnTo>
                    <a:pt x="22401" y="304421"/>
                  </a:lnTo>
                  <a:lnTo>
                    <a:pt x="29356" y="318501"/>
                  </a:lnTo>
                  <a:lnTo>
                    <a:pt x="34143" y="324144"/>
                  </a:lnTo>
                  <a:lnTo>
                    <a:pt x="46259" y="331941"/>
                  </a:lnTo>
                  <a:lnTo>
                    <a:pt x="48690" y="332469"/>
                  </a:lnTo>
                  <a:lnTo>
                    <a:pt x="51124" y="332010"/>
                  </a:lnTo>
                  <a:lnTo>
                    <a:pt x="55990" y="330148"/>
                  </a:lnTo>
                  <a:lnTo>
                    <a:pt x="63293" y="328288"/>
                  </a:lnTo>
                  <a:lnTo>
                    <a:pt x="71587" y="322428"/>
                  </a:lnTo>
                  <a:lnTo>
                    <a:pt x="73030" y="30674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SMARTInkShape-122"/>
            <p:cNvSpPr/>
            <p:nvPr>
              <p:custDataLst>
                <p:tags r:id="rId61"/>
              </p:custDataLst>
            </p:nvPr>
          </p:nvSpPr>
          <p:spPr>
            <a:xfrm>
              <a:off x="6113068" y="3607936"/>
              <a:ext cx="94920" cy="36519"/>
            </a:xfrm>
            <a:custGeom>
              <a:avLst/>
              <a:gdLst/>
              <a:ahLst/>
              <a:cxnLst/>
              <a:rect l="0" t="0" r="0" b="0"/>
              <a:pathLst>
                <a:path w="94920" h="36519">
                  <a:moveTo>
                    <a:pt x="7277" y="36518"/>
                  </a:moveTo>
                  <a:lnTo>
                    <a:pt x="7277" y="36518"/>
                  </a:lnTo>
                  <a:lnTo>
                    <a:pt x="3400" y="36518"/>
                  </a:lnTo>
                  <a:lnTo>
                    <a:pt x="2258" y="35706"/>
                  </a:lnTo>
                  <a:lnTo>
                    <a:pt x="1496" y="34354"/>
                  </a:lnTo>
                  <a:lnTo>
                    <a:pt x="62" y="29515"/>
                  </a:lnTo>
                  <a:lnTo>
                    <a:pt x="0" y="25426"/>
                  </a:lnTo>
                  <a:lnTo>
                    <a:pt x="802" y="24254"/>
                  </a:lnTo>
                  <a:lnTo>
                    <a:pt x="2149" y="23473"/>
                  </a:lnTo>
                  <a:lnTo>
                    <a:pt x="6621" y="22605"/>
                  </a:lnTo>
                  <a:lnTo>
                    <a:pt x="17452" y="21304"/>
                  </a:lnTo>
                  <a:lnTo>
                    <a:pt x="40523" y="10282"/>
                  </a:lnTo>
                  <a:lnTo>
                    <a:pt x="75579" y="7478"/>
                  </a:lnTo>
                  <a:lnTo>
                    <a:pt x="77156" y="7420"/>
                  </a:lnTo>
                  <a:lnTo>
                    <a:pt x="94919"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SMARTInkShape-123"/>
            <p:cNvSpPr/>
            <p:nvPr>
              <p:custDataLst>
                <p:tags r:id="rId62"/>
              </p:custDataLst>
            </p:nvPr>
          </p:nvSpPr>
          <p:spPr>
            <a:xfrm>
              <a:off x="4163003" y="3505695"/>
              <a:ext cx="80340" cy="14600"/>
            </a:xfrm>
            <a:custGeom>
              <a:avLst/>
              <a:gdLst/>
              <a:ahLst/>
              <a:cxnLst/>
              <a:rect l="0" t="0" r="0" b="0"/>
              <a:pathLst>
                <a:path w="80340" h="14600">
                  <a:moveTo>
                    <a:pt x="0" y="14599"/>
                  </a:moveTo>
                  <a:lnTo>
                    <a:pt x="0" y="14599"/>
                  </a:lnTo>
                  <a:lnTo>
                    <a:pt x="6288" y="14599"/>
                  </a:lnTo>
                  <a:lnTo>
                    <a:pt x="12934" y="9580"/>
                  </a:lnTo>
                  <a:lnTo>
                    <a:pt x="19702" y="7972"/>
                  </a:lnTo>
                  <a:lnTo>
                    <a:pt x="24446" y="7596"/>
                  </a:lnTo>
                  <a:lnTo>
                    <a:pt x="29259" y="5265"/>
                  </a:lnTo>
                  <a:lnTo>
                    <a:pt x="34103" y="2335"/>
                  </a:lnTo>
                  <a:lnTo>
                    <a:pt x="42204" y="686"/>
                  </a:lnTo>
                  <a:lnTo>
                    <a:pt x="71503" y="0"/>
                  </a:lnTo>
                  <a:lnTo>
                    <a:pt x="80339" y="7295"/>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124"/>
            <p:cNvSpPr/>
            <p:nvPr>
              <p:custDataLst>
                <p:tags r:id="rId63"/>
              </p:custDataLst>
            </p:nvPr>
          </p:nvSpPr>
          <p:spPr>
            <a:xfrm>
              <a:off x="4141093" y="3447348"/>
              <a:ext cx="73036" cy="14519"/>
            </a:xfrm>
            <a:custGeom>
              <a:avLst/>
              <a:gdLst/>
              <a:ahLst/>
              <a:cxnLst/>
              <a:rect l="0" t="0" r="0" b="0"/>
              <a:pathLst>
                <a:path w="73036" h="14519">
                  <a:moveTo>
                    <a:pt x="0" y="14518"/>
                  </a:moveTo>
                  <a:lnTo>
                    <a:pt x="0" y="14518"/>
                  </a:lnTo>
                  <a:lnTo>
                    <a:pt x="0" y="7303"/>
                  </a:lnTo>
                  <a:lnTo>
                    <a:pt x="7002" y="7217"/>
                  </a:lnTo>
                  <a:lnTo>
                    <a:pt x="13075" y="2195"/>
                  </a:lnTo>
                  <a:lnTo>
                    <a:pt x="19743" y="588"/>
                  </a:lnTo>
                  <a:lnTo>
                    <a:pt x="27806" y="0"/>
                  </a:lnTo>
                  <a:lnTo>
                    <a:pt x="36973" y="5703"/>
                  </a:lnTo>
                  <a:lnTo>
                    <a:pt x="60870" y="7188"/>
                  </a:lnTo>
                  <a:lnTo>
                    <a:pt x="62491" y="8008"/>
                  </a:lnTo>
                  <a:lnTo>
                    <a:pt x="63571" y="9367"/>
                  </a:lnTo>
                  <a:lnTo>
                    <a:pt x="65305" y="13500"/>
                  </a:lnTo>
                  <a:lnTo>
                    <a:pt x="67706" y="14066"/>
                  </a:lnTo>
                  <a:lnTo>
                    <a:pt x="73035" y="14518"/>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MARTInkShape-125"/>
            <p:cNvSpPr/>
            <p:nvPr>
              <p:custDataLst>
                <p:tags r:id="rId64"/>
              </p:custDataLst>
            </p:nvPr>
          </p:nvSpPr>
          <p:spPr>
            <a:xfrm>
              <a:off x="3914684" y="3556812"/>
              <a:ext cx="124160" cy="21909"/>
            </a:xfrm>
            <a:custGeom>
              <a:avLst/>
              <a:gdLst/>
              <a:ahLst/>
              <a:cxnLst/>
              <a:rect l="0" t="0" r="0" b="0"/>
              <a:pathLst>
                <a:path w="124160" h="21909">
                  <a:moveTo>
                    <a:pt x="0" y="14606"/>
                  </a:moveTo>
                  <a:lnTo>
                    <a:pt x="0" y="14606"/>
                  </a:lnTo>
                  <a:lnTo>
                    <a:pt x="0" y="20895"/>
                  </a:lnTo>
                  <a:lnTo>
                    <a:pt x="811" y="21233"/>
                  </a:lnTo>
                  <a:lnTo>
                    <a:pt x="18157" y="21908"/>
                  </a:lnTo>
                  <a:lnTo>
                    <a:pt x="22406" y="19745"/>
                  </a:lnTo>
                  <a:lnTo>
                    <a:pt x="26999" y="16890"/>
                  </a:lnTo>
                  <a:lnTo>
                    <a:pt x="36561" y="15058"/>
                  </a:lnTo>
                  <a:lnTo>
                    <a:pt x="71212" y="14611"/>
                  </a:lnTo>
                  <a:lnTo>
                    <a:pt x="82864" y="13796"/>
                  </a:lnTo>
                  <a:lnTo>
                    <a:pt x="96646" y="8826"/>
                  </a:lnTo>
                  <a:lnTo>
                    <a:pt x="115085" y="7392"/>
                  </a:lnTo>
                  <a:lnTo>
                    <a:pt x="124159"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SMARTInkShape-126"/>
            <p:cNvSpPr/>
            <p:nvPr>
              <p:custDataLst>
                <p:tags r:id="rId65"/>
              </p:custDataLst>
            </p:nvPr>
          </p:nvSpPr>
          <p:spPr>
            <a:xfrm>
              <a:off x="3908062" y="3432652"/>
              <a:ext cx="94265" cy="262897"/>
            </a:xfrm>
            <a:custGeom>
              <a:avLst/>
              <a:gdLst/>
              <a:ahLst/>
              <a:cxnLst/>
              <a:rect l="0" t="0" r="0" b="0"/>
              <a:pathLst>
                <a:path w="94265" h="262897">
                  <a:moveTo>
                    <a:pt x="13925" y="0"/>
                  </a:moveTo>
                  <a:lnTo>
                    <a:pt x="13925" y="0"/>
                  </a:lnTo>
                  <a:lnTo>
                    <a:pt x="13925" y="35555"/>
                  </a:lnTo>
                  <a:lnTo>
                    <a:pt x="7637" y="69714"/>
                  </a:lnTo>
                  <a:lnTo>
                    <a:pt x="6755" y="102773"/>
                  </a:lnTo>
                  <a:lnTo>
                    <a:pt x="4498" y="124315"/>
                  </a:lnTo>
                  <a:lnTo>
                    <a:pt x="0" y="160697"/>
                  </a:lnTo>
                  <a:lnTo>
                    <a:pt x="332" y="181782"/>
                  </a:lnTo>
                  <a:lnTo>
                    <a:pt x="5963" y="213952"/>
                  </a:lnTo>
                  <a:lnTo>
                    <a:pt x="7238" y="227947"/>
                  </a:lnTo>
                  <a:lnTo>
                    <a:pt x="15627" y="248124"/>
                  </a:lnTo>
                  <a:lnTo>
                    <a:pt x="17494" y="250624"/>
                  </a:lnTo>
                  <a:lnTo>
                    <a:pt x="21733" y="253401"/>
                  </a:lnTo>
                  <a:lnTo>
                    <a:pt x="26322" y="255447"/>
                  </a:lnTo>
                  <a:lnTo>
                    <a:pt x="33468" y="260349"/>
                  </a:lnTo>
                  <a:lnTo>
                    <a:pt x="40724" y="262163"/>
                  </a:lnTo>
                  <a:lnTo>
                    <a:pt x="60181" y="262896"/>
                  </a:lnTo>
                  <a:lnTo>
                    <a:pt x="65050" y="260749"/>
                  </a:lnTo>
                  <a:lnTo>
                    <a:pt x="69919" y="257901"/>
                  </a:lnTo>
                  <a:lnTo>
                    <a:pt x="79657" y="256073"/>
                  </a:lnTo>
                  <a:lnTo>
                    <a:pt x="82091" y="255923"/>
                  </a:lnTo>
                  <a:lnTo>
                    <a:pt x="86960" y="253592"/>
                  </a:lnTo>
                  <a:lnTo>
                    <a:pt x="93836" y="248628"/>
                  </a:lnTo>
                  <a:lnTo>
                    <a:pt x="94264" y="24101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SMARTInkShape-127"/>
            <p:cNvSpPr/>
            <p:nvPr>
              <p:custDataLst>
                <p:tags r:id="rId66"/>
              </p:custDataLst>
            </p:nvPr>
          </p:nvSpPr>
          <p:spPr>
            <a:xfrm>
              <a:off x="3797828" y="3425348"/>
              <a:ext cx="14607" cy="204169"/>
            </a:xfrm>
            <a:custGeom>
              <a:avLst/>
              <a:gdLst/>
              <a:ahLst/>
              <a:cxnLst/>
              <a:rect l="0" t="0" r="0" b="0"/>
              <a:pathLst>
                <a:path w="14607" h="204169">
                  <a:moveTo>
                    <a:pt x="14606" y="0"/>
                  </a:moveTo>
                  <a:lnTo>
                    <a:pt x="14606" y="0"/>
                  </a:lnTo>
                  <a:lnTo>
                    <a:pt x="7392" y="0"/>
                  </a:lnTo>
                  <a:lnTo>
                    <a:pt x="7303" y="35012"/>
                  </a:lnTo>
                  <a:lnTo>
                    <a:pt x="7303" y="69925"/>
                  </a:lnTo>
                  <a:lnTo>
                    <a:pt x="7303" y="106044"/>
                  </a:lnTo>
                  <a:lnTo>
                    <a:pt x="6492" y="126382"/>
                  </a:lnTo>
                  <a:lnTo>
                    <a:pt x="451" y="160665"/>
                  </a:lnTo>
                  <a:lnTo>
                    <a:pt x="0" y="196042"/>
                  </a:lnTo>
                  <a:lnTo>
                    <a:pt x="7002" y="204168"/>
                  </a:lnTo>
                  <a:lnTo>
                    <a:pt x="7277" y="198181"/>
                  </a:lnTo>
                  <a:lnTo>
                    <a:pt x="14606" y="18989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SMARTInkShape-128"/>
            <p:cNvSpPr/>
            <p:nvPr>
              <p:custDataLst>
                <p:tags r:id="rId67"/>
              </p:custDataLst>
            </p:nvPr>
          </p:nvSpPr>
          <p:spPr>
            <a:xfrm>
              <a:off x="3710186" y="3279279"/>
              <a:ext cx="182588" cy="166838"/>
            </a:xfrm>
            <a:custGeom>
              <a:avLst/>
              <a:gdLst/>
              <a:ahLst/>
              <a:cxnLst/>
              <a:rect l="0" t="0" r="0" b="0"/>
              <a:pathLst>
                <a:path w="182588" h="166838">
                  <a:moveTo>
                    <a:pt x="7303" y="14606"/>
                  </a:moveTo>
                  <a:lnTo>
                    <a:pt x="7303" y="14606"/>
                  </a:lnTo>
                  <a:lnTo>
                    <a:pt x="300" y="7603"/>
                  </a:lnTo>
                  <a:lnTo>
                    <a:pt x="0" y="0"/>
                  </a:lnTo>
                  <a:lnTo>
                    <a:pt x="0" y="7001"/>
                  </a:lnTo>
                  <a:lnTo>
                    <a:pt x="5019" y="13074"/>
                  </a:lnTo>
                  <a:lnTo>
                    <a:pt x="6626" y="19742"/>
                  </a:lnTo>
                  <a:lnTo>
                    <a:pt x="8109" y="53710"/>
                  </a:lnTo>
                  <a:lnTo>
                    <a:pt x="13591" y="67864"/>
                  </a:lnTo>
                  <a:lnTo>
                    <a:pt x="16637" y="88243"/>
                  </a:lnTo>
                  <a:lnTo>
                    <a:pt x="20868" y="103359"/>
                  </a:lnTo>
                  <a:lnTo>
                    <a:pt x="22516" y="119178"/>
                  </a:lnTo>
                  <a:lnTo>
                    <a:pt x="27680" y="128273"/>
                  </a:lnTo>
                  <a:lnTo>
                    <a:pt x="33538" y="136107"/>
                  </a:lnTo>
                  <a:lnTo>
                    <a:pt x="38093" y="146025"/>
                  </a:lnTo>
                  <a:lnTo>
                    <a:pt x="46566" y="155799"/>
                  </a:lnTo>
                  <a:lnTo>
                    <a:pt x="51262" y="158508"/>
                  </a:lnTo>
                  <a:lnTo>
                    <a:pt x="56055" y="160524"/>
                  </a:lnTo>
                  <a:lnTo>
                    <a:pt x="63315" y="165410"/>
                  </a:lnTo>
                  <a:lnTo>
                    <a:pt x="68174" y="166837"/>
                  </a:lnTo>
                  <a:lnTo>
                    <a:pt x="70605" y="166407"/>
                  </a:lnTo>
                  <a:lnTo>
                    <a:pt x="80339" y="162049"/>
                  </a:lnTo>
                  <a:lnTo>
                    <a:pt x="82773" y="161591"/>
                  </a:lnTo>
                  <a:lnTo>
                    <a:pt x="90076" y="157070"/>
                  </a:lnTo>
                  <a:lnTo>
                    <a:pt x="92781" y="152852"/>
                  </a:lnTo>
                  <a:lnTo>
                    <a:pt x="94795" y="148272"/>
                  </a:lnTo>
                  <a:lnTo>
                    <a:pt x="98395" y="143532"/>
                  </a:lnTo>
                  <a:lnTo>
                    <a:pt x="128845" y="118476"/>
                  </a:lnTo>
                  <a:lnTo>
                    <a:pt x="153370" y="85611"/>
                  </a:lnTo>
                  <a:lnTo>
                    <a:pt x="167980" y="66193"/>
                  </a:lnTo>
                  <a:lnTo>
                    <a:pt x="172037" y="61067"/>
                  </a:lnTo>
                  <a:lnTo>
                    <a:pt x="173841" y="56084"/>
                  </a:lnTo>
                  <a:lnTo>
                    <a:pt x="175133" y="54430"/>
                  </a:lnTo>
                  <a:lnTo>
                    <a:pt x="181445" y="51559"/>
                  </a:lnTo>
                  <a:lnTo>
                    <a:pt x="182080" y="49153"/>
                  </a:lnTo>
                  <a:lnTo>
                    <a:pt x="182487" y="44873"/>
                  </a:lnTo>
                  <a:lnTo>
                    <a:pt x="182587" y="5842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SMARTInkShape-129"/>
          <p:cNvSpPr/>
          <p:nvPr>
            <p:custDataLst>
              <p:tags r:id="rId1"/>
            </p:custDataLst>
          </p:nvPr>
        </p:nvSpPr>
        <p:spPr>
          <a:xfrm>
            <a:off x="5820931" y="3177037"/>
            <a:ext cx="540431" cy="650004"/>
          </a:xfrm>
          <a:custGeom>
            <a:avLst/>
            <a:gdLst/>
            <a:ahLst/>
            <a:cxnLst/>
            <a:rect l="0" t="0" r="0" b="0"/>
            <a:pathLst>
              <a:path w="540431" h="650004">
                <a:moveTo>
                  <a:pt x="138737" y="628094"/>
                </a:moveTo>
                <a:lnTo>
                  <a:pt x="138737" y="628094"/>
                </a:lnTo>
                <a:lnTo>
                  <a:pt x="172886" y="628094"/>
                </a:lnTo>
                <a:lnTo>
                  <a:pt x="207053" y="628094"/>
                </a:lnTo>
                <a:lnTo>
                  <a:pt x="241227" y="628094"/>
                </a:lnTo>
                <a:lnTo>
                  <a:pt x="275316" y="628094"/>
                </a:lnTo>
                <a:lnTo>
                  <a:pt x="309166" y="628094"/>
                </a:lnTo>
                <a:lnTo>
                  <a:pt x="343236" y="628094"/>
                </a:lnTo>
                <a:lnTo>
                  <a:pt x="374613" y="628094"/>
                </a:lnTo>
                <a:lnTo>
                  <a:pt x="411124" y="628094"/>
                </a:lnTo>
                <a:lnTo>
                  <a:pt x="441945" y="628094"/>
                </a:lnTo>
                <a:lnTo>
                  <a:pt x="471482" y="627282"/>
                </a:lnTo>
                <a:lnTo>
                  <a:pt x="498377" y="621467"/>
                </a:lnTo>
                <a:lnTo>
                  <a:pt x="513242" y="620879"/>
                </a:lnTo>
                <a:lnTo>
                  <a:pt x="518338" y="618666"/>
                </a:lnTo>
                <a:lnTo>
                  <a:pt x="524344" y="614510"/>
                </a:lnTo>
                <a:lnTo>
                  <a:pt x="529262" y="613790"/>
                </a:lnTo>
                <a:lnTo>
                  <a:pt x="530550" y="612877"/>
                </a:lnTo>
                <a:lnTo>
                  <a:pt x="531408" y="611458"/>
                </a:lnTo>
                <a:lnTo>
                  <a:pt x="532901" y="606066"/>
                </a:lnTo>
                <a:lnTo>
                  <a:pt x="533124" y="571643"/>
                </a:lnTo>
                <a:lnTo>
                  <a:pt x="533938" y="552534"/>
                </a:lnTo>
                <a:lnTo>
                  <a:pt x="539753" y="517572"/>
                </a:lnTo>
                <a:lnTo>
                  <a:pt x="540341" y="481896"/>
                </a:lnTo>
                <a:lnTo>
                  <a:pt x="540412" y="451973"/>
                </a:lnTo>
                <a:lnTo>
                  <a:pt x="540426" y="417810"/>
                </a:lnTo>
                <a:lnTo>
                  <a:pt x="540429" y="383501"/>
                </a:lnTo>
                <a:lnTo>
                  <a:pt x="540430" y="350485"/>
                </a:lnTo>
                <a:lnTo>
                  <a:pt x="540430" y="315711"/>
                </a:lnTo>
                <a:lnTo>
                  <a:pt x="540430" y="281281"/>
                </a:lnTo>
                <a:lnTo>
                  <a:pt x="540430" y="249053"/>
                </a:lnTo>
                <a:lnTo>
                  <a:pt x="540430" y="219244"/>
                </a:lnTo>
                <a:lnTo>
                  <a:pt x="539619" y="188430"/>
                </a:lnTo>
                <a:lnTo>
                  <a:pt x="532992" y="154113"/>
                </a:lnTo>
                <a:lnTo>
                  <a:pt x="524150" y="131784"/>
                </a:lnTo>
                <a:lnTo>
                  <a:pt x="514242" y="119326"/>
                </a:lnTo>
                <a:lnTo>
                  <a:pt x="509649" y="109553"/>
                </a:lnTo>
                <a:lnTo>
                  <a:pt x="507737" y="107115"/>
                </a:lnTo>
                <a:lnTo>
                  <a:pt x="503449" y="104407"/>
                </a:lnTo>
                <a:lnTo>
                  <a:pt x="498838" y="102392"/>
                </a:lnTo>
                <a:lnTo>
                  <a:pt x="491679" y="97507"/>
                </a:lnTo>
                <a:lnTo>
                  <a:pt x="483607" y="95699"/>
                </a:lnTo>
                <a:lnTo>
                  <a:pt x="472108" y="94351"/>
                </a:lnTo>
                <a:lnTo>
                  <a:pt x="462389" y="89985"/>
                </a:lnTo>
                <a:lnTo>
                  <a:pt x="427699" y="87695"/>
                </a:lnTo>
                <a:lnTo>
                  <a:pt x="404183" y="86828"/>
                </a:lnTo>
                <a:lnTo>
                  <a:pt x="381878" y="81346"/>
                </a:lnTo>
                <a:lnTo>
                  <a:pt x="357801" y="78300"/>
                </a:lnTo>
                <a:lnTo>
                  <a:pt x="323757" y="67047"/>
                </a:lnTo>
                <a:lnTo>
                  <a:pt x="289676" y="53343"/>
                </a:lnTo>
                <a:lnTo>
                  <a:pt x="253820" y="38925"/>
                </a:lnTo>
                <a:lnTo>
                  <a:pt x="222572" y="29202"/>
                </a:lnTo>
                <a:lnTo>
                  <a:pt x="205505" y="24065"/>
                </a:lnTo>
                <a:lnTo>
                  <a:pt x="190168" y="20379"/>
                </a:lnTo>
                <a:lnTo>
                  <a:pt x="160674" y="9325"/>
                </a:lnTo>
                <a:lnTo>
                  <a:pt x="126566" y="3537"/>
                </a:lnTo>
                <a:lnTo>
                  <a:pt x="93393" y="130"/>
                </a:lnTo>
                <a:lnTo>
                  <a:pt x="64621" y="0"/>
                </a:lnTo>
                <a:lnTo>
                  <a:pt x="39678" y="7430"/>
                </a:lnTo>
                <a:lnTo>
                  <a:pt x="24381" y="19693"/>
                </a:lnTo>
                <a:lnTo>
                  <a:pt x="10525" y="34095"/>
                </a:lnTo>
                <a:lnTo>
                  <a:pt x="5752" y="43817"/>
                </a:lnTo>
                <a:lnTo>
                  <a:pt x="2540" y="48684"/>
                </a:lnTo>
                <a:lnTo>
                  <a:pt x="731" y="56797"/>
                </a:lnTo>
                <a:lnTo>
                  <a:pt x="0" y="92629"/>
                </a:lnTo>
                <a:lnTo>
                  <a:pt x="783" y="126593"/>
                </a:lnTo>
                <a:lnTo>
                  <a:pt x="6597" y="161631"/>
                </a:lnTo>
                <a:lnTo>
                  <a:pt x="11061" y="197314"/>
                </a:lnTo>
                <a:lnTo>
                  <a:pt x="14694" y="227237"/>
                </a:lnTo>
                <a:lnTo>
                  <a:pt x="20221" y="261400"/>
                </a:lnTo>
                <a:lnTo>
                  <a:pt x="21553" y="295710"/>
                </a:lnTo>
                <a:lnTo>
                  <a:pt x="26835" y="328725"/>
                </a:lnTo>
                <a:lnTo>
                  <a:pt x="29300" y="356173"/>
                </a:lnTo>
                <a:lnTo>
                  <a:pt x="36991" y="392364"/>
                </a:lnTo>
                <a:lnTo>
                  <a:pt x="42448" y="427074"/>
                </a:lnTo>
                <a:lnTo>
                  <a:pt x="43393" y="455554"/>
                </a:lnTo>
                <a:lnTo>
                  <a:pt x="48732" y="488426"/>
                </a:lnTo>
                <a:lnTo>
                  <a:pt x="50628" y="518363"/>
                </a:lnTo>
                <a:lnTo>
                  <a:pt x="56052" y="554224"/>
                </a:lnTo>
                <a:lnTo>
                  <a:pt x="59004" y="586420"/>
                </a:lnTo>
                <a:lnTo>
                  <a:pt x="65238" y="614993"/>
                </a:lnTo>
                <a:lnTo>
                  <a:pt x="65393" y="619360"/>
                </a:lnTo>
                <a:lnTo>
                  <a:pt x="66307" y="622271"/>
                </a:lnTo>
                <a:lnTo>
                  <a:pt x="67728" y="624212"/>
                </a:lnTo>
                <a:lnTo>
                  <a:pt x="69487" y="625506"/>
                </a:lnTo>
                <a:lnTo>
                  <a:pt x="70660" y="627180"/>
                </a:lnTo>
                <a:lnTo>
                  <a:pt x="74706" y="635698"/>
                </a:lnTo>
                <a:lnTo>
                  <a:pt x="76573" y="638032"/>
                </a:lnTo>
                <a:lnTo>
                  <a:pt x="80813" y="640626"/>
                </a:lnTo>
                <a:lnTo>
                  <a:pt x="92548" y="643239"/>
                </a:lnTo>
                <a:lnTo>
                  <a:pt x="99804" y="647639"/>
                </a:lnTo>
                <a:lnTo>
                  <a:pt x="109527" y="649537"/>
                </a:lnTo>
                <a:lnTo>
                  <a:pt x="143875" y="649986"/>
                </a:lnTo>
                <a:lnTo>
                  <a:pt x="177178" y="650003"/>
                </a:lnTo>
                <a:lnTo>
                  <a:pt x="207670" y="649193"/>
                </a:lnTo>
                <a:lnTo>
                  <a:pt x="248289" y="642701"/>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SMARTInkShape-130"/>
          <p:cNvSpPr/>
          <p:nvPr>
            <p:custDataLst>
              <p:tags r:id="rId2"/>
            </p:custDataLst>
          </p:nvPr>
        </p:nvSpPr>
        <p:spPr>
          <a:xfrm>
            <a:off x="3527901" y="3892773"/>
            <a:ext cx="2468285" cy="642710"/>
          </a:xfrm>
          <a:custGeom>
            <a:avLst/>
            <a:gdLst/>
            <a:ahLst/>
            <a:cxnLst/>
            <a:rect l="0" t="0" r="0" b="0"/>
            <a:pathLst>
              <a:path w="2468285" h="642710">
                <a:moveTo>
                  <a:pt x="2176144" y="87642"/>
                </a:moveTo>
                <a:lnTo>
                  <a:pt x="2176144" y="87642"/>
                </a:lnTo>
                <a:lnTo>
                  <a:pt x="2172267" y="87642"/>
                </a:lnTo>
                <a:lnTo>
                  <a:pt x="2148810" y="77477"/>
                </a:lnTo>
                <a:lnTo>
                  <a:pt x="2115206" y="53552"/>
                </a:lnTo>
                <a:lnTo>
                  <a:pt x="2097108" y="41386"/>
                </a:lnTo>
                <a:lnTo>
                  <a:pt x="2083297" y="37960"/>
                </a:lnTo>
                <a:lnTo>
                  <a:pt x="2059243" y="34544"/>
                </a:lnTo>
                <a:lnTo>
                  <a:pt x="2044667" y="30793"/>
                </a:lnTo>
                <a:lnTo>
                  <a:pt x="2009684" y="29353"/>
                </a:lnTo>
                <a:lnTo>
                  <a:pt x="1976918" y="29226"/>
                </a:lnTo>
                <a:lnTo>
                  <a:pt x="1942976" y="28404"/>
                </a:lnTo>
                <a:lnTo>
                  <a:pt x="1912167" y="22926"/>
                </a:lnTo>
                <a:lnTo>
                  <a:pt x="1876561" y="19880"/>
                </a:lnTo>
                <a:lnTo>
                  <a:pt x="1840164" y="15302"/>
                </a:lnTo>
                <a:lnTo>
                  <a:pt x="1803662" y="10821"/>
                </a:lnTo>
                <a:lnTo>
                  <a:pt x="1773638" y="7187"/>
                </a:lnTo>
                <a:lnTo>
                  <a:pt x="1739455" y="1660"/>
                </a:lnTo>
                <a:lnTo>
                  <a:pt x="1705142" y="328"/>
                </a:lnTo>
                <a:lnTo>
                  <a:pt x="1672126" y="65"/>
                </a:lnTo>
                <a:lnTo>
                  <a:pt x="1644678" y="19"/>
                </a:lnTo>
                <a:lnTo>
                  <a:pt x="1608487" y="4"/>
                </a:lnTo>
                <a:lnTo>
                  <a:pt x="1573777" y="1"/>
                </a:lnTo>
                <a:lnTo>
                  <a:pt x="1545297" y="0"/>
                </a:lnTo>
                <a:lnTo>
                  <a:pt x="1516301" y="0"/>
                </a:lnTo>
                <a:lnTo>
                  <a:pt x="1487152" y="0"/>
                </a:lnTo>
                <a:lnTo>
                  <a:pt x="1452429" y="0"/>
                </a:lnTo>
                <a:lnTo>
                  <a:pt x="1420619" y="0"/>
                </a:lnTo>
                <a:lnTo>
                  <a:pt x="1391086" y="0"/>
                </a:lnTo>
                <a:lnTo>
                  <a:pt x="1356721" y="0"/>
                </a:lnTo>
                <a:lnTo>
                  <a:pt x="1328513" y="0"/>
                </a:lnTo>
                <a:lnTo>
                  <a:pt x="1297432" y="0"/>
                </a:lnTo>
                <a:lnTo>
                  <a:pt x="1264690" y="0"/>
                </a:lnTo>
                <a:lnTo>
                  <a:pt x="1228423" y="0"/>
                </a:lnTo>
                <a:lnTo>
                  <a:pt x="1191985" y="5019"/>
                </a:lnTo>
                <a:lnTo>
                  <a:pt x="1163206" y="6627"/>
                </a:lnTo>
                <a:lnTo>
                  <a:pt x="1134121" y="7103"/>
                </a:lnTo>
                <a:lnTo>
                  <a:pt x="1105757" y="7244"/>
                </a:lnTo>
                <a:lnTo>
                  <a:pt x="1071787" y="7292"/>
                </a:lnTo>
                <a:lnTo>
                  <a:pt x="1043647" y="7300"/>
                </a:lnTo>
                <a:lnTo>
                  <a:pt x="1014751" y="7302"/>
                </a:lnTo>
                <a:lnTo>
                  <a:pt x="985631" y="7303"/>
                </a:lnTo>
                <a:lnTo>
                  <a:pt x="950588" y="11181"/>
                </a:lnTo>
                <a:lnTo>
                  <a:pt x="914392" y="13930"/>
                </a:lnTo>
                <a:lnTo>
                  <a:pt x="878148" y="14474"/>
                </a:lnTo>
                <a:lnTo>
                  <a:pt x="847305" y="14581"/>
                </a:lnTo>
                <a:lnTo>
                  <a:pt x="812750" y="15413"/>
                </a:lnTo>
                <a:lnTo>
                  <a:pt x="781639" y="20387"/>
                </a:lnTo>
                <a:lnTo>
                  <a:pt x="752051" y="21610"/>
                </a:lnTo>
                <a:lnTo>
                  <a:pt x="721951" y="26871"/>
                </a:lnTo>
                <a:lnTo>
                  <a:pt x="685589" y="28751"/>
                </a:lnTo>
                <a:lnTo>
                  <a:pt x="651026" y="29123"/>
                </a:lnTo>
                <a:lnTo>
                  <a:pt x="620755" y="29196"/>
                </a:lnTo>
                <a:lnTo>
                  <a:pt x="591333" y="29210"/>
                </a:lnTo>
                <a:lnTo>
                  <a:pt x="558200" y="29213"/>
                </a:lnTo>
                <a:lnTo>
                  <a:pt x="524479" y="29214"/>
                </a:lnTo>
                <a:lnTo>
                  <a:pt x="488891" y="29214"/>
                </a:lnTo>
                <a:lnTo>
                  <a:pt x="452496" y="29214"/>
                </a:lnTo>
                <a:lnTo>
                  <a:pt x="415994" y="31378"/>
                </a:lnTo>
                <a:lnTo>
                  <a:pt x="380290" y="35841"/>
                </a:lnTo>
                <a:lnTo>
                  <a:pt x="349250" y="40306"/>
                </a:lnTo>
                <a:lnTo>
                  <a:pt x="313614" y="45522"/>
                </a:lnTo>
                <a:lnTo>
                  <a:pt x="282232" y="56218"/>
                </a:lnTo>
                <a:lnTo>
                  <a:pt x="246341" y="70621"/>
                </a:lnTo>
                <a:lnTo>
                  <a:pt x="211415" y="85209"/>
                </a:lnTo>
                <a:lnTo>
                  <a:pt x="175118" y="102249"/>
                </a:lnTo>
                <a:lnTo>
                  <a:pt x="140906" y="119291"/>
                </a:lnTo>
                <a:lnTo>
                  <a:pt x="108798" y="140931"/>
                </a:lnTo>
                <a:lnTo>
                  <a:pt x="90675" y="158378"/>
                </a:lnTo>
                <a:lnTo>
                  <a:pt x="81926" y="170365"/>
                </a:lnTo>
                <a:lnTo>
                  <a:pt x="67004" y="184261"/>
                </a:lnTo>
                <a:lnTo>
                  <a:pt x="43559" y="218508"/>
                </a:lnTo>
                <a:lnTo>
                  <a:pt x="26478" y="242401"/>
                </a:lnTo>
                <a:lnTo>
                  <a:pt x="23772" y="250017"/>
                </a:lnTo>
                <a:lnTo>
                  <a:pt x="15446" y="282502"/>
                </a:lnTo>
                <a:lnTo>
                  <a:pt x="7744" y="315680"/>
                </a:lnTo>
                <a:lnTo>
                  <a:pt x="4879" y="343717"/>
                </a:lnTo>
                <a:lnTo>
                  <a:pt x="1232" y="358006"/>
                </a:lnTo>
                <a:lnTo>
                  <a:pt x="0" y="373498"/>
                </a:lnTo>
                <a:lnTo>
                  <a:pt x="6561" y="406968"/>
                </a:lnTo>
                <a:lnTo>
                  <a:pt x="7616" y="413775"/>
                </a:lnTo>
                <a:lnTo>
                  <a:pt x="19117" y="447875"/>
                </a:lnTo>
                <a:lnTo>
                  <a:pt x="21681" y="456944"/>
                </a:lnTo>
                <a:lnTo>
                  <a:pt x="45981" y="490746"/>
                </a:lnTo>
                <a:lnTo>
                  <a:pt x="71109" y="516097"/>
                </a:lnTo>
                <a:lnTo>
                  <a:pt x="82620" y="524225"/>
                </a:lnTo>
                <a:lnTo>
                  <a:pt x="92342" y="534928"/>
                </a:lnTo>
                <a:lnTo>
                  <a:pt x="126223" y="552773"/>
                </a:lnTo>
                <a:lnTo>
                  <a:pt x="144445" y="564824"/>
                </a:lnTo>
                <a:lnTo>
                  <a:pt x="180894" y="579713"/>
                </a:lnTo>
                <a:lnTo>
                  <a:pt x="202168" y="589460"/>
                </a:lnTo>
                <a:lnTo>
                  <a:pt x="237657" y="598940"/>
                </a:lnTo>
                <a:lnTo>
                  <a:pt x="257842" y="604519"/>
                </a:lnTo>
                <a:lnTo>
                  <a:pt x="291417" y="608209"/>
                </a:lnTo>
                <a:lnTo>
                  <a:pt x="306320" y="611929"/>
                </a:lnTo>
                <a:lnTo>
                  <a:pt x="321014" y="615195"/>
                </a:lnTo>
                <a:lnTo>
                  <a:pt x="331584" y="618308"/>
                </a:lnTo>
                <a:lnTo>
                  <a:pt x="367440" y="620580"/>
                </a:lnTo>
                <a:lnTo>
                  <a:pt x="386732" y="621545"/>
                </a:lnTo>
                <a:lnTo>
                  <a:pt x="419025" y="627420"/>
                </a:lnTo>
                <a:lnTo>
                  <a:pt x="443645" y="630132"/>
                </a:lnTo>
                <a:lnTo>
                  <a:pt x="461518" y="633843"/>
                </a:lnTo>
                <a:lnTo>
                  <a:pt x="496559" y="635200"/>
                </a:lnTo>
                <a:lnTo>
                  <a:pt x="529005" y="635379"/>
                </a:lnTo>
                <a:lnTo>
                  <a:pt x="554635" y="636212"/>
                </a:lnTo>
                <a:lnTo>
                  <a:pt x="585082" y="641693"/>
                </a:lnTo>
                <a:lnTo>
                  <a:pt x="620640" y="642575"/>
                </a:lnTo>
                <a:lnTo>
                  <a:pt x="652012" y="642692"/>
                </a:lnTo>
                <a:lnTo>
                  <a:pt x="686530" y="642707"/>
                </a:lnTo>
                <a:lnTo>
                  <a:pt x="722785" y="642709"/>
                </a:lnTo>
                <a:lnTo>
                  <a:pt x="759267" y="642709"/>
                </a:lnTo>
                <a:lnTo>
                  <a:pt x="786313" y="640545"/>
                </a:lnTo>
                <a:lnTo>
                  <a:pt x="811402" y="636421"/>
                </a:lnTo>
                <a:lnTo>
                  <a:pt x="847038" y="635539"/>
                </a:lnTo>
                <a:lnTo>
                  <a:pt x="880022" y="635432"/>
                </a:lnTo>
                <a:lnTo>
                  <a:pt x="913711" y="635410"/>
                </a:lnTo>
                <a:lnTo>
                  <a:pt x="950106" y="635406"/>
                </a:lnTo>
                <a:lnTo>
                  <a:pt x="984176" y="635406"/>
                </a:lnTo>
                <a:lnTo>
                  <a:pt x="1014590" y="635406"/>
                </a:lnTo>
                <a:lnTo>
                  <a:pt x="1047747" y="629625"/>
                </a:lnTo>
                <a:lnTo>
                  <a:pt x="1079894" y="628403"/>
                </a:lnTo>
                <a:lnTo>
                  <a:pt x="1109688" y="628162"/>
                </a:lnTo>
                <a:lnTo>
                  <a:pt x="1139016" y="628114"/>
                </a:lnTo>
                <a:lnTo>
                  <a:pt x="1160947" y="625942"/>
                </a:lnTo>
                <a:lnTo>
                  <a:pt x="1190168" y="621815"/>
                </a:lnTo>
                <a:lnTo>
                  <a:pt x="1220194" y="621000"/>
                </a:lnTo>
                <a:lnTo>
                  <a:pt x="1254378" y="618674"/>
                </a:lnTo>
                <a:lnTo>
                  <a:pt x="1284814" y="614519"/>
                </a:lnTo>
                <a:lnTo>
                  <a:pt x="1314270" y="612886"/>
                </a:lnTo>
                <a:lnTo>
                  <a:pt x="1345695" y="607755"/>
                </a:lnTo>
                <a:lnTo>
                  <a:pt x="1381667" y="605586"/>
                </a:lnTo>
                <a:lnTo>
                  <a:pt x="1411756" y="600452"/>
                </a:lnTo>
                <a:lnTo>
                  <a:pt x="1444840" y="599197"/>
                </a:lnTo>
                <a:lnTo>
                  <a:pt x="1474818" y="593930"/>
                </a:lnTo>
                <a:lnTo>
                  <a:pt x="1504183" y="592048"/>
                </a:lnTo>
                <a:lnTo>
                  <a:pt x="1537305" y="587799"/>
                </a:lnTo>
                <a:lnTo>
                  <a:pt x="1569274" y="584976"/>
                </a:lnTo>
                <a:lnTo>
                  <a:pt x="1601196" y="584418"/>
                </a:lnTo>
                <a:lnTo>
                  <a:pt x="1624653" y="582158"/>
                </a:lnTo>
                <a:lnTo>
                  <a:pt x="1650998" y="578001"/>
                </a:lnTo>
                <a:lnTo>
                  <a:pt x="1680456" y="576369"/>
                </a:lnTo>
                <a:lnTo>
                  <a:pt x="1714527" y="571237"/>
                </a:lnTo>
                <a:lnTo>
                  <a:pt x="1744941" y="569983"/>
                </a:lnTo>
                <a:lnTo>
                  <a:pt x="1775935" y="563934"/>
                </a:lnTo>
                <a:lnTo>
                  <a:pt x="1811975" y="562577"/>
                </a:lnTo>
                <a:lnTo>
                  <a:pt x="1843837" y="560247"/>
                </a:lnTo>
                <a:lnTo>
                  <a:pt x="1870118" y="556090"/>
                </a:lnTo>
                <a:lnTo>
                  <a:pt x="1906008" y="553038"/>
                </a:lnTo>
                <a:lnTo>
                  <a:pt x="1941632" y="548458"/>
                </a:lnTo>
                <a:lnTo>
                  <a:pt x="1972662" y="547855"/>
                </a:lnTo>
                <a:lnTo>
                  <a:pt x="2008297" y="541995"/>
                </a:lnTo>
                <a:lnTo>
                  <a:pt x="2039679" y="540662"/>
                </a:lnTo>
                <a:lnTo>
                  <a:pt x="2059158" y="539708"/>
                </a:lnTo>
                <a:lnTo>
                  <a:pt x="2089607" y="534180"/>
                </a:lnTo>
                <a:lnTo>
                  <a:pt x="2119384" y="527511"/>
                </a:lnTo>
                <a:lnTo>
                  <a:pt x="2147259" y="522303"/>
                </a:lnTo>
                <a:lnTo>
                  <a:pt x="2177710" y="513263"/>
                </a:lnTo>
                <a:lnTo>
                  <a:pt x="2196354" y="509680"/>
                </a:lnTo>
                <a:lnTo>
                  <a:pt x="2212157" y="505643"/>
                </a:lnTo>
                <a:lnTo>
                  <a:pt x="2227119" y="502282"/>
                </a:lnTo>
                <a:lnTo>
                  <a:pt x="2241831" y="498311"/>
                </a:lnTo>
                <a:lnTo>
                  <a:pt x="2256469" y="494970"/>
                </a:lnTo>
                <a:lnTo>
                  <a:pt x="2290565" y="479500"/>
                </a:lnTo>
                <a:lnTo>
                  <a:pt x="2324649" y="462550"/>
                </a:lnTo>
                <a:lnTo>
                  <a:pt x="2359723" y="443080"/>
                </a:lnTo>
                <a:lnTo>
                  <a:pt x="2392924" y="418735"/>
                </a:lnTo>
                <a:lnTo>
                  <a:pt x="2421809" y="396824"/>
                </a:lnTo>
                <a:lnTo>
                  <a:pt x="2443122" y="374914"/>
                </a:lnTo>
                <a:lnTo>
                  <a:pt x="2447895" y="365176"/>
                </a:lnTo>
                <a:lnTo>
                  <a:pt x="2457935" y="353004"/>
                </a:lnTo>
                <a:lnTo>
                  <a:pt x="2462543" y="343265"/>
                </a:lnTo>
                <a:lnTo>
                  <a:pt x="2465732" y="338396"/>
                </a:lnTo>
                <a:lnTo>
                  <a:pt x="2467528" y="330281"/>
                </a:lnTo>
                <a:lnTo>
                  <a:pt x="2468278" y="294635"/>
                </a:lnTo>
                <a:lnTo>
                  <a:pt x="2468284" y="260492"/>
                </a:lnTo>
                <a:lnTo>
                  <a:pt x="2466120" y="255623"/>
                </a:lnTo>
                <a:lnTo>
                  <a:pt x="2463265" y="250754"/>
                </a:lnTo>
                <a:lnTo>
                  <a:pt x="2460846" y="243450"/>
                </a:lnTo>
                <a:lnTo>
                  <a:pt x="2456162" y="236147"/>
                </a:lnTo>
                <a:lnTo>
                  <a:pt x="2453602" y="228844"/>
                </a:lnTo>
                <a:lnTo>
                  <a:pt x="2448876" y="221540"/>
                </a:lnTo>
                <a:lnTo>
                  <a:pt x="2446303" y="214236"/>
                </a:lnTo>
                <a:lnTo>
                  <a:pt x="2434792" y="198818"/>
                </a:lnTo>
                <a:lnTo>
                  <a:pt x="2430200" y="184111"/>
                </a:lnTo>
                <a:lnTo>
                  <a:pt x="2421720" y="173151"/>
                </a:lnTo>
                <a:lnTo>
                  <a:pt x="2417022" y="170279"/>
                </a:lnTo>
                <a:lnTo>
                  <a:pt x="2412229" y="168191"/>
                </a:lnTo>
                <a:lnTo>
                  <a:pt x="2400110" y="157950"/>
                </a:lnTo>
                <a:lnTo>
                  <a:pt x="2397409" y="153244"/>
                </a:lnTo>
                <a:lnTo>
                  <a:pt x="2395398" y="148447"/>
                </a:lnTo>
                <a:lnTo>
                  <a:pt x="2385210" y="136324"/>
                </a:lnTo>
                <a:lnTo>
                  <a:pt x="2374241" y="129026"/>
                </a:lnTo>
                <a:lnTo>
                  <a:pt x="2356590" y="120710"/>
                </a:lnTo>
                <a:lnTo>
                  <a:pt x="2346617" y="112598"/>
                </a:lnTo>
                <a:lnTo>
                  <a:pt x="2336832" y="107991"/>
                </a:lnTo>
                <a:lnTo>
                  <a:pt x="2316534" y="90827"/>
                </a:lnTo>
                <a:lnTo>
                  <a:pt x="2301826" y="86108"/>
                </a:lnTo>
                <a:lnTo>
                  <a:pt x="2287520" y="76079"/>
                </a:lnTo>
                <a:lnTo>
                  <a:pt x="2272652" y="71473"/>
                </a:lnTo>
                <a:lnTo>
                  <a:pt x="2266914" y="68283"/>
                </a:lnTo>
                <a:lnTo>
                  <a:pt x="2246655" y="60125"/>
                </a:lnTo>
                <a:lnTo>
                  <a:pt x="2236890" y="54152"/>
                </a:lnTo>
                <a:lnTo>
                  <a:pt x="2221625" y="49559"/>
                </a:lnTo>
                <a:lnTo>
                  <a:pt x="2215834" y="46371"/>
                </a:lnTo>
                <a:lnTo>
                  <a:pt x="2181559" y="36449"/>
                </a:lnTo>
                <a:lnTo>
                  <a:pt x="2171346" y="31718"/>
                </a:lnTo>
                <a:lnTo>
                  <a:pt x="2159213" y="29145"/>
                </a:lnTo>
                <a:lnTo>
                  <a:pt x="2147432" y="23580"/>
                </a:lnTo>
                <a:lnTo>
                  <a:pt x="2112400" y="15102"/>
                </a:lnTo>
                <a:lnTo>
                  <a:pt x="2105615" y="14015"/>
                </a:lnTo>
                <a:lnTo>
                  <a:pt x="2088035" y="8870"/>
                </a:lnTo>
                <a:lnTo>
                  <a:pt x="2054392" y="7395"/>
                </a:lnTo>
                <a:lnTo>
                  <a:pt x="2020334" y="7309"/>
                </a:lnTo>
                <a:lnTo>
                  <a:pt x="1991121" y="8116"/>
                </a:lnTo>
                <a:lnTo>
                  <a:pt x="1959924" y="14306"/>
                </a:lnTo>
                <a:lnTo>
                  <a:pt x="1942431" y="1460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SMARTInkShape-Group30"/>
          <p:cNvGrpSpPr/>
          <p:nvPr/>
        </p:nvGrpSpPr>
        <p:grpSpPr>
          <a:xfrm>
            <a:off x="2629265" y="3220850"/>
            <a:ext cx="3520295" cy="65706"/>
            <a:chOff x="2629265" y="3220850"/>
            <a:chExt cx="3520295" cy="65706"/>
          </a:xfrm>
        </p:grpSpPr>
        <p:sp>
          <p:nvSpPr>
            <p:cNvPr id="38" name="SMARTInkShape-131"/>
            <p:cNvSpPr/>
            <p:nvPr>
              <p:custDataLst>
                <p:tags r:id="rId38"/>
              </p:custDataLst>
            </p:nvPr>
          </p:nvSpPr>
          <p:spPr>
            <a:xfrm>
              <a:off x="2629265" y="3220850"/>
              <a:ext cx="1789362" cy="65706"/>
            </a:xfrm>
            <a:custGeom>
              <a:avLst/>
              <a:gdLst/>
              <a:ahLst/>
              <a:cxnLst/>
              <a:rect l="0" t="0" r="0" b="0"/>
              <a:pathLst>
                <a:path w="1789362" h="65706">
                  <a:moveTo>
                    <a:pt x="14607" y="14607"/>
                  </a:moveTo>
                  <a:lnTo>
                    <a:pt x="14607" y="14607"/>
                  </a:lnTo>
                  <a:lnTo>
                    <a:pt x="10730" y="14607"/>
                  </a:lnTo>
                  <a:lnTo>
                    <a:pt x="9588" y="13795"/>
                  </a:lnTo>
                  <a:lnTo>
                    <a:pt x="8827" y="12443"/>
                  </a:lnTo>
                  <a:lnTo>
                    <a:pt x="7393" y="7604"/>
                  </a:lnTo>
                  <a:lnTo>
                    <a:pt x="1023" y="7330"/>
                  </a:lnTo>
                  <a:lnTo>
                    <a:pt x="682" y="6509"/>
                  </a:lnTo>
                  <a:lnTo>
                    <a:pt x="0" y="2"/>
                  </a:lnTo>
                  <a:lnTo>
                    <a:pt x="34838" y="0"/>
                  </a:lnTo>
                  <a:lnTo>
                    <a:pt x="71285" y="0"/>
                  </a:lnTo>
                  <a:lnTo>
                    <a:pt x="75774" y="0"/>
                  </a:lnTo>
                  <a:lnTo>
                    <a:pt x="80474" y="2164"/>
                  </a:lnTo>
                  <a:lnTo>
                    <a:pt x="86226" y="6288"/>
                  </a:lnTo>
                  <a:lnTo>
                    <a:pt x="93194" y="7103"/>
                  </a:lnTo>
                  <a:lnTo>
                    <a:pt x="129031" y="7303"/>
                  </a:lnTo>
                  <a:lnTo>
                    <a:pt x="133899" y="7303"/>
                  </a:lnTo>
                  <a:lnTo>
                    <a:pt x="138767" y="9467"/>
                  </a:lnTo>
                  <a:lnTo>
                    <a:pt x="143636" y="12322"/>
                  </a:lnTo>
                  <a:lnTo>
                    <a:pt x="153374" y="14155"/>
                  </a:lnTo>
                  <a:lnTo>
                    <a:pt x="170416" y="14580"/>
                  </a:lnTo>
                  <a:lnTo>
                    <a:pt x="175284" y="16759"/>
                  </a:lnTo>
                  <a:lnTo>
                    <a:pt x="180154" y="19621"/>
                  </a:lnTo>
                  <a:lnTo>
                    <a:pt x="189892" y="21458"/>
                  </a:lnTo>
                  <a:lnTo>
                    <a:pt x="192326" y="21609"/>
                  </a:lnTo>
                  <a:lnTo>
                    <a:pt x="197195" y="23940"/>
                  </a:lnTo>
                  <a:lnTo>
                    <a:pt x="202064" y="26870"/>
                  </a:lnTo>
                  <a:lnTo>
                    <a:pt x="211802" y="28751"/>
                  </a:lnTo>
                  <a:lnTo>
                    <a:pt x="221540" y="29122"/>
                  </a:lnTo>
                  <a:lnTo>
                    <a:pt x="226409" y="31337"/>
                  </a:lnTo>
                  <a:lnTo>
                    <a:pt x="231278" y="34215"/>
                  </a:lnTo>
                  <a:lnTo>
                    <a:pt x="239393" y="35835"/>
                  </a:lnTo>
                  <a:lnTo>
                    <a:pt x="265060" y="36491"/>
                  </a:lnTo>
                  <a:lnTo>
                    <a:pt x="270096" y="38669"/>
                  </a:lnTo>
                  <a:lnTo>
                    <a:pt x="272576" y="40387"/>
                  </a:lnTo>
                  <a:lnTo>
                    <a:pt x="283819" y="42804"/>
                  </a:lnTo>
                  <a:lnTo>
                    <a:pt x="301575" y="43731"/>
                  </a:lnTo>
                  <a:lnTo>
                    <a:pt x="306613" y="45945"/>
                  </a:lnTo>
                  <a:lnTo>
                    <a:pt x="311557" y="48823"/>
                  </a:lnTo>
                  <a:lnTo>
                    <a:pt x="319714" y="50442"/>
                  </a:lnTo>
                  <a:lnTo>
                    <a:pt x="356190" y="51119"/>
                  </a:lnTo>
                  <a:lnTo>
                    <a:pt x="389116" y="51124"/>
                  </a:lnTo>
                  <a:lnTo>
                    <a:pt x="424932" y="51124"/>
                  </a:lnTo>
                  <a:lnTo>
                    <a:pt x="459658" y="51124"/>
                  </a:lnTo>
                  <a:lnTo>
                    <a:pt x="494810" y="51124"/>
                  </a:lnTo>
                  <a:lnTo>
                    <a:pt x="512638" y="51124"/>
                  </a:lnTo>
                  <a:lnTo>
                    <a:pt x="518086" y="48960"/>
                  </a:lnTo>
                  <a:lnTo>
                    <a:pt x="520676" y="47247"/>
                  </a:lnTo>
                  <a:lnTo>
                    <a:pt x="532073" y="44836"/>
                  </a:lnTo>
                  <a:lnTo>
                    <a:pt x="567790" y="50941"/>
                  </a:lnTo>
                  <a:lnTo>
                    <a:pt x="600914" y="51121"/>
                  </a:lnTo>
                  <a:lnTo>
                    <a:pt x="636734" y="51124"/>
                  </a:lnTo>
                  <a:lnTo>
                    <a:pt x="670602" y="51124"/>
                  </a:lnTo>
                  <a:lnTo>
                    <a:pt x="706076" y="51124"/>
                  </a:lnTo>
                  <a:lnTo>
                    <a:pt x="742439" y="51124"/>
                  </a:lnTo>
                  <a:lnTo>
                    <a:pt x="777345" y="51124"/>
                  </a:lnTo>
                  <a:lnTo>
                    <a:pt x="813009" y="50313"/>
                  </a:lnTo>
                  <a:lnTo>
                    <a:pt x="826957" y="45344"/>
                  </a:lnTo>
                  <a:lnTo>
                    <a:pt x="862309" y="43860"/>
                  </a:lnTo>
                  <a:lnTo>
                    <a:pt x="894160" y="43011"/>
                  </a:lnTo>
                  <a:lnTo>
                    <a:pt x="917719" y="37194"/>
                  </a:lnTo>
                  <a:lnTo>
                    <a:pt x="950541" y="36543"/>
                  </a:lnTo>
                  <a:lnTo>
                    <a:pt x="984647" y="43521"/>
                  </a:lnTo>
                  <a:lnTo>
                    <a:pt x="1010250" y="44615"/>
                  </a:lnTo>
                  <a:lnTo>
                    <a:pt x="1024597" y="50107"/>
                  </a:lnTo>
                  <a:lnTo>
                    <a:pt x="1060119" y="51098"/>
                  </a:lnTo>
                  <a:lnTo>
                    <a:pt x="1094200" y="58126"/>
                  </a:lnTo>
                  <a:lnTo>
                    <a:pt x="1119802" y="59222"/>
                  </a:lnTo>
                  <a:lnTo>
                    <a:pt x="1134149" y="64714"/>
                  </a:lnTo>
                  <a:lnTo>
                    <a:pt x="1169672" y="65705"/>
                  </a:lnTo>
                  <a:lnTo>
                    <a:pt x="1199607" y="64918"/>
                  </a:lnTo>
                  <a:lnTo>
                    <a:pt x="1213948" y="59951"/>
                  </a:lnTo>
                  <a:lnTo>
                    <a:pt x="1250221" y="58454"/>
                  </a:lnTo>
                  <a:lnTo>
                    <a:pt x="1286508" y="58429"/>
                  </a:lnTo>
                  <a:lnTo>
                    <a:pt x="1323020" y="58428"/>
                  </a:lnTo>
                  <a:lnTo>
                    <a:pt x="1357126" y="58428"/>
                  </a:lnTo>
                  <a:lnTo>
                    <a:pt x="1382729" y="57617"/>
                  </a:lnTo>
                  <a:lnTo>
                    <a:pt x="1396641" y="52647"/>
                  </a:lnTo>
                  <a:lnTo>
                    <a:pt x="1429152" y="51213"/>
                  </a:lnTo>
                  <a:lnTo>
                    <a:pt x="1465624" y="50314"/>
                  </a:lnTo>
                  <a:lnTo>
                    <a:pt x="1487810" y="44836"/>
                  </a:lnTo>
                  <a:lnTo>
                    <a:pt x="1524309" y="43847"/>
                  </a:lnTo>
                  <a:lnTo>
                    <a:pt x="1560573" y="43821"/>
                  </a:lnTo>
                  <a:lnTo>
                    <a:pt x="1595343" y="43821"/>
                  </a:lnTo>
                  <a:lnTo>
                    <a:pt x="1618861" y="43009"/>
                  </a:lnTo>
                  <a:lnTo>
                    <a:pt x="1641166" y="37533"/>
                  </a:lnTo>
                  <a:lnTo>
                    <a:pt x="1677429" y="36535"/>
                  </a:lnTo>
                  <a:lnTo>
                    <a:pt x="1711387" y="36518"/>
                  </a:lnTo>
                  <a:lnTo>
                    <a:pt x="1746930" y="36517"/>
                  </a:lnTo>
                  <a:lnTo>
                    <a:pt x="1782984" y="36517"/>
                  </a:lnTo>
                  <a:lnTo>
                    <a:pt x="1789361" y="36517"/>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SMARTInkShape-132"/>
            <p:cNvSpPr/>
            <p:nvPr>
              <p:custDataLst>
                <p:tags r:id="rId39"/>
              </p:custDataLst>
            </p:nvPr>
          </p:nvSpPr>
          <p:spPr>
            <a:xfrm>
              <a:off x="4455144" y="3250064"/>
              <a:ext cx="80339" cy="7304"/>
            </a:xfrm>
            <a:custGeom>
              <a:avLst/>
              <a:gdLst/>
              <a:ahLst/>
              <a:cxnLst/>
              <a:rect l="0" t="0" r="0" b="0"/>
              <a:pathLst>
                <a:path w="80339" h="7304">
                  <a:moveTo>
                    <a:pt x="0" y="7303"/>
                  </a:moveTo>
                  <a:lnTo>
                    <a:pt x="0" y="7303"/>
                  </a:lnTo>
                  <a:lnTo>
                    <a:pt x="14757" y="7303"/>
                  </a:lnTo>
                  <a:lnTo>
                    <a:pt x="20895" y="5139"/>
                  </a:lnTo>
                  <a:lnTo>
                    <a:pt x="23668" y="3426"/>
                  </a:lnTo>
                  <a:lnTo>
                    <a:pt x="35325" y="1015"/>
                  </a:lnTo>
                  <a:lnTo>
                    <a:pt x="68925" y="11"/>
                  </a:lnTo>
                  <a:lnTo>
                    <a:pt x="80338"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SMARTInkShape-133"/>
            <p:cNvSpPr/>
            <p:nvPr>
              <p:custDataLst>
                <p:tags r:id="rId40"/>
              </p:custDataLst>
            </p:nvPr>
          </p:nvSpPr>
          <p:spPr>
            <a:xfrm>
              <a:off x="4572000" y="3250064"/>
              <a:ext cx="7304" cy="1"/>
            </a:xfrm>
            <a:custGeom>
              <a:avLst/>
              <a:gdLst/>
              <a:ahLst/>
              <a:cxnLst/>
              <a:rect l="0" t="0" r="0" b="0"/>
              <a:pathLst>
                <a:path w="7304" h="1">
                  <a:moveTo>
                    <a:pt x="0" y="0"/>
                  </a:moveTo>
                  <a:lnTo>
                    <a:pt x="0" y="0"/>
                  </a:lnTo>
                  <a:lnTo>
                    <a:pt x="7303"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SMARTInkShape-134"/>
            <p:cNvSpPr/>
            <p:nvPr>
              <p:custDataLst>
                <p:tags r:id="rId41"/>
              </p:custDataLst>
            </p:nvPr>
          </p:nvSpPr>
          <p:spPr>
            <a:xfrm>
              <a:off x="4615821" y="3235458"/>
              <a:ext cx="394391" cy="21910"/>
            </a:xfrm>
            <a:custGeom>
              <a:avLst/>
              <a:gdLst/>
              <a:ahLst/>
              <a:cxnLst/>
              <a:rect l="0" t="0" r="0" b="0"/>
              <a:pathLst>
                <a:path w="394391" h="21910">
                  <a:moveTo>
                    <a:pt x="0" y="14606"/>
                  </a:moveTo>
                  <a:lnTo>
                    <a:pt x="0" y="14606"/>
                  </a:lnTo>
                  <a:lnTo>
                    <a:pt x="18288" y="13794"/>
                  </a:lnTo>
                  <a:lnTo>
                    <a:pt x="41346" y="7979"/>
                  </a:lnTo>
                  <a:lnTo>
                    <a:pt x="77816" y="7320"/>
                  </a:lnTo>
                  <a:lnTo>
                    <a:pt x="90772" y="6496"/>
                  </a:lnTo>
                  <a:lnTo>
                    <a:pt x="114333" y="676"/>
                  </a:lnTo>
                  <a:lnTo>
                    <a:pt x="146208" y="38"/>
                  </a:lnTo>
                  <a:lnTo>
                    <a:pt x="180008" y="0"/>
                  </a:lnTo>
                  <a:lnTo>
                    <a:pt x="214973" y="810"/>
                  </a:lnTo>
                  <a:lnTo>
                    <a:pt x="243515" y="6626"/>
                  </a:lnTo>
                  <a:lnTo>
                    <a:pt x="267651" y="8054"/>
                  </a:lnTo>
                  <a:lnTo>
                    <a:pt x="286130" y="13583"/>
                  </a:lnTo>
                  <a:lnTo>
                    <a:pt x="322444" y="14579"/>
                  </a:lnTo>
                  <a:lnTo>
                    <a:pt x="358956" y="14605"/>
                  </a:lnTo>
                  <a:lnTo>
                    <a:pt x="394390" y="21909"/>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SMARTInkShape-135"/>
            <p:cNvSpPr/>
            <p:nvPr>
              <p:custDataLst>
                <p:tags r:id="rId42"/>
              </p:custDataLst>
            </p:nvPr>
          </p:nvSpPr>
          <p:spPr>
            <a:xfrm>
              <a:off x="5046728" y="3257367"/>
              <a:ext cx="255625" cy="1"/>
            </a:xfrm>
            <a:custGeom>
              <a:avLst/>
              <a:gdLst/>
              <a:ahLst/>
              <a:cxnLst/>
              <a:rect l="0" t="0" r="0" b="0"/>
              <a:pathLst>
                <a:path w="255625" h="1">
                  <a:moveTo>
                    <a:pt x="0" y="0"/>
                  </a:moveTo>
                  <a:lnTo>
                    <a:pt x="0" y="0"/>
                  </a:lnTo>
                  <a:lnTo>
                    <a:pt x="35012" y="0"/>
                  </a:lnTo>
                  <a:lnTo>
                    <a:pt x="67406" y="0"/>
                  </a:lnTo>
                  <a:lnTo>
                    <a:pt x="101160" y="0"/>
                  </a:lnTo>
                  <a:lnTo>
                    <a:pt x="137204" y="0"/>
                  </a:lnTo>
                  <a:lnTo>
                    <a:pt x="172967" y="0"/>
                  </a:lnTo>
                  <a:lnTo>
                    <a:pt x="206517" y="0"/>
                  </a:lnTo>
                  <a:lnTo>
                    <a:pt x="242729" y="0"/>
                  </a:lnTo>
                  <a:lnTo>
                    <a:pt x="255624"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SMARTInkShape-136"/>
            <p:cNvSpPr/>
            <p:nvPr>
              <p:custDataLst>
                <p:tags r:id="rId43"/>
              </p:custDataLst>
            </p:nvPr>
          </p:nvSpPr>
          <p:spPr>
            <a:xfrm>
              <a:off x="5338869" y="3228153"/>
              <a:ext cx="810691" cy="29215"/>
            </a:xfrm>
            <a:custGeom>
              <a:avLst/>
              <a:gdLst/>
              <a:ahLst/>
              <a:cxnLst/>
              <a:rect l="0" t="0" r="0" b="0"/>
              <a:pathLst>
                <a:path w="810691" h="29215">
                  <a:moveTo>
                    <a:pt x="0" y="29214"/>
                  </a:moveTo>
                  <a:lnTo>
                    <a:pt x="0" y="29214"/>
                  </a:lnTo>
                  <a:lnTo>
                    <a:pt x="35012" y="29214"/>
                  </a:lnTo>
                  <a:lnTo>
                    <a:pt x="69907" y="29214"/>
                  </a:lnTo>
                  <a:lnTo>
                    <a:pt x="104375" y="29214"/>
                  </a:lnTo>
                  <a:lnTo>
                    <a:pt x="138630" y="29214"/>
                  </a:lnTo>
                  <a:lnTo>
                    <a:pt x="174832" y="29214"/>
                  </a:lnTo>
                  <a:lnTo>
                    <a:pt x="210275" y="29214"/>
                  </a:lnTo>
                  <a:lnTo>
                    <a:pt x="243168" y="29214"/>
                  </a:lnTo>
                  <a:lnTo>
                    <a:pt x="265060" y="29214"/>
                  </a:lnTo>
                  <a:lnTo>
                    <a:pt x="270096" y="27050"/>
                  </a:lnTo>
                  <a:lnTo>
                    <a:pt x="275039" y="24195"/>
                  </a:lnTo>
                  <a:lnTo>
                    <a:pt x="284825" y="22362"/>
                  </a:lnTo>
                  <a:lnTo>
                    <a:pt x="320903" y="21914"/>
                  </a:lnTo>
                  <a:lnTo>
                    <a:pt x="357417" y="21911"/>
                  </a:lnTo>
                  <a:lnTo>
                    <a:pt x="393396" y="21911"/>
                  </a:lnTo>
                  <a:lnTo>
                    <a:pt x="426129" y="21099"/>
                  </a:lnTo>
                  <a:lnTo>
                    <a:pt x="440337" y="15623"/>
                  </a:lnTo>
                  <a:lnTo>
                    <a:pt x="473103" y="14612"/>
                  </a:lnTo>
                  <a:lnTo>
                    <a:pt x="509564" y="14607"/>
                  </a:lnTo>
                  <a:lnTo>
                    <a:pt x="545269" y="14607"/>
                  </a:lnTo>
                  <a:lnTo>
                    <a:pt x="580834" y="14607"/>
                  </a:lnTo>
                  <a:lnTo>
                    <a:pt x="615866" y="14607"/>
                  </a:lnTo>
                  <a:lnTo>
                    <a:pt x="624243" y="14607"/>
                  </a:lnTo>
                  <a:lnTo>
                    <a:pt x="655792" y="7393"/>
                  </a:lnTo>
                  <a:lnTo>
                    <a:pt x="691673" y="7304"/>
                  </a:lnTo>
                  <a:lnTo>
                    <a:pt x="727111" y="7304"/>
                  </a:lnTo>
                  <a:lnTo>
                    <a:pt x="763017" y="7304"/>
                  </a:lnTo>
                  <a:lnTo>
                    <a:pt x="764301" y="6492"/>
                  </a:lnTo>
                  <a:lnTo>
                    <a:pt x="765157" y="5140"/>
                  </a:lnTo>
                  <a:lnTo>
                    <a:pt x="765727" y="3426"/>
                  </a:lnTo>
                  <a:lnTo>
                    <a:pt x="766920" y="2284"/>
                  </a:lnTo>
                  <a:lnTo>
                    <a:pt x="770408" y="1015"/>
                  </a:lnTo>
                  <a:lnTo>
                    <a:pt x="805538" y="0"/>
                  </a:lnTo>
                  <a:lnTo>
                    <a:pt x="810690" y="0"/>
                  </a:lnTo>
                  <a:lnTo>
                    <a:pt x="810690" y="730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SMARTInkShape-137"/>
          <p:cNvSpPr/>
          <p:nvPr>
            <p:custDataLst>
              <p:tags r:id="rId3"/>
            </p:custDataLst>
          </p:nvPr>
        </p:nvSpPr>
        <p:spPr>
          <a:xfrm>
            <a:off x="2724211" y="3323099"/>
            <a:ext cx="796084" cy="21911"/>
          </a:xfrm>
          <a:custGeom>
            <a:avLst/>
            <a:gdLst/>
            <a:ahLst/>
            <a:cxnLst/>
            <a:rect l="0" t="0" r="0" b="0"/>
            <a:pathLst>
              <a:path w="796084" h="21911">
                <a:moveTo>
                  <a:pt x="7303" y="7304"/>
                </a:moveTo>
                <a:lnTo>
                  <a:pt x="7303" y="7304"/>
                </a:lnTo>
                <a:lnTo>
                  <a:pt x="7303" y="1015"/>
                </a:lnTo>
                <a:lnTo>
                  <a:pt x="6492" y="676"/>
                </a:lnTo>
                <a:lnTo>
                  <a:pt x="0" y="0"/>
                </a:lnTo>
                <a:lnTo>
                  <a:pt x="31979" y="0"/>
                </a:lnTo>
                <a:lnTo>
                  <a:pt x="36664" y="2164"/>
                </a:lnTo>
                <a:lnTo>
                  <a:pt x="41452" y="5019"/>
                </a:lnTo>
                <a:lnTo>
                  <a:pt x="49691" y="7003"/>
                </a:lnTo>
                <a:lnTo>
                  <a:pt x="85213" y="7303"/>
                </a:lnTo>
                <a:lnTo>
                  <a:pt x="90079" y="7303"/>
                </a:lnTo>
                <a:lnTo>
                  <a:pt x="94947" y="9467"/>
                </a:lnTo>
                <a:lnTo>
                  <a:pt x="99815" y="12323"/>
                </a:lnTo>
                <a:lnTo>
                  <a:pt x="109553" y="14156"/>
                </a:lnTo>
                <a:lnTo>
                  <a:pt x="144547" y="14603"/>
                </a:lnTo>
                <a:lnTo>
                  <a:pt x="176957" y="14607"/>
                </a:lnTo>
                <a:lnTo>
                  <a:pt x="210712" y="14607"/>
                </a:lnTo>
                <a:lnTo>
                  <a:pt x="238510" y="13796"/>
                </a:lnTo>
                <a:lnTo>
                  <a:pt x="256926" y="8319"/>
                </a:lnTo>
                <a:lnTo>
                  <a:pt x="292286" y="7343"/>
                </a:lnTo>
                <a:lnTo>
                  <a:pt x="324472" y="7305"/>
                </a:lnTo>
                <a:lnTo>
                  <a:pt x="358891" y="7304"/>
                </a:lnTo>
                <a:lnTo>
                  <a:pt x="394525" y="7304"/>
                </a:lnTo>
                <a:lnTo>
                  <a:pt x="404188" y="8115"/>
                </a:lnTo>
                <a:lnTo>
                  <a:pt x="433347" y="13930"/>
                </a:lnTo>
                <a:lnTo>
                  <a:pt x="466006" y="14580"/>
                </a:lnTo>
                <a:lnTo>
                  <a:pt x="499133" y="15417"/>
                </a:lnTo>
                <a:lnTo>
                  <a:pt x="530996" y="21459"/>
                </a:lnTo>
                <a:lnTo>
                  <a:pt x="565006" y="21893"/>
                </a:lnTo>
                <a:lnTo>
                  <a:pt x="601193" y="21910"/>
                </a:lnTo>
                <a:lnTo>
                  <a:pt x="637247" y="21910"/>
                </a:lnTo>
                <a:lnTo>
                  <a:pt x="673583" y="21910"/>
                </a:lnTo>
                <a:lnTo>
                  <a:pt x="709762" y="21910"/>
                </a:lnTo>
                <a:lnTo>
                  <a:pt x="743422" y="21910"/>
                </a:lnTo>
                <a:lnTo>
                  <a:pt x="746369" y="21910"/>
                </a:lnTo>
                <a:lnTo>
                  <a:pt x="751807" y="19747"/>
                </a:lnTo>
                <a:lnTo>
                  <a:pt x="756929" y="16891"/>
                </a:lnTo>
                <a:lnTo>
                  <a:pt x="766829" y="15058"/>
                </a:lnTo>
                <a:lnTo>
                  <a:pt x="795038" y="14607"/>
                </a:lnTo>
                <a:lnTo>
                  <a:pt x="795387" y="15419"/>
                </a:lnTo>
                <a:lnTo>
                  <a:pt x="796083" y="21910"/>
                </a:lnTo>
                <a:lnTo>
                  <a:pt x="796083" y="1460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SMARTInkShape-138"/>
          <p:cNvSpPr/>
          <p:nvPr>
            <p:custDataLst>
              <p:tags r:id="rId4"/>
            </p:custDataLst>
          </p:nvPr>
        </p:nvSpPr>
        <p:spPr>
          <a:xfrm>
            <a:off x="3257367" y="3315892"/>
            <a:ext cx="1621381" cy="1204984"/>
          </a:xfrm>
          <a:custGeom>
            <a:avLst/>
            <a:gdLst/>
            <a:ahLst/>
            <a:cxnLst/>
            <a:rect l="0" t="0" r="0" b="0"/>
            <a:pathLst>
              <a:path w="1621381" h="1204984">
                <a:moveTo>
                  <a:pt x="51125" y="14511"/>
                </a:moveTo>
                <a:lnTo>
                  <a:pt x="51125" y="14511"/>
                </a:lnTo>
                <a:lnTo>
                  <a:pt x="44837" y="8222"/>
                </a:lnTo>
                <a:lnTo>
                  <a:pt x="44123" y="3631"/>
                </a:lnTo>
                <a:lnTo>
                  <a:pt x="43211" y="2388"/>
                </a:lnTo>
                <a:lnTo>
                  <a:pt x="37213" y="121"/>
                </a:lnTo>
                <a:lnTo>
                  <a:pt x="36826" y="0"/>
                </a:lnTo>
                <a:lnTo>
                  <a:pt x="32733" y="3809"/>
                </a:lnTo>
                <a:lnTo>
                  <a:pt x="30778" y="7861"/>
                </a:lnTo>
                <a:lnTo>
                  <a:pt x="30257" y="10077"/>
                </a:lnTo>
                <a:lnTo>
                  <a:pt x="29098" y="11555"/>
                </a:lnTo>
                <a:lnTo>
                  <a:pt x="25646" y="13197"/>
                </a:lnTo>
                <a:lnTo>
                  <a:pt x="21407" y="18254"/>
                </a:lnTo>
                <a:lnTo>
                  <a:pt x="17630" y="25101"/>
                </a:lnTo>
                <a:lnTo>
                  <a:pt x="14691" y="33518"/>
                </a:lnTo>
                <a:lnTo>
                  <a:pt x="9853" y="41963"/>
                </a:lnTo>
                <a:lnTo>
                  <a:pt x="2351" y="75319"/>
                </a:lnTo>
                <a:lnTo>
                  <a:pt x="92" y="103475"/>
                </a:lnTo>
                <a:lnTo>
                  <a:pt x="3" y="139760"/>
                </a:lnTo>
                <a:lnTo>
                  <a:pt x="0" y="176271"/>
                </a:lnTo>
                <a:lnTo>
                  <a:pt x="812" y="206231"/>
                </a:lnTo>
                <a:lnTo>
                  <a:pt x="5781" y="220572"/>
                </a:lnTo>
                <a:lnTo>
                  <a:pt x="9334" y="248360"/>
                </a:lnTo>
                <a:lnTo>
                  <a:pt x="19421" y="280554"/>
                </a:lnTo>
                <a:lnTo>
                  <a:pt x="25460" y="304306"/>
                </a:lnTo>
                <a:lnTo>
                  <a:pt x="38085" y="337391"/>
                </a:lnTo>
                <a:lnTo>
                  <a:pt x="41272" y="346281"/>
                </a:lnTo>
                <a:lnTo>
                  <a:pt x="49428" y="374877"/>
                </a:lnTo>
                <a:lnTo>
                  <a:pt x="65775" y="408904"/>
                </a:lnTo>
                <a:lnTo>
                  <a:pt x="69809" y="418640"/>
                </a:lnTo>
                <a:lnTo>
                  <a:pt x="73703" y="433246"/>
                </a:lnTo>
                <a:lnTo>
                  <a:pt x="94629" y="467328"/>
                </a:lnTo>
                <a:lnTo>
                  <a:pt x="111969" y="501411"/>
                </a:lnTo>
                <a:lnTo>
                  <a:pt x="129028" y="535495"/>
                </a:lnTo>
                <a:lnTo>
                  <a:pt x="146071" y="569577"/>
                </a:lnTo>
                <a:lnTo>
                  <a:pt x="151751" y="578504"/>
                </a:lnTo>
                <a:lnTo>
                  <a:pt x="166459" y="593011"/>
                </a:lnTo>
                <a:lnTo>
                  <a:pt x="188811" y="625660"/>
                </a:lnTo>
                <a:lnTo>
                  <a:pt x="209162" y="659660"/>
                </a:lnTo>
                <a:lnTo>
                  <a:pt x="221229" y="679131"/>
                </a:lnTo>
                <a:lnTo>
                  <a:pt x="242726" y="706180"/>
                </a:lnTo>
                <a:lnTo>
                  <a:pt x="250703" y="713063"/>
                </a:lnTo>
                <a:lnTo>
                  <a:pt x="275866" y="744995"/>
                </a:lnTo>
                <a:lnTo>
                  <a:pt x="282473" y="753848"/>
                </a:lnTo>
                <a:lnTo>
                  <a:pt x="297775" y="768307"/>
                </a:lnTo>
                <a:lnTo>
                  <a:pt x="312730" y="786552"/>
                </a:lnTo>
                <a:lnTo>
                  <a:pt x="333944" y="804853"/>
                </a:lnTo>
                <a:lnTo>
                  <a:pt x="340746" y="812911"/>
                </a:lnTo>
                <a:lnTo>
                  <a:pt x="356173" y="826861"/>
                </a:lnTo>
                <a:lnTo>
                  <a:pt x="362798" y="834865"/>
                </a:lnTo>
                <a:lnTo>
                  <a:pt x="394536" y="860048"/>
                </a:lnTo>
                <a:lnTo>
                  <a:pt x="428482" y="884950"/>
                </a:lnTo>
                <a:lnTo>
                  <a:pt x="461745" y="909666"/>
                </a:lnTo>
                <a:lnTo>
                  <a:pt x="494506" y="933733"/>
                </a:lnTo>
                <a:lnTo>
                  <a:pt x="528306" y="954027"/>
                </a:lnTo>
                <a:lnTo>
                  <a:pt x="564671" y="976135"/>
                </a:lnTo>
                <a:lnTo>
                  <a:pt x="600730" y="998050"/>
                </a:lnTo>
                <a:lnTo>
                  <a:pt x="633281" y="1017526"/>
                </a:lnTo>
                <a:lnTo>
                  <a:pt x="666155" y="1030150"/>
                </a:lnTo>
                <a:lnTo>
                  <a:pt x="698793" y="1046767"/>
                </a:lnTo>
                <a:lnTo>
                  <a:pt x="718197" y="1055672"/>
                </a:lnTo>
                <a:lnTo>
                  <a:pt x="752263" y="1066668"/>
                </a:lnTo>
                <a:lnTo>
                  <a:pt x="786345" y="1083284"/>
                </a:lnTo>
                <a:lnTo>
                  <a:pt x="800802" y="1092190"/>
                </a:lnTo>
                <a:lnTo>
                  <a:pt x="832735" y="1103186"/>
                </a:lnTo>
                <a:lnTo>
                  <a:pt x="845084" y="1108007"/>
                </a:lnTo>
                <a:lnTo>
                  <a:pt x="864932" y="1115601"/>
                </a:lnTo>
                <a:lnTo>
                  <a:pt x="893523" y="1128763"/>
                </a:lnTo>
                <a:lnTo>
                  <a:pt x="927550" y="1139707"/>
                </a:lnTo>
                <a:lnTo>
                  <a:pt x="939991" y="1144526"/>
                </a:lnTo>
                <a:lnTo>
                  <a:pt x="973191" y="1153914"/>
                </a:lnTo>
                <a:lnTo>
                  <a:pt x="983449" y="1158654"/>
                </a:lnTo>
                <a:lnTo>
                  <a:pt x="1015326" y="1166796"/>
                </a:lnTo>
                <a:lnTo>
                  <a:pt x="1029837" y="1170135"/>
                </a:lnTo>
                <a:lnTo>
                  <a:pt x="1062123" y="1180569"/>
                </a:lnTo>
                <a:lnTo>
                  <a:pt x="1075441" y="1183142"/>
                </a:lnTo>
                <a:lnTo>
                  <a:pt x="1085699" y="1187872"/>
                </a:lnTo>
                <a:lnTo>
                  <a:pt x="1120610" y="1195331"/>
                </a:lnTo>
                <a:lnTo>
                  <a:pt x="1151835" y="1199706"/>
                </a:lnTo>
                <a:lnTo>
                  <a:pt x="1157882" y="1202638"/>
                </a:lnTo>
                <a:lnTo>
                  <a:pt x="1170540" y="1204520"/>
                </a:lnTo>
                <a:lnTo>
                  <a:pt x="1206407" y="1204975"/>
                </a:lnTo>
                <a:lnTo>
                  <a:pt x="1239755" y="1204983"/>
                </a:lnTo>
                <a:lnTo>
                  <a:pt x="1273191" y="1204172"/>
                </a:lnTo>
                <a:lnTo>
                  <a:pt x="1287526" y="1198695"/>
                </a:lnTo>
                <a:lnTo>
                  <a:pt x="1304876" y="1196928"/>
                </a:lnTo>
                <a:lnTo>
                  <a:pt x="1314630" y="1191911"/>
                </a:lnTo>
                <a:lnTo>
                  <a:pt x="1335021" y="1188347"/>
                </a:lnTo>
                <a:lnTo>
                  <a:pt x="1340735" y="1185417"/>
                </a:lnTo>
                <a:lnTo>
                  <a:pt x="1349618" y="1183381"/>
                </a:lnTo>
                <a:lnTo>
                  <a:pt x="1357490" y="1178114"/>
                </a:lnTo>
                <a:lnTo>
                  <a:pt x="1377311" y="1175163"/>
                </a:lnTo>
                <a:lnTo>
                  <a:pt x="1386144" y="1169508"/>
                </a:lnTo>
                <a:lnTo>
                  <a:pt x="1393198" y="1163652"/>
                </a:lnTo>
                <a:lnTo>
                  <a:pt x="1400036" y="1161089"/>
                </a:lnTo>
                <a:lnTo>
                  <a:pt x="1407202" y="1156361"/>
                </a:lnTo>
                <a:lnTo>
                  <a:pt x="1414465" y="1154600"/>
                </a:lnTo>
                <a:lnTo>
                  <a:pt x="1419324" y="1154188"/>
                </a:lnTo>
                <a:lnTo>
                  <a:pt x="1420945" y="1153267"/>
                </a:lnTo>
                <a:lnTo>
                  <a:pt x="1422025" y="1151841"/>
                </a:lnTo>
                <a:lnTo>
                  <a:pt x="1422745" y="1150079"/>
                </a:lnTo>
                <a:lnTo>
                  <a:pt x="1424037" y="1148904"/>
                </a:lnTo>
                <a:lnTo>
                  <a:pt x="1431539" y="1145950"/>
                </a:lnTo>
                <a:lnTo>
                  <a:pt x="1437095" y="1141597"/>
                </a:lnTo>
                <a:lnTo>
                  <a:pt x="1441555" y="1140294"/>
                </a:lnTo>
                <a:lnTo>
                  <a:pt x="1443069" y="1139135"/>
                </a:lnTo>
                <a:lnTo>
                  <a:pt x="1446011" y="1134438"/>
                </a:lnTo>
                <a:lnTo>
                  <a:pt x="1459352" y="1125757"/>
                </a:lnTo>
                <a:lnTo>
                  <a:pt x="1464180" y="1121097"/>
                </a:lnTo>
                <a:lnTo>
                  <a:pt x="1466306" y="1116846"/>
                </a:lnTo>
                <a:lnTo>
                  <a:pt x="1466873" y="1114576"/>
                </a:lnTo>
                <a:lnTo>
                  <a:pt x="1468062" y="1113064"/>
                </a:lnTo>
                <a:lnTo>
                  <a:pt x="1478073" y="1106559"/>
                </a:lnTo>
                <a:lnTo>
                  <a:pt x="1480595" y="1102270"/>
                </a:lnTo>
                <a:lnTo>
                  <a:pt x="1481268" y="1099990"/>
                </a:lnTo>
                <a:lnTo>
                  <a:pt x="1482528" y="1098470"/>
                </a:lnTo>
                <a:lnTo>
                  <a:pt x="1486092" y="1096781"/>
                </a:lnTo>
                <a:lnTo>
                  <a:pt x="1487367" y="1095519"/>
                </a:lnTo>
                <a:lnTo>
                  <a:pt x="1488784" y="1091954"/>
                </a:lnTo>
                <a:lnTo>
                  <a:pt x="1489973" y="1090678"/>
                </a:lnTo>
                <a:lnTo>
                  <a:pt x="1493459" y="1089261"/>
                </a:lnTo>
                <a:lnTo>
                  <a:pt x="1494713" y="1088071"/>
                </a:lnTo>
                <a:lnTo>
                  <a:pt x="1496106" y="1084586"/>
                </a:lnTo>
                <a:lnTo>
                  <a:pt x="1496891" y="1078062"/>
                </a:lnTo>
                <a:lnTo>
                  <a:pt x="1497812" y="1076548"/>
                </a:lnTo>
                <a:lnTo>
                  <a:pt x="1499238" y="1075538"/>
                </a:lnTo>
                <a:lnTo>
                  <a:pt x="1502986" y="1073606"/>
                </a:lnTo>
                <a:lnTo>
                  <a:pt x="1507357" y="1070041"/>
                </a:lnTo>
                <a:lnTo>
                  <a:pt x="1509841" y="1065753"/>
                </a:lnTo>
                <a:lnTo>
                  <a:pt x="1510503" y="1063472"/>
                </a:lnTo>
                <a:lnTo>
                  <a:pt x="1511756" y="1061953"/>
                </a:lnTo>
                <a:lnTo>
                  <a:pt x="1515312" y="1060264"/>
                </a:lnTo>
                <a:lnTo>
                  <a:pt x="1516585" y="1059002"/>
                </a:lnTo>
                <a:lnTo>
                  <a:pt x="1518000" y="1055436"/>
                </a:lnTo>
                <a:lnTo>
                  <a:pt x="1519719" y="1046534"/>
                </a:lnTo>
                <a:lnTo>
                  <a:pt x="1524085" y="1039376"/>
                </a:lnTo>
                <a:lnTo>
                  <a:pt x="1525390" y="1034541"/>
                </a:lnTo>
                <a:lnTo>
                  <a:pt x="1526550" y="1032927"/>
                </a:lnTo>
                <a:lnTo>
                  <a:pt x="1528135" y="1031851"/>
                </a:lnTo>
                <a:lnTo>
                  <a:pt x="1530002" y="1031134"/>
                </a:lnTo>
                <a:lnTo>
                  <a:pt x="1531248" y="1029844"/>
                </a:lnTo>
                <a:lnTo>
                  <a:pt x="1532631" y="1026247"/>
                </a:lnTo>
                <a:lnTo>
                  <a:pt x="1533410" y="1019660"/>
                </a:lnTo>
                <a:lnTo>
                  <a:pt x="1534331" y="1018137"/>
                </a:lnTo>
                <a:lnTo>
                  <a:pt x="1535756" y="1017122"/>
                </a:lnTo>
                <a:lnTo>
                  <a:pt x="1537518" y="1016445"/>
                </a:lnTo>
                <a:lnTo>
                  <a:pt x="1538693" y="1015182"/>
                </a:lnTo>
                <a:lnTo>
                  <a:pt x="1541647" y="1007733"/>
                </a:lnTo>
                <a:lnTo>
                  <a:pt x="1546000" y="1002182"/>
                </a:lnTo>
                <a:lnTo>
                  <a:pt x="1548037" y="994527"/>
                </a:lnTo>
                <a:lnTo>
                  <a:pt x="1548254" y="989703"/>
                </a:lnTo>
                <a:lnTo>
                  <a:pt x="1550469" y="985414"/>
                </a:lnTo>
                <a:lnTo>
                  <a:pt x="1554626" y="979925"/>
                </a:lnTo>
                <a:lnTo>
                  <a:pt x="1555559" y="972405"/>
                </a:lnTo>
                <a:lnTo>
                  <a:pt x="1561929" y="965082"/>
                </a:lnTo>
                <a:lnTo>
                  <a:pt x="1562863" y="957777"/>
                </a:lnTo>
                <a:lnTo>
                  <a:pt x="1562926" y="953116"/>
                </a:lnTo>
                <a:lnTo>
                  <a:pt x="1563746" y="951865"/>
                </a:lnTo>
                <a:lnTo>
                  <a:pt x="1565105" y="951030"/>
                </a:lnTo>
                <a:lnTo>
                  <a:pt x="1569238" y="949690"/>
                </a:lnTo>
                <a:lnTo>
                  <a:pt x="1569804" y="947342"/>
                </a:lnTo>
                <a:lnTo>
                  <a:pt x="1570256" y="935056"/>
                </a:lnTo>
                <a:lnTo>
                  <a:pt x="1566379" y="934843"/>
                </a:lnTo>
                <a:lnTo>
                  <a:pt x="1565237" y="934001"/>
                </a:lnTo>
                <a:lnTo>
                  <a:pt x="1563041" y="927753"/>
                </a:lnTo>
                <a:lnTo>
                  <a:pt x="1555952" y="927458"/>
                </a:lnTo>
                <a:lnTo>
                  <a:pt x="1549387" y="933739"/>
                </a:lnTo>
                <a:lnTo>
                  <a:pt x="1544777" y="934452"/>
                </a:lnTo>
                <a:lnTo>
                  <a:pt x="1543532" y="935364"/>
                </a:lnTo>
                <a:lnTo>
                  <a:pt x="1542702" y="936784"/>
                </a:lnTo>
                <a:lnTo>
                  <a:pt x="1542149" y="938541"/>
                </a:lnTo>
                <a:lnTo>
                  <a:pt x="1540968" y="939713"/>
                </a:lnTo>
                <a:lnTo>
                  <a:pt x="1533668" y="942663"/>
                </a:lnTo>
                <a:lnTo>
                  <a:pt x="1520824" y="954174"/>
                </a:lnTo>
                <a:lnTo>
                  <a:pt x="1516367" y="955557"/>
                </a:lnTo>
                <a:lnTo>
                  <a:pt x="1514854" y="956737"/>
                </a:lnTo>
                <a:lnTo>
                  <a:pt x="1512226" y="962855"/>
                </a:lnTo>
                <a:lnTo>
                  <a:pt x="1509841" y="963473"/>
                </a:lnTo>
                <a:lnTo>
                  <a:pt x="1505574" y="963869"/>
                </a:lnTo>
                <a:lnTo>
                  <a:pt x="1505224" y="964713"/>
                </a:lnTo>
                <a:lnTo>
                  <a:pt x="1504616" y="970247"/>
                </a:lnTo>
                <a:lnTo>
                  <a:pt x="1502401" y="970816"/>
                </a:lnTo>
                <a:lnTo>
                  <a:pt x="1497221" y="971271"/>
                </a:lnTo>
                <a:lnTo>
                  <a:pt x="1501098" y="971271"/>
                </a:lnTo>
                <a:lnTo>
                  <a:pt x="1502240" y="970460"/>
                </a:lnTo>
                <a:lnTo>
                  <a:pt x="1503002" y="969107"/>
                </a:lnTo>
                <a:lnTo>
                  <a:pt x="1504223" y="964982"/>
                </a:lnTo>
                <a:lnTo>
                  <a:pt x="1521902" y="946595"/>
                </a:lnTo>
                <a:lnTo>
                  <a:pt x="1526584" y="944074"/>
                </a:lnTo>
                <a:lnTo>
                  <a:pt x="1528969" y="943402"/>
                </a:lnTo>
                <a:lnTo>
                  <a:pt x="1530559" y="942142"/>
                </a:lnTo>
                <a:lnTo>
                  <a:pt x="1539333" y="927313"/>
                </a:lnTo>
                <a:lnTo>
                  <a:pt x="1539903" y="924924"/>
                </a:lnTo>
                <a:lnTo>
                  <a:pt x="1544581" y="917684"/>
                </a:lnTo>
                <a:lnTo>
                  <a:pt x="1548837" y="914995"/>
                </a:lnTo>
                <a:lnTo>
                  <a:pt x="1551107" y="914277"/>
                </a:lnTo>
                <a:lnTo>
                  <a:pt x="1552621" y="912988"/>
                </a:lnTo>
                <a:lnTo>
                  <a:pt x="1554303" y="909391"/>
                </a:lnTo>
                <a:lnTo>
                  <a:pt x="1555563" y="908107"/>
                </a:lnTo>
                <a:lnTo>
                  <a:pt x="1559127" y="906680"/>
                </a:lnTo>
                <a:lnTo>
                  <a:pt x="1560402" y="905488"/>
                </a:lnTo>
                <a:lnTo>
                  <a:pt x="1561819" y="902000"/>
                </a:lnTo>
                <a:lnTo>
                  <a:pt x="1563009" y="900745"/>
                </a:lnTo>
                <a:lnTo>
                  <a:pt x="1569926" y="898334"/>
                </a:lnTo>
                <a:lnTo>
                  <a:pt x="1574035" y="898265"/>
                </a:lnTo>
                <a:lnTo>
                  <a:pt x="1575210" y="897443"/>
                </a:lnTo>
                <a:lnTo>
                  <a:pt x="1575993" y="896084"/>
                </a:lnTo>
                <a:lnTo>
                  <a:pt x="1576515" y="894367"/>
                </a:lnTo>
                <a:lnTo>
                  <a:pt x="1577675" y="893222"/>
                </a:lnTo>
                <a:lnTo>
                  <a:pt x="1583756" y="891234"/>
                </a:lnTo>
                <a:lnTo>
                  <a:pt x="1598446" y="890932"/>
                </a:lnTo>
                <a:lnTo>
                  <a:pt x="1598787" y="891744"/>
                </a:lnTo>
                <a:lnTo>
                  <a:pt x="1599443" y="897935"/>
                </a:lnTo>
                <a:lnTo>
                  <a:pt x="1606472" y="905231"/>
                </a:lnTo>
                <a:lnTo>
                  <a:pt x="1606771" y="922917"/>
                </a:lnTo>
                <a:lnTo>
                  <a:pt x="1607583" y="924427"/>
                </a:lnTo>
                <a:lnTo>
                  <a:pt x="1608937" y="925435"/>
                </a:lnTo>
                <a:lnTo>
                  <a:pt x="1610650" y="926106"/>
                </a:lnTo>
                <a:lnTo>
                  <a:pt x="1611792" y="927366"/>
                </a:lnTo>
                <a:lnTo>
                  <a:pt x="1613062" y="930929"/>
                </a:lnTo>
                <a:lnTo>
                  <a:pt x="1614074" y="966404"/>
                </a:lnTo>
                <a:lnTo>
                  <a:pt x="1614077" y="1002920"/>
                </a:lnTo>
                <a:lnTo>
                  <a:pt x="1616241" y="1007788"/>
                </a:lnTo>
                <a:lnTo>
                  <a:pt x="1619097" y="1012657"/>
                </a:lnTo>
                <a:lnTo>
                  <a:pt x="1621080" y="1020953"/>
                </a:lnTo>
                <a:lnTo>
                  <a:pt x="1621380" y="1040761"/>
                </a:lnTo>
                <a:lnTo>
                  <a:pt x="1620569" y="1041943"/>
                </a:lnTo>
                <a:lnTo>
                  <a:pt x="1619216" y="1042731"/>
                </a:lnTo>
                <a:lnTo>
                  <a:pt x="1614085" y="1044303"/>
                </a:lnTo>
                <a:lnTo>
                  <a:pt x="1614077" y="1058586"/>
                </a:lnTo>
                <a:lnTo>
                  <a:pt x="1606774" y="106621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9" name="SMARTInkShape-Group33"/>
          <p:cNvGrpSpPr/>
          <p:nvPr/>
        </p:nvGrpSpPr>
        <p:grpSpPr>
          <a:xfrm>
            <a:off x="5105157" y="4243342"/>
            <a:ext cx="241017" cy="277534"/>
            <a:chOff x="5105157" y="4243342"/>
            <a:chExt cx="241017" cy="277534"/>
          </a:xfrm>
        </p:grpSpPr>
        <p:sp>
          <p:nvSpPr>
            <p:cNvPr id="47" name="SMARTInkShape-139"/>
            <p:cNvSpPr/>
            <p:nvPr>
              <p:custDataLst>
                <p:tags r:id="rId36"/>
              </p:custDataLst>
            </p:nvPr>
          </p:nvSpPr>
          <p:spPr>
            <a:xfrm>
              <a:off x="5105157" y="4338288"/>
              <a:ext cx="241017" cy="36518"/>
            </a:xfrm>
            <a:custGeom>
              <a:avLst/>
              <a:gdLst/>
              <a:ahLst/>
              <a:cxnLst/>
              <a:rect l="0" t="0" r="0" b="0"/>
              <a:pathLst>
                <a:path w="241017" h="36518">
                  <a:moveTo>
                    <a:pt x="0" y="7303"/>
                  </a:moveTo>
                  <a:lnTo>
                    <a:pt x="0" y="7303"/>
                  </a:lnTo>
                  <a:lnTo>
                    <a:pt x="3876" y="7303"/>
                  </a:lnTo>
                  <a:lnTo>
                    <a:pt x="5019" y="6492"/>
                  </a:lnTo>
                  <a:lnTo>
                    <a:pt x="5781" y="5139"/>
                  </a:lnTo>
                  <a:lnTo>
                    <a:pt x="7214" y="300"/>
                  </a:lnTo>
                  <a:lnTo>
                    <a:pt x="42125" y="0"/>
                  </a:lnTo>
                  <a:lnTo>
                    <a:pt x="68257" y="0"/>
                  </a:lnTo>
                  <a:lnTo>
                    <a:pt x="73076" y="2163"/>
                  </a:lnTo>
                  <a:lnTo>
                    <a:pt x="77922" y="5019"/>
                  </a:lnTo>
                  <a:lnTo>
                    <a:pt x="87645" y="6852"/>
                  </a:lnTo>
                  <a:lnTo>
                    <a:pt x="104684" y="7276"/>
                  </a:lnTo>
                  <a:lnTo>
                    <a:pt x="109552" y="9455"/>
                  </a:lnTo>
                  <a:lnTo>
                    <a:pt x="114421" y="12317"/>
                  </a:lnTo>
                  <a:lnTo>
                    <a:pt x="124159" y="14154"/>
                  </a:lnTo>
                  <a:lnTo>
                    <a:pt x="141351" y="15359"/>
                  </a:lnTo>
                  <a:lnTo>
                    <a:pt x="155507" y="20887"/>
                  </a:lnTo>
                  <a:lnTo>
                    <a:pt x="187455" y="22716"/>
                  </a:lnTo>
                  <a:lnTo>
                    <a:pt x="197194" y="27689"/>
                  </a:lnTo>
                  <a:lnTo>
                    <a:pt x="221628" y="29205"/>
                  </a:lnTo>
                  <a:lnTo>
                    <a:pt x="223222" y="30020"/>
                  </a:lnTo>
                  <a:lnTo>
                    <a:pt x="224284" y="31374"/>
                  </a:lnTo>
                  <a:lnTo>
                    <a:pt x="224992" y="33088"/>
                  </a:lnTo>
                  <a:lnTo>
                    <a:pt x="226276" y="34231"/>
                  </a:lnTo>
                  <a:lnTo>
                    <a:pt x="233612" y="36491"/>
                  </a:lnTo>
                  <a:lnTo>
                    <a:pt x="241015" y="36517"/>
                  </a:lnTo>
                  <a:lnTo>
                    <a:pt x="241016" y="2921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SMARTInkShape-140"/>
            <p:cNvSpPr/>
            <p:nvPr>
              <p:custDataLst>
                <p:tags r:id="rId37"/>
              </p:custDataLst>
            </p:nvPr>
          </p:nvSpPr>
          <p:spPr>
            <a:xfrm>
              <a:off x="5236620" y="4243342"/>
              <a:ext cx="36518" cy="277534"/>
            </a:xfrm>
            <a:custGeom>
              <a:avLst/>
              <a:gdLst/>
              <a:ahLst/>
              <a:cxnLst/>
              <a:rect l="0" t="0" r="0" b="0"/>
              <a:pathLst>
                <a:path w="36518" h="277534">
                  <a:moveTo>
                    <a:pt x="36517" y="0"/>
                  </a:moveTo>
                  <a:lnTo>
                    <a:pt x="36517" y="0"/>
                  </a:lnTo>
                  <a:lnTo>
                    <a:pt x="36517" y="21971"/>
                  </a:lnTo>
                  <a:lnTo>
                    <a:pt x="34354" y="28159"/>
                  </a:lnTo>
                  <a:lnTo>
                    <a:pt x="32641" y="30945"/>
                  </a:lnTo>
                  <a:lnTo>
                    <a:pt x="30229" y="42621"/>
                  </a:lnTo>
                  <a:lnTo>
                    <a:pt x="29253" y="76770"/>
                  </a:lnTo>
                  <a:lnTo>
                    <a:pt x="29217" y="109239"/>
                  </a:lnTo>
                  <a:lnTo>
                    <a:pt x="29214" y="143617"/>
                  </a:lnTo>
                  <a:lnTo>
                    <a:pt x="29214" y="177718"/>
                  </a:lnTo>
                  <a:lnTo>
                    <a:pt x="28402" y="214101"/>
                  </a:lnTo>
                  <a:lnTo>
                    <a:pt x="22925" y="228505"/>
                  </a:lnTo>
                  <a:lnTo>
                    <a:pt x="21116" y="253182"/>
                  </a:lnTo>
                  <a:lnTo>
                    <a:pt x="15625" y="261483"/>
                  </a:lnTo>
                  <a:lnTo>
                    <a:pt x="14633" y="269891"/>
                  </a:lnTo>
                  <a:lnTo>
                    <a:pt x="8321" y="270200"/>
                  </a:lnTo>
                  <a:lnTo>
                    <a:pt x="7982" y="271021"/>
                  </a:lnTo>
                  <a:lnTo>
                    <a:pt x="7392" y="276515"/>
                  </a:lnTo>
                  <a:lnTo>
                    <a:pt x="5179" y="277081"/>
                  </a:lnTo>
                  <a:lnTo>
                    <a:pt x="0" y="27753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SMARTInkShape-141"/>
          <p:cNvSpPr/>
          <p:nvPr>
            <p:custDataLst>
              <p:tags r:id="rId5"/>
            </p:custDataLst>
          </p:nvPr>
        </p:nvSpPr>
        <p:spPr>
          <a:xfrm>
            <a:off x="4579393" y="4192217"/>
            <a:ext cx="7215" cy="131464"/>
          </a:xfrm>
          <a:custGeom>
            <a:avLst/>
            <a:gdLst/>
            <a:ahLst/>
            <a:cxnLst/>
            <a:rect l="0" t="0" r="0" b="0"/>
            <a:pathLst>
              <a:path w="7215" h="131464">
                <a:moveTo>
                  <a:pt x="7214" y="0"/>
                </a:moveTo>
                <a:lnTo>
                  <a:pt x="7214" y="0"/>
                </a:lnTo>
                <a:lnTo>
                  <a:pt x="7214" y="34149"/>
                </a:lnTo>
                <a:lnTo>
                  <a:pt x="7214" y="70601"/>
                </a:lnTo>
                <a:lnTo>
                  <a:pt x="7214" y="105699"/>
                </a:lnTo>
                <a:lnTo>
                  <a:pt x="7214" y="120615"/>
                </a:lnTo>
                <a:lnTo>
                  <a:pt x="6403" y="121796"/>
                </a:lnTo>
                <a:lnTo>
                  <a:pt x="5050" y="122584"/>
                </a:lnTo>
                <a:lnTo>
                  <a:pt x="926" y="123849"/>
                </a:lnTo>
                <a:lnTo>
                  <a:pt x="362" y="126185"/>
                </a:lnTo>
                <a:lnTo>
                  <a:pt x="0" y="130421"/>
                </a:lnTo>
                <a:lnTo>
                  <a:pt x="782" y="130768"/>
                </a:lnTo>
                <a:lnTo>
                  <a:pt x="7214" y="13146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9" name="SMARTInkShape-Group35"/>
          <p:cNvGrpSpPr/>
          <p:nvPr/>
        </p:nvGrpSpPr>
        <p:grpSpPr>
          <a:xfrm>
            <a:off x="5521485" y="4155699"/>
            <a:ext cx="1212356" cy="438121"/>
            <a:chOff x="5521485" y="4155699"/>
            <a:chExt cx="1212356" cy="438121"/>
          </a:xfrm>
        </p:grpSpPr>
        <p:sp>
          <p:nvSpPr>
            <p:cNvPr id="51" name="SMARTInkShape-142"/>
            <p:cNvSpPr/>
            <p:nvPr>
              <p:custDataLst>
                <p:tags r:id="rId28"/>
              </p:custDataLst>
            </p:nvPr>
          </p:nvSpPr>
          <p:spPr>
            <a:xfrm>
              <a:off x="5521485" y="4250648"/>
              <a:ext cx="218986" cy="255312"/>
            </a:xfrm>
            <a:custGeom>
              <a:avLst/>
              <a:gdLst/>
              <a:ahLst/>
              <a:cxnLst/>
              <a:rect l="0" t="0" r="0" b="0"/>
              <a:pathLst>
                <a:path w="218986" h="255312">
                  <a:moveTo>
                    <a:pt x="131435" y="29211"/>
                  </a:moveTo>
                  <a:lnTo>
                    <a:pt x="131435" y="29211"/>
                  </a:lnTo>
                  <a:lnTo>
                    <a:pt x="131435" y="22923"/>
                  </a:lnTo>
                  <a:lnTo>
                    <a:pt x="130623" y="22585"/>
                  </a:lnTo>
                  <a:lnTo>
                    <a:pt x="127558" y="22209"/>
                  </a:lnTo>
                  <a:lnTo>
                    <a:pt x="126416" y="21297"/>
                  </a:lnTo>
                  <a:lnTo>
                    <a:pt x="125146" y="18120"/>
                  </a:lnTo>
                  <a:lnTo>
                    <a:pt x="124432" y="11769"/>
                  </a:lnTo>
                  <a:lnTo>
                    <a:pt x="123520" y="10280"/>
                  </a:lnTo>
                  <a:lnTo>
                    <a:pt x="122102" y="9287"/>
                  </a:lnTo>
                  <a:lnTo>
                    <a:pt x="117870" y="7693"/>
                  </a:lnTo>
                  <a:lnTo>
                    <a:pt x="113259" y="7417"/>
                  </a:lnTo>
                  <a:lnTo>
                    <a:pt x="112015" y="6567"/>
                  </a:lnTo>
                  <a:lnTo>
                    <a:pt x="111184" y="5188"/>
                  </a:lnTo>
                  <a:lnTo>
                    <a:pt x="110631" y="3458"/>
                  </a:lnTo>
                  <a:lnTo>
                    <a:pt x="109451" y="2304"/>
                  </a:lnTo>
                  <a:lnTo>
                    <a:pt x="103333" y="301"/>
                  </a:lnTo>
                  <a:lnTo>
                    <a:pt x="94423" y="5818"/>
                  </a:lnTo>
                  <a:lnTo>
                    <a:pt x="82680" y="7917"/>
                  </a:lnTo>
                  <a:lnTo>
                    <a:pt x="65700" y="19922"/>
                  </a:lnTo>
                  <a:lnTo>
                    <a:pt x="60833" y="21837"/>
                  </a:lnTo>
                  <a:lnTo>
                    <a:pt x="43793" y="34489"/>
                  </a:lnTo>
                  <a:lnTo>
                    <a:pt x="41358" y="35164"/>
                  </a:lnTo>
                  <a:lnTo>
                    <a:pt x="39735" y="36426"/>
                  </a:lnTo>
                  <a:lnTo>
                    <a:pt x="17765" y="70751"/>
                  </a:lnTo>
                  <a:lnTo>
                    <a:pt x="13044" y="85987"/>
                  </a:lnTo>
                  <a:lnTo>
                    <a:pt x="11121" y="88972"/>
                  </a:lnTo>
                  <a:lnTo>
                    <a:pt x="1087" y="118959"/>
                  </a:lnTo>
                  <a:lnTo>
                    <a:pt x="0" y="152070"/>
                  </a:lnTo>
                  <a:lnTo>
                    <a:pt x="784" y="185105"/>
                  </a:lnTo>
                  <a:lnTo>
                    <a:pt x="8988" y="204358"/>
                  </a:lnTo>
                  <a:lnTo>
                    <a:pt x="39016" y="236233"/>
                  </a:lnTo>
                  <a:lnTo>
                    <a:pt x="43834" y="238889"/>
                  </a:lnTo>
                  <a:lnTo>
                    <a:pt x="55971" y="241545"/>
                  </a:lnTo>
                  <a:lnTo>
                    <a:pt x="65705" y="246739"/>
                  </a:lnTo>
                  <a:lnTo>
                    <a:pt x="101769" y="255157"/>
                  </a:lnTo>
                  <a:lnTo>
                    <a:pt x="104355" y="255311"/>
                  </a:lnTo>
                  <a:lnTo>
                    <a:pt x="109391" y="253319"/>
                  </a:lnTo>
                  <a:lnTo>
                    <a:pt x="111870" y="251652"/>
                  </a:lnTo>
                  <a:lnTo>
                    <a:pt x="123113" y="249304"/>
                  </a:lnTo>
                  <a:lnTo>
                    <a:pt x="132847" y="248609"/>
                  </a:lnTo>
                  <a:lnTo>
                    <a:pt x="138283" y="246283"/>
                  </a:lnTo>
                  <a:lnTo>
                    <a:pt x="143405" y="243355"/>
                  </a:lnTo>
                  <a:lnTo>
                    <a:pt x="150851" y="240896"/>
                  </a:lnTo>
                  <a:lnTo>
                    <a:pt x="177028" y="221471"/>
                  </a:lnTo>
                  <a:lnTo>
                    <a:pt x="199664" y="188469"/>
                  </a:lnTo>
                  <a:lnTo>
                    <a:pt x="208540" y="172897"/>
                  </a:lnTo>
                  <a:lnTo>
                    <a:pt x="210815" y="163034"/>
                  </a:lnTo>
                  <a:lnTo>
                    <a:pt x="212301" y="151004"/>
                  </a:lnTo>
                  <a:lnTo>
                    <a:pt x="218024" y="136659"/>
                  </a:lnTo>
                  <a:lnTo>
                    <a:pt x="218985" y="115463"/>
                  </a:lnTo>
                  <a:lnTo>
                    <a:pt x="216872" y="110014"/>
                  </a:lnTo>
                  <a:lnTo>
                    <a:pt x="215173" y="107425"/>
                  </a:lnTo>
                  <a:lnTo>
                    <a:pt x="212780" y="96027"/>
                  </a:lnTo>
                  <a:lnTo>
                    <a:pt x="211022" y="74861"/>
                  </a:lnTo>
                  <a:lnTo>
                    <a:pt x="202761" y="51585"/>
                  </a:lnTo>
                  <a:lnTo>
                    <a:pt x="199653" y="46459"/>
                  </a:lnTo>
                  <a:lnTo>
                    <a:pt x="197092" y="39010"/>
                  </a:lnTo>
                  <a:lnTo>
                    <a:pt x="184577" y="21911"/>
                  </a:lnTo>
                  <a:lnTo>
                    <a:pt x="183905" y="19476"/>
                  </a:lnTo>
                  <a:lnTo>
                    <a:pt x="182645" y="17852"/>
                  </a:lnTo>
                  <a:lnTo>
                    <a:pt x="169304" y="8442"/>
                  </a:lnTo>
                  <a:lnTo>
                    <a:pt x="162389" y="6715"/>
                  </a:lnTo>
                  <a:lnTo>
                    <a:pt x="154697" y="1042"/>
                  </a:lnTo>
                  <a:lnTo>
                    <a:pt x="146378" y="24"/>
                  </a:lnTo>
                  <a:lnTo>
                    <a:pt x="139783" y="0"/>
                  </a:lnTo>
                  <a:lnTo>
                    <a:pt x="139435" y="810"/>
                  </a:lnTo>
                  <a:lnTo>
                    <a:pt x="139048" y="3875"/>
                  </a:lnTo>
                  <a:lnTo>
                    <a:pt x="138133" y="5017"/>
                  </a:lnTo>
                  <a:lnTo>
                    <a:pt x="131744" y="7212"/>
                  </a:lnTo>
                  <a:lnTo>
                    <a:pt x="131435" y="146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SMARTInkShape-143"/>
            <p:cNvSpPr/>
            <p:nvPr>
              <p:custDataLst>
                <p:tags r:id="rId29"/>
              </p:custDataLst>
            </p:nvPr>
          </p:nvSpPr>
          <p:spPr>
            <a:xfrm>
              <a:off x="5631010" y="4155699"/>
              <a:ext cx="73036" cy="438121"/>
            </a:xfrm>
            <a:custGeom>
              <a:avLst/>
              <a:gdLst/>
              <a:ahLst/>
              <a:cxnLst/>
              <a:rect l="0" t="0" r="0" b="0"/>
              <a:pathLst>
                <a:path w="73036" h="438121">
                  <a:moveTo>
                    <a:pt x="73035" y="0"/>
                  </a:moveTo>
                  <a:lnTo>
                    <a:pt x="73035" y="0"/>
                  </a:lnTo>
                  <a:lnTo>
                    <a:pt x="66032" y="0"/>
                  </a:lnTo>
                  <a:lnTo>
                    <a:pt x="64937" y="13269"/>
                  </a:lnTo>
                  <a:lnTo>
                    <a:pt x="59445" y="30671"/>
                  </a:lnTo>
                  <a:lnTo>
                    <a:pt x="53468" y="66110"/>
                  </a:lnTo>
                  <a:lnTo>
                    <a:pt x="47556" y="96118"/>
                  </a:lnTo>
                  <a:lnTo>
                    <a:pt x="44312" y="131618"/>
                  </a:lnTo>
                  <a:lnTo>
                    <a:pt x="38866" y="168001"/>
                  </a:lnTo>
                  <a:lnTo>
                    <a:pt x="36827" y="204502"/>
                  </a:lnTo>
                  <a:lnTo>
                    <a:pt x="30777" y="241017"/>
                  </a:lnTo>
                  <a:lnTo>
                    <a:pt x="24400" y="277534"/>
                  </a:lnTo>
                  <a:lnTo>
                    <a:pt x="22238" y="314052"/>
                  </a:lnTo>
                  <a:lnTo>
                    <a:pt x="15651" y="347707"/>
                  </a:lnTo>
                  <a:lnTo>
                    <a:pt x="8041" y="381381"/>
                  </a:lnTo>
                  <a:lnTo>
                    <a:pt x="6710" y="391798"/>
                  </a:lnTo>
                  <a:lnTo>
                    <a:pt x="696" y="413104"/>
                  </a:lnTo>
                  <a:lnTo>
                    <a:pt x="0" y="438120"/>
                  </a:lnTo>
                  <a:lnTo>
                    <a:pt x="14607" y="42360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SMARTInkShape-144"/>
            <p:cNvSpPr/>
            <p:nvPr>
              <p:custDataLst>
                <p:tags r:id="rId30"/>
              </p:custDataLst>
            </p:nvPr>
          </p:nvSpPr>
          <p:spPr>
            <a:xfrm>
              <a:off x="5762474" y="4462538"/>
              <a:ext cx="146070" cy="124070"/>
            </a:xfrm>
            <a:custGeom>
              <a:avLst/>
              <a:gdLst/>
              <a:ahLst/>
              <a:cxnLst/>
              <a:rect l="0" t="0" r="0" b="0"/>
              <a:pathLst>
                <a:path w="146070" h="124070">
                  <a:moveTo>
                    <a:pt x="36516" y="7213"/>
                  </a:moveTo>
                  <a:lnTo>
                    <a:pt x="36516" y="7213"/>
                  </a:lnTo>
                  <a:lnTo>
                    <a:pt x="43519" y="14215"/>
                  </a:lnTo>
                  <a:lnTo>
                    <a:pt x="43794" y="8202"/>
                  </a:lnTo>
                  <a:lnTo>
                    <a:pt x="45972" y="7652"/>
                  </a:lnTo>
                  <a:lnTo>
                    <a:pt x="47689" y="7506"/>
                  </a:lnTo>
                  <a:lnTo>
                    <a:pt x="48834" y="6597"/>
                  </a:lnTo>
                  <a:lnTo>
                    <a:pt x="50822" y="950"/>
                  </a:lnTo>
                  <a:lnTo>
                    <a:pt x="53154" y="372"/>
                  </a:lnTo>
                  <a:lnTo>
                    <a:pt x="57385" y="0"/>
                  </a:lnTo>
                  <a:lnTo>
                    <a:pt x="69280" y="10792"/>
                  </a:lnTo>
                  <a:lnTo>
                    <a:pt x="71365" y="15025"/>
                  </a:lnTo>
                  <a:lnTo>
                    <a:pt x="72704" y="20478"/>
                  </a:lnTo>
                  <a:lnTo>
                    <a:pt x="77988" y="27385"/>
                  </a:lnTo>
                  <a:lnTo>
                    <a:pt x="79641" y="34198"/>
                  </a:lnTo>
                  <a:lnTo>
                    <a:pt x="80028" y="38953"/>
                  </a:lnTo>
                  <a:lnTo>
                    <a:pt x="78036" y="43771"/>
                  </a:lnTo>
                  <a:lnTo>
                    <a:pt x="75257" y="48618"/>
                  </a:lnTo>
                  <a:lnTo>
                    <a:pt x="72881" y="55908"/>
                  </a:lnTo>
                  <a:lnTo>
                    <a:pt x="68210" y="63208"/>
                  </a:lnTo>
                  <a:lnTo>
                    <a:pt x="65653" y="70510"/>
                  </a:lnTo>
                  <a:lnTo>
                    <a:pt x="31641" y="107027"/>
                  </a:lnTo>
                  <a:lnTo>
                    <a:pt x="24342" y="113519"/>
                  </a:lnTo>
                  <a:lnTo>
                    <a:pt x="14756" y="117292"/>
                  </a:lnTo>
                  <a:lnTo>
                    <a:pt x="11156" y="120516"/>
                  </a:lnTo>
                  <a:lnTo>
                    <a:pt x="9871" y="120888"/>
                  </a:lnTo>
                  <a:lnTo>
                    <a:pt x="9015" y="120326"/>
                  </a:lnTo>
                  <a:lnTo>
                    <a:pt x="8444" y="119139"/>
                  </a:lnTo>
                  <a:lnTo>
                    <a:pt x="7252" y="118348"/>
                  </a:lnTo>
                  <a:lnTo>
                    <a:pt x="0" y="116765"/>
                  </a:lnTo>
                  <a:lnTo>
                    <a:pt x="31740" y="116765"/>
                  </a:lnTo>
                  <a:lnTo>
                    <a:pt x="36557" y="118929"/>
                  </a:lnTo>
                  <a:lnTo>
                    <a:pt x="41404" y="121785"/>
                  </a:lnTo>
                  <a:lnTo>
                    <a:pt x="51127" y="123618"/>
                  </a:lnTo>
                  <a:lnTo>
                    <a:pt x="87641" y="124068"/>
                  </a:lnTo>
                  <a:lnTo>
                    <a:pt x="122805" y="124069"/>
                  </a:lnTo>
                  <a:lnTo>
                    <a:pt x="129722" y="119050"/>
                  </a:lnTo>
                  <a:lnTo>
                    <a:pt x="134205" y="117781"/>
                  </a:lnTo>
                  <a:lnTo>
                    <a:pt x="135725" y="116631"/>
                  </a:lnTo>
                  <a:lnTo>
                    <a:pt x="144935" y="103501"/>
                  </a:lnTo>
                  <a:lnTo>
                    <a:pt x="146069" y="9485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SMARTInkShape-145"/>
            <p:cNvSpPr/>
            <p:nvPr>
              <p:custDataLst>
                <p:tags r:id="rId31"/>
              </p:custDataLst>
            </p:nvPr>
          </p:nvSpPr>
          <p:spPr>
            <a:xfrm>
              <a:off x="6010803" y="4185011"/>
              <a:ext cx="189882" cy="288882"/>
            </a:xfrm>
            <a:custGeom>
              <a:avLst/>
              <a:gdLst/>
              <a:ahLst/>
              <a:cxnLst/>
              <a:rect l="0" t="0" r="0" b="0"/>
              <a:pathLst>
                <a:path w="189882" h="288882">
                  <a:moveTo>
                    <a:pt x="58417" y="36420"/>
                  </a:moveTo>
                  <a:lnTo>
                    <a:pt x="58417" y="36420"/>
                  </a:lnTo>
                  <a:lnTo>
                    <a:pt x="58417" y="40297"/>
                  </a:lnTo>
                  <a:lnTo>
                    <a:pt x="59229" y="41440"/>
                  </a:lnTo>
                  <a:lnTo>
                    <a:pt x="60581" y="42201"/>
                  </a:lnTo>
                  <a:lnTo>
                    <a:pt x="62295" y="42708"/>
                  </a:lnTo>
                  <a:lnTo>
                    <a:pt x="63437" y="43858"/>
                  </a:lnTo>
                  <a:lnTo>
                    <a:pt x="65420" y="49923"/>
                  </a:lnTo>
                  <a:lnTo>
                    <a:pt x="67751" y="50536"/>
                  </a:lnTo>
                  <a:lnTo>
                    <a:pt x="69509" y="50700"/>
                  </a:lnTo>
                  <a:lnTo>
                    <a:pt x="70681" y="51620"/>
                  </a:lnTo>
                  <a:lnTo>
                    <a:pt x="71983" y="54807"/>
                  </a:lnTo>
                  <a:lnTo>
                    <a:pt x="73141" y="55982"/>
                  </a:lnTo>
                  <a:lnTo>
                    <a:pt x="80000" y="58239"/>
                  </a:lnTo>
                  <a:lnTo>
                    <a:pt x="91199" y="47448"/>
                  </a:lnTo>
                  <a:lnTo>
                    <a:pt x="93275" y="43215"/>
                  </a:lnTo>
                  <a:lnTo>
                    <a:pt x="94870" y="29247"/>
                  </a:lnTo>
                  <a:lnTo>
                    <a:pt x="94934" y="11033"/>
                  </a:lnTo>
                  <a:lnTo>
                    <a:pt x="94123" y="9758"/>
                  </a:lnTo>
                  <a:lnTo>
                    <a:pt x="92771" y="8907"/>
                  </a:lnTo>
                  <a:lnTo>
                    <a:pt x="91058" y="8340"/>
                  </a:lnTo>
                  <a:lnTo>
                    <a:pt x="89915" y="7151"/>
                  </a:lnTo>
                  <a:lnTo>
                    <a:pt x="88647" y="3665"/>
                  </a:lnTo>
                  <a:lnTo>
                    <a:pt x="87497" y="2411"/>
                  </a:lnTo>
                  <a:lnTo>
                    <a:pt x="84055" y="1018"/>
                  </a:lnTo>
                  <a:lnTo>
                    <a:pt x="70490" y="0"/>
                  </a:lnTo>
                  <a:lnTo>
                    <a:pt x="65676" y="2110"/>
                  </a:lnTo>
                  <a:lnTo>
                    <a:pt x="34999" y="24348"/>
                  </a:lnTo>
                  <a:lnTo>
                    <a:pt x="27044" y="35458"/>
                  </a:lnTo>
                  <a:lnTo>
                    <a:pt x="9531" y="70579"/>
                  </a:lnTo>
                  <a:lnTo>
                    <a:pt x="2115" y="85876"/>
                  </a:lnTo>
                  <a:lnTo>
                    <a:pt x="45" y="116264"/>
                  </a:lnTo>
                  <a:lnTo>
                    <a:pt x="0" y="126399"/>
                  </a:lnTo>
                  <a:lnTo>
                    <a:pt x="2158" y="131322"/>
                  </a:lnTo>
                  <a:lnTo>
                    <a:pt x="5010" y="136216"/>
                  </a:lnTo>
                  <a:lnTo>
                    <a:pt x="7428" y="143533"/>
                  </a:lnTo>
                  <a:lnTo>
                    <a:pt x="25379" y="164030"/>
                  </a:lnTo>
                  <a:lnTo>
                    <a:pt x="29668" y="166171"/>
                  </a:lnTo>
                  <a:lnTo>
                    <a:pt x="49632" y="167733"/>
                  </a:lnTo>
                  <a:lnTo>
                    <a:pt x="61781" y="167875"/>
                  </a:lnTo>
                  <a:lnTo>
                    <a:pt x="66134" y="165716"/>
                  </a:lnTo>
                  <a:lnTo>
                    <a:pt x="70773" y="162862"/>
                  </a:lnTo>
                  <a:lnTo>
                    <a:pt x="77947" y="160445"/>
                  </a:lnTo>
                  <a:lnTo>
                    <a:pt x="94929" y="145979"/>
                  </a:lnTo>
                  <a:lnTo>
                    <a:pt x="94935" y="145973"/>
                  </a:lnTo>
                  <a:lnTo>
                    <a:pt x="84055" y="156853"/>
                  </a:lnTo>
                  <a:lnTo>
                    <a:pt x="81984" y="161087"/>
                  </a:lnTo>
                  <a:lnTo>
                    <a:pt x="81432" y="163353"/>
                  </a:lnTo>
                  <a:lnTo>
                    <a:pt x="76778" y="170418"/>
                  </a:lnTo>
                  <a:lnTo>
                    <a:pt x="68747" y="180076"/>
                  </a:lnTo>
                  <a:lnTo>
                    <a:pt x="64155" y="189798"/>
                  </a:lnTo>
                  <a:lnTo>
                    <a:pt x="60967" y="194665"/>
                  </a:lnTo>
                  <a:lnTo>
                    <a:pt x="59173" y="201967"/>
                  </a:lnTo>
                  <a:lnTo>
                    <a:pt x="58423" y="238283"/>
                  </a:lnTo>
                  <a:lnTo>
                    <a:pt x="58417" y="265261"/>
                  </a:lnTo>
                  <a:lnTo>
                    <a:pt x="60581" y="270131"/>
                  </a:lnTo>
                  <a:lnTo>
                    <a:pt x="62295" y="272567"/>
                  </a:lnTo>
                  <a:lnTo>
                    <a:pt x="66362" y="275272"/>
                  </a:lnTo>
                  <a:lnTo>
                    <a:pt x="68583" y="275993"/>
                  </a:lnTo>
                  <a:lnTo>
                    <a:pt x="70064" y="277286"/>
                  </a:lnTo>
                  <a:lnTo>
                    <a:pt x="71708" y="280886"/>
                  </a:lnTo>
                  <a:lnTo>
                    <a:pt x="72959" y="282171"/>
                  </a:lnTo>
                  <a:lnTo>
                    <a:pt x="76511" y="283598"/>
                  </a:lnTo>
                  <a:lnTo>
                    <a:pt x="85405" y="285325"/>
                  </a:lnTo>
                  <a:lnTo>
                    <a:pt x="90158" y="288517"/>
                  </a:lnTo>
                  <a:lnTo>
                    <a:pt x="92562" y="288881"/>
                  </a:lnTo>
                  <a:lnTo>
                    <a:pt x="94976" y="288312"/>
                  </a:lnTo>
                  <a:lnTo>
                    <a:pt x="99822" y="286327"/>
                  </a:lnTo>
                  <a:lnTo>
                    <a:pt x="114413" y="284067"/>
                  </a:lnTo>
                  <a:lnTo>
                    <a:pt x="126584" y="274592"/>
                  </a:lnTo>
                  <a:lnTo>
                    <a:pt x="148494" y="253081"/>
                  </a:lnTo>
                  <a:lnTo>
                    <a:pt x="151199" y="248217"/>
                  </a:lnTo>
                  <a:lnTo>
                    <a:pt x="153213" y="243351"/>
                  </a:lnTo>
                  <a:lnTo>
                    <a:pt x="166616" y="227754"/>
                  </a:lnTo>
                  <a:lnTo>
                    <a:pt x="167369" y="224789"/>
                  </a:lnTo>
                  <a:lnTo>
                    <a:pt x="167851" y="220150"/>
                  </a:lnTo>
                  <a:lnTo>
                    <a:pt x="188769" y="198211"/>
                  </a:lnTo>
                  <a:lnTo>
                    <a:pt x="189881" y="18979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SMARTInkShape-146"/>
            <p:cNvSpPr/>
            <p:nvPr>
              <p:custDataLst>
                <p:tags r:id="rId32"/>
              </p:custDataLst>
            </p:nvPr>
          </p:nvSpPr>
          <p:spPr>
            <a:xfrm>
              <a:off x="6259138" y="4265252"/>
              <a:ext cx="73010" cy="298393"/>
            </a:xfrm>
            <a:custGeom>
              <a:avLst/>
              <a:gdLst/>
              <a:ahLst/>
              <a:cxnLst/>
              <a:rect l="0" t="0" r="0" b="0"/>
              <a:pathLst>
                <a:path w="73010" h="298393">
                  <a:moveTo>
                    <a:pt x="21884" y="0"/>
                  </a:moveTo>
                  <a:lnTo>
                    <a:pt x="21884" y="0"/>
                  </a:lnTo>
                  <a:lnTo>
                    <a:pt x="21884" y="6289"/>
                  </a:lnTo>
                  <a:lnTo>
                    <a:pt x="18008" y="10880"/>
                  </a:lnTo>
                  <a:lnTo>
                    <a:pt x="16103" y="17279"/>
                  </a:lnTo>
                  <a:lnTo>
                    <a:pt x="14607" y="52464"/>
                  </a:lnTo>
                  <a:lnTo>
                    <a:pt x="7579" y="88732"/>
                  </a:lnTo>
                  <a:lnTo>
                    <a:pt x="6483" y="119497"/>
                  </a:lnTo>
                  <a:lnTo>
                    <a:pt x="426" y="147605"/>
                  </a:lnTo>
                  <a:lnTo>
                    <a:pt x="0" y="180243"/>
                  </a:lnTo>
                  <a:lnTo>
                    <a:pt x="6827" y="213329"/>
                  </a:lnTo>
                  <a:lnTo>
                    <a:pt x="8029" y="235537"/>
                  </a:lnTo>
                  <a:lnTo>
                    <a:pt x="13046" y="249882"/>
                  </a:lnTo>
                  <a:lnTo>
                    <a:pt x="14710" y="257941"/>
                  </a:lnTo>
                  <a:lnTo>
                    <a:pt x="20227" y="269726"/>
                  </a:lnTo>
                  <a:lnTo>
                    <a:pt x="20779" y="272329"/>
                  </a:lnTo>
                  <a:lnTo>
                    <a:pt x="29258" y="288875"/>
                  </a:lnTo>
                  <a:lnTo>
                    <a:pt x="30858" y="289964"/>
                  </a:lnTo>
                  <a:lnTo>
                    <a:pt x="36986" y="291496"/>
                  </a:lnTo>
                  <a:lnTo>
                    <a:pt x="39256" y="291711"/>
                  </a:lnTo>
                  <a:lnTo>
                    <a:pt x="40769" y="292666"/>
                  </a:lnTo>
                  <a:lnTo>
                    <a:pt x="41777" y="294113"/>
                  </a:lnTo>
                  <a:lnTo>
                    <a:pt x="42450" y="295891"/>
                  </a:lnTo>
                  <a:lnTo>
                    <a:pt x="43710" y="297075"/>
                  </a:lnTo>
                  <a:lnTo>
                    <a:pt x="47274" y="298392"/>
                  </a:lnTo>
                  <a:lnTo>
                    <a:pt x="49360" y="297931"/>
                  </a:lnTo>
                  <a:lnTo>
                    <a:pt x="57051" y="293064"/>
                  </a:lnTo>
                  <a:lnTo>
                    <a:pt x="61878" y="292414"/>
                  </a:lnTo>
                  <a:lnTo>
                    <a:pt x="63154" y="291512"/>
                  </a:lnTo>
                  <a:lnTo>
                    <a:pt x="64005" y="290098"/>
                  </a:lnTo>
                  <a:lnTo>
                    <a:pt x="64571" y="288344"/>
                  </a:lnTo>
                  <a:lnTo>
                    <a:pt x="65761" y="287176"/>
                  </a:lnTo>
                  <a:lnTo>
                    <a:pt x="69247" y="285876"/>
                  </a:lnTo>
                  <a:lnTo>
                    <a:pt x="70500" y="284718"/>
                  </a:lnTo>
                  <a:lnTo>
                    <a:pt x="72679" y="278640"/>
                  </a:lnTo>
                  <a:lnTo>
                    <a:pt x="73009" y="26292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SMARTInkShape-147"/>
            <p:cNvSpPr/>
            <p:nvPr>
              <p:custDataLst>
                <p:tags r:id="rId33"/>
              </p:custDataLst>
            </p:nvPr>
          </p:nvSpPr>
          <p:spPr>
            <a:xfrm>
              <a:off x="6251835" y="4396804"/>
              <a:ext cx="124134" cy="14520"/>
            </a:xfrm>
            <a:custGeom>
              <a:avLst/>
              <a:gdLst/>
              <a:ahLst/>
              <a:cxnLst/>
              <a:rect l="0" t="0" r="0" b="0"/>
              <a:pathLst>
                <a:path w="124134" h="14520">
                  <a:moveTo>
                    <a:pt x="7277" y="7215"/>
                  </a:moveTo>
                  <a:lnTo>
                    <a:pt x="7277" y="7215"/>
                  </a:lnTo>
                  <a:lnTo>
                    <a:pt x="0" y="7215"/>
                  </a:lnTo>
                  <a:lnTo>
                    <a:pt x="3858" y="7215"/>
                  </a:lnTo>
                  <a:lnTo>
                    <a:pt x="4998" y="6403"/>
                  </a:lnTo>
                  <a:lnTo>
                    <a:pt x="5757" y="5051"/>
                  </a:lnTo>
                  <a:lnTo>
                    <a:pt x="6264" y="3338"/>
                  </a:lnTo>
                  <a:lnTo>
                    <a:pt x="7413" y="2196"/>
                  </a:lnTo>
                  <a:lnTo>
                    <a:pt x="10854" y="927"/>
                  </a:lnTo>
                  <a:lnTo>
                    <a:pt x="20541" y="0"/>
                  </a:lnTo>
                  <a:lnTo>
                    <a:pt x="27450" y="4948"/>
                  </a:lnTo>
                  <a:lnTo>
                    <a:pt x="34263" y="6544"/>
                  </a:lnTo>
                  <a:lnTo>
                    <a:pt x="70574" y="7214"/>
                  </a:lnTo>
                  <a:lnTo>
                    <a:pt x="106480" y="7215"/>
                  </a:lnTo>
                  <a:lnTo>
                    <a:pt x="115779" y="7215"/>
                  </a:lnTo>
                  <a:lnTo>
                    <a:pt x="124133" y="1451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SMARTInkShape-148"/>
            <p:cNvSpPr/>
            <p:nvPr>
              <p:custDataLst>
                <p:tags r:id="rId34"/>
              </p:custDataLst>
            </p:nvPr>
          </p:nvSpPr>
          <p:spPr>
            <a:xfrm>
              <a:off x="6456307" y="4396716"/>
              <a:ext cx="87643" cy="14608"/>
            </a:xfrm>
            <a:custGeom>
              <a:avLst/>
              <a:gdLst/>
              <a:ahLst/>
              <a:cxnLst/>
              <a:rect l="0" t="0" r="0" b="0"/>
              <a:pathLst>
                <a:path w="87643" h="14608">
                  <a:moveTo>
                    <a:pt x="0" y="14607"/>
                  </a:moveTo>
                  <a:lnTo>
                    <a:pt x="0" y="14607"/>
                  </a:lnTo>
                  <a:lnTo>
                    <a:pt x="6288" y="8318"/>
                  </a:lnTo>
                  <a:lnTo>
                    <a:pt x="13503" y="7392"/>
                  </a:lnTo>
                  <a:lnTo>
                    <a:pt x="49684" y="7303"/>
                  </a:lnTo>
                  <a:lnTo>
                    <a:pt x="85192" y="7303"/>
                  </a:lnTo>
                  <a:lnTo>
                    <a:pt x="86008" y="6491"/>
                  </a:lnTo>
                  <a:lnTo>
                    <a:pt x="87642"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SMARTInkShape-149"/>
            <p:cNvSpPr/>
            <p:nvPr>
              <p:custDataLst>
                <p:tags r:id="rId35"/>
              </p:custDataLst>
            </p:nvPr>
          </p:nvSpPr>
          <p:spPr>
            <a:xfrm>
              <a:off x="6624599" y="4323780"/>
              <a:ext cx="109242" cy="262828"/>
            </a:xfrm>
            <a:custGeom>
              <a:avLst/>
              <a:gdLst/>
              <a:ahLst/>
              <a:cxnLst/>
              <a:rect l="0" t="0" r="0" b="0"/>
              <a:pathLst>
                <a:path w="109242" h="262828">
                  <a:moveTo>
                    <a:pt x="65420" y="29114"/>
                  </a:moveTo>
                  <a:lnTo>
                    <a:pt x="65420" y="29114"/>
                  </a:lnTo>
                  <a:lnTo>
                    <a:pt x="59131" y="29114"/>
                  </a:lnTo>
                  <a:lnTo>
                    <a:pt x="58793" y="29926"/>
                  </a:lnTo>
                  <a:lnTo>
                    <a:pt x="58418" y="32992"/>
                  </a:lnTo>
                  <a:lnTo>
                    <a:pt x="56086" y="37059"/>
                  </a:lnTo>
                  <a:lnTo>
                    <a:pt x="54329" y="39280"/>
                  </a:lnTo>
                  <a:lnTo>
                    <a:pt x="50211" y="41747"/>
                  </a:lnTo>
                  <a:lnTo>
                    <a:pt x="45677" y="43656"/>
                  </a:lnTo>
                  <a:lnTo>
                    <a:pt x="40956" y="47209"/>
                  </a:lnTo>
                  <a:lnTo>
                    <a:pt x="38317" y="51493"/>
                  </a:lnTo>
                  <a:lnTo>
                    <a:pt x="37614" y="53771"/>
                  </a:lnTo>
                  <a:lnTo>
                    <a:pt x="36332" y="55291"/>
                  </a:lnTo>
                  <a:lnTo>
                    <a:pt x="32746" y="56979"/>
                  </a:lnTo>
                  <a:lnTo>
                    <a:pt x="15430" y="58318"/>
                  </a:lnTo>
                  <a:lnTo>
                    <a:pt x="15052" y="57510"/>
                  </a:lnTo>
                  <a:lnTo>
                    <a:pt x="14631" y="54448"/>
                  </a:lnTo>
                  <a:lnTo>
                    <a:pt x="12281" y="50382"/>
                  </a:lnTo>
                  <a:lnTo>
                    <a:pt x="8036" y="45037"/>
                  </a:lnTo>
                  <a:lnTo>
                    <a:pt x="7302" y="40234"/>
                  </a:lnTo>
                  <a:lnTo>
                    <a:pt x="9293" y="35950"/>
                  </a:lnTo>
                  <a:lnTo>
                    <a:pt x="12072" y="31341"/>
                  </a:lnTo>
                  <a:lnTo>
                    <a:pt x="14003" y="23226"/>
                  </a:lnTo>
                  <a:lnTo>
                    <a:pt x="32387" y="3728"/>
                  </a:lnTo>
                  <a:lnTo>
                    <a:pt x="36673" y="1601"/>
                  </a:lnTo>
                  <a:lnTo>
                    <a:pt x="53275" y="0"/>
                  </a:lnTo>
                  <a:lnTo>
                    <a:pt x="58129" y="2109"/>
                  </a:lnTo>
                  <a:lnTo>
                    <a:pt x="62991" y="4939"/>
                  </a:lnTo>
                  <a:lnTo>
                    <a:pt x="70291" y="7344"/>
                  </a:lnTo>
                  <a:lnTo>
                    <a:pt x="75159" y="10783"/>
                  </a:lnTo>
                  <a:lnTo>
                    <a:pt x="77863" y="15016"/>
                  </a:lnTo>
                  <a:lnTo>
                    <a:pt x="79877" y="19603"/>
                  </a:lnTo>
                  <a:lnTo>
                    <a:pt x="83477" y="24346"/>
                  </a:lnTo>
                  <a:lnTo>
                    <a:pt x="85618" y="31323"/>
                  </a:lnTo>
                  <a:lnTo>
                    <a:pt x="88987" y="44376"/>
                  </a:lnTo>
                  <a:lnTo>
                    <a:pt x="93519" y="59449"/>
                  </a:lnTo>
                  <a:lnTo>
                    <a:pt x="94304" y="71555"/>
                  </a:lnTo>
                  <a:lnTo>
                    <a:pt x="87988" y="104646"/>
                  </a:lnTo>
                  <a:lnTo>
                    <a:pt x="86714" y="118398"/>
                  </a:lnTo>
                  <a:lnTo>
                    <a:pt x="72795" y="150890"/>
                  </a:lnTo>
                  <a:lnTo>
                    <a:pt x="64953" y="166208"/>
                  </a:lnTo>
                  <a:lnTo>
                    <a:pt x="41067" y="192197"/>
                  </a:lnTo>
                  <a:lnTo>
                    <a:pt x="36203" y="194918"/>
                  </a:lnTo>
                  <a:lnTo>
                    <a:pt x="33770" y="195644"/>
                  </a:lnTo>
                  <a:lnTo>
                    <a:pt x="32147" y="196939"/>
                  </a:lnTo>
                  <a:lnTo>
                    <a:pt x="29052" y="201828"/>
                  </a:lnTo>
                  <a:lnTo>
                    <a:pt x="25452" y="203256"/>
                  </a:lnTo>
                  <a:lnTo>
                    <a:pt x="7412" y="204390"/>
                  </a:lnTo>
                  <a:lnTo>
                    <a:pt x="3240" y="200519"/>
                  </a:lnTo>
                  <a:lnTo>
                    <a:pt x="1266" y="196453"/>
                  </a:lnTo>
                  <a:lnTo>
                    <a:pt x="0" y="187230"/>
                  </a:lnTo>
                  <a:lnTo>
                    <a:pt x="1990" y="182432"/>
                  </a:lnTo>
                  <a:lnTo>
                    <a:pt x="4769" y="177594"/>
                  </a:lnTo>
                  <a:lnTo>
                    <a:pt x="7145" y="170308"/>
                  </a:lnTo>
                  <a:lnTo>
                    <a:pt x="17846" y="157128"/>
                  </a:lnTo>
                  <a:lnTo>
                    <a:pt x="22095" y="154987"/>
                  </a:lnTo>
                  <a:lnTo>
                    <a:pt x="31435" y="153613"/>
                  </a:lnTo>
                  <a:lnTo>
                    <a:pt x="36249" y="155589"/>
                  </a:lnTo>
                  <a:lnTo>
                    <a:pt x="41095" y="158360"/>
                  </a:lnTo>
                  <a:lnTo>
                    <a:pt x="48384" y="160732"/>
                  </a:lnTo>
                  <a:lnTo>
                    <a:pt x="60552" y="170657"/>
                  </a:lnTo>
                  <a:lnTo>
                    <a:pt x="84896" y="206789"/>
                  </a:lnTo>
                  <a:lnTo>
                    <a:pt x="98691" y="224469"/>
                  </a:lnTo>
                  <a:lnTo>
                    <a:pt x="109241" y="26282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0" name="SMARTInkShape-150"/>
          <p:cNvSpPr/>
          <p:nvPr>
            <p:custDataLst>
              <p:tags r:id="rId6"/>
            </p:custDataLst>
          </p:nvPr>
        </p:nvSpPr>
        <p:spPr>
          <a:xfrm>
            <a:off x="7018677" y="4228735"/>
            <a:ext cx="7305" cy="7304"/>
          </a:xfrm>
          <a:custGeom>
            <a:avLst/>
            <a:gdLst/>
            <a:ahLst/>
            <a:cxnLst/>
            <a:rect l="0" t="0" r="0" b="0"/>
            <a:pathLst>
              <a:path w="7305" h="7304">
                <a:moveTo>
                  <a:pt x="7304" y="0"/>
                </a:moveTo>
                <a:lnTo>
                  <a:pt x="7304" y="0"/>
                </a:lnTo>
                <a:lnTo>
                  <a:pt x="0" y="0"/>
                </a:lnTo>
                <a:lnTo>
                  <a:pt x="6289" y="0"/>
                </a:lnTo>
                <a:lnTo>
                  <a:pt x="6628" y="811"/>
                </a:lnTo>
                <a:lnTo>
                  <a:pt x="7304" y="7303"/>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7" name="SMARTInkShape-Group37"/>
          <p:cNvGrpSpPr/>
          <p:nvPr/>
        </p:nvGrpSpPr>
        <p:grpSpPr>
          <a:xfrm>
            <a:off x="6996768" y="3783220"/>
            <a:ext cx="992968" cy="657318"/>
            <a:chOff x="6996768" y="3783220"/>
            <a:chExt cx="992968" cy="657318"/>
          </a:xfrm>
        </p:grpSpPr>
        <p:sp>
          <p:nvSpPr>
            <p:cNvPr id="61" name="SMARTInkShape-151"/>
            <p:cNvSpPr/>
            <p:nvPr>
              <p:custDataLst>
                <p:tags r:id="rId22"/>
              </p:custDataLst>
            </p:nvPr>
          </p:nvSpPr>
          <p:spPr>
            <a:xfrm>
              <a:off x="6996768" y="3841695"/>
              <a:ext cx="197195" cy="445469"/>
            </a:xfrm>
            <a:custGeom>
              <a:avLst/>
              <a:gdLst/>
              <a:ahLst/>
              <a:cxnLst/>
              <a:rect l="0" t="0" r="0" b="0"/>
              <a:pathLst>
                <a:path w="197195" h="445469">
                  <a:moveTo>
                    <a:pt x="29213" y="445468"/>
                  </a:moveTo>
                  <a:lnTo>
                    <a:pt x="29213" y="445468"/>
                  </a:lnTo>
                  <a:lnTo>
                    <a:pt x="21998" y="445468"/>
                  </a:lnTo>
                  <a:lnTo>
                    <a:pt x="15629" y="439179"/>
                  </a:lnTo>
                  <a:lnTo>
                    <a:pt x="14909" y="434588"/>
                  </a:lnTo>
                  <a:lnTo>
                    <a:pt x="14696" y="428088"/>
                  </a:lnTo>
                  <a:lnTo>
                    <a:pt x="12482" y="423407"/>
                  </a:lnTo>
                  <a:lnTo>
                    <a:pt x="9604" y="418621"/>
                  </a:lnTo>
                  <a:lnTo>
                    <a:pt x="7984" y="410553"/>
                  </a:lnTo>
                  <a:lnTo>
                    <a:pt x="6693" y="399056"/>
                  </a:lnTo>
                  <a:lnTo>
                    <a:pt x="2343" y="389338"/>
                  </a:lnTo>
                  <a:lnTo>
                    <a:pt x="136" y="355511"/>
                  </a:lnTo>
                  <a:lnTo>
                    <a:pt x="11" y="321746"/>
                  </a:lnTo>
                  <a:lnTo>
                    <a:pt x="0" y="291190"/>
                  </a:lnTo>
                  <a:lnTo>
                    <a:pt x="2163" y="262701"/>
                  </a:lnTo>
                  <a:lnTo>
                    <a:pt x="6625" y="226339"/>
                  </a:lnTo>
                  <a:lnTo>
                    <a:pt x="9333" y="199308"/>
                  </a:lnTo>
                  <a:lnTo>
                    <a:pt x="18931" y="168068"/>
                  </a:lnTo>
                  <a:lnTo>
                    <a:pt x="25394" y="137616"/>
                  </a:lnTo>
                  <a:lnTo>
                    <a:pt x="36655" y="104221"/>
                  </a:lnTo>
                  <a:lnTo>
                    <a:pt x="53566" y="68238"/>
                  </a:lnTo>
                  <a:lnTo>
                    <a:pt x="70599" y="34855"/>
                  </a:lnTo>
                  <a:lnTo>
                    <a:pt x="92486" y="5965"/>
                  </a:lnTo>
                  <a:lnTo>
                    <a:pt x="94929" y="3961"/>
                  </a:lnTo>
                  <a:lnTo>
                    <a:pt x="105309" y="1141"/>
                  </a:lnTo>
                  <a:lnTo>
                    <a:pt x="126522" y="0"/>
                  </a:lnTo>
                  <a:lnTo>
                    <a:pt x="128168" y="796"/>
                  </a:lnTo>
                  <a:lnTo>
                    <a:pt x="129267" y="2138"/>
                  </a:lnTo>
                  <a:lnTo>
                    <a:pt x="131298" y="5793"/>
                  </a:lnTo>
                  <a:lnTo>
                    <a:pt x="148593" y="28214"/>
                  </a:lnTo>
                  <a:lnTo>
                    <a:pt x="158112" y="54276"/>
                  </a:lnTo>
                  <a:lnTo>
                    <a:pt x="165471" y="87813"/>
                  </a:lnTo>
                  <a:lnTo>
                    <a:pt x="171526" y="117960"/>
                  </a:lnTo>
                  <a:lnTo>
                    <a:pt x="176952" y="151315"/>
                  </a:lnTo>
                  <a:lnTo>
                    <a:pt x="180916" y="169502"/>
                  </a:lnTo>
                  <a:lnTo>
                    <a:pt x="183178" y="203847"/>
                  </a:lnTo>
                  <a:lnTo>
                    <a:pt x="188846" y="234708"/>
                  </a:lnTo>
                  <a:lnTo>
                    <a:pt x="189799" y="267413"/>
                  </a:lnTo>
                  <a:lnTo>
                    <a:pt x="196170" y="303222"/>
                  </a:lnTo>
                  <a:lnTo>
                    <a:pt x="197167" y="337181"/>
                  </a:lnTo>
                  <a:lnTo>
                    <a:pt x="197194" y="365002"/>
                  </a:lnTo>
                  <a:lnTo>
                    <a:pt x="189889" y="365129"/>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SMARTInkShape-152"/>
            <p:cNvSpPr/>
            <p:nvPr>
              <p:custDataLst>
                <p:tags r:id="rId23"/>
              </p:custDataLst>
            </p:nvPr>
          </p:nvSpPr>
          <p:spPr>
            <a:xfrm>
              <a:off x="7040587" y="4046147"/>
              <a:ext cx="131465" cy="7304"/>
            </a:xfrm>
            <a:custGeom>
              <a:avLst/>
              <a:gdLst/>
              <a:ahLst/>
              <a:cxnLst/>
              <a:rect l="0" t="0" r="0" b="0"/>
              <a:pathLst>
                <a:path w="131465" h="7304">
                  <a:moveTo>
                    <a:pt x="0" y="7303"/>
                  </a:moveTo>
                  <a:lnTo>
                    <a:pt x="0" y="7303"/>
                  </a:lnTo>
                  <a:lnTo>
                    <a:pt x="6289" y="7303"/>
                  </a:lnTo>
                  <a:lnTo>
                    <a:pt x="12934" y="2284"/>
                  </a:lnTo>
                  <a:lnTo>
                    <a:pt x="19702" y="677"/>
                  </a:lnTo>
                  <a:lnTo>
                    <a:pt x="55319" y="5"/>
                  </a:lnTo>
                  <a:lnTo>
                    <a:pt x="89055" y="0"/>
                  </a:lnTo>
                  <a:lnTo>
                    <a:pt x="123945" y="0"/>
                  </a:lnTo>
                  <a:lnTo>
                    <a:pt x="131464" y="0"/>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SMARTInkShape-153"/>
            <p:cNvSpPr/>
            <p:nvPr>
              <p:custDataLst>
                <p:tags r:id="rId24"/>
              </p:custDataLst>
            </p:nvPr>
          </p:nvSpPr>
          <p:spPr>
            <a:xfrm>
              <a:off x="7289590" y="3819865"/>
              <a:ext cx="167298" cy="400552"/>
            </a:xfrm>
            <a:custGeom>
              <a:avLst/>
              <a:gdLst/>
              <a:ahLst/>
              <a:cxnLst/>
              <a:rect l="0" t="0" r="0" b="0"/>
              <a:pathLst>
                <a:path w="167298" h="400552">
                  <a:moveTo>
                    <a:pt x="50442" y="394263"/>
                  </a:moveTo>
                  <a:lnTo>
                    <a:pt x="50442" y="394263"/>
                  </a:lnTo>
                  <a:lnTo>
                    <a:pt x="44153" y="394263"/>
                  </a:lnTo>
                  <a:lnTo>
                    <a:pt x="43815" y="395074"/>
                  </a:lnTo>
                  <a:lnTo>
                    <a:pt x="43228" y="400551"/>
                  </a:lnTo>
                  <a:lnTo>
                    <a:pt x="43165" y="397388"/>
                  </a:lnTo>
                  <a:lnTo>
                    <a:pt x="42345" y="396346"/>
                  </a:lnTo>
                  <a:lnTo>
                    <a:pt x="35702" y="393634"/>
                  </a:lnTo>
                  <a:lnTo>
                    <a:pt x="29636" y="387998"/>
                  </a:lnTo>
                  <a:lnTo>
                    <a:pt x="21923" y="359978"/>
                  </a:lnTo>
                  <a:lnTo>
                    <a:pt x="20623" y="347226"/>
                  </a:lnTo>
                  <a:lnTo>
                    <a:pt x="13808" y="312894"/>
                  </a:lnTo>
                  <a:lnTo>
                    <a:pt x="7727" y="281148"/>
                  </a:lnTo>
                  <a:lnTo>
                    <a:pt x="6766" y="249887"/>
                  </a:lnTo>
                  <a:lnTo>
                    <a:pt x="4500" y="231923"/>
                  </a:lnTo>
                  <a:lnTo>
                    <a:pt x="0" y="197660"/>
                  </a:lnTo>
                  <a:lnTo>
                    <a:pt x="189" y="164874"/>
                  </a:lnTo>
                  <a:lnTo>
                    <a:pt x="6761" y="128790"/>
                  </a:lnTo>
                  <a:lnTo>
                    <a:pt x="14000" y="93123"/>
                  </a:lnTo>
                  <a:lnTo>
                    <a:pt x="26318" y="64046"/>
                  </a:lnTo>
                  <a:lnTo>
                    <a:pt x="50446" y="29596"/>
                  </a:lnTo>
                  <a:lnTo>
                    <a:pt x="56124" y="24444"/>
                  </a:lnTo>
                  <a:lnTo>
                    <a:pt x="89343" y="3125"/>
                  </a:lnTo>
                  <a:lnTo>
                    <a:pt x="101076" y="515"/>
                  </a:lnTo>
                  <a:lnTo>
                    <a:pt x="115085" y="0"/>
                  </a:lnTo>
                  <a:lnTo>
                    <a:pt x="121911" y="2094"/>
                  </a:lnTo>
                  <a:lnTo>
                    <a:pt x="140474" y="12809"/>
                  </a:lnTo>
                  <a:lnTo>
                    <a:pt x="148618" y="28196"/>
                  </a:lnTo>
                  <a:lnTo>
                    <a:pt x="151484" y="37840"/>
                  </a:lnTo>
                  <a:lnTo>
                    <a:pt x="152660" y="71590"/>
                  </a:lnTo>
                  <a:lnTo>
                    <a:pt x="151874" y="90170"/>
                  </a:lnTo>
                  <a:lnTo>
                    <a:pt x="144441" y="118372"/>
                  </a:lnTo>
                  <a:lnTo>
                    <a:pt x="133960" y="130699"/>
                  </a:lnTo>
                  <a:lnTo>
                    <a:pt x="125368" y="148444"/>
                  </a:lnTo>
                  <a:lnTo>
                    <a:pt x="113667" y="162673"/>
                  </a:lnTo>
                  <a:lnTo>
                    <a:pt x="99779" y="172661"/>
                  </a:lnTo>
                  <a:lnTo>
                    <a:pt x="96714" y="177564"/>
                  </a:lnTo>
                  <a:lnTo>
                    <a:pt x="94274" y="179196"/>
                  </a:lnTo>
                  <a:lnTo>
                    <a:pt x="80861" y="183980"/>
                  </a:lnTo>
                  <a:lnTo>
                    <a:pt x="75322" y="187194"/>
                  </a:lnTo>
                  <a:lnTo>
                    <a:pt x="65154" y="189257"/>
                  </a:lnTo>
                  <a:lnTo>
                    <a:pt x="48014" y="189734"/>
                  </a:lnTo>
                  <a:lnTo>
                    <a:pt x="43141" y="187587"/>
                  </a:lnTo>
                  <a:lnTo>
                    <a:pt x="38271" y="184739"/>
                  </a:lnTo>
                  <a:lnTo>
                    <a:pt x="29974" y="182761"/>
                  </a:lnTo>
                  <a:lnTo>
                    <a:pt x="22370" y="176199"/>
                  </a:lnTo>
                  <a:lnTo>
                    <a:pt x="21735" y="173456"/>
                  </a:lnTo>
                  <a:lnTo>
                    <a:pt x="21237" y="161663"/>
                  </a:lnTo>
                  <a:lnTo>
                    <a:pt x="26249" y="154939"/>
                  </a:lnTo>
                  <a:lnTo>
                    <a:pt x="27517" y="150482"/>
                  </a:lnTo>
                  <a:lnTo>
                    <a:pt x="28667" y="148969"/>
                  </a:lnTo>
                  <a:lnTo>
                    <a:pt x="43290" y="140339"/>
                  </a:lnTo>
                  <a:lnTo>
                    <a:pt x="62620" y="138706"/>
                  </a:lnTo>
                  <a:lnTo>
                    <a:pt x="74787" y="138648"/>
                  </a:lnTo>
                  <a:lnTo>
                    <a:pt x="76410" y="139457"/>
                  </a:lnTo>
                  <a:lnTo>
                    <a:pt x="77492" y="140808"/>
                  </a:lnTo>
                  <a:lnTo>
                    <a:pt x="79506" y="144472"/>
                  </a:lnTo>
                  <a:lnTo>
                    <a:pt x="83106" y="148806"/>
                  </a:lnTo>
                  <a:lnTo>
                    <a:pt x="87410" y="151273"/>
                  </a:lnTo>
                  <a:lnTo>
                    <a:pt x="89694" y="151931"/>
                  </a:lnTo>
                  <a:lnTo>
                    <a:pt x="91218" y="153181"/>
                  </a:lnTo>
                  <a:lnTo>
                    <a:pt x="99015" y="166439"/>
                  </a:lnTo>
                  <a:lnTo>
                    <a:pt x="101500" y="200269"/>
                  </a:lnTo>
                  <a:lnTo>
                    <a:pt x="101562" y="233630"/>
                  </a:lnTo>
                  <a:lnTo>
                    <a:pt x="103730" y="264967"/>
                  </a:lnTo>
                  <a:lnTo>
                    <a:pt x="108419" y="298866"/>
                  </a:lnTo>
                  <a:lnTo>
                    <a:pt x="109622" y="322791"/>
                  </a:lnTo>
                  <a:lnTo>
                    <a:pt x="125055" y="357237"/>
                  </a:lnTo>
                  <a:lnTo>
                    <a:pt x="128236" y="362388"/>
                  </a:lnTo>
                  <a:lnTo>
                    <a:pt x="130838" y="369851"/>
                  </a:lnTo>
                  <a:lnTo>
                    <a:pt x="134323" y="374757"/>
                  </a:lnTo>
                  <a:lnTo>
                    <a:pt x="138577" y="377478"/>
                  </a:lnTo>
                  <a:lnTo>
                    <a:pt x="143172" y="379499"/>
                  </a:lnTo>
                  <a:lnTo>
                    <a:pt x="158855" y="393147"/>
                  </a:lnTo>
                  <a:lnTo>
                    <a:pt x="166967" y="394234"/>
                  </a:lnTo>
                  <a:lnTo>
                    <a:pt x="167297" y="379656"/>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SMARTInkShape-154"/>
            <p:cNvSpPr/>
            <p:nvPr>
              <p:custDataLst>
                <p:tags r:id="rId25"/>
              </p:custDataLst>
            </p:nvPr>
          </p:nvSpPr>
          <p:spPr>
            <a:xfrm>
              <a:off x="7515414" y="3892773"/>
              <a:ext cx="58331" cy="350469"/>
            </a:xfrm>
            <a:custGeom>
              <a:avLst/>
              <a:gdLst/>
              <a:ahLst/>
              <a:cxnLst/>
              <a:rect l="0" t="0" r="0" b="0"/>
              <a:pathLst>
                <a:path w="58331" h="350469">
                  <a:moveTo>
                    <a:pt x="51027" y="0"/>
                  </a:moveTo>
                  <a:lnTo>
                    <a:pt x="51027" y="0"/>
                  </a:lnTo>
                  <a:lnTo>
                    <a:pt x="51027" y="3877"/>
                  </a:lnTo>
                  <a:lnTo>
                    <a:pt x="48862" y="7945"/>
                  </a:lnTo>
                  <a:lnTo>
                    <a:pt x="40861" y="17168"/>
                  </a:lnTo>
                  <a:lnTo>
                    <a:pt x="38394" y="24131"/>
                  </a:lnTo>
                  <a:lnTo>
                    <a:pt x="36486" y="31824"/>
                  </a:lnTo>
                  <a:lnTo>
                    <a:pt x="21674" y="64718"/>
                  </a:lnTo>
                  <a:lnTo>
                    <a:pt x="17694" y="75830"/>
                  </a:lnTo>
                  <a:lnTo>
                    <a:pt x="11051" y="109921"/>
                  </a:lnTo>
                  <a:lnTo>
                    <a:pt x="5548" y="146118"/>
                  </a:lnTo>
                  <a:lnTo>
                    <a:pt x="646" y="182594"/>
                  </a:lnTo>
                  <a:lnTo>
                    <a:pt x="0" y="219106"/>
                  </a:lnTo>
                  <a:lnTo>
                    <a:pt x="2079" y="255623"/>
                  </a:lnTo>
                  <a:lnTo>
                    <a:pt x="8920" y="291500"/>
                  </a:lnTo>
                  <a:lnTo>
                    <a:pt x="12854" y="306558"/>
                  </a:lnTo>
                  <a:lnTo>
                    <a:pt x="14585" y="315590"/>
                  </a:lnTo>
                  <a:lnTo>
                    <a:pt x="25361" y="338266"/>
                  </a:lnTo>
                  <a:lnTo>
                    <a:pt x="29611" y="341044"/>
                  </a:lnTo>
                  <a:lnTo>
                    <a:pt x="31880" y="341784"/>
                  </a:lnTo>
                  <a:lnTo>
                    <a:pt x="33393" y="343089"/>
                  </a:lnTo>
                  <a:lnTo>
                    <a:pt x="35075" y="346703"/>
                  </a:lnTo>
                  <a:lnTo>
                    <a:pt x="36334" y="347992"/>
                  </a:lnTo>
                  <a:lnTo>
                    <a:pt x="42590" y="350230"/>
                  </a:lnTo>
                  <a:lnTo>
                    <a:pt x="47265" y="350468"/>
                  </a:lnTo>
                  <a:lnTo>
                    <a:pt x="48518" y="349691"/>
                  </a:lnTo>
                  <a:lnTo>
                    <a:pt x="49354" y="348360"/>
                  </a:lnTo>
                  <a:lnTo>
                    <a:pt x="49912" y="346662"/>
                  </a:lnTo>
                  <a:lnTo>
                    <a:pt x="57218" y="337275"/>
                  </a:lnTo>
                  <a:lnTo>
                    <a:pt x="58330" y="321355"/>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SMARTInkShape-155"/>
            <p:cNvSpPr/>
            <p:nvPr>
              <p:custDataLst>
                <p:tags r:id="rId26"/>
              </p:custDataLst>
            </p:nvPr>
          </p:nvSpPr>
          <p:spPr>
            <a:xfrm>
              <a:off x="7640529" y="3900077"/>
              <a:ext cx="145018" cy="335932"/>
            </a:xfrm>
            <a:custGeom>
              <a:avLst/>
              <a:gdLst/>
              <a:ahLst/>
              <a:cxnLst/>
              <a:rect l="0" t="0" r="0" b="0"/>
              <a:pathLst>
                <a:path w="145018" h="335932">
                  <a:moveTo>
                    <a:pt x="115804" y="0"/>
                  </a:moveTo>
                  <a:lnTo>
                    <a:pt x="115804" y="0"/>
                  </a:lnTo>
                  <a:lnTo>
                    <a:pt x="115804" y="31683"/>
                  </a:lnTo>
                  <a:lnTo>
                    <a:pt x="113639" y="36533"/>
                  </a:lnTo>
                  <a:lnTo>
                    <a:pt x="111926" y="38962"/>
                  </a:lnTo>
                  <a:lnTo>
                    <a:pt x="106787" y="56906"/>
                  </a:lnTo>
                  <a:lnTo>
                    <a:pt x="95907" y="72901"/>
                  </a:lnTo>
                  <a:lnTo>
                    <a:pt x="95234" y="75380"/>
                  </a:lnTo>
                  <a:lnTo>
                    <a:pt x="90161" y="80299"/>
                  </a:lnTo>
                  <a:lnTo>
                    <a:pt x="83308" y="84378"/>
                  </a:lnTo>
                  <a:lnTo>
                    <a:pt x="74887" y="86675"/>
                  </a:lnTo>
                  <a:lnTo>
                    <a:pt x="47338" y="87639"/>
                  </a:lnTo>
                  <a:lnTo>
                    <a:pt x="42635" y="85476"/>
                  </a:lnTo>
                  <a:lnTo>
                    <a:pt x="40245" y="83764"/>
                  </a:lnTo>
                  <a:lnTo>
                    <a:pt x="37589" y="79697"/>
                  </a:lnTo>
                  <a:lnTo>
                    <a:pt x="35589" y="67136"/>
                  </a:lnTo>
                  <a:lnTo>
                    <a:pt x="30469" y="59367"/>
                  </a:lnTo>
                  <a:lnTo>
                    <a:pt x="29187" y="51812"/>
                  </a:lnTo>
                  <a:lnTo>
                    <a:pt x="30781" y="45209"/>
                  </a:lnTo>
                  <a:lnTo>
                    <a:pt x="33382" y="39568"/>
                  </a:lnTo>
                  <a:lnTo>
                    <a:pt x="36093" y="24399"/>
                  </a:lnTo>
                  <a:lnTo>
                    <a:pt x="39260" y="19500"/>
                  </a:lnTo>
                  <a:lnTo>
                    <a:pt x="43373" y="16781"/>
                  </a:lnTo>
                  <a:lnTo>
                    <a:pt x="47906" y="14762"/>
                  </a:lnTo>
                  <a:lnTo>
                    <a:pt x="64694" y="2030"/>
                  </a:lnTo>
                  <a:lnTo>
                    <a:pt x="76853" y="267"/>
                  </a:lnTo>
                  <a:lnTo>
                    <a:pt x="81721" y="118"/>
                  </a:lnTo>
                  <a:lnTo>
                    <a:pt x="86590" y="2217"/>
                  </a:lnTo>
                  <a:lnTo>
                    <a:pt x="91458" y="5042"/>
                  </a:lnTo>
                  <a:lnTo>
                    <a:pt x="98761" y="7445"/>
                  </a:lnTo>
                  <a:lnTo>
                    <a:pt x="103631" y="10883"/>
                  </a:lnTo>
                  <a:lnTo>
                    <a:pt x="106335" y="17279"/>
                  </a:lnTo>
                  <a:lnTo>
                    <a:pt x="108349" y="24721"/>
                  </a:lnTo>
                  <a:lnTo>
                    <a:pt x="120061" y="47036"/>
                  </a:lnTo>
                  <a:lnTo>
                    <a:pt x="128710" y="80384"/>
                  </a:lnTo>
                  <a:lnTo>
                    <a:pt x="130311" y="114424"/>
                  </a:lnTo>
                  <a:lnTo>
                    <a:pt x="130401" y="149924"/>
                  </a:lnTo>
                  <a:lnTo>
                    <a:pt x="129597" y="170214"/>
                  </a:lnTo>
                  <a:lnTo>
                    <a:pt x="115613" y="204486"/>
                  </a:lnTo>
                  <a:lnTo>
                    <a:pt x="111661" y="214231"/>
                  </a:lnTo>
                  <a:lnTo>
                    <a:pt x="107814" y="228842"/>
                  </a:lnTo>
                  <a:lnTo>
                    <a:pt x="84365" y="263918"/>
                  </a:lnTo>
                  <a:lnTo>
                    <a:pt x="48044" y="292124"/>
                  </a:lnTo>
                  <a:lnTo>
                    <a:pt x="37027" y="297275"/>
                  </a:lnTo>
                  <a:lnTo>
                    <a:pt x="16049" y="299359"/>
                  </a:lnTo>
                  <a:lnTo>
                    <a:pt x="11147" y="299406"/>
                  </a:lnTo>
                  <a:lnTo>
                    <a:pt x="9514" y="298607"/>
                  </a:lnTo>
                  <a:lnTo>
                    <a:pt x="8427" y="297263"/>
                  </a:lnTo>
                  <a:lnTo>
                    <a:pt x="6680" y="293152"/>
                  </a:lnTo>
                  <a:lnTo>
                    <a:pt x="4278" y="292590"/>
                  </a:lnTo>
                  <a:lnTo>
                    <a:pt x="2501" y="292440"/>
                  </a:lnTo>
                  <a:lnTo>
                    <a:pt x="1316" y="291528"/>
                  </a:lnTo>
                  <a:lnTo>
                    <a:pt x="0" y="288352"/>
                  </a:lnTo>
                  <a:lnTo>
                    <a:pt x="460" y="286369"/>
                  </a:lnTo>
                  <a:lnTo>
                    <a:pt x="5328" y="278857"/>
                  </a:lnTo>
                  <a:lnTo>
                    <a:pt x="19517" y="264277"/>
                  </a:lnTo>
                  <a:lnTo>
                    <a:pt x="31443" y="258173"/>
                  </a:lnTo>
                  <a:lnTo>
                    <a:pt x="44993" y="255958"/>
                  </a:lnTo>
                  <a:lnTo>
                    <a:pt x="52445" y="255722"/>
                  </a:lnTo>
                  <a:lnTo>
                    <a:pt x="63668" y="259529"/>
                  </a:lnTo>
                  <a:lnTo>
                    <a:pt x="78832" y="268260"/>
                  </a:lnTo>
                  <a:lnTo>
                    <a:pt x="83953" y="270165"/>
                  </a:lnTo>
                  <a:lnTo>
                    <a:pt x="110932" y="294602"/>
                  </a:lnTo>
                  <a:lnTo>
                    <a:pt x="120672" y="308526"/>
                  </a:lnTo>
                  <a:lnTo>
                    <a:pt x="127164" y="313225"/>
                  </a:lnTo>
                  <a:lnTo>
                    <a:pt x="136571" y="327278"/>
                  </a:lnTo>
                  <a:lnTo>
                    <a:pt x="137375" y="332126"/>
                  </a:lnTo>
                  <a:lnTo>
                    <a:pt x="138300" y="333405"/>
                  </a:lnTo>
                  <a:lnTo>
                    <a:pt x="139728" y="334257"/>
                  </a:lnTo>
                  <a:lnTo>
                    <a:pt x="144925" y="335931"/>
                  </a:lnTo>
                  <a:lnTo>
                    <a:pt x="145017" y="321354"/>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SMARTInkShape-156"/>
            <p:cNvSpPr/>
            <p:nvPr>
              <p:custDataLst>
                <p:tags r:id="rId27"/>
              </p:custDataLst>
            </p:nvPr>
          </p:nvSpPr>
          <p:spPr>
            <a:xfrm>
              <a:off x="7843974" y="3783220"/>
              <a:ext cx="145762" cy="657318"/>
            </a:xfrm>
            <a:custGeom>
              <a:avLst/>
              <a:gdLst/>
              <a:ahLst/>
              <a:cxnLst/>
              <a:rect l="0" t="0" r="0" b="0"/>
              <a:pathLst>
                <a:path w="145762" h="657318">
                  <a:moveTo>
                    <a:pt x="36518" y="0"/>
                  </a:moveTo>
                  <a:lnTo>
                    <a:pt x="36518" y="0"/>
                  </a:lnTo>
                  <a:lnTo>
                    <a:pt x="43732" y="0"/>
                  </a:lnTo>
                  <a:lnTo>
                    <a:pt x="77925" y="34104"/>
                  </a:lnTo>
                  <a:lnTo>
                    <a:pt x="87647" y="45989"/>
                  </a:lnTo>
                  <a:lnTo>
                    <a:pt x="108562" y="78031"/>
                  </a:lnTo>
                  <a:lnTo>
                    <a:pt x="113170" y="87699"/>
                  </a:lnTo>
                  <a:lnTo>
                    <a:pt x="122202" y="117826"/>
                  </a:lnTo>
                  <a:lnTo>
                    <a:pt x="130083" y="153502"/>
                  </a:lnTo>
                  <a:lnTo>
                    <a:pt x="137063" y="189908"/>
                  </a:lnTo>
                  <a:lnTo>
                    <a:pt x="139354" y="226411"/>
                  </a:lnTo>
                  <a:lnTo>
                    <a:pt x="144504" y="257788"/>
                  </a:lnTo>
                  <a:lnTo>
                    <a:pt x="145761" y="291126"/>
                  </a:lnTo>
                  <a:lnTo>
                    <a:pt x="140991" y="326174"/>
                  </a:lnTo>
                  <a:lnTo>
                    <a:pt x="137042" y="359546"/>
                  </a:lnTo>
                  <a:lnTo>
                    <a:pt x="132565" y="393278"/>
                  </a:lnTo>
                  <a:lnTo>
                    <a:pt x="125850" y="428404"/>
                  </a:lnTo>
                  <a:lnTo>
                    <a:pt x="116710" y="461791"/>
                  </a:lnTo>
                  <a:lnTo>
                    <a:pt x="107346" y="487667"/>
                  </a:lnTo>
                  <a:lnTo>
                    <a:pt x="93518" y="518220"/>
                  </a:lnTo>
                  <a:lnTo>
                    <a:pt x="77141" y="547699"/>
                  </a:lnTo>
                  <a:lnTo>
                    <a:pt x="60441" y="576965"/>
                  </a:lnTo>
                  <a:lnTo>
                    <a:pt x="45211" y="606190"/>
                  </a:lnTo>
                  <a:lnTo>
                    <a:pt x="15524" y="641447"/>
                  </a:lnTo>
                  <a:lnTo>
                    <a:pt x="0" y="657317"/>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8" name="SMARTInkShape-157"/>
          <p:cNvSpPr/>
          <p:nvPr>
            <p:custDataLst>
              <p:tags r:id="rId7"/>
            </p:custDataLst>
          </p:nvPr>
        </p:nvSpPr>
        <p:spPr>
          <a:xfrm>
            <a:off x="6909428" y="4272556"/>
            <a:ext cx="452516" cy="211803"/>
          </a:xfrm>
          <a:custGeom>
            <a:avLst/>
            <a:gdLst/>
            <a:ahLst/>
            <a:cxnLst/>
            <a:rect l="0" t="0" r="0" b="0"/>
            <a:pathLst>
              <a:path w="452516" h="211803">
                <a:moveTo>
                  <a:pt x="452515" y="0"/>
                </a:moveTo>
                <a:lnTo>
                  <a:pt x="452515" y="0"/>
                </a:lnTo>
                <a:lnTo>
                  <a:pt x="445301" y="0"/>
                </a:lnTo>
                <a:lnTo>
                  <a:pt x="438210" y="7003"/>
                </a:lnTo>
                <a:lnTo>
                  <a:pt x="437997" y="11091"/>
                </a:lnTo>
                <a:lnTo>
                  <a:pt x="437155" y="12263"/>
                </a:lnTo>
                <a:lnTo>
                  <a:pt x="435783" y="13044"/>
                </a:lnTo>
                <a:lnTo>
                  <a:pt x="434057" y="13565"/>
                </a:lnTo>
                <a:lnTo>
                  <a:pt x="423114" y="22414"/>
                </a:lnTo>
                <a:lnTo>
                  <a:pt x="399220" y="43834"/>
                </a:lnTo>
                <a:lnTo>
                  <a:pt x="363542" y="68166"/>
                </a:lnTo>
                <a:lnTo>
                  <a:pt x="330673" y="92511"/>
                </a:lnTo>
                <a:lnTo>
                  <a:pt x="294356" y="114422"/>
                </a:lnTo>
                <a:lnTo>
                  <a:pt x="268097" y="128217"/>
                </a:lnTo>
                <a:lnTo>
                  <a:pt x="231580" y="143025"/>
                </a:lnTo>
                <a:lnTo>
                  <a:pt x="195062" y="153429"/>
                </a:lnTo>
                <a:lnTo>
                  <a:pt x="184808" y="158169"/>
                </a:lnTo>
                <a:lnTo>
                  <a:pt x="155097" y="162695"/>
                </a:lnTo>
                <a:lnTo>
                  <a:pt x="148291" y="165631"/>
                </a:lnTo>
                <a:lnTo>
                  <a:pt x="114192" y="172939"/>
                </a:lnTo>
                <a:lnTo>
                  <a:pt x="89839" y="175223"/>
                </a:lnTo>
                <a:lnTo>
                  <a:pt x="66571" y="175284"/>
                </a:lnTo>
                <a:lnTo>
                  <a:pt x="58127" y="167983"/>
                </a:lnTo>
                <a:lnTo>
                  <a:pt x="64413" y="167981"/>
                </a:lnTo>
                <a:lnTo>
                  <a:pt x="71627" y="161692"/>
                </a:lnTo>
                <a:lnTo>
                  <a:pt x="76282" y="160978"/>
                </a:lnTo>
                <a:lnTo>
                  <a:pt x="77533" y="160066"/>
                </a:lnTo>
                <a:lnTo>
                  <a:pt x="78367" y="158647"/>
                </a:lnTo>
                <a:lnTo>
                  <a:pt x="78924" y="156889"/>
                </a:lnTo>
                <a:lnTo>
                  <a:pt x="80105" y="155717"/>
                </a:lnTo>
                <a:lnTo>
                  <a:pt x="83583" y="154415"/>
                </a:lnTo>
                <a:lnTo>
                  <a:pt x="90103" y="153682"/>
                </a:lnTo>
                <a:lnTo>
                  <a:pt x="91616" y="152768"/>
                </a:lnTo>
                <a:lnTo>
                  <a:pt x="92625" y="151347"/>
                </a:lnTo>
                <a:lnTo>
                  <a:pt x="93296" y="149588"/>
                </a:lnTo>
                <a:lnTo>
                  <a:pt x="94557" y="148415"/>
                </a:lnTo>
                <a:lnTo>
                  <a:pt x="98120" y="147112"/>
                </a:lnTo>
                <a:lnTo>
                  <a:pt x="104690" y="146379"/>
                </a:lnTo>
                <a:lnTo>
                  <a:pt x="106210" y="145464"/>
                </a:lnTo>
                <a:lnTo>
                  <a:pt x="107223" y="144043"/>
                </a:lnTo>
                <a:lnTo>
                  <a:pt x="109249" y="138767"/>
                </a:lnTo>
                <a:lnTo>
                  <a:pt x="109249" y="132478"/>
                </a:lnTo>
                <a:lnTo>
                  <a:pt x="108438" y="132139"/>
                </a:lnTo>
                <a:lnTo>
                  <a:pt x="91092" y="131465"/>
                </a:lnTo>
                <a:lnTo>
                  <a:pt x="86843" y="133628"/>
                </a:lnTo>
                <a:lnTo>
                  <a:pt x="82249" y="136483"/>
                </a:lnTo>
                <a:lnTo>
                  <a:pt x="74146" y="138466"/>
                </a:lnTo>
                <a:lnTo>
                  <a:pt x="67180" y="143726"/>
                </a:lnTo>
                <a:lnTo>
                  <a:pt x="60357" y="145376"/>
                </a:lnTo>
                <a:lnTo>
                  <a:pt x="55600" y="145762"/>
                </a:lnTo>
                <a:lnTo>
                  <a:pt x="50781" y="148097"/>
                </a:lnTo>
                <a:lnTo>
                  <a:pt x="45935" y="151028"/>
                </a:lnTo>
                <a:lnTo>
                  <a:pt x="38643" y="153490"/>
                </a:lnTo>
                <a:lnTo>
                  <a:pt x="31344" y="158187"/>
                </a:lnTo>
                <a:lnTo>
                  <a:pt x="24041" y="159939"/>
                </a:lnTo>
                <a:lnTo>
                  <a:pt x="10854" y="160649"/>
                </a:lnTo>
                <a:lnTo>
                  <a:pt x="9570" y="161469"/>
                </a:lnTo>
                <a:lnTo>
                  <a:pt x="8713" y="162828"/>
                </a:lnTo>
                <a:lnTo>
                  <a:pt x="7100" y="167679"/>
                </a:lnTo>
                <a:lnTo>
                  <a:pt x="0" y="167973"/>
                </a:lnTo>
                <a:lnTo>
                  <a:pt x="10851" y="167981"/>
                </a:lnTo>
                <a:lnTo>
                  <a:pt x="12002" y="168792"/>
                </a:lnTo>
                <a:lnTo>
                  <a:pt x="12770" y="170145"/>
                </a:lnTo>
                <a:lnTo>
                  <a:pt x="13281" y="171858"/>
                </a:lnTo>
                <a:lnTo>
                  <a:pt x="14433" y="173000"/>
                </a:lnTo>
                <a:lnTo>
                  <a:pt x="17878" y="174269"/>
                </a:lnTo>
                <a:lnTo>
                  <a:pt x="26701" y="175895"/>
                </a:lnTo>
                <a:lnTo>
                  <a:pt x="34801" y="181546"/>
                </a:lnTo>
                <a:lnTo>
                  <a:pt x="56471" y="182560"/>
                </a:lnTo>
                <a:lnTo>
                  <a:pt x="65852" y="188365"/>
                </a:lnTo>
                <a:lnTo>
                  <a:pt x="68145" y="188874"/>
                </a:lnTo>
                <a:lnTo>
                  <a:pt x="69674" y="190024"/>
                </a:lnTo>
                <a:lnTo>
                  <a:pt x="72637" y="194709"/>
                </a:lnTo>
                <a:lnTo>
                  <a:pt x="78900" y="196867"/>
                </a:lnTo>
                <a:lnTo>
                  <a:pt x="83576" y="197098"/>
                </a:lnTo>
                <a:lnTo>
                  <a:pt x="84830" y="197942"/>
                </a:lnTo>
                <a:lnTo>
                  <a:pt x="85667" y="199316"/>
                </a:lnTo>
                <a:lnTo>
                  <a:pt x="87330" y="204472"/>
                </a:lnTo>
                <a:lnTo>
                  <a:pt x="87339" y="211500"/>
                </a:lnTo>
                <a:lnTo>
                  <a:pt x="80035" y="211802"/>
                </a:lnTo>
              </a:path>
            </a:pathLst>
          </a:cu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SMARTInkShape-158"/>
          <p:cNvSpPr/>
          <p:nvPr>
            <p:custDataLst>
              <p:tags r:id="rId8"/>
            </p:custDataLst>
          </p:nvPr>
        </p:nvSpPr>
        <p:spPr>
          <a:xfrm>
            <a:off x="3140590" y="3958834"/>
            <a:ext cx="722962" cy="160349"/>
          </a:xfrm>
          <a:custGeom>
            <a:avLst/>
            <a:gdLst/>
            <a:ahLst/>
            <a:cxnLst/>
            <a:rect l="0" t="0" r="0" b="0"/>
            <a:pathLst>
              <a:path w="722962" h="160349">
                <a:moveTo>
                  <a:pt x="21832" y="101920"/>
                </a:moveTo>
                <a:lnTo>
                  <a:pt x="21832" y="101920"/>
                </a:lnTo>
                <a:lnTo>
                  <a:pt x="10200" y="101920"/>
                </a:lnTo>
                <a:lnTo>
                  <a:pt x="6774" y="101108"/>
                </a:lnTo>
                <a:lnTo>
                  <a:pt x="4490" y="99756"/>
                </a:lnTo>
                <a:lnTo>
                  <a:pt x="0" y="94705"/>
                </a:lnTo>
                <a:lnTo>
                  <a:pt x="10803" y="94619"/>
                </a:lnTo>
                <a:lnTo>
                  <a:pt x="15037" y="92453"/>
                </a:lnTo>
                <a:lnTo>
                  <a:pt x="17302" y="90740"/>
                </a:lnTo>
                <a:lnTo>
                  <a:pt x="24146" y="88836"/>
                </a:lnTo>
                <a:lnTo>
                  <a:pt x="31787" y="87178"/>
                </a:lnTo>
                <a:lnTo>
                  <a:pt x="40651" y="81683"/>
                </a:lnTo>
                <a:lnTo>
                  <a:pt x="75659" y="60513"/>
                </a:lnTo>
                <a:lnTo>
                  <a:pt x="109490" y="41327"/>
                </a:lnTo>
                <a:lnTo>
                  <a:pt x="119219" y="34415"/>
                </a:lnTo>
                <a:lnTo>
                  <a:pt x="155460" y="23428"/>
                </a:lnTo>
                <a:lnTo>
                  <a:pt x="173683" y="19964"/>
                </a:lnTo>
                <a:lnTo>
                  <a:pt x="191526" y="15963"/>
                </a:lnTo>
                <a:lnTo>
                  <a:pt x="210067" y="12613"/>
                </a:lnTo>
                <a:lnTo>
                  <a:pt x="228004" y="8645"/>
                </a:lnTo>
                <a:lnTo>
                  <a:pt x="263068" y="2175"/>
                </a:lnTo>
                <a:lnTo>
                  <a:pt x="299395" y="0"/>
                </a:lnTo>
                <a:lnTo>
                  <a:pt x="335887" y="5495"/>
                </a:lnTo>
                <a:lnTo>
                  <a:pt x="372401" y="11799"/>
                </a:lnTo>
                <a:lnTo>
                  <a:pt x="403779" y="15952"/>
                </a:lnTo>
                <a:lnTo>
                  <a:pt x="439740" y="26671"/>
                </a:lnTo>
                <a:lnTo>
                  <a:pt x="474861" y="38652"/>
                </a:lnTo>
                <a:lnTo>
                  <a:pt x="511195" y="50799"/>
                </a:lnTo>
                <a:lnTo>
                  <a:pt x="546877" y="63780"/>
                </a:lnTo>
                <a:lnTo>
                  <a:pt x="577914" y="81429"/>
                </a:lnTo>
                <a:lnTo>
                  <a:pt x="610643" y="96962"/>
                </a:lnTo>
                <a:lnTo>
                  <a:pt x="643914" y="118959"/>
                </a:lnTo>
                <a:lnTo>
                  <a:pt x="671349" y="136273"/>
                </a:lnTo>
                <a:lnTo>
                  <a:pt x="676493" y="138287"/>
                </a:lnTo>
                <a:lnTo>
                  <a:pt x="683952" y="143172"/>
                </a:lnTo>
                <a:lnTo>
                  <a:pt x="693325" y="145640"/>
                </a:lnTo>
                <a:lnTo>
                  <a:pt x="693717" y="139444"/>
                </a:lnTo>
                <a:lnTo>
                  <a:pt x="688728" y="132805"/>
                </a:lnTo>
                <a:lnTo>
                  <a:pt x="686315" y="126039"/>
                </a:lnTo>
                <a:lnTo>
                  <a:pt x="673858" y="109210"/>
                </a:lnTo>
                <a:lnTo>
                  <a:pt x="671928" y="104349"/>
                </a:lnTo>
                <a:lnTo>
                  <a:pt x="659264" y="87312"/>
                </a:lnTo>
                <a:lnTo>
                  <a:pt x="657327" y="82444"/>
                </a:lnTo>
                <a:lnTo>
                  <a:pt x="645139" y="67160"/>
                </a:lnTo>
                <a:lnTo>
                  <a:pt x="642631" y="58100"/>
                </a:lnTo>
                <a:lnTo>
                  <a:pt x="648919" y="58099"/>
                </a:lnTo>
                <a:lnTo>
                  <a:pt x="655564" y="63118"/>
                </a:lnTo>
                <a:lnTo>
                  <a:pt x="660010" y="64387"/>
                </a:lnTo>
                <a:lnTo>
                  <a:pt x="661521" y="65537"/>
                </a:lnTo>
                <a:lnTo>
                  <a:pt x="663198" y="68979"/>
                </a:lnTo>
                <a:lnTo>
                  <a:pt x="665269" y="70221"/>
                </a:lnTo>
                <a:lnTo>
                  <a:pt x="675126" y="72781"/>
                </a:lnTo>
                <a:lnTo>
                  <a:pt x="686138" y="78341"/>
                </a:lnTo>
                <a:lnTo>
                  <a:pt x="688677" y="78897"/>
                </a:lnTo>
                <a:lnTo>
                  <a:pt x="696128" y="83557"/>
                </a:lnTo>
                <a:lnTo>
                  <a:pt x="698867" y="87808"/>
                </a:lnTo>
                <a:lnTo>
                  <a:pt x="700896" y="92402"/>
                </a:lnTo>
                <a:lnTo>
                  <a:pt x="713634" y="109237"/>
                </a:lnTo>
                <a:lnTo>
                  <a:pt x="722870" y="144209"/>
                </a:lnTo>
                <a:lnTo>
                  <a:pt x="722961" y="155772"/>
                </a:lnTo>
                <a:lnTo>
                  <a:pt x="722152" y="157297"/>
                </a:lnTo>
                <a:lnTo>
                  <a:pt x="720801" y="158314"/>
                </a:lnTo>
                <a:lnTo>
                  <a:pt x="716680" y="159946"/>
                </a:lnTo>
                <a:lnTo>
                  <a:pt x="683714" y="160348"/>
                </a:lnTo>
                <a:lnTo>
                  <a:pt x="679013" y="158184"/>
                </a:lnTo>
                <a:lnTo>
                  <a:pt x="674219" y="155328"/>
                </a:lnTo>
                <a:lnTo>
                  <a:pt x="666958" y="152910"/>
                </a:lnTo>
                <a:lnTo>
                  <a:pt x="659667" y="148226"/>
                </a:lnTo>
                <a:lnTo>
                  <a:pt x="651555" y="146477"/>
                </a:lnTo>
                <a:lnTo>
                  <a:pt x="622252" y="145750"/>
                </a:lnTo>
                <a:lnTo>
                  <a:pt x="613417" y="153044"/>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SMARTInkShape-Group40"/>
          <p:cNvGrpSpPr/>
          <p:nvPr/>
        </p:nvGrpSpPr>
        <p:grpSpPr>
          <a:xfrm>
            <a:off x="2468617" y="3593329"/>
            <a:ext cx="809906" cy="606193"/>
            <a:chOff x="2468617" y="3593329"/>
            <a:chExt cx="809906" cy="606193"/>
          </a:xfrm>
        </p:grpSpPr>
        <p:sp>
          <p:nvSpPr>
            <p:cNvPr id="70" name="SMARTInkShape-159"/>
            <p:cNvSpPr/>
            <p:nvPr>
              <p:custDataLst>
                <p:tags r:id="rId16"/>
              </p:custDataLst>
            </p:nvPr>
          </p:nvSpPr>
          <p:spPr>
            <a:xfrm>
              <a:off x="2468617" y="3820171"/>
              <a:ext cx="204470" cy="379351"/>
            </a:xfrm>
            <a:custGeom>
              <a:avLst/>
              <a:gdLst/>
              <a:ahLst/>
              <a:cxnLst/>
              <a:rect l="0" t="0" r="0" b="0"/>
              <a:pathLst>
                <a:path w="204470" h="379351">
                  <a:moveTo>
                    <a:pt x="65702" y="379350"/>
                  </a:moveTo>
                  <a:lnTo>
                    <a:pt x="65702" y="379350"/>
                  </a:lnTo>
                  <a:lnTo>
                    <a:pt x="61825" y="379350"/>
                  </a:lnTo>
                  <a:lnTo>
                    <a:pt x="57758" y="377186"/>
                  </a:lnTo>
                  <a:lnTo>
                    <a:pt x="53245" y="374330"/>
                  </a:lnTo>
                  <a:lnTo>
                    <a:pt x="46142" y="371911"/>
                  </a:lnTo>
                  <a:lnTo>
                    <a:pt x="41320" y="368469"/>
                  </a:lnTo>
                  <a:lnTo>
                    <a:pt x="19446" y="336792"/>
                  </a:lnTo>
                  <a:lnTo>
                    <a:pt x="9844" y="303000"/>
                  </a:lnTo>
                  <a:lnTo>
                    <a:pt x="2481" y="267222"/>
                  </a:lnTo>
                  <a:lnTo>
                    <a:pt x="191" y="230769"/>
                  </a:lnTo>
                  <a:lnTo>
                    <a:pt x="0" y="196431"/>
                  </a:lnTo>
                  <a:lnTo>
                    <a:pt x="2139" y="160201"/>
                  </a:lnTo>
                  <a:lnTo>
                    <a:pt x="7409" y="123721"/>
                  </a:lnTo>
                  <a:lnTo>
                    <a:pt x="17351" y="91085"/>
                  </a:lnTo>
                  <a:lnTo>
                    <a:pt x="28259" y="54834"/>
                  </a:lnTo>
                  <a:lnTo>
                    <a:pt x="50685" y="22575"/>
                  </a:lnTo>
                  <a:lnTo>
                    <a:pt x="68113" y="4500"/>
                  </a:lnTo>
                  <a:lnTo>
                    <a:pt x="72995" y="1759"/>
                  </a:lnTo>
                  <a:lnTo>
                    <a:pt x="82471" y="216"/>
                  </a:lnTo>
                  <a:lnTo>
                    <a:pt x="86619" y="0"/>
                  </a:lnTo>
                  <a:lnTo>
                    <a:pt x="93393" y="1923"/>
                  </a:lnTo>
                  <a:lnTo>
                    <a:pt x="106889" y="12050"/>
                  </a:lnTo>
                  <a:lnTo>
                    <a:pt x="114333" y="19947"/>
                  </a:lnTo>
                  <a:lnTo>
                    <a:pt x="131431" y="53051"/>
                  </a:lnTo>
                  <a:lnTo>
                    <a:pt x="137113" y="65536"/>
                  </a:lnTo>
                  <a:lnTo>
                    <a:pt x="154764" y="95666"/>
                  </a:lnTo>
                  <a:lnTo>
                    <a:pt x="167818" y="131182"/>
                  </a:lnTo>
                  <a:lnTo>
                    <a:pt x="173052" y="152986"/>
                  </a:lnTo>
                  <a:lnTo>
                    <a:pt x="176766" y="172700"/>
                  </a:lnTo>
                  <a:lnTo>
                    <a:pt x="188508" y="208809"/>
                  </a:lnTo>
                  <a:lnTo>
                    <a:pt x="197753" y="245165"/>
                  </a:lnTo>
                  <a:lnTo>
                    <a:pt x="202902" y="255133"/>
                  </a:lnTo>
                  <a:lnTo>
                    <a:pt x="204461" y="269670"/>
                  </a:lnTo>
                  <a:lnTo>
                    <a:pt x="204469" y="26249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SMARTInkShape-160"/>
            <p:cNvSpPr/>
            <p:nvPr>
              <p:custDataLst>
                <p:tags r:id="rId17"/>
              </p:custDataLst>
            </p:nvPr>
          </p:nvSpPr>
          <p:spPr>
            <a:xfrm>
              <a:off x="2519802" y="3900077"/>
              <a:ext cx="145982" cy="65732"/>
            </a:xfrm>
            <a:custGeom>
              <a:avLst/>
              <a:gdLst/>
              <a:ahLst/>
              <a:cxnLst/>
              <a:rect l="0" t="0" r="0" b="0"/>
              <a:pathLst>
                <a:path w="145982" h="65732">
                  <a:moveTo>
                    <a:pt x="7214" y="65731"/>
                  </a:moveTo>
                  <a:lnTo>
                    <a:pt x="7214" y="65731"/>
                  </a:lnTo>
                  <a:lnTo>
                    <a:pt x="926" y="65731"/>
                  </a:lnTo>
                  <a:lnTo>
                    <a:pt x="587" y="64920"/>
                  </a:lnTo>
                  <a:lnTo>
                    <a:pt x="0" y="59443"/>
                  </a:lnTo>
                  <a:lnTo>
                    <a:pt x="781" y="59105"/>
                  </a:lnTo>
                  <a:lnTo>
                    <a:pt x="3814" y="58729"/>
                  </a:lnTo>
                  <a:lnTo>
                    <a:pt x="4947" y="57817"/>
                  </a:lnTo>
                  <a:lnTo>
                    <a:pt x="10793" y="48289"/>
                  </a:lnTo>
                  <a:lnTo>
                    <a:pt x="17291" y="41267"/>
                  </a:lnTo>
                  <a:lnTo>
                    <a:pt x="24136" y="38628"/>
                  </a:lnTo>
                  <a:lnTo>
                    <a:pt x="31776" y="36644"/>
                  </a:lnTo>
                  <a:lnTo>
                    <a:pt x="41452" y="30153"/>
                  </a:lnTo>
                  <a:lnTo>
                    <a:pt x="54237" y="19934"/>
                  </a:lnTo>
                  <a:lnTo>
                    <a:pt x="81817" y="9137"/>
                  </a:lnTo>
                  <a:lnTo>
                    <a:pt x="117259" y="7351"/>
                  </a:lnTo>
                  <a:lnTo>
                    <a:pt x="136836" y="7306"/>
                  </a:lnTo>
                  <a:lnTo>
                    <a:pt x="145981" y="0"/>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SMARTInkShape-161"/>
            <p:cNvSpPr/>
            <p:nvPr>
              <p:custDataLst>
                <p:tags r:id="rId18"/>
              </p:custDataLst>
            </p:nvPr>
          </p:nvSpPr>
          <p:spPr>
            <a:xfrm>
              <a:off x="2746121" y="3706210"/>
              <a:ext cx="211803" cy="361507"/>
            </a:xfrm>
            <a:custGeom>
              <a:avLst/>
              <a:gdLst/>
              <a:ahLst/>
              <a:cxnLst/>
              <a:rect l="0" t="0" r="0" b="0"/>
              <a:pathLst>
                <a:path w="211803" h="361507">
                  <a:moveTo>
                    <a:pt x="0" y="142742"/>
                  </a:moveTo>
                  <a:lnTo>
                    <a:pt x="0" y="142742"/>
                  </a:lnTo>
                  <a:lnTo>
                    <a:pt x="0" y="146619"/>
                  </a:lnTo>
                  <a:lnTo>
                    <a:pt x="812" y="147761"/>
                  </a:lnTo>
                  <a:lnTo>
                    <a:pt x="2164" y="148523"/>
                  </a:lnTo>
                  <a:lnTo>
                    <a:pt x="3878" y="149030"/>
                  </a:lnTo>
                  <a:lnTo>
                    <a:pt x="5020" y="150180"/>
                  </a:lnTo>
                  <a:lnTo>
                    <a:pt x="9017" y="157856"/>
                  </a:lnTo>
                  <a:lnTo>
                    <a:pt x="24446" y="180709"/>
                  </a:lnTo>
                  <a:lnTo>
                    <a:pt x="27095" y="188289"/>
                  </a:lnTo>
                  <a:lnTo>
                    <a:pt x="30751" y="201682"/>
                  </a:lnTo>
                  <a:lnTo>
                    <a:pt x="41792" y="236209"/>
                  </a:lnTo>
                  <a:lnTo>
                    <a:pt x="49385" y="266858"/>
                  </a:lnTo>
                  <a:lnTo>
                    <a:pt x="56402" y="290486"/>
                  </a:lnTo>
                  <a:lnTo>
                    <a:pt x="60415" y="324836"/>
                  </a:lnTo>
                  <a:lnTo>
                    <a:pt x="65032" y="343779"/>
                  </a:lnTo>
                  <a:lnTo>
                    <a:pt x="65730" y="361506"/>
                  </a:lnTo>
                  <a:lnTo>
                    <a:pt x="59443" y="355529"/>
                  </a:lnTo>
                  <a:lnTo>
                    <a:pt x="57818" y="343889"/>
                  </a:lnTo>
                  <a:lnTo>
                    <a:pt x="53469" y="334706"/>
                  </a:lnTo>
                  <a:lnTo>
                    <a:pt x="44928" y="298441"/>
                  </a:lnTo>
                  <a:lnTo>
                    <a:pt x="37630" y="265450"/>
                  </a:lnTo>
                  <a:lnTo>
                    <a:pt x="36664" y="230193"/>
                  </a:lnTo>
                  <a:lnTo>
                    <a:pt x="35726" y="193841"/>
                  </a:lnTo>
                  <a:lnTo>
                    <a:pt x="32316" y="171949"/>
                  </a:lnTo>
                  <a:lnTo>
                    <a:pt x="35805" y="135438"/>
                  </a:lnTo>
                  <a:lnTo>
                    <a:pt x="36424" y="98921"/>
                  </a:lnTo>
                  <a:lnTo>
                    <a:pt x="36510" y="63044"/>
                  </a:lnTo>
                  <a:lnTo>
                    <a:pt x="36518" y="28358"/>
                  </a:lnTo>
                  <a:lnTo>
                    <a:pt x="38682" y="20763"/>
                  </a:lnTo>
                  <a:lnTo>
                    <a:pt x="40395" y="17601"/>
                  </a:lnTo>
                  <a:lnTo>
                    <a:pt x="42349" y="15494"/>
                  </a:lnTo>
                  <a:lnTo>
                    <a:pt x="48164" y="11716"/>
                  </a:lnTo>
                  <a:lnTo>
                    <a:pt x="49809" y="7957"/>
                  </a:lnTo>
                  <a:lnTo>
                    <a:pt x="51059" y="6629"/>
                  </a:lnTo>
                  <a:lnTo>
                    <a:pt x="61175" y="447"/>
                  </a:lnTo>
                  <a:lnTo>
                    <a:pt x="63506" y="0"/>
                  </a:lnTo>
                  <a:lnTo>
                    <a:pt x="65871" y="514"/>
                  </a:lnTo>
                  <a:lnTo>
                    <a:pt x="70662" y="2437"/>
                  </a:lnTo>
                  <a:lnTo>
                    <a:pt x="77923" y="4331"/>
                  </a:lnTo>
                  <a:lnTo>
                    <a:pt x="97381" y="21126"/>
                  </a:lnTo>
                  <a:lnTo>
                    <a:pt x="104684" y="32230"/>
                  </a:lnTo>
                  <a:lnTo>
                    <a:pt x="114288" y="64924"/>
                  </a:lnTo>
                  <a:lnTo>
                    <a:pt x="122487" y="98926"/>
                  </a:lnTo>
                  <a:lnTo>
                    <a:pt x="124062" y="133004"/>
                  </a:lnTo>
                  <a:lnTo>
                    <a:pt x="116716" y="161256"/>
                  </a:lnTo>
                  <a:lnTo>
                    <a:pt x="111208" y="171766"/>
                  </a:lnTo>
                  <a:lnTo>
                    <a:pt x="110657" y="174264"/>
                  </a:lnTo>
                  <a:lnTo>
                    <a:pt x="109477" y="175929"/>
                  </a:lnTo>
                  <a:lnTo>
                    <a:pt x="107880" y="177039"/>
                  </a:lnTo>
                  <a:lnTo>
                    <a:pt x="106003" y="177779"/>
                  </a:lnTo>
                  <a:lnTo>
                    <a:pt x="104752" y="179084"/>
                  </a:lnTo>
                  <a:lnTo>
                    <a:pt x="103362" y="182698"/>
                  </a:lnTo>
                  <a:lnTo>
                    <a:pt x="102180" y="183987"/>
                  </a:lnTo>
                  <a:lnTo>
                    <a:pt x="98702" y="185418"/>
                  </a:lnTo>
                  <a:lnTo>
                    <a:pt x="77876" y="186533"/>
                  </a:lnTo>
                  <a:lnTo>
                    <a:pt x="76262" y="185732"/>
                  </a:lnTo>
                  <a:lnTo>
                    <a:pt x="75187" y="184386"/>
                  </a:lnTo>
                  <a:lnTo>
                    <a:pt x="73460" y="180272"/>
                  </a:lnTo>
                  <a:lnTo>
                    <a:pt x="66785" y="173060"/>
                  </a:lnTo>
                  <a:lnTo>
                    <a:pt x="66044" y="168406"/>
                  </a:lnTo>
                  <a:lnTo>
                    <a:pt x="66751" y="167155"/>
                  </a:lnTo>
                  <a:lnTo>
                    <a:pt x="68035" y="166321"/>
                  </a:lnTo>
                  <a:lnTo>
                    <a:pt x="69702" y="165765"/>
                  </a:lnTo>
                  <a:lnTo>
                    <a:pt x="70813" y="164582"/>
                  </a:lnTo>
                  <a:lnTo>
                    <a:pt x="73652" y="157279"/>
                  </a:lnTo>
                  <a:lnTo>
                    <a:pt x="76826" y="153802"/>
                  </a:lnTo>
                  <a:lnTo>
                    <a:pt x="80942" y="151715"/>
                  </a:lnTo>
                  <a:lnTo>
                    <a:pt x="91128" y="150143"/>
                  </a:lnTo>
                  <a:lnTo>
                    <a:pt x="95413" y="152253"/>
                  </a:lnTo>
                  <a:lnTo>
                    <a:pt x="100023" y="155084"/>
                  </a:lnTo>
                  <a:lnTo>
                    <a:pt x="104776" y="156342"/>
                  </a:lnTo>
                  <a:lnTo>
                    <a:pt x="106368" y="157489"/>
                  </a:lnTo>
                  <a:lnTo>
                    <a:pt x="107430" y="159065"/>
                  </a:lnTo>
                  <a:lnTo>
                    <a:pt x="109421" y="162981"/>
                  </a:lnTo>
                  <a:lnTo>
                    <a:pt x="119594" y="178368"/>
                  </a:lnTo>
                  <a:lnTo>
                    <a:pt x="134207" y="213684"/>
                  </a:lnTo>
                  <a:lnTo>
                    <a:pt x="142886" y="227867"/>
                  </a:lnTo>
                  <a:lnTo>
                    <a:pt x="149528" y="250170"/>
                  </a:lnTo>
                  <a:lnTo>
                    <a:pt x="170442" y="282810"/>
                  </a:lnTo>
                  <a:lnTo>
                    <a:pt x="186647" y="300918"/>
                  </a:lnTo>
                  <a:lnTo>
                    <a:pt x="191415" y="310710"/>
                  </a:lnTo>
                  <a:lnTo>
                    <a:pt x="194626" y="315586"/>
                  </a:lnTo>
                  <a:lnTo>
                    <a:pt x="196053" y="320458"/>
                  </a:lnTo>
                  <a:lnTo>
                    <a:pt x="197245" y="322082"/>
                  </a:lnTo>
                  <a:lnTo>
                    <a:pt x="198852" y="323165"/>
                  </a:lnTo>
                  <a:lnTo>
                    <a:pt x="200734" y="323887"/>
                  </a:lnTo>
                  <a:lnTo>
                    <a:pt x="201989" y="325179"/>
                  </a:lnTo>
                  <a:lnTo>
                    <a:pt x="203383" y="328779"/>
                  </a:lnTo>
                  <a:lnTo>
                    <a:pt x="204567" y="330064"/>
                  </a:lnTo>
                  <a:lnTo>
                    <a:pt x="211802" y="33263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SMARTInkShape-162"/>
            <p:cNvSpPr/>
            <p:nvPr>
              <p:custDataLst>
                <p:tags r:id="rId19"/>
              </p:custDataLst>
            </p:nvPr>
          </p:nvSpPr>
          <p:spPr>
            <a:xfrm>
              <a:off x="2995947" y="3695578"/>
              <a:ext cx="64227" cy="233714"/>
            </a:xfrm>
            <a:custGeom>
              <a:avLst/>
              <a:gdLst/>
              <a:ahLst/>
              <a:cxnLst/>
              <a:rect l="0" t="0" r="0" b="0"/>
              <a:pathLst>
                <a:path w="64227" h="233714">
                  <a:moveTo>
                    <a:pt x="20404" y="0"/>
                  </a:moveTo>
                  <a:lnTo>
                    <a:pt x="20404" y="0"/>
                  </a:lnTo>
                  <a:lnTo>
                    <a:pt x="16527" y="0"/>
                  </a:lnTo>
                  <a:lnTo>
                    <a:pt x="15385" y="812"/>
                  </a:lnTo>
                  <a:lnTo>
                    <a:pt x="14624" y="2164"/>
                  </a:lnTo>
                  <a:lnTo>
                    <a:pt x="6839" y="34548"/>
                  </a:lnTo>
                  <a:lnTo>
                    <a:pt x="3771" y="64270"/>
                  </a:lnTo>
                  <a:lnTo>
                    <a:pt x="58" y="82070"/>
                  </a:lnTo>
                  <a:lnTo>
                    <a:pt x="0" y="95715"/>
                  </a:lnTo>
                  <a:lnTo>
                    <a:pt x="4874" y="127687"/>
                  </a:lnTo>
                  <a:lnTo>
                    <a:pt x="7840" y="158978"/>
                  </a:lnTo>
                  <a:lnTo>
                    <a:pt x="13706" y="172617"/>
                  </a:lnTo>
                  <a:lnTo>
                    <a:pt x="24542" y="192125"/>
                  </a:lnTo>
                  <a:lnTo>
                    <a:pt x="27581" y="201283"/>
                  </a:lnTo>
                  <a:lnTo>
                    <a:pt x="40286" y="219060"/>
                  </a:lnTo>
                  <a:lnTo>
                    <a:pt x="40962" y="221510"/>
                  </a:lnTo>
                  <a:lnTo>
                    <a:pt x="42225" y="223143"/>
                  </a:lnTo>
                  <a:lnTo>
                    <a:pt x="56522" y="233374"/>
                  </a:lnTo>
                  <a:lnTo>
                    <a:pt x="64226" y="23371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SMARTInkShape-163"/>
            <p:cNvSpPr/>
            <p:nvPr>
              <p:custDataLst>
                <p:tags r:id="rId20"/>
              </p:custDataLst>
            </p:nvPr>
          </p:nvSpPr>
          <p:spPr>
            <a:xfrm>
              <a:off x="3097705" y="3674818"/>
              <a:ext cx="57414" cy="232563"/>
            </a:xfrm>
            <a:custGeom>
              <a:avLst/>
              <a:gdLst/>
              <a:ahLst/>
              <a:cxnLst/>
              <a:rect l="0" t="0" r="0" b="0"/>
              <a:pathLst>
                <a:path w="57414" h="232563">
                  <a:moveTo>
                    <a:pt x="6289" y="79189"/>
                  </a:moveTo>
                  <a:lnTo>
                    <a:pt x="6289" y="79189"/>
                  </a:lnTo>
                  <a:lnTo>
                    <a:pt x="6289" y="72900"/>
                  </a:lnTo>
                  <a:lnTo>
                    <a:pt x="1269" y="66254"/>
                  </a:lnTo>
                  <a:lnTo>
                    <a:pt x="0" y="61808"/>
                  </a:lnTo>
                  <a:lnTo>
                    <a:pt x="6917" y="25674"/>
                  </a:lnTo>
                  <a:lnTo>
                    <a:pt x="13284" y="7693"/>
                  </a:lnTo>
                  <a:lnTo>
                    <a:pt x="13565" y="0"/>
                  </a:lnTo>
                  <a:lnTo>
                    <a:pt x="13584" y="3068"/>
                  </a:lnTo>
                  <a:lnTo>
                    <a:pt x="14398" y="4096"/>
                  </a:lnTo>
                  <a:lnTo>
                    <a:pt x="17467" y="5239"/>
                  </a:lnTo>
                  <a:lnTo>
                    <a:pt x="18610" y="6355"/>
                  </a:lnTo>
                  <a:lnTo>
                    <a:pt x="19880" y="9759"/>
                  </a:lnTo>
                  <a:lnTo>
                    <a:pt x="22926" y="23079"/>
                  </a:lnTo>
                  <a:lnTo>
                    <a:pt x="25856" y="31529"/>
                  </a:lnTo>
                  <a:lnTo>
                    <a:pt x="30226" y="66806"/>
                  </a:lnTo>
                  <a:lnTo>
                    <a:pt x="34808" y="96372"/>
                  </a:lnTo>
                  <a:lnTo>
                    <a:pt x="37530" y="121354"/>
                  </a:lnTo>
                  <a:lnTo>
                    <a:pt x="41243" y="139290"/>
                  </a:lnTo>
                  <a:lnTo>
                    <a:pt x="44833" y="173640"/>
                  </a:lnTo>
                  <a:lnTo>
                    <a:pt x="49067" y="189635"/>
                  </a:lnTo>
                  <a:lnTo>
                    <a:pt x="50083" y="220049"/>
                  </a:lnTo>
                  <a:lnTo>
                    <a:pt x="50903" y="221785"/>
                  </a:lnTo>
                  <a:lnTo>
                    <a:pt x="52262" y="222943"/>
                  </a:lnTo>
                  <a:lnTo>
                    <a:pt x="56396" y="224801"/>
                  </a:lnTo>
                  <a:lnTo>
                    <a:pt x="56961" y="227219"/>
                  </a:lnTo>
                  <a:lnTo>
                    <a:pt x="57413" y="232562"/>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SMARTInkShape-164"/>
            <p:cNvSpPr/>
            <p:nvPr>
              <p:custDataLst>
                <p:tags r:id="rId21"/>
              </p:custDataLst>
            </p:nvPr>
          </p:nvSpPr>
          <p:spPr>
            <a:xfrm>
              <a:off x="3184332" y="3593329"/>
              <a:ext cx="94191" cy="365177"/>
            </a:xfrm>
            <a:custGeom>
              <a:avLst/>
              <a:gdLst/>
              <a:ahLst/>
              <a:cxnLst/>
              <a:rect l="0" t="0" r="0" b="0"/>
              <a:pathLst>
                <a:path w="94191" h="365177">
                  <a:moveTo>
                    <a:pt x="0" y="0"/>
                  </a:moveTo>
                  <a:lnTo>
                    <a:pt x="0" y="0"/>
                  </a:lnTo>
                  <a:lnTo>
                    <a:pt x="17380" y="0"/>
                  </a:lnTo>
                  <a:lnTo>
                    <a:pt x="28323" y="3877"/>
                  </a:lnTo>
                  <a:lnTo>
                    <a:pt x="43383" y="14797"/>
                  </a:lnTo>
                  <a:lnTo>
                    <a:pt x="64171" y="37175"/>
                  </a:lnTo>
                  <a:lnTo>
                    <a:pt x="69096" y="46548"/>
                  </a:lnTo>
                  <a:lnTo>
                    <a:pt x="76394" y="78393"/>
                  </a:lnTo>
                  <a:lnTo>
                    <a:pt x="84579" y="109980"/>
                  </a:lnTo>
                  <a:lnTo>
                    <a:pt x="87546" y="137180"/>
                  </a:lnTo>
                  <a:lnTo>
                    <a:pt x="92393" y="165798"/>
                  </a:lnTo>
                  <a:lnTo>
                    <a:pt x="94190" y="195646"/>
                  </a:lnTo>
                  <a:lnTo>
                    <a:pt x="93911" y="230639"/>
                  </a:lnTo>
                  <a:lnTo>
                    <a:pt x="90969" y="257503"/>
                  </a:lnTo>
                  <a:lnTo>
                    <a:pt x="89121" y="285673"/>
                  </a:lnTo>
                  <a:lnTo>
                    <a:pt x="87934" y="320167"/>
                  </a:lnTo>
                  <a:lnTo>
                    <a:pt x="87642" y="365176"/>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7" name="SMARTInkShape-165"/>
          <p:cNvSpPr/>
          <p:nvPr>
            <p:custDataLst>
              <p:tags r:id="rId9"/>
            </p:custDataLst>
          </p:nvPr>
        </p:nvSpPr>
        <p:spPr>
          <a:xfrm>
            <a:off x="3608028" y="2841067"/>
            <a:ext cx="1701627" cy="430882"/>
          </a:xfrm>
          <a:custGeom>
            <a:avLst/>
            <a:gdLst/>
            <a:ahLst/>
            <a:cxnLst/>
            <a:rect l="0" t="0" r="0" b="0"/>
            <a:pathLst>
              <a:path w="1701627" h="430882">
                <a:moveTo>
                  <a:pt x="1577467" y="131463"/>
                </a:moveTo>
                <a:lnTo>
                  <a:pt x="1577467" y="131463"/>
                </a:lnTo>
                <a:lnTo>
                  <a:pt x="1573590" y="131463"/>
                </a:lnTo>
                <a:lnTo>
                  <a:pt x="1572448" y="130652"/>
                </a:lnTo>
                <a:lnTo>
                  <a:pt x="1571687" y="129299"/>
                </a:lnTo>
                <a:lnTo>
                  <a:pt x="1570364" y="124025"/>
                </a:lnTo>
                <a:lnTo>
                  <a:pt x="1570164" y="103382"/>
                </a:lnTo>
                <a:lnTo>
                  <a:pt x="1569352" y="103005"/>
                </a:lnTo>
                <a:lnTo>
                  <a:pt x="1566287" y="102585"/>
                </a:lnTo>
                <a:lnTo>
                  <a:pt x="1565145" y="101662"/>
                </a:lnTo>
                <a:lnTo>
                  <a:pt x="1563876" y="98472"/>
                </a:lnTo>
                <a:lnTo>
                  <a:pt x="1562725" y="97296"/>
                </a:lnTo>
                <a:lnTo>
                  <a:pt x="1556661" y="95255"/>
                </a:lnTo>
                <a:lnTo>
                  <a:pt x="1523816" y="94946"/>
                </a:lnTo>
                <a:lnTo>
                  <a:pt x="1518998" y="92782"/>
                </a:lnTo>
                <a:lnTo>
                  <a:pt x="1514152" y="89927"/>
                </a:lnTo>
                <a:lnTo>
                  <a:pt x="1504429" y="88093"/>
                </a:lnTo>
                <a:lnTo>
                  <a:pt x="1494693" y="87731"/>
                </a:lnTo>
                <a:lnTo>
                  <a:pt x="1489825" y="85518"/>
                </a:lnTo>
                <a:lnTo>
                  <a:pt x="1484956" y="82641"/>
                </a:lnTo>
                <a:lnTo>
                  <a:pt x="1476841" y="81021"/>
                </a:lnTo>
                <a:lnTo>
                  <a:pt x="1440357" y="80351"/>
                </a:lnTo>
                <a:lnTo>
                  <a:pt x="1420915" y="79529"/>
                </a:lnTo>
                <a:lnTo>
                  <a:pt x="1389696" y="73486"/>
                </a:lnTo>
                <a:lnTo>
                  <a:pt x="1355725" y="73053"/>
                </a:lnTo>
                <a:lnTo>
                  <a:pt x="1342071" y="72229"/>
                </a:lnTo>
                <a:lnTo>
                  <a:pt x="1327613" y="67255"/>
                </a:lnTo>
                <a:lnTo>
                  <a:pt x="1294975" y="65821"/>
                </a:lnTo>
                <a:lnTo>
                  <a:pt x="1260976" y="59110"/>
                </a:lnTo>
                <a:lnTo>
                  <a:pt x="1226898" y="58468"/>
                </a:lnTo>
                <a:lnTo>
                  <a:pt x="1192815" y="58430"/>
                </a:lnTo>
                <a:lnTo>
                  <a:pt x="1159724" y="52140"/>
                </a:lnTo>
                <a:lnTo>
                  <a:pt x="1123227" y="51184"/>
                </a:lnTo>
                <a:lnTo>
                  <a:pt x="1094626" y="50319"/>
                </a:lnTo>
                <a:lnTo>
                  <a:pt x="1059013" y="44273"/>
                </a:lnTo>
                <a:lnTo>
                  <a:pt x="1024840" y="43848"/>
                </a:lnTo>
                <a:lnTo>
                  <a:pt x="990752" y="43823"/>
                </a:lnTo>
                <a:lnTo>
                  <a:pt x="976145" y="43010"/>
                </a:lnTo>
                <a:lnTo>
                  <a:pt x="941911" y="37195"/>
                </a:lnTo>
                <a:lnTo>
                  <a:pt x="905677" y="36557"/>
                </a:lnTo>
                <a:lnTo>
                  <a:pt x="896677" y="35724"/>
                </a:lnTo>
                <a:lnTo>
                  <a:pt x="882122" y="30740"/>
                </a:lnTo>
                <a:lnTo>
                  <a:pt x="868579" y="27502"/>
                </a:lnTo>
                <a:lnTo>
                  <a:pt x="854286" y="23567"/>
                </a:lnTo>
                <a:lnTo>
                  <a:pt x="822089" y="21164"/>
                </a:lnTo>
                <a:lnTo>
                  <a:pt x="793497" y="15289"/>
                </a:lnTo>
                <a:lnTo>
                  <a:pt x="760891" y="14634"/>
                </a:lnTo>
                <a:lnTo>
                  <a:pt x="728697" y="7756"/>
                </a:lnTo>
                <a:lnTo>
                  <a:pt x="705709" y="6552"/>
                </a:lnTo>
                <a:lnTo>
                  <a:pt x="677600" y="455"/>
                </a:lnTo>
                <a:lnTo>
                  <a:pt x="642127" y="12"/>
                </a:lnTo>
                <a:lnTo>
                  <a:pt x="605636" y="0"/>
                </a:lnTo>
                <a:lnTo>
                  <a:pt x="581694" y="811"/>
                </a:lnTo>
                <a:lnTo>
                  <a:pt x="553449" y="6853"/>
                </a:lnTo>
                <a:lnTo>
                  <a:pt x="520983" y="8097"/>
                </a:lnTo>
                <a:lnTo>
                  <a:pt x="498673" y="13590"/>
                </a:lnTo>
                <a:lnTo>
                  <a:pt x="484464" y="15217"/>
                </a:lnTo>
                <a:lnTo>
                  <a:pt x="466870" y="20348"/>
                </a:lnTo>
                <a:lnTo>
                  <a:pt x="447946" y="22516"/>
                </a:lnTo>
                <a:lnTo>
                  <a:pt x="430352" y="27651"/>
                </a:lnTo>
                <a:lnTo>
                  <a:pt x="421683" y="29331"/>
                </a:lnTo>
                <a:lnTo>
                  <a:pt x="411429" y="34028"/>
                </a:lnTo>
                <a:lnTo>
                  <a:pt x="389120" y="40067"/>
                </a:lnTo>
                <a:lnTo>
                  <a:pt x="374911" y="48099"/>
                </a:lnTo>
                <a:lnTo>
                  <a:pt x="338394" y="57673"/>
                </a:lnTo>
                <a:lnTo>
                  <a:pt x="326249" y="59016"/>
                </a:lnTo>
                <a:lnTo>
                  <a:pt x="312299" y="64164"/>
                </a:lnTo>
                <a:lnTo>
                  <a:pt x="298861" y="67431"/>
                </a:lnTo>
                <a:lnTo>
                  <a:pt x="278040" y="74707"/>
                </a:lnTo>
                <a:lnTo>
                  <a:pt x="275406" y="76584"/>
                </a:lnTo>
                <a:lnTo>
                  <a:pt x="246531" y="85973"/>
                </a:lnTo>
                <a:lnTo>
                  <a:pt x="229490" y="88234"/>
                </a:lnTo>
                <a:lnTo>
                  <a:pt x="220855" y="92596"/>
                </a:lnTo>
                <a:lnTo>
                  <a:pt x="187457" y="94919"/>
                </a:lnTo>
                <a:lnTo>
                  <a:pt x="155919" y="102860"/>
                </a:lnTo>
                <a:lnTo>
                  <a:pt x="146018" y="107990"/>
                </a:lnTo>
                <a:lnTo>
                  <a:pt x="126504" y="110303"/>
                </a:lnTo>
                <a:lnTo>
                  <a:pt x="116765" y="115322"/>
                </a:lnTo>
                <a:lnTo>
                  <a:pt x="103149" y="120430"/>
                </a:lnTo>
                <a:lnTo>
                  <a:pt x="88001" y="129449"/>
                </a:lnTo>
                <a:lnTo>
                  <a:pt x="82882" y="131380"/>
                </a:lnTo>
                <a:lnTo>
                  <a:pt x="58340" y="151251"/>
                </a:lnTo>
                <a:lnTo>
                  <a:pt x="55904" y="151958"/>
                </a:lnTo>
                <a:lnTo>
                  <a:pt x="54280" y="154053"/>
                </a:lnTo>
                <a:lnTo>
                  <a:pt x="51184" y="163133"/>
                </a:lnTo>
                <a:lnTo>
                  <a:pt x="49510" y="164749"/>
                </a:lnTo>
                <a:lnTo>
                  <a:pt x="40994" y="171219"/>
                </a:lnTo>
                <a:lnTo>
                  <a:pt x="26661" y="185093"/>
                </a:lnTo>
                <a:lnTo>
                  <a:pt x="23971" y="189923"/>
                </a:lnTo>
                <a:lnTo>
                  <a:pt x="21964" y="194774"/>
                </a:lnTo>
                <a:lnTo>
                  <a:pt x="17083" y="202068"/>
                </a:lnTo>
                <a:lnTo>
                  <a:pt x="14464" y="209369"/>
                </a:lnTo>
                <a:lnTo>
                  <a:pt x="9721" y="217483"/>
                </a:lnTo>
                <a:lnTo>
                  <a:pt x="6620" y="237093"/>
                </a:lnTo>
                <a:lnTo>
                  <a:pt x="5194" y="238401"/>
                </a:lnTo>
                <a:lnTo>
                  <a:pt x="3432" y="239272"/>
                </a:lnTo>
                <a:lnTo>
                  <a:pt x="2257" y="240665"/>
                </a:lnTo>
                <a:lnTo>
                  <a:pt x="952" y="244377"/>
                </a:lnTo>
                <a:lnTo>
                  <a:pt x="0" y="258139"/>
                </a:lnTo>
                <a:lnTo>
                  <a:pt x="2113" y="262963"/>
                </a:lnTo>
                <a:lnTo>
                  <a:pt x="4945" y="267811"/>
                </a:lnTo>
                <a:lnTo>
                  <a:pt x="6913" y="276093"/>
                </a:lnTo>
                <a:lnTo>
                  <a:pt x="7123" y="280984"/>
                </a:lnTo>
                <a:lnTo>
                  <a:pt x="9336" y="285289"/>
                </a:lnTo>
                <a:lnTo>
                  <a:pt x="12213" y="289907"/>
                </a:lnTo>
                <a:lnTo>
                  <a:pt x="14060" y="299484"/>
                </a:lnTo>
                <a:lnTo>
                  <a:pt x="14212" y="301905"/>
                </a:lnTo>
                <a:lnTo>
                  <a:pt x="16545" y="306759"/>
                </a:lnTo>
                <a:lnTo>
                  <a:pt x="34411" y="328792"/>
                </a:lnTo>
                <a:lnTo>
                  <a:pt x="35083" y="331182"/>
                </a:lnTo>
                <a:lnTo>
                  <a:pt x="36342" y="332775"/>
                </a:lnTo>
                <a:lnTo>
                  <a:pt x="53559" y="346003"/>
                </a:lnTo>
                <a:lnTo>
                  <a:pt x="56213" y="350703"/>
                </a:lnTo>
                <a:lnTo>
                  <a:pt x="56921" y="353093"/>
                </a:lnTo>
                <a:lnTo>
                  <a:pt x="59016" y="354686"/>
                </a:lnTo>
                <a:lnTo>
                  <a:pt x="71875" y="359407"/>
                </a:lnTo>
                <a:lnTo>
                  <a:pt x="82470" y="367913"/>
                </a:lnTo>
                <a:lnTo>
                  <a:pt x="85292" y="372614"/>
                </a:lnTo>
                <a:lnTo>
                  <a:pt x="86045" y="375004"/>
                </a:lnTo>
                <a:lnTo>
                  <a:pt x="87358" y="376596"/>
                </a:lnTo>
                <a:lnTo>
                  <a:pt x="102289" y="385377"/>
                </a:lnTo>
                <a:lnTo>
                  <a:pt x="104679" y="385947"/>
                </a:lnTo>
                <a:lnTo>
                  <a:pt x="116776" y="392717"/>
                </a:lnTo>
                <a:lnTo>
                  <a:pt x="119207" y="393275"/>
                </a:lnTo>
                <a:lnTo>
                  <a:pt x="131372" y="400024"/>
                </a:lnTo>
                <a:lnTo>
                  <a:pt x="157474" y="409066"/>
                </a:lnTo>
                <a:lnTo>
                  <a:pt x="167755" y="414631"/>
                </a:lnTo>
                <a:lnTo>
                  <a:pt x="188265" y="418318"/>
                </a:lnTo>
                <a:lnTo>
                  <a:pt x="194798" y="421254"/>
                </a:lnTo>
                <a:lnTo>
                  <a:pt x="228684" y="423543"/>
                </a:lnTo>
                <a:lnTo>
                  <a:pt x="238560" y="424397"/>
                </a:lnTo>
                <a:lnTo>
                  <a:pt x="256853" y="429890"/>
                </a:lnTo>
                <a:lnTo>
                  <a:pt x="290727" y="430881"/>
                </a:lnTo>
                <a:lnTo>
                  <a:pt x="308499" y="430091"/>
                </a:lnTo>
                <a:lnTo>
                  <a:pt x="322829" y="425125"/>
                </a:lnTo>
                <a:lnTo>
                  <a:pt x="358272" y="423643"/>
                </a:lnTo>
                <a:lnTo>
                  <a:pt x="394762" y="423605"/>
                </a:lnTo>
                <a:lnTo>
                  <a:pt x="428408" y="423604"/>
                </a:lnTo>
                <a:lnTo>
                  <a:pt x="461553" y="423604"/>
                </a:lnTo>
                <a:lnTo>
                  <a:pt x="494022" y="423604"/>
                </a:lnTo>
                <a:lnTo>
                  <a:pt x="525898" y="423604"/>
                </a:lnTo>
                <a:lnTo>
                  <a:pt x="559852" y="423604"/>
                </a:lnTo>
                <a:lnTo>
                  <a:pt x="567422" y="421440"/>
                </a:lnTo>
                <a:lnTo>
                  <a:pt x="574302" y="418584"/>
                </a:lnTo>
                <a:lnTo>
                  <a:pt x="606234" y="416434"/>
                </a:lnTo>
                <a:lnTo>
                  <a:pt x="640191" y="416308"/>
                </a:lnTo>
                <a:lnTo>
                  <a:pt x="674266" y="416301"/>
                </a:lnTo>
                <a:lnTo>
                  <a:pt x="708349" y="416300"/>
                </a:lnTo>
                <a:lnTo>
                  <a:pt x="718087" y="415489"/>
                </a:lnTo>
                <a:lnTo>
                  <a:pt x="747301" y="409674"/>
                </a:lnTo>
                <a:lnTo>
                  <a:pt x="781384" y="409036"/>
                </a:lnTo>
                <a:lnTo>
                  <a:pt x="810748" y="408190"/>
                </a:lnTo>
                <a:lnTo>
                  <a:pt x="844818" y="402145"/>
                </a:lnTo>
                <a:lnTo>
                  <a:pt x="880476" y="401720"/>
                </a:lnTo>
                <a:lnTo>
                  <a:pt x="913632" y="401695"/>
                </a:lnTo>
                <a:lnTo>
                  <a:pt x="949268" y="401693"/>
                </a:lnTo>
                <a:lnTo>
                  <a:pt x="983443" y="401693"/>
                </a:lnTo>
                <a:lnTo>
                  <a:pt x="1015923" y="401693"/>
                </a:lnTo>
                <a:lnTo>
                  <a:pt x="1051520" y="401693"/>
                </a:lnTo>
                <a:lnTo>
                  <a:pt x="1085692" y="401693"/>
                </a:lnTo>
                <a:lnTo>
                  <a:pt x="1119780" y="401693"/>
                </a:lnTo>
                <a:lnTo>
                  <a:pt x="1153864" y="401693"/>
                </a:lnTo>
                <a:lnTo>
                  <a:pt x="1178209" y="402505"/>
                </a:lnTo>
                <a:lnTo>
                  <a:pt x="1207423" y="408320"/>
                </a:lnTo>
                <a:lnTo>
                  <a:pt x="1241505" y="408957"/>
                </a:lnTo>
                <a:lnTo>
                  <a:pt x="1258277" y="411149"/>
                </a:lnTo>
                <a:lnTo>
                  <a:pt x="1293321" y="415999"/>
                </a:lnTo>
                <a:lnTo>
                  <a:pt x="1326069" y="416283"/>
                </a:lnTo>
                <a:lnTo>
                  <a:pt x="1339416" y="415484"/>
                </a:lnTo>
                <a:lnTo>
                  <a:pt x="1368958" y="409673"/>
                </a:lnTo>
                <a:lnTo>
                  <a:pt x="1403944" y="409056"/>
                </a:lnTo>
                <a:lnTo>
                  <a:pt x="1438661" y="409000"/>
                </a:lnTo>
                <a:lnTo>
                  <a:pt x="1447609" y="408187"/>
                </a:lnTo>
                <a:lnTo>
                  <a:pt x="1462130" y="403216"/>
                </a:lnTo>
                <a:lnTo>
                  <a:pt x="1475668" y="399981"/>
                </a:lnTo>
                <a:lnTo>
                  <a:pt x="1489958" y="396046"/>
                </a:lnTo>
                <a:lnTo>
                  <a:pt x="1498811" y="394315"/>
                </a:lnTo>
                <a:lnTo>
                  <a:pt x="1509168" y="389589"/>
                </a:lnTo>
                <a:lnTo>
                  <a:pt x="1541084" y="381452"/>
                </a:lnTo>
                <a:lnTo>
                  <a:pt x="1549936" y="379713"/>
                </a:lnTo>
                <a:lnTo>
                  <a:pt x="1575758" y="365029"/>
                </a:lnTo>
                <a:lnTo>
                  <a:pt x="1578762" y="362644"/>
                </a:lnTo>
                <a:lnTo>
                  <a:pt x="1586428" y="359993"/>
                </a:lnTo>
                <a:lnTo>
                  <a:pt x="1599869" y="356337"/>
                </a:lnTo>
                <a:lnTo>
                  <a:pt x="1611966" y="350113"/>
                </a:lnTo>
                <a:lnTo>
                  <a:pt x="1640009" y="331886"/>
                </a:lnTo>
                <a:lnTo>
                  <a:pt x="1645298" y="330093"/>
                </a:lnTo>
                <a:lnTo>
                  <a:pt x="1650353" y="324968"/>
                </a:lnTo>
                <a:lnTo>
                  <a:pt x="1655305" y="318903"/>
                </a:lnTo>
                <a:lnTo>
                  <a:pt x="1682150" y="296939"/>
                </a:lnTo>
                <a:lnTo>
                  <a:pt x="1684856" y="292109"/>
                </a:lnTo>
                <a:lnTo>
                  <a:pt x="1686870" y="287258"/>
                </a:lnTo>
                <a:lnTo>
                  <a:pt x="1693182" y="278975"/>
                </a:lnTo>
                <a:lnTo>
                  <a:pt x="1694910" y="271988"/>
                </a:lnTo>
                <a:lnTo>
                  <a:pt x="1699276" y="265160"/>
                </a:lnTo>
                <a:lnTo>
                  <a:pt x="1701163" y="255584"/>
                </a:lnTo>
                <a:lnTo>
                  <a:pt x="1701623" y="219239"/>
                </a:lnTo>
                <a:lnTo>
                  <a:pt x="1701626" y="195783"/>
                </a:lnTo>
                <a:lnTo>
                  <a:pt x="1699463" y="190346"/>
                </a:lnTo>
                <a:lnTo>
                  <a:pt x="1696608" y="185224"/>
                </a:lnTo>
                <a:lnTo>
                  <a:pt x="1684247" y="155389"/>
                </a:lnTo>
                <a:lnTo>
                  <a:pt x="1667524" y="134158"/>
                </a:lnTo>
                <a:lnTo>
                  <a:pt x="1659423" y="126671"/>
                </a:lnTo>
                <a:lnTo>
                  <a:pt x="1626207" y="105497"/>
                </a:lnTo>
                <a:lnTo>
                  <a:pt x="1616344" y="103211"/>
                </a:lnTo>
                <a:lnTo>
                  <a:pt x="1583681" y="102287"/>
                </a:lnTo>
                <a:lnTo>
                  <a:pt x="1548253" y="109553"/>
                </a:lnTo>
              </a:path>
            </a:pathLst>
          </a:custGeom>
          <a:ln w="127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0" name="SMARTInkShape-Group42"/>
          <p:cNvGrpSpPr/>
          <p:nvPr/>
        </p:nvGrpSpPr>
        <p:grpSpPr>
          <a:xfrm>
            <a:off x="3659061" y="2943316"/>
            <a:ext cx="584282" cy="408687"/>
            <a:chOff x="3659061" y="2943316"/>
            <a:chExt cx="584282" cy="408687"/>
          </a:xfrm>
        </p:grpSpPr>
        <p:sp>
          <p:nvSpPr>
            <p:cNvPr id="78" name="SMARTInkShape-166"/>
            <p:cNvSpPr/>
            <p:nvPr>
              <p:custDataLst>
                <p:tags r:id="rId14"/>
              </p:custDataLst>
            </p:nvPr>
          </p:nvSpPr>
          <p:spPr>
            <a:xfrm>
              <a:off x="4155700" y="2943323"/>
              <a:ext cx="50443" cy="335855"/>
            </a:xfrm>
            <a:custGeom>
              <a:avLst/>
              <a:gdLst/>
              <a:ahLst/>
              <a:cxnLst/>
              <a:rect l="0" t="0" r="0" b="0"/>
              <a:pathLst>
                <a:path w="50443" h="335855">
                  <a:moveTo>
                    <a:pt x="0" y="21904"/>
                  </a:moveTo>
                  <a:lnTo>
                    <a:pt x="0" y="21904"/>
                  </a:lnTo>
                  <a:lnTo>
                    <a:pt x="7301" y="0"/>
                  </a:lnTo>
                  <a:lnTo>
                    <a:pt x="7302" y="3872"/>
                  </a:lnTo>
                  <a:lnTo>
                    <a:pt x="9467" y="7939"/>
                  </a:lnTo>
                  <a:lnTo>
                    <a:pt x="13591" y="13284"/>
                  </a:lnTo>
                  <a:lnTo>
                    <a:pt x="15218" y="20171"/>
                  </a:lnTo>
                  <a:lnTo>
                    <a:pt x="34406" y="43826"/>
                  </a:lnTo>
                  <a:lnTo>
                    <a:pt x="36390" y="48689"/>
                  </a:lnTo>
                  <a:lnTo>
                    <a:pt x="39978" y="53555"/>
                  </a:lnTo>
                  <a:lnTo>
                    <a:pt x="42113" y="60586"/>
                  </a:lnTo>
                  <a:lnTo>
                    <a:pt x="43721" y="92631"/>
                  </a:lnTo>
                  <a:lnTo>
                    <a:pt x="50442" y="127406"/>
                  </a:lnTo>
                  <a:lnTo>
                    <a:pt x="50253" y="162429"/>
                  </a:lnTo>
                  <a:lnTo>
                    <a:pt x="44492" y="197279"/>
                  </a:lnTo>
                  <a:lnTo>
                    <a:pt x="43068" y="228631"/>
                  </a:lnTo>
                  <a:lnTo>
                    <a:pt x="37199" y="258033"/>
                  </a:lnTo>
                  <a:lnTo>
                    <a:pt x="36544" y="293125"/>
                  </a:lnTo>
                  <a:lnTo>
                    <a:pt x="36517" y="328434"/>
                  </a:lnTo>
                  <a:lnTo>
                    <a:pt x="36517" y="334804"/>
                  </a:lnTo>
                  <a:lnTo>
                    <a:pt x="35706" y="335188"/>
                  </a:lnTo>
                  <a:lnTo>
                    <a:pt x="30229" y="335854"/>
                  </a:lnTo>
                  <a:lnTo>
                    <a:pt x="29890" y="335076"/>
                  </a:lnTo>
                  <a:lnTo>
                    <a:pt x="29216" y="309098"/>
                  </a:lnTo>
                  <a:lnTo>
                    <a:pt x="36517" y="29213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SMARTInkShape-167"/>
            <p:cNvSpPr/>
            <p:nvPr>
              <p:custDataLst>
                <p:tags r:id="rId15"/>
              </p:custDataLst>
            </p:nvPr>
          </p:nvSpPr>
          <p:spPr>
            <a:xfrm>
              <a:off x="3659061" y="2943316"/>
              <a:ext cx="584282" cy="408687"/>
            </a:xfrm>
            <a:custGeom>
              <a:avLst/>
              <a:gdLst/>
              <a:ahLst/>
              <a:cxnLst/>
              <a:rect l="0" t="0" r="0" b="0"/>
              <a:pathLst>
                <a:path w="584282" h="408687">
                  <a:moveTo>
                    <a:pt x="576977" y="14607"/>
                  </a:moveTo>
                  <a:lnTo>
                    <a:pt x="576977" y="14607"/>
                  </a:lnTo>
                  <a:lnTo>
                    <a:pt x="576977" y="10730"/>
                  </a:lnTo>
                  <a:lnTo>
                    <a:pt x="576166" y="9588"/>
                  </a:lnTo>
                  <a:lnTo>
                    <a:pt x="574814" y="8826"/>
                  </a:lnTo>
                  <a:lnTo>
                    <a:pt x="573100" y="8319"/>
                  </a:lnTo>
                  <a:lnTo>
                    <a:pt x="571958" y="7169"/>
                  </a:lnTo>
                  <a:lnTo>
                    <a:pt x="570689" y="3727"/>
                  </a:lnTo>
                  <a:lnTo>
                    <a:pt x="569539" y="2485"/>
                  </a:lnTo>
                  <a:lnTo>
                    <a:pt x="566097" y="1105"/>
                  </a:lnTo>
                  <a:lnTo>
                    <a:pt x="530632" y="1"/>
                  </a:lnTo>
                  <a:lnTo>
                    <a:pt x="523391" y="0"/>
                  </a:lnTo>
                  <a:lnTo>
                    <a:pt x="518537" y="2164"/>
                  </a:lnTo>
                  <a:lnTo>
                    <a:pt x="516107" y="3877"/>
                  </a:lnTo>
                  <a:lnTo>
                    <a:pt x="498160" y="9017"/>
                  </a:lnTo>
                  <a:lnTo>
                    <a:pt x="495219" y="10880"/>
                  </a:lnTo>
                  <a:lnTo>
                    <a:pt x="476385" y="16280"/>
                  </a:lnTo>
                  <a:lnTo>
                    <a:pt x="473398" y="18157"/>
                  </a:lnTo>
                  <a:lnTo>
                    <a:pt x="461440" y="20799"/>
                  </a:lnTo>
                  <a:lnTo>
                    <a:pt x="424994" y="21882"/>
                  </a:lnTo>
                  <a:lnTo>
                    <a:pt x="388478" y="21910"/>
                  </a:lnTo>
                  <a:lnTo>
                    <a:pt x="351960" y="21911"/>
                  </a:lnTo>
                  <a:lnTo>
                    <a:pt x="318859" y="21911"/>
                  </a:lnTo>
                  <a:lnTo>
                    <a:pt x="283843" y="21911"/>
                  </a:lnTo>
                  <a:lnTo>
                    <a:pt x="258007" y="21099"/>
                  </a:lnTo>
                  <a:lnTo>
                    <a:pt x="235819" y="15622"/>
                  </a:lnTo>
                  <a:lnTo>
                    <a:pt x="199320" y="14634"/>
                  </a:lnTo>
                  <a:lnTo>
                    <a:pt x="162829" y="14608"/>
                  </a:lnTo>
                  <a:lnTo>
                    <a:pt x="126484" y="14607"/>
                  </a:lnTo>
                  <a:lnTo>
                    <a:pt x="92579" y="14607"/>
                  </a:lnTo>
                  <a:lnTo>
                    <a:pt x="82703" y="15419"/>
                  </a:lnTo>
                  <a:lnTo>
                    <a:pt x="64410" y="20896"/>
                  </a:lnTo>
                  <a:lnTo>
                    <a:pt x="48760" y="22522"/>
                  </a:lnTo>
                  <a:lnTo>
                    <a:pt x="34412" y="28173"/>
                  </a:lnTo>
                  <a:lnTo>
                    <a:pt x="18469" y="29187"/>
                  </a:lnTo>
                  <a:lnTo>
                    <a:pt x="17182" y="30008"/>
                  </a:lnTo>
                  <a:lnTo>
                    <a:pt x="16323" y="31366"/>
                  </a:lnTo>
                  <a:lnTo>
                    <a:pt x="15751" y="33083"/>
                  </a:lnTo>
                  <a:lnTo>
                    <a:pt x="14558" y="34228"/>
                  </a:lnTo>
                  <a:lnTo>
                    <a:pt x="7634" y="36428"/>
                  </a:lnTo>
                  <a:lnTo>
                    <a:pt x="7332" y="46675"/>
                  </a:lnTo>
                  <a:lnTo>
                    <a:pt x="6511" y="48159"/>
                  </a:lnTo>
                  <a:lnTo>
                    <a:pt x="5152" y="49147"/>
                  </a:lnTo>
                  <a:lnTo>
                    <a:pt x="3435" y="49807"/>
                  </a:lnTo>
                  <a:lnTo>
                    <a:pt x="2290" y="51057"/>
                  </a:lnTo>
                  <a:lnTo>
                    <a:pt x="1018" y="54611"/>
                  </a:lnTo>
                  <a:lnTo>
                    <a:pt x="8" y="89784"/>
                  </a:lnTo>
                  <a:lnTo>
                    <a:pt x="0" y="124338"/>
                  </a:lnTo>
                  <a:lnTo>
                    <a:pt x="0" y="158253"/>
                  </a:lnTo>
                  <a:lnTo>
                    <a:pt x="0" y="192327"/>
                  </a:lnTo>
                  <a:lnTo>
                    <a:pt x="0" y="226409"/>
                  </a:lnTo>
                  <a:lnTo>
                    <a:pt x="0" y="260492"/>
                  </a:lnTo>
                  <a:lnTo>
                    <a:pt x="811" y="279968"/>
                  </a:lnTo>
                  <a:lnTo>
                    <a:pt x="6626" y="309182"/>
                  </a:lnTo>
                  <a:lnTo>
                    <a:pt x="7914" y="323789"/>
                  </a:lnTo>
                  <a:lnTo>
                    <a:pt x="14144" y="349928"/>
                  </a:lnTo>
                  <a:lnTo>
                    <a:pt x="15213" y="355965"/>
                  </a:lnTo>
                  <a:lnTo>
                    <a:pt x="23611" y="379315"/>
                  </a:lnTo>
                  <a:lnTo>
                    <a:pt x="25478" y="381906"/>
                  </a:lnTo>
                  <a:lnTo>
                    <a:pt x="29718" y="384784"/>
                  </a:lnTo>
                  <a:lnTo>
                    <a:pt x="31984" y="385551"/>
                  </a:lnTo>
                  <a:lnTo>
                    <a:pt x="33495" y="386875"/>
                  </a:lnTo>
                  <a:lnTo>
                    <a:pt x="39997" y="397117"/>
                  </a:lnTo>
                  <a:lnTo>
                    <a:pt x="44285" y="399660"/>
                  </a:lnTo>
                  <a:lnTo>
                    <a:pt x="56054" y="402237"/>
                  </a:lnTo>
                  <a:lnTo>
                    <a:pt x="63315" y="406634"/>
                  </a:lnTo>
                  <a:lnTo>
                    <a:pt x="73038" y="408530"/>
                  </a:lnTo>
                  <a:lnTo>
                    <a:pt x="75472" y="408686"/>
                  </a:lnTo>
                  <a:lnTo>
                    <a:pt x="109743" y="402133"/>
                  </a:lnTo>
                  <a:lnTo>
                    <a:pt x="119375" y="401077"/>
                  </a:lnTo>
                  <a:lnTo>
                    <a:pt x="149324" y="395084"/>
                  </a:lnTo>
                  <a:lnTo>
                    <a:pt x="173763" y="392363"/>
                  </a:lnTo>
                  <a:lnTo>
                    <a:pt x="191605" y="388650"/>
                  </a:lnTo>
                  <a:lnTo>
                    <a:pt x="210145" y="385386"/>
                  </a:lnTo>
                  <a:lnTo>
                    <a:pt x="228082" y="381443"/>
                  </a:lnTo>
                  <a:lnTo>
                    <a:pt x="262335" y="379190"/>
                  </a:lnTo>
                  <a:lnTo>
                    <a:pt x="293185" y="373523"/>
                  </a:lnTo>
                  <a:lnTo>
                    <a:pt x="328795" y="372617"/>
                  </a:lnTo>
                  <a:lnTo>
                    <a:pt x="350609" y="370356"/>
                  </a:lnTo>
                  <a:lnTo>
                    <a:pt x="387091" y="365858"/>
                  </a:lnTo>
                  <a:lnTo>
                    <a:pt x="416301" y="367475"/>
                  </a:lnTo>
                  <a:lnTo>
                    <a:pt x="447798" y="371820"/>
                  </a:lnTo>
                  <a:lnTo>
                    <a:pt x="482332" y="372392"/>
                  </a:lnTo>
                  <a:lnTo>
                    <a:pt x="515714" y="372472"/>
                  </a:lnTo>
                  <a:lnTo>
                    <a:pt x="549760" y="372479"/>
                  </a:lnTo>
                  <a:lnTo>
                    <a:pt x="564766" y="372480"/>
                  </a:lnTo>
                  <a:lnTo>
                    <a:pt x="566402" y="373291"/>
                  </a:lnTo>
                  <a:lnTo>
                    <a:pt x="567493" y="374643"/>
                  </a:lnTo>
                  <a:lnTo>
                    <a:pt x="568220" y="376357"/>
                  </a:lnTo>
                  <a:lnTo>
                    <a:pt x="569516" y="377499"/>
                  </a:lnTo>
                  <a:lnTo>
                    <a:pt x="573120" y="378768"/>
                  </a:lnTo>
                  <a:lnTo>
                    <a:pt x="574406" y="379918"/>
                  </a:lnTo>
                  <a:lnTo>
                    <a:pt x="575835" y="383359"/>
                  </a:lnTo>
                  <a:lnTo>
                    <a:pt x="577027" y="384602"/>
                  </a:lnTo>
                  <a:lnTo>
                    <a:pt x="584281" y="38708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1" name="SMARTInkShape-168"/>
          <p:cNvSpPr/>
          <p:nvPr>
            <p:custDataLst>
              <p:tags r:id="rId10"/>
            </p:custDataLst>
          </p:nvPr>
        </p:nvSpPr>
        <p:spPr>
          <a:xfrm>
            <a:off x="3863648" y="4257949"/>
            <a:ext cx="226321" cy="14608"/>
          </a:xfrm>
          <a:custGeom>
            <a:avLst/>
            <a:gdLst/>
            <a:ahLst/>
            <a:cxnLst/>
            <a:rect l="0" t="0" r="0" b="0"/>
            <a:pathLst>
              <a:path w="226321" h="14608">
                <a:moveTo>
                  <a:pt x="7215" y="7303"/>
                </a:moveTo>
                <a:lnTo>
                  <a:pt x="7215" y="7303"/>
                </a:lnTo>
                <a:lnTo>
                  <a:pt x="0" y="7303"/>
                </a:lnTo>
                <a:lnTo>
                  <a:pt x="7126" y="14518"/>
                </a:lnTo>
                <a:lnTo>
                  <a:pt x="20780" y="14606"/>
                </a:lnTo>
                <a:lnTo>
                  <a:pt x="27447" y="9587"/>
                </a:lnTo>
                <a:lnTo>
                  <a:pt x="34218" y="7980"/>
                </a:lnTo>
                <a:lnTo>
                  <a:pt x="70512" y="7305"/>
                </a:lnTo>
                <a:lnTo>
                  <a:pt x="104595" y="7303"/>
                </a:lnTo>
                <a:lnTo>
                  <a:pt x="119352" y="6492"/>
                </a:lnTo>
                <a:lnTo>
                  <a:pt x="133508" y="1015"/>
                </a:lnTo>
                <a:lnTo>
                  <a:pt x="167891" y="4"/>
                </a:lnTo>
                <a:lnTo>
                  <a:pt x="204106" y="0"/>
                </a:lnTo>
                <a:lnTo>
                  <a:pt x="218708" y="14298"/>
                </a:lnTo>
                <a:lnTo>
                  <a:pt x="226320" y="1460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SMARTInkShape-169"/>
          <p:cNvSpPr/>
          <p:nvPr>
            <p:custDataLst>
              <p:tags r:id="rId11"/>
            </p:custDataLst>
          </p:nvPr>
        </p:nvSpPr>
        <p:spPr>
          <a:xfrm>
            <a:off x="4623133" y="4214128"/>
            <a:ext cx="328642" cy="36518"/>
          </a:xfrm>
          <a:custGeom>
            <a:avLst/>
            <a:gdLst/>
            <a:ahLst/>
            <a:cxnLst/>
            <a:rect l="0" t="0" r="0" b="0"/>
            <a:pathLst>
              <a:path w="328642" h="36518">
                <a:moveTo>
                  <a:pt x="7295" y="29214"/>
                </a:moveTo>
                <a:lnTo>
                  <a:pt x="7295" y="29214"/>
                </a:lnTo>
                <a:lnTo>
                  <a:pt x="1007" y="29214"/>
                </a:lnTo>
                <a:lnTo>
                  <a:pt x="668" y="28402"/>
                </a:lnTo>
                <a:lnTo>
                  <a:pt x="0" y="21999"/>
                </a:lnTo>
                <a:lnTo>
                  <a:pt x="6281" y="15630"/>
                </a:lnTo>
                <a:lnTo>
                  <a:pt x="13494" y="14696"/>
                </a:lnTo>
                <a:lnTo>
                  <a:pt x="31738" y="14609"/>
                </a:lnTo>
                <a:lnTo>
                  <a:pt x="36553" y="12443"/>
                </a:lnTo>
                <a:lnTo>
                  <a:pt x="41398" y="9588"/>
                </a:lnTo>
                <a:lnTo>
                  <a:pt x="51120" y="7755"/>
                </a:lnTo>
                <a:lnTo>
                  <a:pt x="86111" y="7307"/>
                </a:lnTo>
                <a:lnTo>
                  <a:pt x="89053" y="7306"/>
                </a:lnTo>
                <a:lnTo>
                  <a:pt x="94486" y="5140"/>
                </a:lnTo>
                <a:lnTo>
                  <a:pt x="97071" y="3427"/>
                </a:lnTo>
                <a:lnTo>
                  <a:pt x="100417" y="3096"/>
                </a:lnTo>
                <a:lnTo>
                  <a:pt x="136252" y="7162"/>
                </a:lnTo>
                <a:lnTo>
                  <a:pt x="168111" y="7295"/>
                </a:lnTo>
                <a:lnTo>
                  <a:pt x="176960" y="6488"/>
                </a:lnTo>
                <a:lnTo>
                  <a:pt x="191418" y="1522"/>
                </a:lnTo>
                <a:lnTo>
                  <a:pt x="227720" y="26"/>
                </a:lnTo>
                <a:lnTo>
                  <a:pt x="261597" y="0"/>
                </a:lnTo>
                <a:lnTo>
                  <a:pt x="271543" y="0"/>
                </a:lnTo>
                <a:lnTo>
                  <a:pt x="277031" y="2164"/>
                </a:lnTo>
                <a:lnTo>
                  <a:pt x="282175" y="5019"/>
                </a:lnTo>
                <a:lnTo>
                  <a:pt x="290444" y="6626"/>
                </a:lnTo>
                <a:lnTo>
                  <a:pt x="326285" y="7303"/>
                </a:lnTo>
                <a:lnTo>
                  <a:pt x="328622" y="7303"/>
                </a:lnTo>
                <a:lnTo>
                  <a:pt x="328641" y="11180"/>
                </a:lnTo>
                <a:lnTo>
                  <a:pt x="327833" y="12323"/>
                </a:lnTo>
                <a:lnTo>
                  <a:pt x="326482" y="13084"/>
                </a:lnTo>
                <a:lnTo>
                  <a:pt x="324770" y="13591"/>
                </a:lnTo>
                <a:lnTo>
                  <a:pt x="323629" y="14741"/>
                </a:lnTo>
                <a:lnTo>
                  <a:pt x="314043" y="365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SMARTInkShape-170"/>
          <p:cNvSpPr/>
          <p:nvPr>
            <p:custDataLst>
              <p:tags r:id="rId12"/>
            </p:custDataLst>
          </p:nvPr>
        </p:nvSpPr>
        <p:spPr>
          <a:xfrm>
            <a:off x="5243923" y="3936621"/>
            <a:ext cx="335963" cy="445481"/>
          </a:xfrm>
          <a:custGeom>
            <a:avLst/>
            <a:gdLst/>
            <a:ahLst/>
            <a:cxnLst/>
            <a:rect l="0" t="0" r="0" b="0"/>
            <a:pathLst>
              <a:path w="335963" h="445481">
                <a:moveTo>
                  <a:pt x="284837" y="73008"/>
                </a:moveTo>
                <a:lnTo>
                  <a:pt x="284837" y="73008"/>
                </a:lnTo>
                <a:lnTo>
                  <a:pt x="271248" y="73008"/>
                </a:lnTo>
                <a:lnTo>
                  <a:pt x="270909" y="72197"/>
                </a:lnTo>
                <a:lnTo>
                  <a:pt x="270257" y="66006"/>
                </a:lnTo>
                <a:lnTo>
                  <a:pt x="259076" y="65706"/>
                </a:lnTo>
                <a:lnTo>
                  <a:pt x="257926" y="64894"/>
                </a:lnTo>
                <a:lnTo>
                  <a:pt x="257158" y="63541"/>
                </a:lnTo>
                <a:lnTo>
                  <a:pt x="255927" y="59417"/>
                </a:lnTo>
                <a:lnTo>
                  <a:pt x="253594" y="58853"/>
                </a:lnTo>
                <a:lnTo>
                  <a:pt x="234825" y="58402"/>
                </a:lnTo>
                <a:lnTo>
                  <a:pt x="227522" y="52113"/>
                </a:lnTo>
                <a:lnTo>
                  <a:pt x="222862" y="51399"/>
                </a:lnTo>
                <a:lnTo>
                  <a:pt x="216341" y="51187"/>
                </a:lnTo>
                <a:lnTo>
                  <a:pt x="214829" y="50346"/>
                </a:lnTo>
                <a:lnTo>
                  <a:pt x="213820" y="48974"/>
                </a:lnTo>
                <a:lnTo>
                  <a:pt x="213147" y="47247"/>
                </a:lnTo>
                <a:lnTo>
                  <a:pt x="211887" y="46096"/>
                </a:lnTo>
                <a:lnTo>
                  <a:pt x="204443" y="43185"/>
                </a:lnTo>
                <a:lnTo>
                  <a:pt x="198892" y="38835"/>
                </a:lnTo>
                <a:lnTo>
                  <a:pt x="191237" y="36800"/>
                </a:lnTo>
                <a:lnTo>
                  <a:pt x="184326" y="31533"/>
                </a:lnTo>
                <a:lnTo>
                  <a:pt x="177513" y="29882"/>
                </a:lnTo>
                <a:lnTo>
                  <a:pt x="172759" y="29496"/>
                </a:lnTo>
                <a:lnTo>
                  <a:pt x="171166" y="28582"/>
                </a:lnTo>
                <a:lnTo>
                  <a:pt x="170105" y="27160"/>
                </a:lnTo>
                <a:lnTo>
                  <a:pt x="169397" y="25402"/>
                </a:lnTo>
                <a:lnTo>
                  <a:pt x="168113" y="24229"/>
                </a:lnTo>
                <a:lnTo>
                  <a:pt x="164524" y="22926"/>
                </a:lnTo>
                <a:lnTo>
                  <a:pt x="154727" y="21975"/>
                </a:lnTo>
                <a:lnTo>
                  <a:pt x="147811" y="16883"/>
                </a:lnTo>
                <a:lnTo>
                  <a:pt x="140996" y="14451"/>
                </a:lnTo>
                <a:lnTo>
                  <a:pt x="132879" y="8382"/>
                </a:lnTo>
                <a:lnTo>
                  <a:pt x="128006" y="7604"/>
                </a:lnTo>
                <a:lnTo>
                  <a:pt x="103684" y="7279"/>
                </a:lnTo>
                <a:lnTo>
                  <a:pt x="96087" y="989"/>
                </a:lnTo>
                <a:lnTo>
                  <a:pt x="88758" y="62"/>
                </a:lnTo>
                <a:lnTo>
                  <a:pt x="84096" y="0"/>
                </a:lnTo>
                <a:lnTo>
                  <a:pt x="79845" y="2149"/>
                </a:lnTo>
                <a:lnTo>
                  <a:pt x="74380" y="6264"/>
                </a:lnTo>
                <a:lnTo>
                  <a:pt x="66865" y="7188"/>
                </a:lnTo>
                <a:lnTo>
                  <a:pt x="62190" y="7250"/>
                </a:lnTo>
                <a:lnTo>
                  <a:pt x="60936" y="8070"/>
                </a:lnTo>
                <a:lnTo>
                  <a:pt x="60101" y="9429"/>
                </a:lnTo>
                <a:lnTo>
                  <a:pt x="58759" y="13563"/>
                </a:lnTo>
                <a:lnTo>
                  <a:pt x="56411" y="14128"/>
                </a:lnTo>
                <a:lnTo>
                  <a:pt x="54649" y="14279"/>
                </a:lnTo>
                <a:lnTo>
                  <a:pt x="53475" y="15190"/>
                </a:lnTo>
                <a:lnTo>
                  <a:pt x="45481" y="29366"/>
                </a:lnTo>
                <a:lnTo>
                  <a:pt x="44928" y="31741"/>
                </a:lnTo>
                <a:lnTo>
                  <a:pt x="38186" y="43810"/>
                </a:lnTo>
                <a:lnTo>
                  <a:pt x="35926" y="55969"/>
                </a:lnTo>
                <a:lnTo>
                  <a:pt x="30781" y="65705"/>
                </a:lnTo>
                <a:lnTo>
                  <a:pt x="25364" y="100930"/>
                </a:lnTo>
                <a:lnTo>
                  <a:pt x="22113" y="128918"/>
                </a:lnTo>
                <a:lnTo>
                  <a:pt x="21159" y="141871"/>
                </a:lnTo>
                <a:lnTo>
                  <a:pt x="12898" y="173134"/>
                </a:lnTo>
                <a:lnTo>
                  <a:pt x="9790" y="179994"/>
                </a:lnTo>
                <a:lnTo>
                  <a:pt x="7369" y="214135"/>
                </a:lnTo>
                <a:lnTo>
                  <a:pt x="7306" y="246188"/>
                </a:lnTo>
                <a:lnTo>
                  <a:pt x="6493" y="274941"/>
                </a:lnTo>
                <a:lnTo>
                  <a:pt x="1016" y="297286"/>
                </a:lnTo>
                <a:lnTo>
                  <a:pt x="18" y="332744"/>
                </a:lnTo>
                <a:lnTo>
                  <a:pt x="0" y="367581"/>
                </a:lnTo>
                <a:lnTo>
                  <a:pt x="0" y="374886"/>
                </a:lnTo>
                <a:lnTo>
                  <a:pt x="2165" y="379755"/>
                </a:lnTo>
                <a:lnTo>
                  <a:pt x="5019" y="384625"/>
                </a:lnTo>
                <a:lnTo>
                  <a:pt x="7003" y="392920"/>
                </a:lnTo>
                <a:lnTo>
                  <a:pt x="7215" y="397813"/>
                </a:lnTo>
                <a:lnTo>
                  <a:pt x="9428" y="402118"/>
                </a:lnTo>
                <a:lnTo>
                  <a:pt x="21602" y="415962"/>
                </a:lnTo>
                <a:lnTo>
                  <a:pt x="25696" y="416182"/>
                </a:lnTo>
                <a:lnTo>
                  <a:pt x="29815" y="418397"/>
                </a:lnTo>
                <a:lnTo>
                  <a:pt x="35194" y="422554"/>
                </a:lnTo>
                <a:lnTo>
                  <a:pt x="42087" y="423375"/>
                </a:lnTo>
                <a:lnTo>
                  <a:pt x="75560" y="423577"/>
                </a:lnTo>
                <a:lnTo>
                  <a:pt x="86677" y="423577"/>
                </a:lnTo>
                <a:lnTo>
                  <a:pt x="89434" y="424388"/>
                </a:lnTo>
                <a:lnTo>
                  <a:pt x="91271" y="425741"/>
                </a:lnTo>
                <a:lnTo>
                  <a:pt x="92496" y="427454"/>
                </a:lnTo>
                <a:lnTo>
                  <a:pt x="98185" y="429358"/>
                </a:lnTo>
                <a:lnTo>
                  <a:pt x="134668" y="430869"/>
                </a:lnTo>
                <a:lnTo>
                  <a:pt x="138469" y="430872"/>
                </a:lnTo>
                <a:lnTo>
                  <a:pt x="144856" y="433041"/>
                </a:lnTo>
                <a:lnTo>
                  <a:pt x="150400" y="435898"/>
                </a:lnTo>
                <a:lnTo>
                  <a:pt x="163041" y="437883"/>
                </a:lnTo>
                <a:lnTo>
                  <a:pt x="185169" y="438978"/>
                </a:lnTo>
                <a:lnTo>
                  <a:pt x="202967" y="445186"/>
                </a:lnTo>
                <a:lnTo>
                  <a:pt x="221627" y="445480"/>
                </a:lnTo>
                <a:lnTo>
                  <a:pt x="226448" y="443320"/>
                </a:lnTo>
                <a:lnTo>
                  <a:pt x="232278" y="439199"/>
                </a:lnTo>
                <a:lnTo>
                  <a:pt x="237165" y="438485"/>
                </a:lnTo>
                <a:lnTo>
                  <a:pt x="238449" y="437573"/>
                </a:lnTo>
                <a:lnTo>
                  <a:pt x="239304" y="436154"/>
                </a:lnTo>
                <a:lnTo>
                  <a:pt x="240509" y="430279"/>
                </a:lnTo>
                <a:lnTo>
                  <a:pt x="240678" y="428045"/>
                </a:lnTo>
                <a:lnTo>
                  <a:pt x="241603" y="426556"/>
                </a:lnTo>
                <a:lnTo>
                  <a:pt x="243030" y="425563"/>
                </a:lnTo>
                <a:lnTo>
                  <a:pt x="244793" y="424901"/>
                </a:lnTo>
                <a:lnTo>
                  <a:pt x="245969" y="423648"/>
                </a:lnTo>
                <a:lnTo>
                  <a:pt x="253963" y="403051"/>
                </a:lnTo>
                <a:lnTo>
                  <a:pt x="259172" y="388325"/>
                </a:lnTo>
                <a:lnTo>
                  <a:pt x="272762" y="356300"/>
                </a:lnTo>
                <a:lnTo>
                  <a:pt x="280992" y="324054"/>
                </a:lnTo>
                <a:lnTo>
                  <a:pt x="289631" y="288885"/>
                </a:lnTo>
                <a:lnTo>
                  <a:pt x="297752" y="253029"/>
                </a:lnTo>
                <a:lnTo>
                  <a:pt x="304730" y="225875"/>
                </a:lnTo>
                <a:lnTo>
                  <a:pt x="307293" y="194817"/>
                </a:lnTo>
                <a:lnTo>
                  <a:pt x="313351" y="158971"/>
                </a:lnTo>
                <a:lnTo>
                  <a:pt x="314802" y="129068"/>
                </a:lnTo>
                <a:lnTo>
                  <a:pt x="320673" y="99794"/>
                </a:lnTo>
                <a:lnTo>
                  <a:pt x="321964" y="85994"/>
                </a:lnTo>
                <a:lnTo>
                  <a:pt x="327096" y="71486"/>
                </a:lnTo>
                <a:lnTo>
                  <a:pt x="329264" y="54294"/>
                </a:lnTo>
                <a:lnTo>
                  <a:pt x="334919" y="45337"/>
                </a:lnTo>
                <a:lnTo>
                  <a:pt x="335960" y="36521"/>
                </a:lnTo>
                <a:lnTo>
                  <a:pt x="335962" y="4379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SMARTInkShape-171"/>
          <p:cNvSpPr/>
          <p:nvPr>
            <p:custDataLst>
              <p:tags r:id="rId13"/>
            </p:custDataLst>
          </p:nvPr>
        </p:nvSpPr>
        <p:spPr>
          <a:xfrm>
            <a:off x="6105738" y="4798409"/>
            <a:ext cx="1993860" cy="116857"/>
          </a:xfrm>
          <a:custGeom>
            <a:avLst/>
            <a:gdLst/>
            <a:ahLst/>
            <a:cxnLst/>
            <a:rect l="0" t="0" r="0" b="0"/>
            <a:pathLst>
              <a:path w="1993860" h="116857">
                <a:moveTo>
                  <a:pt x="29214" y="0"/>
                </a:moveTo>
                <a:lnTo>
                  <a:pt x="29214" y="0"/>
                </a:lnTo>
                <a:lnTo>
                  <a:pt x="29214" y="6288"/>
                </a:lnTo>
                <a:lnTo>
                  <a:pt x="28403" y="6626"/>
                </a:lnTo>
                <a:lnTo>
                  <a:pt x="7311" y="7303"/>
                </a:lnTo>
                <a:lnTo>
                  <a:pt x="0" y="0"/>
                </a:lnTo>
                <a:lnTo>
                  <a:pt x="7301" y="7301"/>
                </a:lnTo>
                <a:lnTo>
                  <a:pt x="28191" y="7303"/>
                </a:lnTo>
                <a:lnTo>
                  <a:pt x="36509" y="14599"/>
                </a:lnTo>
                <a:lnTo>
                  <a:pt x="72726" y="14607"/>
                </a:lnTo>
                <a:lnTo>
                  <a:pt x="76821" y="14607"/>
                </a:lnTo>
                <a:lnTo>
                  <a:pt x="77993" y="15418"/>
                </a:lnTo>
                <a:lnTo>
                  <a:pt x="78775" y="16771"/>
                </a:lnTo>
                <a:lnTo>
                  <a:pt x="80030" y="20895"/>
                </a:lnTo>
                <a:lnTo>
                  <a:pt x="82366" y="21459"/>
                </a:lnTo>
                <a:lnTo>
                  <a:pt x="101207" y="21910"/>
                </a:lnTo>
                <a:lnTo>
                  <a:pt x="101554" y="22722"/>
                </a:lnTo>
                <a:lnTo>
                  <a:pt x="101940" y="25788"/>
                </a:lnTo>
                <a:lnTo>
                  <a:pt x="102854" y="26930"/>
                </a:lnTo>
                <a:lnTo>
                  <a:pt x="109244" y="29125"/>
                </a:lnTo>
                <a:lnTo>
                  <a:pt x="123832" y="29213"/>
                </a:lnTo>
                <a:lnTo>
                  <a:pt x="130419" y="35502"/>
                </a:lnTo>
                <a:lnTo>
                  <a:pt x="131579" y="35029"/>
                </a:lnTo>
                <a:lnTo>
                  <a:pt x="135031" y="32340"/>
                </a:lnTo>
                <a:lnTo>
                  <a:pt x="137088" y="32109"/>
                </a:lnTo>
                <a:lnTo>
                  <a:pt x="145952" y="36452"/>
                </a:lnTo>
                <a:lnTo>
                  <a:pt x="181481" y="36518"/>
                </a:lnTo>
                <a:lnTo>
                  <a:pt x="217539" y="36518"/>
                </a:lnTo>
                <a:lnTo>
                  <a:pt x="253605" y="36518"/>
                </a:lnTo>
                <a:lnTo>
                  <a:pt x="290114" y="36518"/>
                </a:lnTo>
                <a:lnTo>
                  <a:pt x="312706" y="36518"/>
                </a:lnTo>
                <a:lnTo>
                  <a:pt x="319616" y="31498"/>
                </a:lnTo>
                <a:lnTo>
                  <a:pt x="327307" y="29515"/>
                </a:lnTo>
                <a:lnTo>
                  <a:pt x="363424" y="29214"/>
                </a:lnTo>
                <a:lnTo>
                  <a:pt x="399663" y="29214"/>
                </a:lnTo>
                <a:lnTo>
                  <a:pt x="400340" y="29214"/>
                </a:lnTo>
                <a:lnTo>
                  <a:pt x="407257" y="24195"/>
                </a:lnTo>
                <a:lnTo>
                  <a:pt x="414072" y="22587"/>
                </a:lnTo>
                <a:lnTo>
                  <a:pt x="449777" y="21910"/>
                </a:lnTo>
                <a:lnTo>
                  <a:pt x="484770" y="21910"/>
                </a:lnTo>
                <a:lnTo>
                  <a:pt x="520209" y="21910"/>
                </a:lnTo>
                <a:lnTo>
                  <a:pt x="528616" y="21910"/>
                </a:lnTo>
                <a:lnTo>
                  <a:pt x="530129" y="22722"/>
                </a:lnTo>
                <a:lnTo>
                  <a:pt x="531138" y="24074"/>
                </a:lnTo>
                <a:lnTo>
                  <a:pt x="531811" y="25788"/>
                </a:lnTo>
                <a:lnTo>
                  <a:pt x="533071" y="26930"/>
                </a:lnTo>
                <a:lnTo>
                  <a:pt x="539327" y="28913"/>
                </a:lnTo>
                <a:lnTo>
                  <a:pt x="575226" y="29214"/>
                </a:lnTo>
                <a:lnTo>
                  <a:pt x="611469" y="29214"/>
                </a:lnTo>
                <a:lnTo>
                  <a:pt x="646168" y="29214"/>
                </a:lnTo>
                <a:lnTo>
                  <a:pt x="681970" y="29214"/>
                </a:lnTo>
                <a:lnTo>
                  <a:pt x="717308" y="29214"/>
                </a:lnTo>
                <a:lnTo>
                  <a:pt x="752726" y="29214"/>
                </a:lnTo>
                <a:lnTo>
                  <a:pt x="758214" y="29214"/>
                </a:lnTo>
                <a:lnTo>
                  <a:pt x="765735" y="35502"/>
                </a:lnTo>
                <a:lnTo>
                  <a:pt x="770411" y="36216"/>
                </a:lnTo>
                <a:lnTo>
                  <a:pt x="806844" y="36518"/>
                </a:lnTo>
                <a:lnTo>
                  <a:pt x="813428" y="36518"/>
                </a:lnTo>
                <a:lnTo>
                  <a:pt x="814950" y="37329"/>
                </a:lnTo>
                <a:lnTo>
                  <a:pt x="815964" y="38681"/>
                </a:lnTo>
                <a:lnTo>
                  <a:pt x="816641" y="40394"/>
                </a:lnTo>
                <a:lnTo>
                  <a:pt x="817903" y="41537"/>
                </a:lnTo>
                <a:lnTo>
                  <a:pt x="821470" y="42806"/>
                </a:lnTo>
                <a:lnTo>
                  <a:pt x="838770" y="43813"/>
                </a:lnTo>
                <a:lnTo>
                  <a:pt x="845511" y="48839"/>
                </a:lnTo>
                <a:lnTo>
                  <a:pt x="852295" y="50447"/>
                </a:lnTo>
                <a:lnTo>
                  <a:pt x="875068" y="51122"/>
                </a:lnTo>
                <a:lnTo>
                  <a:pt x="881986" y="56143"/>
                </a:lnTo>
                <a:lnTo>
                  <a:pt x="889678" y="58127"/>
                </a:lnTo>
                <a:lnTo>
                  <a:pt x="911524" y="58426"/>
                </a:lnTo>
                <a:lnTo>
                  <a:pt x="918491" y="63447"/>
                </a:lnTo>
                <a:lnTo>
                  <a:pt x="925314" y="65055"/>
                </a:lnTo>
                <a:lnTo>
                  <a:pt x="960237" y="65731"/>
                </a:lnTo>
                <a:lnTo>
                  <a:pt x="964527" y="67896"/>
                </a:lnTo>
                <a:lnTo>
                  <a:pt x="969139" y="70751"/>
                </a:lnTo>
                <a:lnTo>
                  <a:pt x="978712" y="72584"/>
                </a:lnTo>
                <a:lnTo>
                  <a:pt x="1015201" y="73035"/>
                </a:lnTo>
                <a:lnTo>
                  <a:pt x="1051562" y="73035"/>
                </a:lnTo>
                <a:lnTo>
                  <a:pt x="1068836" y="73035"/>
                </a:lnTo>
                <a:lnTo>
                  <a:pt x="1073656" y="75199"/>
                </a:lnTo>
                <a:lnTo>
                  <a:pt x="1078503" y="78054"/>
                </a:lnTo>
                <a:lnTo>
                  <a:pt x="1086783" y="80037"/>
                </a:lnTo>
                <a:lnTo>
                  <a:pt x="1122312" y="80338"/>
                </a:lnTo>
                <a:lnTo>
                  <a:pt x="1137906" y="80339"/>
                </a:lnTo>
                <a:lnTo>
                  <a:pt x="1144895" y="85357"/>
                </a:lnTo>
                <a:lnTo>
                  <a:pt x="1151721" y="86966"/>
                </a:lnTo>
                <a:lnTo>
                  <a:pt x="1188097" y="87642"/>
                </a:lnTo>
                <a:lnTo>
                  <a:pt x="1224615" y="87642"/>
                </a:lnTo>
                <a:lnTo>
                  <a:pt x="1261132" y="87642"/>
                </a:lnTo>
                <a:lnTo>
                  <a:pt x="1287854" y="87642"/>
                </a:lnTo>
                <a:lnTo>
                  <a:pt x="1292722" y="85478"/>
                </a:lnTo>
                <a:lnTo>
                  <a:pt x="1297591" y="82623"/>
                </a:lnTo>
                <a:lnTo>
                  <a:pt x="1307329" y="80790"/>
                </a:lnTo>
                <a:lnTo>
                  <a:pt x="1327616" y="79544"/>
                </a:lnTo>
                <a:lnTo>
                  <a:pt x="1349406" y="73336"/>
                </a:lnTo>
                <a:lnTo>
                  <a:pt x="1385475" y="73036"/>
                </a:lnTo>
                <a:lnTo>
                  <a:pt x="1421756" y="73035"/>
                </a:lnTo>
                <a:lnTo>
                  <a:pt x="1458269" y="73035"/>
                </a:lnTo>
                <a:lnTo>
                  <a:pt x="1477745" y="73035"/>
                </a:lnTo>
                <a:lnTo>
                  <a:pt x="1482614" y="70871"/>
                </a:lnTo>
                <a:lnTo>
                  <a:pt x="1488474" y="66747"/>
                </a:lnTo>
                <a:lnTo>
                  <a:pt x="1495462" y="65932"/>
                </a:lnTo>
                <a:lnTo>
                  <a:pt x="1531304" y="65732"/>
                </a:lnTo>
                <a:lnTo>
                  <a:pt x="1565387" y="65731"/>
                </a:lnTo>
                <a:lnTo>
                  <a:pt x="1570255" y="63567"/>
                </a:lnTo>
                <a:lnTo>
                  <a:pt x="1575125" y="60712"/>
                </a:lnTo>
                <a:lnTo>
                  <a:pt x="1584862" y="58879"/>
                </a:lnTo>
                <a:lnTo>
                  <a:pt x="1594601" y="58517"/>
                </a:lnTo>
                <a:lnTo>
                  <a:pt x="1599469" y="60631"/>
                </a:lnTo>
                <a:lnTo>
                  <a:pt x="1604339" y="63465"/>
                </a:lnTo>
                <a:lnTo>
                  <a:pt x="1614077" y="65284"/>
                </a:lnTo>
                <a:lnTo>
                  <a:pt x="1631118" y="65705"/>
                </a:lnTo>
                <a:lnTo>
                  <a:pt x="1635987" y="63555"/>
                </a:lnTo>
                <a:lnTo>
                  <a:pt x="1640856" y="60707"/>
                </a:lnTo>
                <a:lnTo>
                  <a:pt x="1650595" y="58878"/>
                </a:lnTo>
                <a:lnTo>
                  <a:pt x="1667636" y="58454"/>
                </a:lnTo>
                <a:lnTo>
                  <a:pt x="1672505" y="60604"/>
                </a:lnTo>
                <a:lnTo>
                  <a:pt x="1677374" y="63452"/>
                </a:lnTo>
                <a:lnTo>
                  <a:pt x="1687112" y="65281"/>
                </a:lnTo>
                <a:lnTo>
                  <a:pt x="1722006" y="65730"/>
                </a:lnTo>
                <a:lnTo>
                  <a:pt x="1739656" y="65731"/>
                </a:lnTo>
                <a:lnTo>
                  <a:pt x="1745089" y="67896"/>
                </a:lnTo>
                <a:lnTo>
                  <a:pt x="1750209" y="70751"/>
                </a:lnTo>
                <a:lnTo>
                  <a:pt x="1760107" y="72584"/>
                </a:lnTo>
                <a:lnTo>
                  <a:pt x="1795518" y="73034"/>
                </a:lnTo>
                <a:lnTo>
                  <a:pt x="1812754" y="73035"/>
                </a:lnTo>
                <a:lnTo>
                  <a:pt x="1818152" y="75199"/>
                </a:lnTo>
                <a:lnTo>
                  <a:pt x="1824352" y="79324"/>
                </a:lnTo>
                <a:lnTo>
                  <a:pt x="1859919" y="81145"/>
                </a:lnTo>
                <a:lnTo>
                  <a:pt x="1869691" y="86118"/>
                </a:lnTo>
                <a:lnTo>
                  <a:pt x="1903842" y="88452"/>
                </a:lnTo>
                <a:lnTo>
                  <a:pt x="1913532" y="93422"/>
                </a:lnTo>
                <a:lnTo>
                  <a:pt x="1926686" y="94856"/>
                </a:lnTo>
                <a:lnTo>
                  <a:pt x="1933674" y="99947"/>
                </a:lnTo>
                <a:lnTo>
                  <a:pt x="1940500" y="101567"/>
                </a:lnTo>
                <a:lnTo>
                  <a:pt x="1955907" y="102222"/>
                </a:lnTo>
                <a:lnTo>
                  <a:pt x="1962889" y="107263"/>
                </a:lnTo>
                <a:lnTo>
                  <a:pt x="1970595" y="109251"/>
                </a:lnTo>
                <a:lnTo>
                  <a:pt x="1990334" y="109553"/>
                </a:lnTo>
                <a:lnTo>
                  <a:pt x="1991510" y="110364"/>
                </a:lnTo>
                <a:lnTo>
                  <a:pt x="1992293" y="111716"/>
                </a:lnTo>
                <a:lnTo>
                  <a:pt x="1993859" y="11685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04367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model</a:t>
            </a:r>
            <a:endParaRPr lang="en-US" dirty="0"/>
          </a:p>
        </p:txBody>
      </p:sp>
      <p:sp>
        <p:nvSpPr>
          <p:cNvPr id="3" name="Content Placeholder 2"/>
          <p:cNvSpPr>
            <a:spLocks noGrp="1"/>
          </p:cNvSpPr>
          <p:nvPr>
            <p:ph idx="1"/>
          </p:nvPr>
        </p:nvSpPr>
        <p:spPr/>
        <p:txBody>
          <a:bodyPr/>
          <a:lstStyle/>
          <a:p>
            <a:pPr marL="0" indent="0">
              <a:buNone/>
            </a:pPr>
            <a:r>
              <a:rPr lang="en-US" dirty="0" smtClean="0"/>
              <a:t>A simple linear regression model with first-order autoregressive errors would be </a:t>
            </a:r>
            <a:endParaRPr lang="en-US" dirty="0"/>
          </a:p>
        </p:txBody>
      </p:sp>
      <p:sp>
        <p:nvSpPr>
          <p:cNvPr id="4" name="Rectangle 3"/>
          <p:cNvSpPr/>
          <p:nvPr/>
        </p:nvSpPr>
        <p:spPr>
          <a:xfrm>
            <a:off x="1295400" y="3276600"/>
            <a:ext cx="64770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F0A4D2B7-4371-4D9C-AC55-85F7836C09C5}" type="slidenum">
              <a:rPr lang="en-US" smtClean="0"/>
              <a:pPr/>
              <a:t>9</a:t>
            </a:fld>
            <a:endParaRPr lang="en-US"/>
          </a:p>
        </p:txBody>
      </p:sp>
      <p:grpSp>
        <p:nvGrpSpPr>
          <p:cNvPr id="24" name="SMARTInkShape-Group47"/>
          <p:cNvGrpSpPr/>
          <p:nvPr/>
        </p:nvGrpSpPr>
        <p:grpSpPr>
          <a:xfrm>
            <a:off x="1570256" y="3586026"/>
            <a:ext cx="2724212" cy="869119"/>
            <a:chOff x="1570256" y="3586026"/>
            <a:chExt cx="2724212" cy="869119"/>
          </a:xfrm>
        </p:grpSpPr>
        <p:sp>
          <p:nvSpPr>
            <p:cNvPr id="6" name="SMARTInkShape-172"/>
            <p:cNvSpPr/>
            <p:nvPr>
              <p:custDataLst>
                <p:tags r:id="rId19"/>
              </p:custDataLst>
            </p:nvPr>
          </p:nvSpPr>
          <p:spPr>
            <a:xfrm>
              <a:off x="4214128" y="3790524"/>
              <a:ext cx="29215" cy="321355"/>
            </a:xfrm>
            <a:custGeom>
              <a:avLst/>
              <a:gdLst/>
              <a:ahLst/>
              <a:cxnLst/>
              <a:rect l="0" t="0" r="0" b="0"/>
              <a:pathLst>
                <a:path w="29215" h="321355">
                  <a:moveTo>
                    <a:pt x="29214" y="0"/>
                  </a:moveTo>
                  <a:lnTo>
                    <a:pt x="29214" y="0"/>
                  </a:lnTo>
                  <a:lnTo>
                    <a:pt x="22926" y="0"/>
                  </a:lnTo>
                  <a:lnTo>
                    <a:pt x="11057" y="10880"/>
                  </a:lnTo>
                  <a:lnTo>
                    <a:pt x="8972" y="17278"/>
                  </a:lnTo>
                  <a:lnTo>
                    <a:pt x="7401" y="52724"/>
                  </a:lnTo>
                  <a:lnTo>
                    <a:pt x="7322" y="87297"/>
                  </a:lnTo>
                  <a:lnTo>
                    <a:pt x="7309" y="120631"/>
                  </a:lnTo>
                  <a:lnTo>
                    <a:pt x="7305" y="156205"/>
                  </a:lnTo>
                  <a:lnTo>
                    <a:pt x="6492" y="192443"/>
                  </a:lnTo>
                  <a:lnTo>
                    <a:pt x="3427" y="216723"/>
                  </a:lnTo>
                  <a:lnTo>
                    <a:pt x="1523" y="243203"/>
                  </a:lnTo>
                  <a:lnTo>
                    <a:pt x="301" y="276613"/>
                  </a:lnTo>
                  <a:lnTo>
                    <a:pt x="0" y="32135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MARTInkShape-173"/>
            <p:cNvSpPr/>
            <p:nvPr>
              <p:custDataLst>
                <p:tags r:id="rId20"/>
              </p:custDataLst>
            </p:nvPr>
          </p:nvSpPr>
          <p:spPr>
            <a:xfrm>
              <a:off x="4136885" y="3914684"/>
              <a:ext cx="157583" cy="7304"/>
            </a:xfrm>
            <a:custGeom>
              <a:avLst/>
              <a:gdLst/>
              <a:ahLst/>
              <a:cxnLst/>
              <a:rect l="0" t="0" r="0" b="0"/>
              <a:pathLst>
                <a:path w="157583" h="7304">
                  <a:moveTo>
                    <a:pt x="4208" y="7303"/>
                  </a:moveTo>
                  <a:lnTo>
                    <a:pt x="4208" y="7303"/>
                  </a:lnTo>
                  <a:lnTo>
                    <a:pt x="0" y="7303"/>
                  </a:lnTo>
                  <a:lnTo>
                    <a:pt x="7873" y="7303"/>
                  </a:lnTo>
                  <a:lnTo>
                    <a:pt x="12058" y="5139"/>
                  </a:lnTo>
                  <a:lnTo>
                    <a:pt x="16623" y="2284"/>
                  </a:lnTo>
                  <a:lnTo>
                    <a:pt x="24567" y="676"/>
                  </a:lnTo>
                  <a:lnTo>
                    <a:pt x="50754" y="870"/>
                  </a:lnTo>
                  <a:lnTo>
                    <a:pt x="84722" y="6631"/>
                  </a:lnTo>
                  <a:lnTo>
                    <a:pt x="119557" y="7277"/>
                  </a:lnTo>
                  <a:lnTo>
                    <a:pt x="155865" y="7303"/>
                  </a:lnTo>
                  <a:lnTo>
                    <a:pt x="156437" y="7303"/>
                  </a:lnTo>
                  <a:lnTo>
                    <a:pt x="156818" y="6491"/>
                  </a:lnTo>
                  <a:lnTo>
                    <a:pt x="15758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MARTInkShape-174"/>
            <p:cNvSpPr/>
            <p:nvPr>
              <p:custDataLst>
                <p:tags r:id="rId21"/>
              </p:custDataLst>
            </p:nvPr>
          </p:nvSpPr>
          <p:spPr>
            <a:xfrm>
              <a:off x="3848952" y="4152179"/>
              <a:ext cx="175286" cy="47343"/>
            </a:xfrm>
            <a:custGeom>
              <a:avLst/>
              <a:gdLst/>
              <a:ahLst/>
              <a:cxnLst/>
              <a:rect l="0" t="0" r="0" b="0"/>
              <a:pathLst>
                <a:path w="175286" h="47343">
                  <a:moveTo>
                    <a:pt x="0" y="47342"/>
                  </a:moveTo>
                  <a:lnTo>
                    <a:pt x="0" y="47342"/>
                  </a:lnTo>
                  <a:lnTo>
                    <a:pt x="3877" y="47342"/>
                  </a:lnTo>
                  <a:lnTo>
                    <a:pt x="7945" y="45178"/>
                  </a:lnTo>
                  <a:lnTo>
                    <a:pt x="34548" y="30173"/>
                  </a:lnTo>
                  <a:lnTo>
                    <a:pt x="64270" y="21727"/>
                  </a:lnTo>
                  <a:lnTo>
                    <a:pt x="75632" y="15670"/>
                  </a:lnTo>
                  <a:lnTo>
                    <a:pt x="109895" y="7585"/>
                  </a:lnTo>
                  <a:lnTo>
                    <a:pt x="143238" y="0"/>
                  </a:lnTo>
                  <a:lnTo>
                    <a:pt x="153197" y="63"/>
                  </a:lnTo>
                  <a:lnTo>
                    <a:pt x="175285" y="35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MARTInkShape-175"/>
            <p:cNvSpPr/>
            <p:nvPr>
              <p:custDataLst>
                <p:tags r:id="rId22"/>
              </p:custDataLst>
            </p:nvPr>
          </p:nvSpPr>
          <p:spPr>
            <a:xfrm>
              <a:off x="3863588" y="3900077"/>
              <a:ext cx="146042" cy="452715"/>
            </a:xfrm>
            <a:custGeom>
              <a:avLst/>
              <a:gdLst/>
              <a:ahLst/>
              <a:cxnLst/>
              <a:rect l="0" t="0" r="0" b="0"/>
              <a:pathLst>
                <a:path w="146042" h="452715">
                  <a:moveTo>
                    <a:pt x="21882" y="0"/>
                  </a:moveTo>
                  <a:lnTo>
                    <a:pt x="21882" y="0"/>
                  </a:lnTo>
                  <a:lnTo>
                    <a:pt x="21882" y="3877"/>
                  </a:lnTo>
                  <a:lnTo>
                    <a:pt x="19718" y="7944"/>
                  </a:lnTo>
                  <a:lnTo>
                    <a:pt x="16862" y="12457"/>
                  </a:lnTo>
                  <a:lnTo>
                    <a:pt x="15593" y="17168"/>
                  </a:lnTo>
                  <a:lnTo>
                    <a:pt x="14667" y="51990"/>
                  </a:lnTo>
                  <a:lnTo>
                    <a:pt x="13784" y="86340"/>
                  </a:lnTo>
                  <a:lnTo>
                    <a:pt x="9564" y="116380"/>
                  </a:lnTo>
                  <a:lnTo>
                    <a:pt x="8292" y="141801"/>
                  </a:lnTo>
                  <a:lnTo>
                    <a:pt x="5563" y="169329"/>
                  </a:lnTo>
                  <a:lnTo>
                    <a:pt x="2456" y="197794"/>
                  </a:lnTo>
                  <a:lnTo>
                    <a:pt x="1075" y="226675"/>
                  </a:lnTo>
                  <a:lnTo>
                    <a:pt x="462" y="255741"/>
                  </a:lnTo>
                  <a:lnTo>
                    <a:pt x="189" y="284078"/>
                  </a:lnTo>
                  <a:lnTo>
                    <a:pt x="68" y="310197"/>
                  </a:lnTo>
                  <a:lnTo>
                    <a:pt x="0" y="343836"/>
                  </a:lnTo>
                  <a:lnTo>
                    <a:pt x="5808" y="378453"/>
                  </a:lnTo>
                  <a:lnTo>
                    <a:pt x="17140" y="412247"/>
                  </a:lnTo>
                  <a:lnTo>
                    <a:pt x="28231" y="427993"/>
                  </a:lnTo>
                  <a:lnTo>
                    <a:pt x="41796" y="439060"/>
                  </a:lnTo>
                  <a:lnTo>
                    <a:pt x="51291" y="442646"/>
                  </a:lnTo>
                  <a:lnTo>
                    <a:pt x="85190" y="451634"/>
                  </a:lnTo>
                  <a:lnTo>
                    <a:pt x="114394" y="452714"/>
                  </a:lnTo>
                  <a:lnTo>
                    <a:pt x="121967" y="450607"/>
                  </a:lnTo>
                  <a:lnTo>
                    <a:pt x="128850" y="447778"/>
                  </a:lnTo>
                  <a:lnTo>
                    <a:pt x="143457" y="445812"/>
                  </a:lnTo>
                  <a:lnTo>
                    <a:pt x="144318" y="444901"/>
                  </a:lnTo>
                  <a:lnTo>
                    <a:pt x="145276" y="441725"/>
                  </a:lnTo>
                  <a:lnTo>
                    <a:pt x="146041" y="42360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MARTInkShape-176"/>
            <p:cNvSpPr/>
            <p:nvPr>
              <p:custDataLst>
                <p:tags r:id="rId23"/>
              </p:custDataLst>
            </p:nvPr>
          </p:nvSpPr>
          <p:spPr>
            <a:xfrm>
              <a:off x="3637189" y="3651757"/>
              <a:ext cx="211764" cy="401694"/>
            </a:xfrm>
            <a:custGeom>
              <a:avLst/>
              <a:gdLst/>
              <a:ahLst/>
              <a:cxnLst/>
              <a:rect l="0" t="0" r="0" b="0"/>
              <a:pathLst>
                <a:path w="211764" h="401694">
                  <a:moveTo>
                    <a:pt x="211763" y="0"/>
                  </a:moveTo>
                  <a:lnTo>
                    <a:pt x="211763" y="0"/>
                  </a:lnTo>
                  <a:lnTo>
                    <a:pt x="207886" y="0"/>
                  </a:lnTo>
                  <a:lnTo>
                    <a:pt x="206744" y="812"/>
                  </a:lnTo>
                  <a:lnTo>
                    <a:pt x="205982" y="2164"/>
                  </a:lnTo>
                  <a:lnTo>
                    <a:pt x="205475" y="3877"/>
                  </a:lnTo>
                  <a:lnTo>
                    <a:pt x="204325" y="5019"/>
                  </a:lnTo>
                  <a:lnTo>
                    <a:pt x="190506" y="10880"/>
                  </a:lnTo>
                  <a:lnTo>
                    <a:pt x="183922" y="17279"/>
                  </a:lnTo>
                  <a:lnTo>
                    <a:pt x="164727" y="45946"/>
                  </a:lnTo>
                  <a:lnTo>
                    <a:pt x="145877" y="81239"/>
                  </a:lnTo>
                  <a:lnTo>
                    <a:pt x="129214" y="109820"/>
                  </a:lnTo>
                  <a:lnTo>
                    <a:pt x="108859" y="143174"/>
                  </a:lnTo>
                  <a:lnTo>
                    <a:pt x="94616" y="169128"/>
                  </a:lnTo>
                  <a:lnTo>
                    <a:pt x="80171" y="194188"/>
                  </a:lnTo>
                  <a:lnTo>
                    <a:pt x="67799" y="218851"/>
                  </a:lnTo>
                  <a:lnTo>
                    <a:pt x="51710" y="253383"/>
                  </a:lnTo>
                  <a:lnTo>
                    <a:pt x="36664" y="284173"/>
                  </a:lnTo>
                  <a:lnTo>
                    <a:pt x="24091" y="313855"/>
                  </a:lnTo>
                  <a:lnTo>
                    <a:pt x="12572" y="345210"/>
                  </a:lnTo>
                  <a:lnTo>
                    <a:pt x="2183" y="372094"/>
                  </a:lnTo>
                  <a:lnTo>
                    <a:pt x="0" y="400117"/>
                  </a:lnTo>
                  <a:lnTo>
                    <a:pt x="799" y="400643"/>
                  </a:lnTo>
                  <a:lnTo>
                    <a:pt x="7265" y="40169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ARTInkShape-177"/>
            <p:cNvSpPr/>
            <p:nvPr>
              <p:custDataLst>
                <p:tags r:id="rId24"/>
              </p:custDataLst>
            </p:nvPr>
          </p:nvSpPr>
          <p:spPr>
            <a:xfrm>
              <a:off x="3593329" y="3586026"/>
              <a:ext cx="226410" cy="493166"/>
            </a:xfrm>
            <a:custGeom>
              <a:avLst/>
              <a:gdLst/>
              <a:ahLst/>
              <a:cxnLst/>
              <a:rect l="0" t="0" r="0" b="0"/>
              <a:pathLst>
                <a:path w="226410" h="493166">
                  <a:moveTo>
                    <a:pt x="7304" y="14607"/>
                  </a:moveTo>
                  <a:lnTo>
                    <a:pt x="7304" y="14607"/>
                  </a:lnTo>
                  <a:lnTo>
                    <a:pt x="1015" y="14607"/>
                  </a:lnTo>
                  <a:lnTo>
                    <a:pt x="677" y="13795"/>
                  </a:lnTo>
                  <a:lnTo>
                    <a:pt x="0" y="0"/>
                  </a:lnTo>
                  <a:lnTo>
                    <a:pt x="0" y="11154"/>
                  </a:lnTo>
                  <a:lnTo>
                    <a:pt x="811" y="12305"/>
                  </a:lnTo>
                  <a:lnTo>
                    <a:pt x="2164" y="13072"/>
                  </a:lnTo>
                  <a:lnTo>
                    <a:pt x="7003" y="14517"/>
                  </a:lnTo>
                  <a:lnTo>
                    <a:pt x="14516" y="21820"/>
                  </a:lnTo>
                  <a:lnTo>
                    <a:pt x="18457" y="21883"/>
                  </a:lnTo>
                  <a:lnTo>
                    <a:pt x="19608" y="22704"/>
                  </a:lnTo>
                  <a:lnTo>
                    <a:pt x="20376" y="24062"/>
                  </a:lnTo>
                  <a:lnTo>
                    <a:pt x="21607" y="28196"/>
                  </a:lnTo>
                  <a:lnTo>
                    <a:pt x="32783" y="40067"/>
                  </a:lnTo>
                  <a:lnTo>
                    <a:pt x="34858" y="46481"/>
                  </a:lnTo>
                  <a:lnTo>
                    <a:pt x="38190" y="59216"/>
                  </a:lnTo>
                  <a:lnTo>
                    <a:pt x="53436" y="95655"/>
                  </a:lnTo>
                  <a:lnTo>
                    <a:pt x="67180" y="124299"/>
                  </a:lnTo>
                  <a:lnTo>
                    <a:pt x="78521" y="159232"/>
                  </a:lnTo>
                  <a:lnTo>
                    <a:pt x="90169" y="187749"/>
                  </a:lnTo>
                  <a:lnTo>
                    <a:pt x="99932" y="217569"/>
                  </a:lnTo>
                  <a:lnTo>
                    <a:pt x="111932" y="250929"/>
                  </a:lnTo>
                  <a:lnTo>
                    <a:pt x="121799" y="281732"/>
                  </a:lnTo>
                  <a:lnTo>
                    <a:pt x="133830" y="311418"/>
                  </a:lnTo>
                  <a:lnTo>
                    <a:pt x="142894" y="340771"/>
                  </a:lnTo>
                  <a:lnTo>
                    <a:pt x="150720" y="370027"/>
                  </a:lnTo>
                  <a:lnTo>
                    <a:pt x="158178" y="398442"/>
                  </a:lnTo>
                  <a:lnTo>
                    <a:pt x="167968" y="430265"/>
                  </a:lnTo>
                  <a:lnTo>
                    <a:pt x="182587" y="466727"/>
                  </a:lnTo>
                  <a:lnTo>
                    <a:pt x="187727" y="479661"/>
                  </a:lnTo>
                  <a:lnTo>
                    <a:pt x="188449" y="482885"/>
                  </a:lnTo>
                  <a:lnTo>
                    <a:pt x="189741" y="485036"/>
                  </a:lnTo>
                  <a:lnTo>
                    <a:pt x="191414" y="486468"/>
                  </a:lnTo>
                  <a:lnTo>
                    <a:pt x="197646" y="490650"/>
                  </a:lnTo>
                  <a:lnTo>
                    <a:pt x="199931" y="492646"/>
                  </a:lnTo>
                  <a:lnTo>
                    <a:pt x="201453" y="493165"/>
                  </a:lnTo>
                  <a:lnTo>
                    <a:pt x="202468" y="492700"/>
                  </a:lnTo>
                  <a:lnTo>
                    <a:pt x="223858" y="457858"/>
                  </a:lnTo>
                  <a:lnTo>
                    <a:pt x="226409" y="45281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MARTInkShape-178"/>
            <p:cNvSpPr/>
            <p:nvPr>
              <p:custDataLst>
                <p:tags r:id="rId25"/>
              </p:custDataLst>
            </p:nvPr>
          </p:nvSpPr>
          <p:spPr>
            <a:xfrm>
              <a:off x="3418045" y="4089968"/>
              <a:ext cx="36518" cy="185749"/>
            </a:xfrm>
            <a:custGeom>
              <a:avLst/>
              <a:gdLst/>
              <a:ahLst/>
              <a:cxnLst/>
              <a:rect l="0" t="0" r="0" b="0"/>
              <a:pathLst>
                <a:path w="36518" h="185749">
                  <a:moveTo>
                    <a:pt x="36517" y="0"/>
                  </a:moveTo>
                  <a:lnTo>
                    <a:pt x="36517" y="0"/>
                  </a:lnTo>
                  <a:lnTo>
                    <a:pt x="32640" y="0"/>
                  </a:lnTo>
                  <a:lnTo>
                    <a:pt x="31498" y="811"/>
                  </a:lnTo>
                  <a:lnTo>
                    <a:pt x="30737" y="2164"/>
                  </a:lnTo>
                  <a:lnTo>
                    <a:pt x="30229" y="3877"/>
                  </a:lnTo>
                  <a:lnTo>
                    <a:pt x="29079" y="5019"/>
                  </a:lnTo>
                  <a:lnTo>
                    <a:pt x="25637" y="6288"/>
                  </a:lnTo>
                  <a:lnTo>
                    <a:pt x="24395" y="8250"/>
                  </a:lnTo>
                  <a:lnTo>
                    <a:pt x="22238" y="23668"/>
                  </a:lnTo>
                  <a:lnTo>
                    <a:pt x="21923" y="58592"/>
                  </a:lnTo>
                  <a:lnTo>
                    <a:pt x="21911" y="92521"/>
                  </a:lnTo>
                  <a:lnTo>
                    <a:pt x="15622" y="128014"/>
                  </a:lnTo>
                  <a:lnTo>
                    <a:pt x="13854" y="162241"/>
                  </a:lnTo>
                  <a:lnTo>
                    <a:pt x="8326" y="177284"/>
                  </a:lnTo>
                  <a:lnTo>
                    <a:pt x="7607" y="184894"/>
                  </a:lnTo>
                  <a:lnTo>
                    <a:pt x="6694" y="185748"/>
                  </a:lnTo>
                  <a:lnTo>
                    <a:pt x="5274" y="185506"/>
                  </a:lnTo>
                  <a:lnTo>
                    <a:pt x="3516" y="184533"/>
                  </a:lnTo>
                  <a:lnTo>
                    <a:pt x="2344" y="183073"/>
                  </a:lnTo>
                  <a:lnTo>
                    <a:pt x="308" y="176470"/>
                  </a:lnTo>
                  <a:lnTo>
                    <a:pt x="0" y="160677"/>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MARTInkShape-179"/>
            <p:cNvSpPr/>
            <p:nvPr>
              <p:custDataLst>
                <p:tags r:id="rId26"/>
              </p:custDataLst>
            </p:nvPr>
          </p:nvSpPr>
          <p:spPr>
            <a:xfrm>
              <a:off x="3099803" y="3724934"/>
              <a:ext cx="280621" cy="730211"/>
            </a:xfrm>
            <a:custGeom>
              <a:avLst/>
              <a:gdLst/>
              <a:ahLst/>
              <a:cxnLst/>
              <a:rect l="0" t="0" r="0" b="0"/>
              <a:pathLst>
                <a:path w="280621" h="730211">
                  <a:moveTo>
                    <a:pt x="11494" y="730210"/>
                  </a:moveTo>
                  <a:lnTo>
                    <a:pt x="11494" y="730210"/>
                  </a:lnTo>
                  <a:lnTo>
                    <a:pt x="7617" y="726333"/>
                  </a:lnTo>
                  <a:lnTo>
                    <a:pt x="5714" y="722265"/>
                  </a:lnTo>
                  <a:lnTo>
                    <a:pt x="2066" y="688706"/>
                  </a:lnTo>
                  <a:lnTo>
                    <a:pt x="0" y="672000"/>
                  </a:lnTo>
                  <a:lnTo>
                    <a:pt x="2588" y="643534"/>
                  </a:lnTo>
                  <a:lnTo>
                    <a:pt x="3716" y="609763"/>
                  </a:lnTo>
                  <a:lnTo>
                    <a:pt x="4862" y="573247"/>
                  </a:lnTo>
                  <a:lnTo>
                    <a:pt x="8005" y="546027"/>
                  </a:lnTo>
                  <a:lnTo>
                    <a:pt x="9944" y="517699"/>
                  </a:lnTo>
                  <a:lnTo>
                    <a:pt x="11616" y="488879"/>
                  </a:lnTo>
                  <a:lnTo>
                    <a:pt x="15065" y="459840"/>
                  </a:lnTo>
                  <a:lnTo>
                    <a:pt x="19303" y="430703"/>
                  </a:lnTo>
                  <a:lnTo>
                    <a:pt x="23891" y="402335"/>
                  </a:lnTo>
                  <a:lnTo>
                    <a:pt x="28636" y="376202"/>
                  </a:lnTo>
                  <a:lnTo>
                    <a:pt x="33449" y="348899"/>
                  </a:lnTo>
                  <a:lnTo>
                    <a:pt x="38293" y="320534"/>
                  </a:lnTo>
                  <a:lnTo>
                    <a:pt x="43151" y="291697"/>
                  </a:lnTo>
                  <a:lnTo>
                    <a:pt x="50180" y="264815"/>
                  </a:lnTo>
                  <a:lnTo>
                    <a:pt x="58713" y="238530"/>
                  </a:lnTo>
                  <a:lnTo>
                    <a:pt x="67916" y="210618"/>
                  </a:lnTo>
                  <a:lnTo>
                    <a:pt x="77416" y="184147"/>
                  </a:lnTo>
                  <a:lnTo>
                    <a:pt x="87860" y="158857"/>
                  </a:lnTo>
                  <a:lnTo>
                    <a:pt x="106615" y="122619"/>
                  </a:lnTo>
                  <a:lnTo>
                    <a:pt x="123624" y="90963"/>
                  </a:lnTo>
                  <a:lnTo>
                    <a:pt x="143721" y="61837"/>
                  </a:lnTo>
                  <a:lnTo>
                    <a:pt x="175698" y="26113"/>
                  </a:lnTo>
                  <a:lnTo>
                    <a:pt x="191250" y="14039"/>
                  </a:lnTo>
                  <a:lnTo>
                    <a:pt x="219557" y="2287"/>
                  </a:lnTo>
                  <a:lnTo>
                    <a:pt x="250284" y="0"/>
                  </a:lnTo>
                  <a:lnTo>
                    <a:pt x="257742" y="2086"/>
                  </a:lnTo>
                  <a:lnTo>
                    <a:pt x="260867" y="3778"/>
                  </a:lnTo>
                  <a:lnTo>
                    <a:pt x="262951" y="5717"/>
                  </a:lnTo>
                  <a:lnTo>
                    <a:pt x="265265" y="10036"/>
                  </a:lnTo>
                  <a:lnTo>
                    <a:pt x="266874" y="21826"/>
                  </a:lnTo>
                  <a:lnTo>
                    <a:pt x="266274" y="39780"/>
                  </a:lnTo>
                  <a:lnTo>
                    <a:pt x="256948" y="63283"/>
                  </a:lnTo>
                  <a:lnTo>
                    <a:pt x="227855" y="98057"/>
                  </a:lnTo>
                  <a:lnTo>
                    <a:pt x="208628" y="120332"/>
                  </a:lnTo>
                  <a:lnTo>
                    <a:pt x="174754" y="149977"/>
                  </a:lnTo>
                  <a:lnTo>
                    <a:pt x="160148" y="158985"/>
                  </a:lnTo>
                  <a:lnTo>
                    <a:pt x="154453" y="160076"/>
                  </a:lnTo>
                  <a:lnTo>
                    <a:pt x="153056" y="159418"/>
                  </a:lnTo>
                  <a:lnTo>
                    <a:pt x="152124" y="158167"/>
                  </a:lnTo>
                  <a:lnTo>
                    <a:pt x="150629" y="154207"/>
                  </a:lnTo>
                  <a:lnTo>
                    <a:pt x="154247" y="149644"/>
                  </a:lnTo>
                  <a:lnTo>
                    <a:pt x="158254" y="147580"/>
                  </a:lnTo>
                  <a:lnTo>
                    <a:pt x="194290" y="133338"/>
                  </a:lnTo>
                  <a:lnTo>
                    <a:pt x="217477" y="131720"/>
                  </a:lnTo>
                  <a:lnTo>
                    <a:pt x="234466" y="135317"/>
                  </a:lnTo>
                  <a:lnTo>
                    <a:pt x="249779" y="141522"/>
                  </a:lnTo>
                  <a:lnTo>
                    <a:pt x="257517" y="148298"/>
                  </a:lnTo>
                  <a:lnTo>
                    <a:pt x="276721" y="173862"/>
                  </a:lnTo>
                  <a:lnTo>
                    <a:pt x="280242" y="187657"/>
                  </a:lnTo>
                  <a:lnTo>
                    <a:pt x="280620" y="211878"/>
                  </a:lnTo>
                  <a:lnTo>
                    <a:pt x="271520" y="242025"/>
                  </a:lnTo>
                  <a:lnTo>
                    <a:pt x="251050" y="278508"/>
                  </a:lnTo>
                  <a:lnTo>
                    <a:pt x="225389" y="311146"/>
                  </a:lnTo>
                  <a:lnTo>
                    <a:pt x="190198" y="330494"/>
                  </a:lnTo>
                  <a:lnTo>
                    <a:pt x="155187" y="347154"/>
                  </a:lnTo>
                  <a:lnTo>
                    <a:pt x="120166" y="350370"/>
                  </a:lnTo>
                  <a:lnTo>
                    <a:pt x="118025" y="350389"/>
                  </a:lnTo>
                  <a:lnTo>
                    <a:pt x="116598" y="349590"/>
                  </a:lnTo>
                  <a:lnTo>
                    <a:pt x="115646" y="348246"/>
                  </a:lnTo>
                  <a:lnTo>
                    <a:pt x="114119" y="344135"/>
                  </a:lnTo>
                  <a:lnTo>
                    <a:pt x="114805" y="343798"/>
                  </a:lnTo>
                  <a:lnTo>
                    <a:pt x="117732" y="343423"/>
                  </a:lnTo>
                  <a:lnTo>
                    <a:pt x="118837" y="342512"/>
                  </a:lnTo>
                  <a:lnTo>
                    <a:pt x="120065" y="339335"/>
                  </a:lnTo>
                  <a:lnTo>
                    <a:pt x="122015" y="338163"/>
                  </a:lnTo>
                  <a:lnTo>
                    <a:pt x="136877" y="335957"/>
                  </a:lnTo>
                  <a:lnTo>
                    <a:pt x="142958" y="33582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MARTInkShape-180"/>
            <p:cNvSpPr/>
            <p:nvPr>
              <p:custDataLst>
                <p:tags r:id="rId27"/>
              </p:custDataLst>
            </p:nvPr>
          </p:nvSpPr>
          <p:spPr>
            <a:xfrm>
              <a:off x="2921606" y="3878166"/>
              <a:ext cx="36318" cy="277534"/>
            </a:xfrm>
            <a:custGeom>
              <a:avLst/>
              <a:gdLst/>
              <a:ahLst/>
              <a:cxnLst/>
              <a:rect l="0" t="0" r="0" b="0"/>
              <a:pathLst>
                <a:path w="36318" h="277534">
                  <a:moveTo>
                    <a:pt x="7103" y="0"/>
                  </a:moveTo>
                  <a:lnTo>
                    <a:pt x="7103" y="0"/>
                  </a:lnTo>
                  <a:lnTo>
                    <a:pt x="6292" y="14081"/>
                  </a:lnTo>
                  <a:lnTo>
                    <a:pt x="815" y="44714"/>
                  </a:lnTo>
                  <a:lnTo>
                    <a:pt x="0" y="74023"/>
                  </a:lnTo>
                  <a:lnTo>
                    <a:pt x="2004" y="110229"/>
                  </a:lnTo>
                  <a:lnTo>
                    <a:pt x="7756" y="141131"/>
                  </a:lnTo>
                  <a:lnTo>
                    <a:pt x="14600" y="173821"/>
                  </a:lnTo>
                  <a:lnTo>
                    <a:pt x="21767" y="206229"/>
                  </a:lnTo>
                  <a:lnTo>
                    <a:pt x="28871" y="240493"/>
                  </a:lnTo>
                  <a:lnTo>
                    <a:pt x="36317" y="27753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MARTInkShape-181"/>
            <p:cNvSpPr/>
            <p:nvPr>
              <p:custDataLst>
                <p:tags r:id="rId28"/>
              </p:custDataLst>
            </p:nvPr>
          </p:nvSpPr>
          <p:spPr>
            <a:xfrm>
              <a:off x="2862978" y="3900077"/>
              <a:ext cx="124160" cy="36518"/>
            </a:xfrm>
            <a:custGeom>
              <a:avLst/>
              <a:gdLst/>
              <a:ahLst/>
              <a:cxnLst/>
              <a:rect l="0" t="0" r="0" b="0"/>
              <a:pathLst>
                <a:path w="124160" h="36518">
                  <a:moveTo>
                    <a:pt x="0" y="36517"/>
                  </a:moveTo>
                  <a:lnTo>
                    <a:pt x="0" y="36517"/>
                  </a:lnTo>
                  <a:lnTo>
                    <a:pt x="0" y="32640"/>
                  </a:lnTo>
                  <a:lnTo>
                    <a:pt x="811" y="31498"/>
                  </a:lnTo>
                  <a:lnTo>
                    <a:pt x="2164" y="30736"/>
                  </a:lnTo>
                  <a:lnTo>
                    <a:pt x="12457" y="28603"/>
                  </a:lnTo>
                  <a:lnTo>
                    <a:pt x="32635" y="17585"/>
                  </a:lnTo>
                  <a:lnTo>
                    <a:pt x="66762" y="8434"/>
                  </a:lnTo>
                  <a:lnTo>
                    <a:pt x="94440" y="495"/>
                  </a:lnTo>
                  <a:lnTo>
                    <a:pt x="124159"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SMARTInkShape-182"/>
            <p:cNvSpPr/>
            <p:nvPr>
              <p:custDataLst>
                <p:tags r:id="rId29"/>
              </p:custDataLst>
            </p:nvPr>
          </p:nvSpPr>
          <p:spPr>
            <a:xfrm>
              <a:off x="2661860" y="4038872"/>
              <a:ext cx="91437" cy="112481"/>
            </a:xfrm>
            <a:custGeom>
              <a:avLst/>
              <a:gdLst/>
              <a:ahLst/>
              <a:cxnLst/>
              <a:rect l="0" t="0" r="0" b="0"/>
              <a:pathLst>
                <a:path w="91437" h="112481">
                  <a:moveTo>
                    <a:pt x="62351" y="14578"/>
                  </a:moveTo>
                  <a:lnTo>
                    <a:pt x="62351" y="14578"/>
                  </a:lnTo>
                  <a:lnTo>
                    <a:pt x="48848" y="1076"/>
                  </a:lnTo>
                  <a:lnTo>
                    <a:pt x="44194" y="299"/>
                  </a:lnTo>
                  <a:lnTo>
                    <a:pt x="30604" y="0"/>
                  </a:lnTo>
                  <a:lnTo>
                    <a:pt x="25790" y="2148"/>
                  </a:lnTo>
                  <a:lnTo>
                    <a:pt x="23370" y="3857"/>
                  </a:lnTo>
                  <a:lnTo>
                    <a:pt x="11223" y="22714"/>
                  </a:lnTo>
                  <a:lnTo>
                    <a:pt x="7167" y="32801"/>
                  </a:lnTo>
                  <a:lnTo>
                    <a:pt x="0" y="67493"/>
                  </a:lnTo>
                  <a:lnTo>
                    <a:pt x="4283" y="96483"/>
                  </a:lnTo>
                  <a:lnTo>
                    <a:pt x="9620" y="106111"/>
                  </a:lnTo>
                  <a:lnTo>
                    <a:pt x="14029" y="111524"/>
                  </a:lnTo>
                  <a:lnTo>
                    <a:pt x="17152" y="112480"/>
                  </a:lnTo>
                  <a:lnTo>
                    <a:pt x="38465" y="110074"/>
                  </a:lnTo>
                  <a:lnTo>
                    <a:pt x="42370" y="108267"/>
                  </a:lnTo>
                  <a:lnTo>
                    <a:pt x="73770" y="82059"/>
                  </a:lnTo>
                  <a:lnTo>
                    <a:pt x="89357" y="58858"/>
                  </a:lnTo>
                  <a:lnTo>
                    <a:pt x="91274" y="46287"/>
                  </a:lnTo>
                  <a:lnTo>
                    <a:pt x="91436" y="41385"/>
                  </a:lnTo>
                  <a:lnTo>
                    <a:pt x="89344" y="36501"/>
                  </a:lnTo>
                  <a:lnTo>
                    <a:pt x="85265" y="30630"/>
                  </a:lnTo>
                  <a:lnTo>
                    <a:pt x="82543" y="29828"/>
                  </a:lnTo>
                  <a:lnTo>
                    <a:pt x="63764" y="29197"/>
                  </a:lnTo>
                  <a:lnTo>
                    <a:pt x="55047" y="3648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MARTInkShape-183"/>
            <p:cNvSpPr/>
            <p:nvPr>
              <p:custDataLst>
                <p:tags r:id="rId30"/>
              </p:custDataLst>
            </p:nvPr>
          </p:nvSpPr>
          <p:spPr>
            <a:xfrm>
              <a:off x="2417480" y="3724968"/>
              <a:ext cx="211651" cy="708266"/>
            </a:xfrm>
            <a:custGeom>
              <a:avLst/>
              <a:gdLst/>
              <a:ahLst/>
              <a:cxnLst/>
              <a:rect l="0" t="0" r="0" b="0"/>
              <a:pathLst>
                <a:path w="211651" h="708266">
                  <a:moveTo>
                    <a:pt x="65715" y="708265"/>
                  </a:moveTo>
                  <a:lnTo>
                    <a:pt x="65715" y="708265"/>
                  </a:lnTo>
                  <a:lnTo>
                    <a:pt x="59427" y="708265"/>
                  </a:lnTo>
                  <a:lnTo>
                    <a:pt x="48335" y="698100"/>
                  </a:lnTo>
                  <a:lnTo>
                    <a:pt x="41270" y="687220"/>
                  </a:lnTo>
                  <a:lnTo>
                    <a:pt x="36631" y="658153"/>
                  </a:lnTo>
                  <a:lnTo>
                    <a:pt x="28742" y="623798"/>
                  </a:lnTo>
                  <a:lnTo>
                    <a:pt x="23923" y="590186"/>
                  </a:lnTo>
                  <a:lnTo>
                    <a:pt x="21984" y="565709"/>
                  </a:lnTo>
                  <a:lnTo>
                    <a:pt x="18417" y="538600"/>
                  </a:lnTo>
                  <a:lnTo>
                    <a:pt x="14127" y="510322"/>
                  </a:lnTo>
                  <a:lnTo>
                    <a:pt x="9516" y="481523"/>
                  </a:lnTo>
                  <a:lnTo>
                    <a:pt x="4761" y="452494"/>
                  </a:lnTo>
                  <a:lnTo>
                    <a:pt x="2107" y="423362"/>
                  </a:lnTo>
                  <a:lnTo>
                    <a:pt x="927" y="394996"/>
                  </a:lnTo>
                  <a:lnTo>
                    <a:pt x="403" y="368864"/>
                  </a:lnTo>
                  <a:lnTo>
                    <a:pt x="170" y="341561"/>
                  </a:lnTo>
                  <a:lnTo>
                    <a:pt x="66" y="314007"/>
                  </a:lnTo>
                  <a:lnTo>
                    <a:pt x="20" y="288237"/>
                  </a:lnTo>
                  <a:lnTo>
                    <a:pt x="0" y="263258"/>
                  </a:lnTo>
                  <a:lnTo>
                    <a:pt x="802" y="238631"/>
                  </a:lnTo>
                  <a:lnTo>
                    <a:pt x="3864" y="214161"/>
                  </a:lnTo>
                  <a:lnTo>
                    <a:pt x="10094" y="189760"/>
                  </a:lnTo>
                  <a:lnTo>
                    <a:pt x="20561" y="155375"/>
                  </a:lnTo>
                  <a:lnTo>
                    <a:pt x="30966" y="124629"/>
                  </a:lnTo>
                  <a:lnTo>
                    <a:pt x="44329" y="94961"/>
                  </a:lnTo>
                  <a:lnTo>
                    <a:pt x="63384" y="59733"/>
                  </a:lnTo>
                  <a:lnTo>
                    <a:pt x="93420" y="24093"/>
                  </a:lnTo>
                  <a:lnTo>
                    <a:pt x="104808" y="13856"/>
                  </a:lnTo>
                  <a:lnTo>
                    <a:pt x="124095" y="4343"/>
                  </a:lnTo>
                  <a:lnTo>
                    <a:pt x="158352" y="89"/>
                  </a:lnTo>
                  <a:lnTo>
                    <a:pt x="161556" y="0"/>
                  </a:lnTo>
                  <a:lnTo>
                    <a:pt x="169444" y="4231"/>
                  </a:lnTo>
                  <a:lnTo>
                    <a:pt x="176737" y="10709"/>
                  </a:lnTo>
                  <a:lnTo>
                    <a:pt x="185680" y="27877"/>
                  </a:lnTo>
                  <a:lnTo>
                    <a:pt x="189322" y="56897"/>
                  </a:lnTo>
                  <a:lnTo>
                    <a:pt x="188818" y="68200"/>
                  </a:lnTo>
                  <a:lnTo>
                    <a:pt x="179677" y="102422"/>
                  </a:lnTo>
                  <a:lnTo>
                    <a:pt x="169496" y="135564"/>
                  </a:lnTo>
                  <a:lnTo>
                    <a:pt x="151926" y="168528"/>
                  </a:lnTo>
                  <a:lnTo>
                    <a:pt x="130938" y="196473"/>
                  </a:lnTo>
                  <a:lnTo>
                    <a:pt x="116689" y="209300"/>
                  </a:lnTo>
                  <a:lnTo>
                    <a:pt x="92913" y="228532"/>
                  </a:lnTo>
                  <a:lnTo>
                    <a:pt x="90339" y="229389"/>
                  </a:lnTo>
                  <a:lnTo>
                    <a:pt x="87812" y="229148"/>
                  </a:lnTo>
                  <a:lnTo>
                    <a:pt x="80377" y="227097"/>
                  </a:lnTo>
                  <a:lnTo>
                    <a:pt x="77924" y="226809"/>
                  </a:lnTo>
                  <a:lnTo>
                    <a:pt x="76289" y="225806"/>
                  </a:lnTo>
                  <a:lnTo>
                    <a:pt x="75199" y="224325"/>
                  </a:lnTo>
                  <a:lnTo>
                    <a:pt x="74472" y="222527"/>
                  </a:lnTo>
                  <a:lnTo>
                    <a:pt x="74799" y="220516"/>
                  </a:lnTo>
                  <a:lnTo>
                    <a:pt x="78990" y="211458"/>
                  </a:lnTo>
                  <a:lnTo>
                    <a:pt x="79434" y="209080"/>
                  </a:lnTo>
                  <a:lnTo>
                    <a:pt x="84255" y="204273"/>
                  </a:lnTo>
                  <a:lnTo>
                    <a:pt x="90997" y="198620"/>
                  </a:lnTo>
                  <a:lnTo>
                    <a:pt x="100166" y="187124"/>
                  </a:lnTo>
                  <a:lnTo>
                    <a:pt x="108347" y="180990"/>
                  </a:lnTo>
                  <a:lnTo>
                    <a:pt x="117393" y="177722"/>
                  </a:lnTo>
                  <a:lnTo>
                    <a:pt x="150955" y="168973"/>
                  </a:lnTo>
                  <a:lnTo>
                    <a:pt x="165539" y="172028"/>
                  </a:lnTo>
                  <a:lnTo>
                    <a:pt x="176262" y="178073"/>
                  </a:lnTo>
                  <a:lnTo>
                    <a:pt x="201286" y="202054"/>
                  </a:lnTo>
                  <a:lnTo>
                    <a:pt x="206578" y="210347"/>
                  </a:lnTo>
                  <a:lnTo>
                    <a:pt x="210243" y="228018"/>
                  </a:lnTo>
                  <a:lnTo>
                    <a:pt x="211650" y="260045"/>
                  </a:lnTo>
                  <a:lnTo>
                    <a:pt x="205928" y="279739"/>
                  </a:lnTo>
                  <a:lnTo>
                    <a:pt x="198508" y="294384"/>
                  </a:lnTo>
                  <a:lnTo>
                    <a:pt x="169780" y="330782"/>
                  </a:lnTo>
                  <a:lnTo>
                    <a:pt x="151963" y="345186"/>
                  </a:lnTo>
                  <a:lnTo>
                    <a:pt x="144352" y="348078"/>
                  </a:lnTo>
                  <a:lnTo>
                    <a:pt x="136371" y="350176"/>
                  </a:lnTo>
                  <a:lnTo>
                    <a:pt x="124635" y="355971"/>
                  </a:lnTo>
                  <a:lnTo>
                    <a:pt x="122037" y="356546"/>
                  </a:lnTo>
                  <a:lnTo>
                    <a:pt x="119492" y="356118"/>
                  </a:lnTo>
                  <a:lnTo>
                    <a:pt x="111008" y="351307"/>
                  </a:lnTo>
                  <a:lnTo>
                    <a:pt x="110190" y="348635"/>
                  </a:lnTo>
                  <a:lnTo>
                    <a:pt x="109665" y="340308"/>
                  </a:lnTo>
                  <a:lnTo>
                    <a:pt x="111757" y="335632"/>
                  </a:lnTo>
                  <a:lnTo>
                    <a:pt x="122830" y="322612"/>
                  </a:lnTo>
                  <a:lnTo>
                    <a:pt x="125724" y="321816"/>
                  </a:lnTo>
                  <a:lnTo>
                    <a:pt x="131447" y="3211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SMARTInkShape-184"/>
            <p:cNvSpPr/>
            <p:nvPr>
              <p:custDataLst>
                <p:tags r:id="rId31"/>
              </p:custDataLst>
            </p:nvPr>
          </p:nvSpPr>
          <p:spPr>
            <a:xfrm>
              <a:off x="2161840" y="3907380"/>
              <a:ext cx="102251" cy="29215"/>
            </a:xfrm>
            <a:custGeom>
              <a:avLst/>
              <a:gdLst/>
              <a:ahLst/>
              <a:cxnLst/>
              <a:rect l="0" t="0" r="0" b="0"/>
              <a:pathLst>
                <a:path w="102251" h="29215">
                  <a:moveTo>
                    <a:pt x="0" y="29214"/>
                  </a:moveTo>
                  <a:lnTo>
                    <a:pt x="0" y="29214"/>
                  </a:lnTo>
                  <a:lnTo>
                    <a:pt x="6289" y="22926"/>
                  </a:lnTo>
                  <a:lnTo>
                    <a:pt x="12934" y="21300"/>
                  </a:lnTo>
                  <a:lnTo>
                    <a:pt x="37967" y="4750"/>
                  </a:lnTo>
                  <a:lnTo>
                    <a:pt x="47711" y="2111"/>
                  </a:lnTo>
                  <a:lnTo>
                    <a:pt x="80717" y="82"/>
                  </a:lnTo>
                  <a:lnTo>
                    <a:pt x="102250"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SMARTInkShape-185"/>
            <p:cNvSpPr/>
            <p:nvPr>
              <p:custDataLst>
                <p:tags r:id="rId32"/>
              </p:custDataLst>
            </p:nvPr>
          </p:nvSpPr>
          <p:spPr>
            <a:xfrm>
              <a:off x="2110716" y="3841648"/>
              <a:ext cx="80339" cy="29216"/>
            </a:xfrm>
            <a:custGeom>
              <a:avLst/>
              <a:gdLst/>
              <a:ahLst/>
              <a:cxnLst/>
              <a:rect l="0" t="0" r="0" b="0"/>
              <a:pathLst>
                <a:path w="80339" h="29216">
                  <a:moveTo>
                    <a:pt x="0" y="29215"/>
                  </a:moveTo>
                  <a:lnTo>
                    <a:pt x="0" y="29215"/>
                  </a:lnTo>
                  <a:lnTo>
                    <a:pt x="3877" y="29215"/>
                  </a:lnTo>
                  <a:lnTo>
                    <a:pt x="7944" y="27051"/>
                  </a:lnTo>
                  <a:lnTo>
                    <a:pt x="17168" y="19049"/>
                  </a:lnTo>
                  <a:lnTo>
                    <a:pt x="24131" y="16582"/>
                  </a:lnTo>
                  <a:lnTo>
                    <a:pt x="37175" y="13028"/>
                  </a:lnTo>
                  <a:lnTo>
                    <a:pt x="49155" y="6836"/>
                  </a:lnTo>
                  <a:lnTo>
                    <a:pt x="52246" y="4558"/>
                  </a:lnTo>
                  <a:lnTo>
                    <a:pt x="60008" y="2026"/>
                  </a:lnTo>
                  <a:lnTo>
                    <a:pt x="80338"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MARTInkShape-186"/>
            <p:cNvSpPr/>
            <p:nvPr>
              <p:custDataLst>
                <p:tags r:id="rId33"/>
              </p:custDataLst>
            </p:nvPr>
          </p:nvSpPr>
          <p:spPr>
            <a:xfrm>
              <a:off x="1811272" y="4024237"/>
              <a:ext cx="160678" cy="65732"/>
            </a:xfrm>
            <a:custGeom>
              <a:avLst/>
              <a:gdLst/>
              <a:ahLst/>
              <a:cxnLst/>
              <a:rect l="0" t="0" r="0" b="0"/>
              <a:pathLst>
                <a:path w="160678" h="65732">
                  <a:moveTo>
                    <a:pt x="0" y="65731"/>
                  </a:moveTo>
                  <a:lnTo>
                    <a:pt x="0" y="65731"/>
                  </a:lnTo>
                  <a:lnTo>
                    <a:pt x="0" y="61854"/>
                  </a:lnTo>
                  <a:lnTo>
                    <a:pt x="2164" y="57786"/>
                  </a:lnTo>
                  <a:lnTo>
                    <a:pt x="3877" y="55566"/>
                  </a:lnTo>
                  <a:lnTo>
                    <a:pt x="7944" y="53098"/>
                  </a:lnTo>
                  <a:lnTo>
                    <a:pt x="10165" y="52440"/>
                  </a:lnTo>
                  <a:lnTo>
                    <a:pt x="14797" y="47381"/>
                  </a:lnTo>
                  <a:lnTo>
                    <a:pt x="20372" y="40534"/>
                  </a:lnTo>
                  <a:lnTo>
                    <a:pt x="41825" y="26987"/>
                  </a:lnTo>
                  <a:lnTo>
                    <a:pt x="76307" y="16376"/>
                  </a:lnTo>
                  <a:lnTo>
                    <a:pt x="102895" y="9335"/>
                  </a:lnTo>
                  <a:lnTo>
                    <a:pt x="139018" y="6570"/>
                  </a:lnTo>
                  <a:lnTo>
                    <a:pt x="16067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MARTInkShape-187"/>
            <p:cNvSpPr/>
            <p:nvPr>
              <p:custDataLst>
                <p:tags r:id="rId34"/>
              </p:custDataLst>
            </p:nvPr>
          </p:nvSpPr>
          <p:spPr>
            <a:xfrm>
              <a:off x="1826012" y="3878166"/>
              <a:ext cx="116724" cy="437731"/>
            </a:xfrm>
            <a:custGeom>
              <a:avLst/>
              <a:gdLst/>
              <a:ahLst/>
              <a:cxnLst/>
              <a:rect l="0" t="0" r="0" b="0"/>
              <a:pathLst>
                <a:path w="116724" h="437731">
                  <a:moveTo>
                    <a:pt x="7170" y="0"/>
                  </a:moveTo>
                  <a:lnTo>
                    <a:pt x="7170" y="0"/>
                  </a:lnTo>
                  <a:lnTo>
                    <a:pt x="7170" y="34548"/>
                  </a:lnTo>
                  <a:lnTo>
                    <a:pt x="7170" y="68598"/>
                  </a:lnTo>
                  <a:lnTo>
                    <a:pt x="7170" y="95795"/>
                  </a:lnTo>
                  <a:lnTo>
                    <a:pt x="7170" y="126575"/>
                  </a:lnTo>
                  <a:lnTo>
                    <a:pt x="6359" y="150390"/>
                  </a:lnTo>
                  <a:lnTo>
                    <a:pt x="3293" y="177204"/>
                  </a:lnTo>
                  <a:lnTo>
                    <a:pt x="1389" y="203188"/>
                  </a:lnTo>
                  <a:lnTo>
                    <a:pt x="544" y="229072"/>
                  </a:lnTo>
                  <a:lnTo>
                    <a:pt x="167" y="256806"/>
                  </a:lnTo>
                  <a:lnTo>
                    <a:pt x="0" y="283199"/>
                  </a:lnTo>
                  <a:lnTo>
                    <a:pt x="738" y="308454"/>
                  </a:lnTo>
                  <a:lnTo>
                    <a:pt x="4904" y="344672"/>
                  </a:lnTo>
                  <a:lnTo>
                    <a:pt x="7310" y="375511"/>
                  </a:lnTo>
                  <a:lnTo>
                    <a:pt x="17247" y="411861"/>
                  </a:lnTo>
                  <a:lnTo>
                    <a:pt x="24092" y="420548"/>
                  </a:lnTo>
                  <a:lnTo>
                    <a:pt x="40596" y="434562"/>
                  </a:lnTo>
                  <a:lnTo>
                    <a:pt x="45830" y="436590"/>
                  </a:lnTo>
                  <a:lnTo>
                    <a:pt x="57216" y="437730"/>
                  </a:lnTo>
                  <a:lnTo>
                    <a:pt x="64037" y="435833"/>
                  </a:lnTo>
                  <a:lnTo>
                    <a:pt x="94321" y="416239"/>
                  </a:lnTo>
                  <a:lnTo>
                    <a:pt x="99463" y="410592"/>
                  </a:lnTo>
                  <a:lnTo>
                    <a:pt x="115272" y="388829"/>
                  </a:lnTo>
                  <a:lnTo>
                    <a:pt x="116723" y="37247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SMARTInkShape-188"/>
            <p:cNvSpPr/>
            <p:nvPr>
              <p:custDataLst>
                <p:tags r:id="rId35"/>
              </p:custDataLst>
            </p:nvPr>
          </p:nvSpPr>
          <p:spPr>
            <a:xfrm>
              <a:off x="1650741" y="3739399"/>
              <a:ext cx="36372" cy="463258"/>
            </a:xfrm>
            <a:custGeom>
              <a:avLst/>
              <a:gdLst/>
              <a:ahLst/>
              <a:cxnLst/>
              <a:rect l="0" t="0" r="0" b="0"/>
              <a:pathLst>
                <a:path w="36372" h="463258">
                  <a:moveTo>
                    <a:pt x="21764" y="0"/>
                  </a:moveTo>
                  <a:lnTo>
                    <a:pt x="21764" y="0"/>
                  </a:lnTo>
                  <a:lnTo>
                    <a:pt x="21764" y="6289"/>
                  </a:lnTo>
                  <a:lnTo>
                    <a:pt x="20952" y="6627"/>
                  </a:lnTo>
                  <a:lnTo>
                    <a:pt x="15476" y="7215"/>
                  </a:lnTo>
                  <a:lnTo>
                    <a:pt x="14912" y="9428"/>
                  </a:lnTo>
                  <a:lnTo>
                    <a:pt x="14465" y="40750"/>
                  </a:lnTo>
                  <a:lnTo>
                    <a:pt x="16625" y="66568"/>
                  </a:lnTo>
                  <a:lnTo>
                    <a:pt x="20749" y="98988"/>
                  </a:lnTo>
                  <a:lnTo>
                    <a:pt x="21463" y="130948"/>
                  </a:lnTo>
                  <a:lnTo>
                    <a:pt x="21675" y="166115"/>
                  </a:lnTo>
                  <a:lnTo>
                    <a:pt x="17860" y="202233"/>
                  </a:lnTo>
                  <a:lnTo>
                    <a:pt x="15468" y="238632"/>
                  </a:lnTo>
                  <a:lnTo>
                    <a:pt x="10882" y="275114"/>
                  </a:lnTo>
                  <a:lnTo>
                    <a:pt x="8260" y="307744"/>
                  </a:lnTo>
                  <a:lnTo>
                    <a:pt x="3607" y="341848"/>
                  </a:lnTo>
                  <a:lnTo>
                    <a:pt x="595" y="378060"/>
                  </a:lnTo>
                  <a:lnTo>
                    <a:pt x="0" y="408656"/>
                  </a:lnTo>
                  <a:lnTo>
                    <a:pt x="684" y="438827"/>
                  </a:lnTo>
                  <a:lnTo>
                    <a:pt x="8871" y="459873"/>
                  </a:lnTo>
                  <a:lnTo>
                    <a:pt x="10734" y="462390"/>
                  </a:lnTo>
                  <a:lnTo>
                    <a:pt x="13599" y="463257"/>
                  </a:lnTo>
                  <a:lnTo>
                    <a:pt x="26710" y="460695"/>
                  </a:lnTo>
                  <a:lnTo>
                    <a:pt x="36371" y="4528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MARTInkShape-189"/>
            <p:cNvSpPr/>
            <p:nvPr>
              <p:custDataLst>
                <p:tags r:id="rId36"/>
              </p:custDataLst>
            </p:nvPr>
          </p:nvSpPr>
          <p:spPr>
            <a:xfrm>
              <a:off x="1570256" y="3607936"/>
              <a:ext cx="270128" cy="189427"/>
            </a:xfrm>
            <a:custGeom>
              <a:avLst/>
              <a:gdLst/>
              <a:ahLst/>
              <a:cxnLst/>
              <a:rect l="0" t="0" r="0" b="0"/>
              <a:pathLst>
                <a:path w="270128" h="189427">
                  <a:moveTo>
                    <a:pt x="0" y="0"/>
                  </a:moveTo>
                  <a:lnTo>
                    <a:pt x="0" y="0"/>
                  </a:lnTo>
                  <a:lnTo>
                    <a:pt x="0" y="3877"/>
                  </a:lnTo>
                  <a:lnTo>
                    <a:pt x="2164" y="7945"/>
                  </a:lnTo>
                  <a:lnTo>
                    <a:pt x="5019" y="12458"/>
                  </a:lnTo>
                  <a:lnTo>
                    <a:pt x="7438" y="19560"/>
                  </a:lnTo>
                  <a:lnTo>
                    <a:pt x="12122" y="26805"/>
                  </a:lnTo>
                  <a:lnTo>
                    <a:pt x="13871" y="34902"/>
                  </a:lnTo>
                  <a:lnTo>
                    <a:pt x="15200" y="47220"/>
                  </a:lnTo>
                  <a:lnTo>
                    <a:pt x="27227" y="80395"/>
                  </a:lnTo>
                  <a:lnTo>
                    <a:pt x="34783" y="109711"/>
                  </a:lnTo>
                  <a:lnTo>
                    <a:pt x="51165" y="145937"/>
                  </a:lnTo>
                  <a:lnTo>
                    <a:pt x="68168" y="176268"/>
                  </a:lnTo>
                  <a:lnTo>
                    <a:pt x="79347" y="184593"/>
                  </a:lnTo>
                  <a:lnTo>
                    <a:pt x="89061" y="188321"/>
                  </a:lnTo>
                  <a:lnTo>
                    <a:pt x="100956" y="189426"/>
                  </a:lnTo>
                  <a:lnTo>
                    <a:pt x="114760" y="185876"/>
                  </a:lnTo>
                  <a:lnTo>
                    <a:pt x="133964" y="176595"/>
                  </a:lnTo>
                  <a:lnTo>
                    <a:pt x="148524" y="163681"/>
                  </a:lnTo>
                  <a:lnTo>
                    <a:pt x="176729" y="130897"/>
                  </a:lnTo>
                  <a:lnTo>
                    <a:pt x="204047" y="94871"/>
                  </a:lnTo>
                  <a:lnTo>
                    <a:pt x="227972" y="59230"/>
                  </a:lnTo>
                  <a:lnTo>
                    <a:pt x="253906" y="24264"/>
                  </a:lnTo>
                  <a:lnTo>
                    <a:pt x="256913" y="21045"/>
                  </a:lnTo>
                  <a:lnTo>
                    <a:pt x="260254" y="13140"/>
                  </a:lnTo>
                  <a:lnTo>
                    <a:pt x="261145" y="8760"/>
                  </a:lnTo>
                  <a:lnTo>
                    <a:pt x="262550" y="5840"/>
                  </a:lnTo>
                  <a:lnTo>
                    <a:pt x="264298" y="3894"/>
                  </a:lnTo>
                  <a:lnTo>
                    <a:pt x="270127" y="68"/>
                  </a:lnTo>
                  <a:lnTo>
                    <a:pt x="266322" y="3897"/>
                  </a:lnTo>
                  <a:lnTo>
                    <a:pt x="264436" y="7954"/>
                  </a:lnTo>
                  <a:lnTo>
                    <a:pt x="255623" y="2921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 name="SMARTInkShape-Group48"/>
          <p:cNvGrpSpPr/>
          <p:nvPr/>
        </p:nvGrpSpPr>
        <p:grpSpPr>
          <a:xfrm>
            <a:off x="4500088" y="3702919"/>
            <a:ext cx="611614" cy="803350"/>
            <a:chOff x="4500088" y="3702919"/>
            <a:chExt cx="611614" cy="803350"/>
          </a:xfrm>
        </p:grpSpPr>
        <p:sp>
          <p:nvSpPr>
            <p:cNvPr id="25" name="SMARTInkShape-190"/>
            <p:cNvSpPr/>
            <p:nvPr>
              <p:custDataLst>
                <p:tags r:id="rId16"/>
              </p:custDataLst>
            </p:nvPr>
          </p:nvSpPr>
          <p:spPr>
            <a:xfrm>
              <a:off x="4959086" y="4111887"/>
              <a:ext cx="152616" cy="394382"/>
            </a:xfrm>
            <a:custGeom>
              <a:avLst/>
              <a:gdLst/>
              <a:ahLst/>
              <a:cxnLst/>
              <a:rect l="0" t="0" r="0" b="0"/>
              <a:pathLst>
                <a:path w="152616" h="394382">
                  <a:moveTo>
                    <a:pt x="131464" y="7295"/>
                  </a:moveTo>
                  <a:lnTo>
                    <a:pt x="131464" y="7295"/>
                  </a:lnTo>
                  <a:lnTo>
                    <a:pt x="127586" y="7295"/>
                  </a:lnTo>
                  <a:lnTo>
                    <a:pt x="126444" y="6483"/>
                  </a:lnTo>
                  <a:lnTo>
                    <a:pt x="125683" y="5131"/>
                  </a:lnTo>
                  <a:lnTo>
                    <a:pt x="124168" y="18"/>
                  </a:lnTo>
                  <a:lnTo>
                    <a:pt x="128040" y="0"/>
                  </a:lnTo>
                  <a:lnTo>
                    <a:pt x="132106" y="2159"/>
                  </a:lnTo>
                  <a:lnTo>
                    <a:pt x="141328" y="10158"/>
                  </a:lnTo>
                  <a:lnTo>
                    <a:pt x="143963" y="14789"/>
                  </a:lnTo>
                  <a:lnTo>
                    <a:pt x="152615" y="47351"/>
                  </a:lnTo>
                  <a:lnTo>
                    <a:pt x="151060" y="75889"/>
                  </a:lnTo>
                  <a:lnTo>
                    <a:pt x="145385" y="103089"/>
                  </a:lnTo>
                  <a:lnTo>
                    <a:pt x="138564" y="131706"/>
                  </a:lnTo>
                  <a:lnTo>
                    <a:pt x="129239" y="162907"/>
                  </a:lnTo>
                  <a:lnTo>
                    <a:pt x="116198" y="195686"/>
                  </a:lnTo>
                  <a:lnTo>
                    <a:pt x="102054" y="225956"/>
                  </a:lnTo>
                  <a:lnTo>
                    <a:pt x="87584" y="255483"/>
                  </a:lnTo>
                  <a:lnTo>
                    <a:pt x="73018" y="284790"/>
                  </a:lnTo>
                  <a:lnTo>
                    <a:pt x="53556" y="319896"/>
                  </a:lnTo>
                  <a:lnTo>
                    <a:pt x="34082" y="350274"/>
                  </a:lnTo>
                  <a:lnTo>
                    <a:pt x="7708" y="386235"/>
                  </a:lnTo>
                  <a:lnTo>
                    <a:pt x="0" y="39438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SMARTInkShape-191"/>
            <p:cNvSpPr/>
            <p:nvPr>
              <p:custDataLst>
                <p:tags r:id="rId17"/>
              </p:custDataLst>
            </p:nvPr>
          </p:nvSpPr>
          <p:spPr>
            <a:xfrm>
              <a:off x="5024906" y="3812434"/>
              <a:ext cx="21823" cy="29215"/>
            </a:xfrm>
            <a:custGeom>
              <a:avLst/>
              <a:gdLst/>
              <a:ahLst/>
              <a:cxnLst/>
              <a:rect l="0" t="0" r="0" b="0"/>
              <a:pathLst>
                <a:path w="21823" h="29215">
                  <a:moveTo>
                    <a:pt x="7216" y="29214"/>
                  </a:moveTo>
                  <a:lnTo>
                    <a:pt x="7216" y="29214"/>
                  </a:lnTo>
                  <a:lnTo>
                    <a:pt x="3338" y="29214"/>
                  </a:lnTo>
                  <a:lnTo>
                    <a:pt x="2196" y="28403"/>
                  </a:lnTo>
                  <a:lnTo>
                    <a:pt x="1435" y="27051"/>
                  </a:lnTo>
                  <a:lnTo>
                    <a:pt x="213" y="19049"/>
                  </a:lnTo>
                  <a:lnTo>
                    <a:pt x="0" y="12047"/>
                  </a:lnTo>
                  <a:lnTo>
                    <a:pt x="2116" y="7248"/>
                  </a:lnTo>
                  <a:lnTo>
                    <a:pt x="3816" y="4832"/>
                  </a:lnTo>
                  <a:lnTo>
                    <a:pt x="7868" y="2148"/>
                  </a:lnTo>
                  <a:lnTo>
                    <a:pt x="2182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MARTInkShape-192"/>
            <p:cNvSpPr/>
            <p:nvPr>
              <p:custDataLst>
                <p:tags r:id="rId18"/>
              </p:custDataLst>
            </p:nvPr>
          </p:nvSpPr>
          <p:spPr>
            <a:xfrm>
              <a:off x="4500088" y="3702919"/>
              <a:ext cx="378661" cy="640954"/>
            </a:xfrm>
            <a:custGeom>
              <a:avLst/>
              <a:gdLst/>
              <a:ahLst/>
              <a:cxnLst/>
              <a:rect l="0" t="0" r="0" b="0"/>
              <a:pathLst>
                <a:path w="378661" h="640954">
                  <a:moveTo>
                    <a:pt x="42698" y="36480"/>
                  </a:moveTo>
                  <a:lnTo>
                    <a:pt x="42698" y="36480"/>
                  </a:lnTo>
                  <a:lnTo>
                    <a:pt x="38821" y="36480"/>
                  </a:lnTo>
                  <a:lnTo>
                    <a:pt x="38490" y="37291"/>
                  </a:lnTo>
                  <a:lnTo>
                    <a:pt x="41984" y="42769"/>
                  </a:lnTo>
                  <a:lnTo>
                    <a:pt x="46364" y="47360"/>
                  </a:lnTo>
                  <a:lnTo>
                    <a:pt x="50549" y="49431"/>
                  </a:lnTo>
                  <a:lnTo>
                    <a:pt x="67075" y="50990"/>
                  </a:lnTo>
                  <a:lnTo>
                    <a:pt x="95732" y="50270"/>
                  </a:lnTo>
                  <a:lnTo>
                    <a:pt x="105118" y="45255"/>
                  </a:lnTo>
                  <a:lnTo>
                    <a:pt x="125437" y="26705"/>
                  </a:lnTo>
                  <a:lnTo>
                    <a:pt x="128161" y="21857"/>
                  </a:lnTo>
                  <a:lnTo>
                    <a:pt x="129910" y="12132"/>
                  </a:lnTo>
                  <a:lnTo>
                    <a:pt x="130212" y="4831"/>
                  </a:lnTo>
                  <a:lnTo>
                    <a:pt x="129444" y="3208"/>
                  </a:lnTo>
                  <a:lnTo>
                    <a:pt x="128119" y="2126"/>
                  </a:lnTo>
                  <a:lnTo>
                    <a:pt x="124041" y="390"/>
                  </a:lnTo>
                  <a:lnTo>
                    <a:pt x="112959" y="0"/>
                  </a:lnTo>
                  <a:lnTo>
                    <a:pt x="102018" y="7728"/>
                  </a:lnTo>
                  <a:lnTo>
                    <a:pt x="74211" y="38177"/>
                  </a:lnTo>
                  <a:lnTo>
                    <a:pt x="49824" y="66841"/>
                  </a:lnTo>
                  <a:lnTo>
                    <a:pt x="28537" y="102919"/>
                  </a:lnTo>
                  <a:lnTo>
                    <a:pt x="15780" y="131636"/>
                  </a:lnTo>
                  <a:lnTo>
                    <a:pt x="6861" y="160702"/>
                  </a:lnTo>
                  <a:lnTo>
                    <a:pt x="454" y="195727"/>
                  </a:lnTo>
                  <a:lnTo>
                    <a:pt x="0" y="226089"/>
                  </a:lnTo>
                  <a:lnTo>
                    <a:pt x="4800" y="246576"/>
                  </a:lnTo>
                  <a:lnTo>
                    <a:pt x="12173" y="259318"/>
                  </a:lnTo>
                  <a:lnTo>
                    <a:pt x="23465" y="271389"/>
                  </a:lnTo>
                  <a:lnTo>
                    <a:pt x="29551" y="274782"/>
                  </a:lnTo>
                  <a:lnTo>
                    <a:pt x="52679" y="277139"/>
                  </a:lnTo>
                  <a:lnTo>
                    <a:pt x="64987" y="276526"/>
                  </a:lnTo>
                  <a:lnTo>
                    <a:pt x="91117" y="267310"/>
                  </a:lnTo>
                  <a:lnTo>
                    <a:pt x="118017" y="249879"/>
                  </a:lnTo>
                  <a:lnTo>
                    <a:pt x="131994" y="235193"/>
                  </a:lnTo>
                  <a:lnTo>
                    <a:pt x="139190" y="229481"/>
                  </a:lnTo>
                  <a:lnTo>
                    <a:pt x="142388" y="224237"/>
                  </a:lnTo>
                  <a:lnTo>
                    <a:pt x="145253" y="214258"/>
                  </a:lnTo>
                  <a:lnTo>
                    <a:pt x="152156" y="204588"/>
                  </a:lnTo>
                  <a:lnTo>
                    <a:pt x="148345" y="204499"/>
                  </a:lnTo>
                  <a:lnTo>
                    <a:pt x="147213" y="205297"/>
                  </a:lnTo>
                  <a:lnTo>
                    <a:pt x="146458" y="206642"/>
                  </a:lnTo>
                  <a:lnTo>
                    <a:pt x="145954" y="208350"/>
                  </a:lnTo>
                  <a:lnTo>
                    <a:pt x="134870" y="229384"/>
                  </a:lnTo>
                  <a:lnTo>
                    <a:pt x="126861" y="264169"/>
                  </a:lnTo>
                  <a:lnTo>
                    <a:pt x="118773" y="298187"/>
                  </a:lnTo>
                  <a:lnTo>
                    <a:pt x="116634" y="326546"/>
                  </a:lnTo>
                  <a:lnTo>
                    <a:pt x="115911" y="363045"/>
                  </a:lnTo>
                  <a:lnTo>
                    <a:pt x="117950" y="386429"/>
                  </a:lnTo>
                  <a:lnTo>
                    <a:pt x="128198" y="422673"/>
                  </a:lnTo>
                  <a:lnTo>
                    <a:pt x="137701" y="442656"/>
                  </a:lnTo>
                  <a:lnTo>
                    <a:pt x="147393" y="454658"/>
                  </a:lnTo>
                  <a:lnTo>
                    <a:pt x="150635" y="455655"/>
                  </a:lnTo>
                  <a:lnTo>
                    <a:pt x="176070" y="452328"/>
                  </a:lnTo>
                  <a:lnTo>
                    <a:pt x="182584" y="449063"/>
                  </a:lnTo>
                  <a:lnTo>
                    <a:pt x="200864" y="425791"/>
                  </a:lnTo>
                  <a:lnTo>
                    <a:pt x="215541" y="393158"/>
                  </a:lnTo>
                  <a:lnTo>
                    <a:pt x="227720" y="357678"/>
                  </a:lnTo>
                  <a:lnTo>
                    <a:pt x="234112" y="321297"/>
                  </a:lnTo>
                  <a:lnTo>
                    <a:pt x="244151" y="284797"/>
                  </a:lnTo>
                  <a:lnTo>
                    <a:pt x="250672" y="252159"/>
                  </a:lnTo>
                  <a:lnTo>
                    <a:pt x="253996" y="232342"/>
                  </a:lnTo>
                  <a:lnTo>
                    <a:pt x="254491" y="219298"/>
                  </a:lnTo>
                  <a:lnTo>
                    <a:pt x="255311" y="238182"/>
                  </a:lnTo>
                  <a:lnTo>
                    <a:pt x="260788" y="270787"/>
                  </a:lnTo>
                  <a:lnTo>
                    <a:pt x="256584" y="306166"/>
                  </a:lnTo>
                  <a:lnTo>
                    <a:pt x="255117" y="339640"/>
                  </a:lnTo>
                  <a:lnTo>
                    <a:pt x="254683" y="376068"/>
                  </a:lnTo>
                  <a:lnTo>
                    <a:pt x="254581" y="403267"/>
                  </a:lnTo>
                  <a:lnTo>
                    <a:pt x="254536" y="429422"/>
                  </a:lnTo>
                  <a:lnTo>
                    <a:pt x="254516" y="455383"/>
                  </a:lnTo>
                  <a:lnTo>
                    <a:pt x="254507" y="483151"/>
                  </a:lnTo>
                  <a:lnTo>
                    <a:pt x="254503" y="509559"/>
                  </a:lnTo>
                  <a:lnTo>
                    <a:pt x="254501" y="534820"/>
                  </a:lnTo>
                  <a:lnTo>
                    <a:pt x="254500" y="570231"/>
                  </a:lnTo>
                  <a:lnTo>
                    <a:pt x="254500" y="604829"/>
                  </a:lnTo>
                  <a:lnTo>
                    <a:pt x="255311" y="618549"/>
                  </a:lnTo>
                  <a:lnTo>
                    <a:pt x="260788" y="636870"/>
                  </a:lnTo>
                  <a:lnTo>
                    <a:pt x="261938" y="638804"/>
                  </a:lnTo>
                  <a:lnTo>
                    <a:pt x="263516" y="640093"/>
                  </a:lnTo>
                  <a:lnTo>
                    <a:pt x="265380" y="640953"/>
                  </a:lnTo>
                  <a:lnTo>
                    <a:pt x="266622" y="640714"/>
                  </a:lnTo>
                  <a:lnTo>
                    <a:pt x="267450" y="639744"/>
                  </a:lnTo>
                  <a:lnTo>
                    <a:pt x="269182" y="636501"/>
                  </a:lnTo>
                  <a:lnTo>
                    <a:pt x="273908" y="630114"/>
                  </a:lnTo>
                  <a:lnTo>
                    <a:pt x="275298" y="625459"/>
                  </a:lnTo>
                  <a:lnTo>
                    <a:pt x="276345" y="590290"/>
                  </a:lnTo>
                  <a:lnTo>
                    <a:pt x="276402" y="554864"/>
                  </a:lnTo>
                  <a:lnTo>
                    <a:pt x="270629" y="518490"/>
                  </a:lnTo>
                  <a:lnTo>
                    <a:pt x="267394" y="498759"/>
                  </a:lnTo>
                  <a:lnTo>
                    <a:pt x="261296" y="484798"/>
                  </a:lnTo>
                  <a:lnTo>
                    <a:pt x="256709" y="479183"/>
                  </a:lnTo>
                  <a:lnTo>
                    <a:pt x="251965" y="476688"/>
                  </a:lnTo>
                  <a:lnTo>
                    <a:pt x="239880" y="474954"/>
                  </a:lnTo>
                  <a:lnTo>
                    <a:pt x="225713" y="474695"/>
                  </a:lnTo>
                  <a:lnTo>
                    <a:pt x="235489" y="474692"/>
                  </a:lnTo>
                  <a:lnTo>
                    <a:pt x="240099" y="472527"/>
                  </a:lnTo>
                  <a:lnTo>
                    <a:pt x="272646" y="455131"/>
                  </a:lnTo>
                  <a:lnTo>
                    <a:pt x="306090" y="443031"/>
                  </a:lnTo>
                  <a:lnTo>
                    <a:pt x="338586" y="425088"/>
                  </a:lnTo>
                  <a:lnTo>
                    <a:pt x="378660" y="40895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SMARTInkShape-Group49"/>
          <p:cNvGrpSpPr/>
          <p:nvPr/>
        </p:nvGrpSpPr>
        <p:grpSpPr>
          <a:xfrm>
            <a:off x="5399062" y="3739429"/>
            <a:ext cx="589821" cy="722969"/>
            <a:chOff x="5399062" y="3739429"/>
            <a:chExt cx="589821" cy="722969"/>
          </a:xfrm>
        </p:grpSpPr>
        <p:sp>
          <p:nvSpPr>
            <p:cNvPr id="29" name="SMARTInkShape-193"/>
            <p:cNvSpPr/>
            <p:nvPr>
              <p:custDataLst>
                <p:tags r:id="rId13"/>
              </p:custDataLst>
            </p:nvPr>
          </p:nvSpPr>
          <p:spPr>
            <a:xfrm>
              <a:off x="5850115" y="4002417"/>
              <a:ext cx="138768" cy="14517"/>
            </a:xfrm>
            <a:custGeom>
              <a:avLst/>
              <a:gdLst/>
              <a:ahLst/>
              <a:cxnLst/>
              <a:rect l="0" t="0" r="0" b="0"/>
              <a:pathLst>
                <a:path w="138768" h="14517">
                  <a:moveTo>
                    <a:pt x="0" y="14516"/>
                  </a:moveTo>
                  <a:lnTo>
                    <a:pt x="0" y="14516"/>
                  </a:lnTo>
                  <a:lnTo>
                    <a:pt x="10166" y="14516"/>
                  </a:lnTo>
                  <a:lnTo>
                    <a:pt x="42540" y="7513"/>
                  </a:lnTo>
                  <a:lnTo>
                    <a:pt x="77956" y="603"/>
                  </a:lnTo>
                  <a:lnTo>
                    <a:pt x="102446" y="0"/>
                  </a:lnTo>
                  <a:lnTo>
                    <a:pt x="138767" y="7212"/>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MARTInkShape-194"/>
            <p:cNvSpPr/>
            <p:nvPr>
              <p:custDataLst>
                <p:tags r:id="rId14"/>
              </p:custDataLst>
            </p:nvPr>
          </p:nvSpPr>
          <p:spPr>
            <a:xfrm>
              <a:off x="5813606" y="3921987"/>
              <a:ext cx="138759" cy="21912"/>
            </a:xfrm>
            <a:custGeom>
              <a:avLst/>
              <a:gdLst/>
              <a:ahLst/>
              <a:cxnLst/>
              <a:rect l="0" t="0" r="0" b="0"/>
              <a:pathLst>
                <a:path w="138759" h="21912">
                  <a:moveTo>
                    <a:pt x="7295" y="21911"/>
                  </a:moveTo>
                  <a:lnTo>
                    <a:pt x="7295" y="21911"/>
                  </a:lnTo>
                  <a:lnTo>
                    <a:pt x="1007" y="21911"/>
                  </a:lnTo>
                  <a:lnTo>
                    <a:pt x="668" y="21099"/>
                  </a:lnTo>
                  <a:lnTo>
                    <a:pt x="0" y="10819"/>
                  </a:lnTo>
                  <a:lnTo>
                    <a:pt x="808" y="9647"/>
                  </a:lnTo>
                  <a:lnTo>
                    <a:pt x="2159" y="8866"/>
                  </a:lnTo>
                  <a:lnTo>
                    <a:pt x="6635" y="7998"/>
                  </a:lnTo>
                  <a:lnTo>
                    <a:pt x="18280" y="6698"/>
                  </a:lnTo>
                  <a:lnTo>
                    <a:pt x="41337" y="695"/>
                  </a:lnTo>
                  <a:lnTo>
                    <a:pt x="77808" y="19"/>
                  </a:lnTo>
                  <a:lnTo>
                    <a:pt x="113512" y="1"/>
                  </a:lnTo>
                  <a:lnTo>
                    <a:pt x="126467" y="0"/>
                  </a:lnTo>
                  <a:lnTo>
                    <a:pt x="131402" y="2164"/>
                  </a:lnTo>
                  <a:lnTo>
                    <a:pt x="138758" y="730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SMARTInkShape-195"/>
            <p:cNvSpPr/>
            <p:nvPr>
              <p:custDataLst>
                <p:tags r:id="rId15"/>
              </p:custDataLst>
            </p:nvPr>
          </p:nvSpPr>
          <p:spPr>
            <a:xfrm>
              <a:off x="5399062" y="3739429"/>
              <a:ext cx="319591" cy="722969"/>
            </a:xfrm>
            <a:custGeom>
              <a:avLst/>
              <a:gdLst/>
              <a:ahLst/>
              <a:cxnLst/>
              <a:rect l="0" t="0" r="0" b="0"/>
              <a:pathLst>
                <a:path w="319591" h="722969">
                  <a:moveTo>
                    <a:pt x="42056" y="29184"/>
                  </a:moveTo>
                  <a:lnTo>
                    <a:pt x="42056" y="29184"/>
                  </a:lnTo>
                  <a:lnTo>
                    <a:pt x="48344" y="35472"/>
                  </a:lnTo>
                  <a:lnTo>
                    <a:pt x="56813" y="36187"/>
                  </a:lnTo>
                  <a:lnTo>
                    <a:pt x="62952" y="34190"/>
                  </a:lnTo>
                  <a:lnTo>
                    <a:pt x="68385" y="31409"/>
                  </a:lnTo>
                  <a:lnTo>
                    <a:pt x="76005" y="29032"/>
                  </a:lnTo>
                  <a:lnTo>
                    <a:pt x="99040" y="8686"/>
                  </a:lnTo>
                  <a:lnTo>
                    <a:pt x="99843" y="5737"/>
                  </a:lnTo>
                  <a:lnTo>
                    <a:pt x="100357" y="1109"/>
                  </a:lnTo>
                  <a:lnTo>
                    <a:pt x="99588" y="730"/>
                  </a:lnTo>
                  <a:lnTo>
                    <a:pt x="87190" y="0"/>
                  </a:lnTo>
                  <a:lnTo>
                    <a:pt x="75286" y="5807"/>
                  </a:lnTo>
                  <a:lnTo>
                    <a:pt x="57863" y="21017"/>
                  </a:lnTo>
                  <a:lnTo>
                    <a:pt x="36064" y="52675"/>
                  </a:lnTo>
                  <a:lnTo>
                    <a:pt x="18301" y="85641"/>
                  </a:lnTo>
                  <a:lnTo>
                    <a:pt x="9681" y="109750"/>
                  </a:lnTo>
                  <a:lnTo>
                    <a:pt x="5955" y="137091"/>
                  </a:lnTo>
                  <a:lnTo>
                    <a:pt x="0" y="173247"/>
                  </a:lnTo>
                  <a:lnTo>
                    <a:pt x="922" y="196570"/>
                  </a:lnTo>
                  <a:lnTo>
                    <a:pt x="8504" y="222384"/>
                  </a:lnTo>
                  <a:lnTo>
                    <a:pt x="19311" y="238089"/>
                  </a:lnTo>
                  <a:lnTo>
                    <a:pt x="32792" y="249145"/>
                  </a:lnTo>
                  <a:lnTo>
                    <a:pt x="43188" y="253682"/>
                  </a:lnTo>
                  <a:lnTo>
                    <a:pt x="75437" y="255426"/>
                  </a:lnTo>
                  <a:lnTo>
                    <a:pt x="79728" y="253858"/>
                  </a:lnTo>
                  <a:lnTo>
                    <a:pt x="112940" y="227541"/>
                  </a:lnTo>
                  <a:lnTo>
                    <a:pt x="129095" y="204301"/>
                  </a:lnTo>
                  <a:lnTo>
                    <a:pt x="134659" y="191976"/>
                  </a:lnTo>
                  <a:lnTo>
                    <a:pt x="144204" y="161889"/>
                  </a:lnTo>
                  <a:lnTo>
                    <a:pt x="144297" y="170922"/>
                  </a:lnTo>
                  <a:lnTo>
                    <a:pt x="142138" y="175493"/>
                  </a:lnTo>
                  <a:lnTo>
                    <a:pt x="134139" y="188917"/>
                  </a:lnTo>
                  <a:lnTo>
                    <a:pt x="128119" y="222077"/>
                  </a:lnTo>
                  <a:lnTo>
                    <a:pt x="124091" y="249179"/>
                  </a:lnTo>
                  <a:lnTo>
                    <a:pt x="122897" y="277767"/>
                  </a:lnTo>
                  <a:lnTo>
                    <a:pt x="122544" y="306796"/>
                  </a:lnTo>
                  <a:lnTo>
                    <a:pt x="122439" y="335955"/>
                  </a:lnTo>
                  <a:lnTo>
                    <a:pt x="124572" y="365153"/>
                  </a:lnTo>
                  <a:lnTo>
                    <a:pt x="132563" y="400222"/>
                  </a:lnTo>
                  <a:lnTo>
                    <a:pt x="142767" y="429781"/>
                  </a:lnTo>
                  <a:lnTo>
                    <a:pt x="158905" y="456385"/>
                  </a:lnTo>
                  <a:lnTo>
                    <a:pt x="165942" y="461961"/>
                  </a:lnTo>
                  <a:lnTo>
                    <a:pt x="175151" y="465785"/>
                  </a:lnTo>
                  <a:lnTo>
                    <a:pt x="183020" y="466918"/>
                  </a:lnTo>
                  <a:lnTo>
                    <a:pt x="188021" y="465019"/>
                  </a:lnTo>
                  <a:lnTo>
                    <a:pt x="197844" y="457188"/>
                  </a:lnTo>
                  <a:lnTo>
                    <a:pt x="200560" y="450416"/>
                  </a:lnTo>
                  <a:lnTo>
                    <a:pt x="208895" y="418566"/>
                  </a:lnTo>
                  <a:lnTo>
                    <a:pt x="212051" y="388561"/>
                  </a:lnTo>
                  <a:lnTo>
                    <a:pt x="215773" y="370731"/>
                  </a:lnTo>
                  <a:lnTo>
                    <a:pt x="219367" y="336423"/>
                  </a:lnTo>
                  <a:lnTo>
                    <a:pt x="224335" y="315920"/>
                  </a:lnTo>
                  <a:lnTo>
                    <a:pt x="224583" y="310189"/>
                  </a:lnTo>
                  <a:lnTo>
                    <a:pt x="224642" y="317701"/>
                  </a:lnTo>
                  <a:lnTo>
                    <a:pt x="226807" y="321878"/>
                  </a:lnTo>
                  <a:lnTo>
                    <a:pt x="228521" y="324128"/>
                  </a:lnTo>
                  <a:lnTo>
                    <a:pt x="230425" y="330956"/>
                  </a:lnTo>
                  <a:lnTo>
                    <a:pt x="231647" y="352441"/>
                  </a:lnTo>
                  <a:lnTo>
                    <a:pt x="226869" y="380940"/>
                  </a:lnTo>
                  <a:lnTo>
                    <a:pt x="225084" y="416986"/>
                  </a:lnTo>
                  <a:lnTo>
                    <a:pt x="224775" y="447860"/>
                  </a:lnTo>
                  <a:lnTo>
                    <a:pt x="224682" y="482706"/>
                  </a:lnTo>
                  <a:lnTo>
                    <a:pt x="224656" y="516564"/>
                  </a:lnTo>
                  <a:lnTo>
                    <a:pt x="222483" y="549319"/>
                  </a:lnTo>
                  <a:lnTo>
                    <a:pt x="218864" y="582557"/>
                  </a:lnTo>
                  <a:lnTo>
                    <a:pt x="217792" y="612963"/>
                  </a:lnTo>
                  <a:lnTo>
                    <a:pt x="217430" y="648441"/>
                  </a:lnTo>
                  <a:lnTo>
                    <a:pt x="219517" y="684134"/>
                  </a:lnTo>
                  <a:lnTo>
                    <a:pt x="223968" y="709722"/>
                  </a:lnTo>
                  <a:lnTo>
                    <a:pt x="224617" y="722452"/>
                  </a:lnTo>
                  <a:lnTo>
                    <a:pt x="230930" y="722968"/>
                  </a:lnTo>
                  <a:lnTo>
                    <a:pt x="231858" y="706560"/>
                  </a:lnTo>
                  <a:lnTo>
                    <a:pt x="225652" y="671090"/>
                  </a:lnTo>
                  <a:lnTo>
                    <a:pt x="224843" y="637502"/>
                  </a:lnTo>
                  <a:lnTo>
                    <a:pt x="222519" y="604418"/>
                  </a:lnTo>
                  <a:lnTo>
                    <a:pt x="218364" y="570742"/>
                  </a:lnTo>
                  <a:lnTo>
                    <a:pt x="213766" y="551936"/>
                  </a:lnTo>
                  <a:lnTo>
                    <a:pt x="207366" y="543380"/>
                  </a:lnTo>
                  <a:lnTo>
                    <a:pt x="199923" y="536060"/>
                  </a:lnTo>
                  <a:lnTo>
                    <a:pt x="191171" y="524438"/>
                  </a:lnTo>
                  <a:lnTo>
                    <a:pt x="185963" y="521150"/>
                  </a:lnTo>
                  <a:lnTo>
                    <a:pt x="160663" y="518588"/>
                  </a:lnTo>
                  <a:lnTo>
                    <a:pt x="151955" y="518522"/>
                  </a:lnTo>
                  <a:lnTo>
                    <a:pt x="184246" y="518520"/>
                  </a:lnTo>
                  <a:lnTo>
                    <a:pt x="212558" y="517708"/>
                  </a:lnTo>
                  <a:lnTo>
                    <a:pt x="246713" y="511893"/>
                  </a:lnTo>
                  <a:lnTo>
                    <a:pt x="262921" y="510605"/>
                  </a:lnTo>
                  <a:lnTo>
                    <a:pt x="297640" y="502212"/>
                  </a:lnTo>
                  <a:lnTo>
                    <a:pt x="311169" y="497347"/>
                  </a:lnTo>
                  <a:lnTo>
                    <a:pt x="319590" y="49660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SMARTInkShape-Group50"/>
          <p:cNvGrpSpPr/>
          <p:nvPr/>
        </p:nvGrpSpPr>
        <p:grpSpPr>
          <a:xfrm>
            <a:off x="6174669" y="3651757"/>
            <a:ext cx="1523236" cy="830984"/>
            <a:chOff x="6174669" y="3651757"/>
            <a:chExt cx="1523236" cy="830984"/>
          </a:xfrm>
        </p:grpSpPr>
        <p:sp>
          <p:nvSpPr>
            <p:cNvPr id="33" name="SMARTInkShape-196"/>
            <p:cNvSpPr/>
            <p:nvPr>
              <p:custDataLst>
                <p:tags r:id="rId1"/>
              </p:custDataLst>
            </p:nvPr>
          </p:nvSpPr>
          <p:spPr>
            <a:xfrm>
              <a:off x="7509028" y="4184914"/>
              <a:ext cx="159663" cy="102250"/>
            </a:xfrm>
            <a:custGeom>
              <a:avLst/>
              <a:gdLst/>
              <a:ahLst/>
              <a:cxnLst/>
              <a:rect l="0" t="0" r="0" b="0"/>
              <a:pathLst>
                <a:path w="159663" h="102250">
                  <a:moveTo>
                    <a:pt x="6288" y="102249"/>
                  </a:moveTo>
                  <a:lnTo>
                    <a:pt x="6288" y="102249"/>
                  </a:lnTo>
                  <a:lnTo>
                    <a:pt x="2410" y="102249"/>
                  </a:lnTo>
                  <a:lnTo>
                    <a:pt x="1269" y="101438"/>
                  </a:lnTo>
                  <a:lnTo>
                    <a:pt x="507" y="100085"/>
                  </a:lnTo>
                  <a:lnTo>
                    <a:pt x="0" y="98372"/>
                  </a:lnTo>
                  <a:lnTo>
                    <a:pt x="473" y="97230"/>
                  </a:lnTo>
                  <a:lnTo>
                    <a:pt x="1600" y="96468"/>
                  </a:lnTo>
                  <a:lnTo>
                    <a:pt x="3163" y="95960"/>
                  </a:lnTo>
                  <a:lnTo>
                    <a:pt x="4205" y="94810"/>
                  </a:lnTo>
                  <a:lnTo>
                    <a:pt x="5362" y="91369"/>
                  </a:lnTo>
                  <a:lnTo>
                    <a:pt x="10205" y="87134"/>
                  </a:lnTo>
                  <a:lnTo>
                    <a:pt x="43785" y="62315"/>
                  </a:lnTo>
                  <a:lnTo>
                    <a:pt x="73270" y="38822"/>
                  </a:lnTo>
                  <a:lnTo>
                    <a:pt x="106500" y="24469"/>
                  </a:lnTo>
                  <a:lnTo>
                    <a:pt x="142200" y="6286"/>
                  </a:lnTo>
                  <a:lnTo>
                    <a:pt x="159662"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SMARTInkShape-197"/>
            <p:cNvSpPr/>
            <p:nvPr>
              <p:custDataLst>
                <p:tags r:id="rId2"/>
              </p:custDataLst>
            </p:nvPr>
          </p:nvSpPr>
          <p:spPr>
            <a:xfrm>
              <a:off x="7581061" y="4089968"/>
              <a:ext cx="116844" cy="317121"/>
            </a:xfrm>
            <a:custGeom>
              <a:avLst/>
              <a:gdLst/>
              <a:ahLst/>
              <a:cxnLst/>
              <a:rect l="0" t="0" r="0" b="0"/>
              <a:pathLst>
                <a:path w="116844" h="317121">
                  <a:moveTo>
                    <a:pt x="14594" y="0"/>
                  </a:moveTo>
                  <a:lnTo>
                    <a:pt x="14594" y="0"/>
                  </a:lnTo>
                  <a:lnTo>
                    <a:pt x="14594" y="3877"/>
                  </a:lnTo>
                  <a:lnTo>
                    <a:pt x="12430" y="7945"/>
                  </a:lnTo>
                  <a:lnTo>
                    <a:pt x="10716" y="10165"/>
                  </a:lnTo>
                  <a:lnTo>
                    <a:pt x="8813" y="16961"/>
                  </a:lnTo>
                  <a:lnTo>
                    <a:pt x="5577" y="29912"/>
                  </a:lnTo>
                  <a:lnTo>
                    <a:pt x="2471" y="40074"/>
                  </a:lnTo>
                  <a:lnTo>
                    <a:pt x="478" y="68598"/>
                  </a:lnTo>
                  <a:lnTo>
                    <a:pt x="132" y="97959"/>
                  </a:lnTo>
                  <a:lnTo>
                    <a:pt x="30" y="130192"/>
                  </a:lnTo>
                  <a:lnTo>
                    <a:pt x="0" y="162465"/>
                  </a:lnTo>
                  <a:lnTo>
                    <a:pt x="2154" y="195560"/>
                  </a:lnTo>
                  <a:lnTo>
                    <a:pt x="5769" y="225925"/>
                  </a:lnTo>
                  <a:lnTo>
                    <a:pt x="10867" y="261388"/>
                  </a:lnTo>
                  <a:lnTo>
                    <a:pt x="22049" y="294914"/>
                  </a:lnTo>
                  <a:lnTo>
                    <a:pt x="27645" y="302300"/>
                  </a:lnTo>
                  <a:lnTo>
                    <a:pt x="45236" y="316220"/>
                  </a:lnTo>
                  <a:lnTo>
                    <a:pt x="48817" y="317120"/>
                  </a:lnTo>
                  <a:lnTo>
                    <a:pt x="67050" y="314615"/>
                  </a:lnTo>
                  <a:lnTo>
                    <a:pt x="79007" y="306464"/>
                  </a:lnTo>
                  <a:lnTo>
                    <a:pt x="106984" y="280047"/>
                  </a:lnTo>
                  <a:lnTo>
                    <a:pt x="116843" y="262926"/>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SMARTInkShape-198"/>
            <p:cNvSpPr/>
            <p:nvPr>
              <p:custDataLst>
                <p:tags r:id="rId3"/>
              </p:custDataLst>
            </p:nvPr>
          </p:nvSpPr>
          <p:spPr>
            <a:xfrm>
              <a:off x="7435263" y="3900113"/>
              <a:ext cx="116572" cy="306712"/>
            </a:xfrm>
            <a:custGeom>
              <a:avLst/>
              <a:gdLst/>
              <a:ahLst/>
              <a:cxnLst/>
              <a:rect l="0" t="0" r="0" b="0"/>
              <a:pathLst>
                <a:path w="116572" h="306712">
                  <a:moveTo>
                    <a:pt x="94660" y="36481"/>
                  </a:moveTo>
                  <a:lnTo>
                    <a:pt x="94660" y="36481"/>
                  </a:lnTo>
                  <a:lnTo>
                    <a:pt x="98538" y="36481"/>
                  </a:lnTo>
                  <a:lnTo>
                    <a:pt x="99679" y="35670"/>
                  </a:lnTo>
                  <a:lnTo>
                    <a:pt x="100441" y="34317"/>
                  </a:lnTo>
                  <a:lnTo>
                    <a:pt x="101764" y="29043"/>
                  </a:lnTo>
                  <a:lnTo>
                    <a:pt x="101937" y="22979"/>
                  </a:lnTo>
                  <a:lnTo>
                    <a:pt x="96939" y="16261"/>
                  </a:lnTo>
                  <a:lnTo>
                    <a:pt x="94524" y="9481"/>
                  </a:lnTo>
                  <a:lnTo>
                    <a:pt x="88461" y="1377"/>
                  </a:lnTo>
                  <a:lnTo>
                    <a:pt x="85684" y="592"/>
                  </a:lnTo>
                  <a:lnTo>
                    <a:pt x="70217" y="0"/>
                  </a:lnTo>
                  <a:lnTo>
                    <a:pt x="65402" y="2144"/>
                  </a:lnTo>
                  <a:lnTo>
                    <a:pt x="62983" y="3852"/>
                  </a:lnTo>
                  <a:lnTo>
                    <a:pt x="37754" y="36728"/>
                  </a:lnTo>
                  <a:lnTo>
                    <a:pt x="26795" y="59883"/>
                  </a:lnTo>
                  <a:lnTo>
                    <a:pt x="16815" y="92920"/>
                  </a:lnTo>
                  <a:lnTo>
                    <a:pt x="7030" y="125894"/>
                  </a:lnTo>
                  <a:lnTo>
                    <a:pt x="1159" y="159548"/>
                  </a:lnTo>
                  <a:lnTo>
                    <a:pt x="0" y="194659"/>
                  </a:lnTo>
                  <a:lnTo>
                    <a:pt x="1936" y="223715"/>
                  </a:lnTo>
                  <a:lnTo>
                    <a:pt x="8736" y="253189"/>
                  </a:lnTo>
                  <a:lnTo>
                    <a:pt x="17095" y="264851"/>
                  </a:lnTo>
                  <a:lnTo>
                    <a:pt x="19417" y="265820"/>
                  </a:lnTo>
                  <a:lnTo>
                    <a:pt x="21776" y="265655"/>
                  </a:lnTo>
                  <a:lnTo>
                    <a:pt x="26561" y="263308"/>
                  </a:lnTo>
                  <a:lnTo>
                    <a:pt x="38675" y="252886"/>
                  </a:lnTo>
                  <a:lnTo>
                    <a:pt x="48407" y="236719"/>
                  </a:lnTo>
                  <a:lnTo>
                    <a:pt x="55979" y="213088"/>
                  </a:lnTo>
                  <a:lnTo>
                    <a:pt x="63689" y="181764"/>
                  </a:lnTo>
                  <a:lnTo>
                    <a:pt x="75273" y="145930"/>
                  </a:lnTo>
                  <a:lnTo>
                    <a:pt x="83511" y="112369"/>
                  </a:lnTo>
                  <a:lnTo>
                    <a:pt x="87257" y="82183"/>
                  </a:lnTo>
                  <a:lnTo>
                    <a:pt x="88102" y="81556"/>
                  </a:lnTo>
                  <a:lnTo>
                    <a:pt x="93636" y="80467"/>
                  </a:lnTo>
                  <a:lnTo>
                    <a:pt x="88282" y="86605"/>
                  </a:lnTo>
                  <a:lnTo>
                    <a:pt x="87393" y="122941"/>
                  </a:lnTo>
                  <a:lnTo>
                    <a:pt x="87362" y="159163"/>
                  </a:lnTo>
                  <a:lnTo>
                    <a:pt x="87358" y="189563"/>
                  </a:lnTo>
                  <a:lnTo>
                    <a:pt x="91234" y="222888"/>
                  </a:lnTo>
                  <a:lnTo>
                    <a:pt x="94795" y="254087"/>
                  </a:lnTo>
                  <a:lnTo>
                    <a:pt x="106246" y="290286"/>
                  </a:lnTo>
                  <a:lnTo>
                    <a:pt x="109184" y="297516"/>
                  </a:lnTo>
                  <a:lnTo>
                    <a:pt x="116571" y="306711"/>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SMARTInkShape-199"/>
            <p:cNvSpPr/>
            <p:nvPr>
              <p:custDataLst>
                <p:tags r:id="rId4"/>
              </p:custDataLst>
            </p:nvPr>
          </p:nvSpPr>
          <p:spPr>
            <a:xfrm>
              <a:off x="7288930" y="3870863"/>
              <a:ext cx="29193" cy="167981"/>
            </a:xfrm>
            <a:custGeom>
              <a:avLst/>
              <a:gdLst/>
              <a:ahLst/>
              <a:cxnLst/>
              <a:rect l="0" t="0" r="0" b="0"/>
              <a:pathLst>
                <a:path w="29193" h="167981">
                  <a:moveTo>
                    <a:pt x="21887" y="0"/>
                  </a:moveTo>
                  <a:lnTo>
                    <a:pt x="21887" y="0"/>
                  </a:lnTo>
                  <a:lnTo>
                    <a:pt x="18011" y="0"/>
                  </a:lnTo>
                  <a:lnTo>
                    <a:pt x="16868" y="811"/>
                  </a:lnTo>
                  <a:lnTo>
                    <a:pt x="16106" y="2163"/>
                  </a:lnTo>
                  <a:lnTo>
                    <a:pt x="15599" y="3876"/>
                  </a:lnTo>
                  <a:lnTo>
                    <a:pt x="14449" y="5019"/>
                  </a:lnTo>
                  <a:lnTo>
                    <a:pt x="11008" y="6288"/>
                  </a:lnTo>
                  <a:lnTo>
                    <a:pt x="6774" y="11180"/>
                  </a:lnTo>
                  <a:lnTo>
                    <a:pt x="2998" y="17952"/>
                  </a:lnTo>
                  <a:lnTo>
                    <a:pt x="574" y="28913"/>
                  </a:lnTo>
                  <a:lnTo>
                    <a:pt x="0" y="61135"/>
                  </a:lnTo>
                  <a:lnTo>
                    <a:pt x="2143" y="97125"/>
                  </a:lnTo>
                  <a:lnTo>
                    <a:pt x="8994" y="131013"/>
                  </a:lnTo>
                  <a:lnTo>
                    <a:pt x="20546" y="157765"/>
                  </a:lnTo>
                  <a:lnTo>
                    <a:pt x="29192" y="16798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SMARTInkShape-200"/>
            <p:cNvSpPr/>
            <p:nvPr>
              <p:custDataLst>
                <p:tags r:id="rId5"/>
              </p:custDataLst>
            </p:nvPr>
          </p:nvSpPr>
          <p:spPr>
            <a:xfrm>
              <a:off x="7208658" y="3943898"/>
              <a:ext cx="138678" cy="14307"/>
            </a:xfrm>
            <a:custGeom>
              <a:avLst/>
              <a:gdLst/>
              <a:ahLst/>
              <a:cxnLst/>
              <a:rect l="0" t="0" r="0" b="0"/>
              <a:pathLst>
                <a:path w="138678" h="14307">
                  <a:moveTo>
                    <a:pt x="7215" y="7303"/>
                  </a:moveTo>
                  <a:lnTo>
                    <a:pt x="7215" y="7303"/>
                  </a:lnTo>
                  <a:lnTo>
                    <a:pt x="0" y="7303"/>
                  </a:lnTo>
                  <a:lnTo>
                    <a:pt x="24294" y="7303"/>
                  </a:lnTo>
                  <a:lnTo>
                    <a:pt x="29141" y="9467"/>
                  </a:lnTo>
                  <a:lnTo>
                    <a:pt x="31571" y="11180"/>
                  </a:lnTo>
                  <a:lnTo>
                    <a:pt x="42743" y="13591"/>
                  </a:lnTo>
                  <a:lnTo>
                    <a:pt x="56333" y="14306"/>
                  </a:lnTo>
                  <a:lnTo>
                    <a:pt x="63669" y="12309"/>
                  </a:lnTo>
                  <a:lnTo>
                    <a:pt x="69634" y="9528"/>
                  </a:lnTo>
                  <a:lnTo>
                    <a:pt x="82240" y="7743"/>
                  </a:lnTo>
                  <a:lnTo>
                    <a:pt x="116726" y="7307"/>
                  </a:lnTo>
                  <a:lnTo>
                    <a:pt x="126497" y="7304"/>
                  </a:lnTo>
                  <a:lnTo>
                    <a:pt x="131371" y="5140"/>
                  </a:lnTo>
                  <a:lnTo>
                    <a:pt x="138677"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SMARTInkShape-201"/>
            <p:cNvSpPr/>
            <p:nvPr>
              <p:custDataLst>
                <p:tags r:id="rId6"/>
              </p:custDataLst>
            </p:nvPr>
          </p:nvSpPr>
          <p:spPr>
            <a:xfrm>
              <a:off x="7025991" y="4177650"/>
              <a:ext cx="102240" cy="284797"/>
            </a:xfrm>
            <a:custGeom>
              <a:avLst/>
              <a:gdLst/>
              <a:ahLst/>
              <a:cxnLst/>
              <a:rect l="0" t="0" r="0" b="0"/>
              <a:pathLst>
                <a:path w="102240" h="284797">
                  <a:moveTo>
                    <a:pt x="51114" y="87602"/>
                  </a:moveTo>
                  <a:lnTo>
                    <a:pt x="51114" y="87602"/>
                  </a:lnTo>
                  <a:lnTo>
                    <a:pt x="44825" y="87602"/>
                  </a:lnTo>
                  <a:lnTo>
                    <a:pt x="44488" y="86791"/>
                  </a:lnTo>
                  <a:lnTo>
                    <a:pt x="43819" y="65631"/>
                  </a:lnTo>
                  <a:lnTo>
                    <a:pt x="45979" y="59443"/>
                  </a:lnTo>
                  <a:lnTo>
                    <a:pt x="47690" y="56657"/>
                  </a:lnTo>
                  <a:lnTo>
                    <a:pt x="52827" y="38093"/>
                  </a:lnTo>
                  <a:lnTo>
                    <a:pt x="54692" y="35120"/>
                  </a:lnTo>
                  <a:lnTo>
                    <a:pt x="60091" y="16232"/>
                  </a:lnTo>
                  <a:lnTo>
                    <a:pt x="63219" y="10438"/>
                  </a:lnTo>
                  <a:lnTo>
                    <a:pt x="65392" y="1500"/>
                  </a:lnTo>
                  <a:lnTo>
                    <a:pt x="66313" y="987"/>
                  </a:lnTo>
                  <a:lnTo>
                    <a:pt x="72716" y="0"/>
                  </a:lnTo>
                  <a:lnTo>
                    <a:pt x="76810" y="3849"/>
                  </a:lnTo>
                  <a:lnTo>
                    <a:pt x="78764" y="10074"/>
                  </a:lnTo>
                  <a:lnTo>
                    <a:pt x="80288" y="46470"/>
                  </a:lnTo>
                  <a:lnTo>
                    <a:pt x="80323" y="80653"/>
                  </a:lnTo>
                  <a:lnTo>
                    <a:pt x="80328" y="116863"/>
                  </a:lnTo>
                  <a:lnTo>
                    <a:pt x="79517" y="151059"/>
                  </a:lnTo>
                  <a:lnTo>
                    <a:pt x="74039" y="185675"/>
                  </a:lnTo>
                  <a:lnTo>
                    <a:pt x="73159" y="217314"/>
                  </a:lnTo>
                  <a:lnTo>
                    <a:pt x="72231" y="243180"/>
                  </a:lnTo>
                  <a:lnTo>
                    <a:pt x="65589" y="266774"/>
                  </a:lnTo>
                  <a:lnTo>
                    <a:pt x="60075" y="277300"/>
                  </a:lnTo>
                  <a:lnTo>
                    <a:pt x="59522" y="279799"/>
                  </a:lnTo>
                  <a:lnTo>
                    <a:pt x="58342" y="281465"/>
                  </a:lnTo>
                  <a:lnTo>
                    <a:pt x="56745" y="282576"/>
                  </a:lnTo>
                  <a:lnTo>
                    <a:pt x="52806" y="283810"/>
                  </a:lnTo>
                  <a:lnTo>
                    <a:pt x="16759" y="284795"/>
                  </a:lnTo>
                  <a:lnTo>
                    <a:pt x="16038" y="284796"/>
                  </a:lnTo>
                  <a:lnTo>
                    <a:pt x="9051" y="279778"/>
                  </a:lnTo>
                  <a:lnTo>
                    <a:pt x="4558" y="278509"/>
                  </a:lnTo>
                  <a:lnTo>
                    <a:pt x="3035" y="277359"/>
                  </a:lnTo>
                  <a:lnTo>
                    <a:pt x="69" y="270408"/>
                  </a:lnTo>
                  <a:lnTo>
                    <a:pt x="25" y="270287"/>
                  </a:lnTo>
                  <a:lnTo>
                    <a:pt x="0" y="266342"/>
                  </a:lnTo>
                  <a:lnTo>
                    <a:pt x="809" y="265190"/>
                  </a:lnTo>
                  <a:lnTo>
                    <a:pt x="2158" y="264422"/>
                  </a:lnTo>
                  <a:lnTo>
                    <a:pt x="12448" y="262277"/>
                  </a:lnTo>
                  <a:lnTo>
                    <a:pt x="19550" y="257927"/>
                  </a:lnTo>
                  <a:lnTo>
                    <a:pt x="53025" y="248206"/>
                  </a:lnTo>
                  <a:lnTo>
                    <a:pt x="88069" y="233127"/>
                  </a:lnTo>
                  <a:lnTo>
                    <a:pt x="102239" y="226369"/>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SMARTInkShape-202"/>
            <p:cNvSpPr/>
            <p:nvPr>
              <p:custDataLst>
                <p:tags r:id="rId7"/>
              </p:custDataLst>
            </p:nvPr>
          </p:nvSpPr>
          <p:spPr>
            <a:xfrm>
              <a:off x="6872607" y="4272556"/>
              <a:ext cx="116857" cy="29215"/>
            </a:xfrm>
            <a:custGeom>
              <a:avLst/>
              <a:gdLst/>
              <a:ahLst/>
              <a:cxnLst/>
              <a:rect l="0" t="0" r="0" b="0"/>
              <a:pathLst>
                <a:path w="116857" h="29215">
                  <a:moveTo>
                    <a:pt x="0" y="29214"/>
                  </a:moveTo>
                  <a:lnTo>
                    <a:pt x="0" y="29214"/>
                  </a:lnTo>
                  <a:lnTo>
                    <a:pt x="0" y="22925"/>
                  </a:lnTo>
                  <a:lnTo>
                    <a:pt x="811" y="22587"/>
                  </a:lnTo>
                  <a:lnTo>
                    <a:pt x="3877" y="22211"/>
                  </a:lnTo>
                  <a:lnTo>
                    <a:pt x="5019" y="21299"/>
                  </a:lnTo>
                  <a:lnTo>
                    <a:pt x="6289" y="18122"/>
                  </a:lnTo>
                  <a:lnTo>
                    <a:pt x="8250" y="16950"/>
                  </a:lnTo>
                  <a:lnTo>
                    <a:pt x="17953" y="14490"/>
                  </a:lnTo>
                  <a:lnTo>
                    <a:pt x="27140" y="9793"/>
                  </a:lnTo>
                  <a:lnTo>
                    <a:pt x="63406" y="1112"/>
                  </a:lnTo>
                  <a:lnTo>
                    <a:pt x="99367" y="29"/>
                  </a:lnTo>
                  <a:lnTo>
                    <a:pt x="116856"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SMARTInkShape-203"/>
            <p:cNvSpPr/>
            <p:nvPr>
              <p:custDataLst>
                <p:tags r:id="rId8"/>
              </p:custDataLst>
            </p:nvPr>
          </p:nvSpPr>
          <p:spPr>
            <a:xfrm>
              <a:off x="6668198" y="4272556"/>
              <a:ext cx="109464" cy="21912"/>
            </a:xfrm>
            <a:custGeom>
              <a:avLst/>
              <a:gdLst/>
              <a:ahLst/>
              <a:cxnLst/>
              <a:rect l="0" t="0" r="0" b="0"/>
              <a:pathLst>
                <a:path w="109464" h="21912">
                  <a:moveTo>
                    <a:pt x="7215" y="21911"/>
                  </a:moveTo>
                  <a:lnTo>
                    <a:pt x="7215" y="21911"/>
                  </a:lnTo>
                  <a:lnTo>
                    <a:pt x="211" y="21911"/>
                  </a:lnTo>
                  <a:lnTo>
                    <a:pt x="0" y="18033"/>
                  </a:lnTo>
                  <a:lnTo>
                    <a:pt x="782" y="16891"/>
                  </a:lnTo>
                  <a:lnTo>
                    <a:pt x="2114" y="16130"/>
                  </a:lnTo>
                  <a:lnTo>
                    <a:pt x="3815" y="15622"/>
                  </a:lnTo>
                  <a:lnTo>
                    <a:pt x="14711" y="8960"/>
                  </a:lnTo>
                  <a:lnTo>
                    <a:pt x="49066" y="494"/>
                  </a:lnTo>
                  <a:lnTo>
                    <a:pt x="84415" y="29"/>
                  </a:lnTo>
                  <a:lnTo>
                    <a:pt x="10946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SMARTInkShape-204"/>
            <p:cNvSpPr/>
            <p:nvPr>
              <p:custDataLst>
                <p:tags r:id="rId9"/>
              </p:custDataLst>
            </p:nvPr>
          </p:nvSpPr>
          <p:spPr>
            <a:xfrm>
              <a:off x="6726537" y="3958505"/>
              <a:ext cx="65632" cy="524236"/>
            </a:xfrm>
            <a:custGeom>
              <a:avLst/>
              <a:gdLst/>
              <a:ahLst/>
              <a:cxnLst/>
              <a:rect l="0" t="0" r="0" b="0"/>
              <a:pathLst>
                <a:path w="65632" h="524236">
                  <a:moveTo>
                    <a:pt x="0" y="0"/>
                  </a:moveTo>
                  <a:lnTo>
                    <a:pt x="0" y="0"/>
                  </a:lnTo>
                  <a:lnTo>
                    <a:pt x="811" y="28469"/>
                  </a:lnTo>
                  <a:lnTo>
                    <a:pt x="6288" y="59292"/>
                  </a:lnTo>
                  <a:lnTo>
                    <a:pt x="7102" y="93643"/>
                  </a:lnTo>
                  <a:lnTo>
                    <a:pt x="7244" y="122872"/>
                  </a:lnTo>
                  <a:lnTo>
                    <a:pt x="7286" y="156869"/>
                  </a:lnTo>
                  <a:lnTo>
                    <a:pt x="7298" y="191828"/>
                  </a:lnTo>
                  <a:lnTo>
                    <a:pt x="7302" y="224729"/>
                  </a:lnTo>
                  <a:lnTo>
                    <a:pt x="7302" y="250818"/>
                  </a:lnTo>
                  <a:lnTo>
                    <a:pt x="7303" y="276480"/>
                  </a:lnTo>
                  <a:lnTo>
                    <a:pt x="7303" y="301410"/>
                  </a:lnTo>
                  <a:lnTo>
                    <a:pt x="7303" y="326015"/>
                  </a:lnTo>
                  <a:lnTo>
                    <a:pt x="7303" y="350476"/>
                  </a:lnTo>
                  <a:lnTo>
                    <a:pt x="9467" y="384895"/>
                  </a:lnTo>
                  <a:lnTo>
                    <a:pt x="13084" y="415650"/>
                  </a:lnTo>
                  <a:lnTo>
                    <a:pt x="16320" y="445322"/>
                  </a:lnTo>
                  <a:lnTo>
                    <a:pt x="24683" y="480551"/>
                  </a:lnTo>
                  <a:lnTo>
                    <a:pt x="36387" y="514781"/>
                  </a:lnTo>
                  <a:lnTo>
                    <a:pt x="39976" y="520391"/>
                  </a:lnTo>
                  <a:lnTo>
                    <a:pt x="44276" y="523425"/>
                  </a:lnTo>
                  <a:lnTo>
                    <a:pt x="46558" y="524235"/>
                  </a:lnTo>
                  <a:lnTo>
                    <a:pt x="48892" y="523962"/>
                  </a:lnTo>
                  <a:lnTo>
                    <a:pt x="53648" y="521496"/>
                  </a:lnTo>
                  <a:lnTo>
                    <a:pt x="55241" y="519702"/>
                  </a:lnTo>
                  <a:lnTo>
                    <a:pt x="64022" y="498087"/>
                  </a:lnTo>
                  <a:lnTo>
                    <a:pt x="65631" y="470982"/>
                  </a:lnTo>
                  <a:lnTo>
                    <a:pt x="58428" y="452818"/>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SMARTInkShape-205"/>
            <p:cNvSpPr/>
            <p:nvPr>
              <p:custDataLst>
                <p:tags r:id="rId10"/>
              </p:custDataLst>
            </p:nvPr>
          </p:nvSpPr>
          <p:spPr>
            <a:xfrm>
              <a:off x="6435082" y="3724920"/>
              <a:ext cx="247634" cy="451108"/>
            </a:xfrm>
            <a:custGeom>
              <a:avLst/>
              <a:gdLst/>
              <a:ahLst/>
              <a:cxnLst/>
              <a:rect l="0" t="0" r="0" b="0"/>
              <a:pathLst>
                <a:path w="247634" h="451108">
                  <a:moveTo>
                    <a:pt x="72349" y="29087"/>
                  </a:moveTo>
                  <a:lnTo>
                    <a:pt x="72349" y="29087"/>
                  </a:lnTo>
                  <a:lnTo>
                    <a:pt x="72349" y="35375"/>
                  </a:lnTo>
                  <a:lnTo>
                    <a:pt x="68472" y="39966"/>
                  </a:lnTo>
                  <a:lnTo>
                    <a:pt x="68141" y="42020"/>
                  </a:lnTo>
                  <a:lnTo>
                    <a:pt x="68733" y="44201"/>
                  </a:lnTo>
                  <a:lnTo>
                    <a:pt x="70742" y="48788"/>
                  </a:lnTo>
                  <a:lnTo>
                    <a:pt x="73020" y="63189"/>
                  </a:lnTo>
                  <a:lnTo>
                    <a:pt x="76164" y="68047"/>
                  </a:lnTo>
                  <a:lnTo>
                    <a:pt x="80266" y="70747"/>
                  </a:lnTo>
                  <a:lnTo>
                    <a:pt x="89512" y="72481"/>
                  </a:lnTo>
                  <a:lnTo>
                    <a:pt x="96730" y="72781"/>
                  </a:lnTo>
                  <a:lnTo>
                    <a:pt x="101579" y="70687"/>
                  </a:lnTo>
                  <a:lnTo>
                    <a:pt x="104009" y="68993"/>
                  </a:lnTo>
                  <a:lnTo>
                    <a:pt x="106708" y="64946"/>
                  </a:lnTo>
                  <a:lnTo>
                    <a:pt x="108719" y="60443"/>
                  </a:lnTo>
                  <a:lnTo>
                    <a:pt x="120428" y="45291"/>
                  </a:lnTo>
                  <a:lnTo>
                    <a:pt x="123207" y="24892"/>
                  </a:lnTo>
                  <a:lnTo>
                    <a:pt x="123355" y="19648"/>
                  </a:lnTo>
                  <a:lnTo>
                    <a:pt x="121257" y="14613"/>
                  </a:lnTo>
                  <a:lnTo>
                    <a:pt x="118431" y="9669"/>
                  </a:lnTo>
                  <a:lnTo>
                    <a:pt x="117175" y="4768"/>
                  </a:lnTo>
                  <a:lnTo>
                    <a:pt x="116028" y="3136"/>
                  </a:lnTo>
                  <a:lnTo>
                    <a:pt x="114453" y="2048"/>
                  </a:lnTo>
                  <a:lnTo>
                    <a:pt x="110539" y="839"/>
                  </a:lnTo>
                  <a:lnTo>
                    <a:pt x="95150" y="0"/>
                  </a:lnTo>
                  <a:lnTo>
                    <a:pt x="88435" y="2093"/>
                  </a:lnTo>
                  <a:lnTo>
                    <a:pt x="59836" y="20921"/>
                  </a:lnTo>
                  <a:lnTo>
                    <a:pt x="41445" y="44965"/>
                  </a:lnTo>
                  <a:lnTo>
                    <a:pt x="26992" y="75323"/>
                  </a:lnTo>
                  <a:lnTo>
                    <a:pt x="12626" y="108459"/>
                  </a:lnTo>
                  <a:lnTo>
                    <a:pt x="2785" y="143468"/>
                  </a:lnTo>
                  <a:lnTo>
                    <a:pt x="0" y="174668"/>
                  </a:lnTo>
                  <a:lnTo>
                    <a:pt x="1682" y="196922"/>
                  </a:lnTo>
                  <a:lnTo>
                    <a:pt x="14129" y="232931"/>
                  </a:lnTo>
                  <a:lnTo>
                    <a:pt x="23700" y="249054"/>
                  </a:lnTo>
                  <a:lnTo>
                    <a:pt x="34852" y="257464"/>
                  </a:lnTo>
                  <a:lnTo>
                    <a:pt x="48435" y="261218"/>
                  </a:lnTo>
                  <a:lnTo>
                    <a:pt x="58862" y="262330"/>
                  </a:lnTo>
                  <a:lnTo>
                    <a:pt x="70968" y="258783"/>
                  </a:lnTo>
                  <a:lnTo>
                    <a:pt x="80957" y="252592"/>
                  </a:lnTo>
                  <a:lnTo>
                    <a:pt x="105689" y="228553"/>
                  </a:lnTo>
                  <a:lnTo>
                    <a:pt x="135510" y="192352"/>
                  </a:lnTo>
                  <a:lnTo>
                    <a:pt x="137742" y="190105"/>
                  </a:lnTo>
                  <a:lnTo>
                    <a:pt x="134103" y="193742"/>
                  </a:lnTo>
                  <a:lnTo>
                    <a:pt x="132255" y="197753"/>
                  </a:lnTo>
                  <a:lnTo>
                    <a:pt x="127193" y="210818"/>
                  </a:lnTo>
                  <a:lnTo>
                    <a:pt x="114170" y="229839"/>
                  </a:lnTo>
                  <a:lnTo>
                    <a:pt x="101810" y="263268"/>
                  </a:lnTo>
                  <a:lnTo>
                    <a:pt x="90732" y="297124"/>
                  </a:lnTo>
                  <a:lnTo>
                    <a:pt x="85538" y="330262"/>
                  </a:lnTo>
                  <a:lnTo>
                    <a:pt x="81396" y="358258"/>
                  </a:lnTo>
                  <a:lnTo>
                    <a:pt x="82333" y="384946"/>
                  </a:lnTo>
                  <a:lnTo>
                    <a:pt x="87970" y="417380"/>
                  </a:lnTo>
                  <a:lnTo>
                    <a:pt x="103330" y="438913"/>
                  </a:lnTo>
                  <a:lnTo>
                    <a:pt x="111103" y="447346"/>
                  </a:lnTo>
                  <a:lnTo>
                    <a:pt x="118247" y="450315"/>
                  </a:lnTo>
                  <a:lnTo>
                    <a:pt x="122423" y="451107"/>
                  </a:lnTo>
                  <a:lnTo>
                    <a:pt x="131392" y="449822"/>
                  </a:lnTo>
                  <a:lnTo>
                    <a:pt x="150375" y="442386"/>
                  </a:lnTo>
                  <a:lnTo>
                    <a:pt x="184343" y="418439"/>
                  </a:lnTo>
                  <a:lnTo>
                    <a:pt x="203814" y="398887"/>
                  </a:lnTo>
                  <a:lnTo>
                    <a:pt x="227246" y="365454"/>
                  </a:lnTo>
                  <a:lnTo>
                    <a:pt x="247633" y="335834"/>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SMARTInkShape-206"/>
            <p:cNvSpPr/>
            <p:nvPr>
              <p:custDataLst>
                <p:tags r:id="rId11"/>
              </p:custDataLst>
            </p:nvPr>
          </p:nvSpPr>
          <p:spPr>
            <a:xfrm>
              <a:off x="6259201" y="3651757"/>
              <a:ext cx="58340" cy="653142"/>
            </a:xfrm>
            <a:custGeom>
              <a:avLst/>
              <a:gdLst/>
              <a:ahLst/>
              <a:cxnLst/>
              <a:rect l="0" t="0" r="0" b="0"/>
              <a:pathLst>
                <a:path w="58340" h="653142">
                  <a:moveTo>
                    <a:pt x="7214" y="0"/>
                  </a:moveTo>
                  <a:lnTo>
                    <a:pt x="7214" y="0"/>
                  </a:lnTo>
                  <a:lnTo>
                    <a:pt x="3337" y="3877"/>
                  </a:lnTo>
                  <a:lnTo>
                    <a:pt x="1434" y="7944"/>
                  </a:lnTo>
                  <a:lnTo>
                    <a:pt x="0" y="28259"/>
                  </a:lnTo>
                  <a:lnTo>
                    <a:pt x="5703" y="59264"/>
                  </a:lnTo>
                  <a:lnTo>
                    <a:pt x="10793" y="95562"/>
                  </a:lnTo>
                  <a:lnTo>
                    <a:pt x="13415" y="129933"/>
                  </a:lnTo>
                  <a:lnTo>
                    <a:pt x="18068" y="165814"/>
                  </a:lnTo>
                  <a:lnTo>
                    <a:pt x="22317" y="192175"/>
                  </a:lnTo>
                  <a:lnTo>
                    <a:pt x="26099" y="220931"/>
                  </a:lnTo>
                  <a:lnTo>
                    <a:pt x="27780" y="252648"/>
                  </a:lnTo>
                  <a:lnTo>
                    <a:pt x="30691" y="283515"/>
                  </a:lnTo>
                  <a:lnTo>
                    <a:pt x="33878" y="314275"/>
                  </a:lnTo>
                  <a:lnTo>
                    <a:pt x="35295" y="346881"/>
                  </a:lnTo>
                  <a:lnTo>
                    <a:pt x="35925" y="378144"/>
                  </a:lnTo>
                  <a:lnTo>
                    <a:pt x="36204" y="408268"/>
                  </a:lnTo>
                  <a:lnTo>
                    <a:pt x="36329" y="437887"/>
                  </a:lnTo>
                  <a:lnTo>
                    <a:pt x="36384" y="465117"/>
                  </a:lnTo>
                  <a:lnTo>
                    <a:pt x="36409" y="490744"/>
                  </a:lnTo>
                  <a:lnTo>
                    <a:pt x="36422" y="527172"/>
                  </a:lnTo>
                  <a:lnTo>
                    <a:pt x="36426" y="558884"/>
                  </a:lnTo>
                  <a:lnTo>
                    <a:pt x="36428" y="588027"/>
                  </a:lnTo>
                  <a:lnTo>
                    <a:pt x="38592" y="617932"/>
                  </a:lnTo>
                  <a:lnTo>
                    <a:pt x="43281" y="641817"/>
                  </a:lnTo>
                  <a:lnTo>
                    <a:pt x="43431" y="644549"/>
                  </a:lnTo>
                  <a:lnTo>
                    <a:pt x="45762" y="649748"/>
                  </a:lnTo>
                  <a:lnTo>
                    <a:pt x="47520" y="652271"/>
                  </a:lnTo>
                  <a:lnTo>
                    <a:pt x="48692" y="653141"/>
                  </a:lnTo>
                  <a:lnTo>
                    <a:pt x="49473" y="652910"/>
                  </a:lnTo>
                  <a:lnTo>
                    <a:pt x="50727" y="650585"/>
                  </a:lnTo>
                  <a:lnTo>
                    <a:pt x="58339" y="650013"/>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SMARTInkShape-207"/>
            <p:cNvSpPr/>
            <p:nvPr>
              <p:custDataLst>
                <p:tags r:id="rId12"/>
              </p:custDataLst>
            </p:nvPr>
          </p:nvSpPr>
          <p:spPr>
            <a:xfrm>
              <a:off x="6174669" y="3870863"/>
              <a:ext cx="186654" cy="267941"/>
            </a:xfrm>
            <a:custGeom>
              <a:avLst/>
              <a:gdLst/>
              <a:ahLst/>
              <a:cxnLst/>
              <a:rect l="0" t="0" r="0" b="0"/>
              <a:pathLst>
                <a:path w="186654" h="267941">
                  <a:moveTo>
                    <a:pt x="120960" y="7303"/>
                  </a:moveTo>
                  <a:lnTo>
                    <a:pt x="120960" y="7303"/>
                  </a:lnTo>
                  <a:lnTo>
                    <a:pt x="110795" y="7303"/>
                  </a:lnTo>
                  <a:lnTo>
                    <a:pt x="90289" y="1015"/>
                  </a:lnTo>
                  <a:lnTo>
                    <a:pt x="64625" y="6377"/>
                  </a:lnTo>
                  <a:lnTo>
                    <a:pt x="60682" y="8309"/>
                  </a:lnTo>
                  <a:lnTo>
                    <a:pt x="38302" y="27956"/>
                  </a:lnTo>
                  <a:lnTo>
                    <a:pt x="16350" y="60431"/>
                  </a:lnTo>
                  <a:lnTo>
                    <a:pt x="10088" y="70409"/>
                  </a:lnTo>
                  <a:lnTo>
                    <a:pt x="5877" y="89028"/>
                  </a:lnTo>
                  <a:lnTo>
                    <a:pt x="3643" y="117941"/>
                  </a:lnTo>
                  <a:lnTo>
                    <a:pt x="0" y="143867"/>
                  </a:lnTo>
                  <a:lnTo>
                    <a:pt x="3053" y="177012"/>
                  </a:lnTo>
                  <a:lnTo>
                    <a:pt x="7773" y="210700"/>
                  </a:lnTo>
                  <a:lnTo>
                    <a:pt x="26819" y="242393"/>
                  </a:lnTo>
                  <a:lnTo>
                    <a:pt x="41772" y="262747"/>
                  </a:lnTo>
                  <a:lnTo>
                    <a:pt x="51683" y="266904"/>
                  </a:lnTo>
                  <a:lnTo>
                    <a:pt x="63391" y="267940"/>
                  </a:lnTo>
                  <a:lnTo>
                    <a:pt x="92982" y="259869"/>
                  </a:lnTo>
                  <a:lnTo>
                    <a:pt x="110146" y="249127"/>
                  </a:lnTo>
                  <a:lnTo>
                    <a:pt x="145242" y="216575"/>
                  </a:lnTo>
                  <a:lnTo>
                    <a:pt x="159082" y="201224"/>
                  </a:lnTo>
                  <a:lnTo>
                    <a:pt x="174089" y="167549"/>
                  </a:lnTo>
                  <a:lnTo>
                    <a:pt x="184472" y="133570"/>
                  </a:lnTo>
                  <a:lnTo>
                    <a:pt x="186400" y="101564"/>
                  </a:lnTo>
                  <a:lnTo>
                    <a:pt x="186653" y="69518"/>
                  </a:lnTo>
                  <a:lnTo>
                    <a:pt x="180854" y="48957"/>
                  </a:lnTo>
                  <a:lnTo>
                    <a:pt x="176523" y="39070"/>
                  </a:lnTo>
                  <a:lnTo>
                    <a:pt x="169729" y="31430"/>
                  </a:lnTo>
                  <a:lnTo>
                    <a:pt x="162112" y="26141"/>
                  </a:lnTo>
                  <a:lnTo>
                    <a:pt x="150609" y="20582"/>
                  </a:lnTo>
                  <a:lnTo>
                    <a:pt x="145498" y="17262"/>
                  </a:lnTo>
                  <a:lnTo>
                    <a:pt x="138059" y="14582"/>
                  </a:lnTo>
                  <a:lnTo>
                    <a:pt x="130715" y="9820"/>
                  </a:lnTo>
                  <a:lnTo>
                    <a:pt x="123400" y="8049"/>
                  </a:lnTo>
                  <a:lnTo>
                    <a:pt x="115100" y="7401"/>
                  </a:lnTo>
                  <a:lnTo>
                    <a:pt x="106353" y="0"/>
                  </a:ln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5777976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10.xml><?xml version="1.0" encoding="utf-8"?>
<p:tagLst xmlns:a="http://schemas.openxmlformats.org/drawingml/2006/main" xmlns:r="http://schemas.openxmlformats.org/officeDocument/2006/relationships" xmlns:p="http://schemas.openxmlformats.org/presentationml/2006/main">
  <p:tag name="HIGHLIGHTER" val="false"/>
</p:tagLst>
</file>

<file path=ppt/tags/tag100.xml><?xml version="1.0" encoding="utf-8"?>
<p:tagLst xmlns:a="http://schemas.openxmlformats.org/drawingml/2006/main" xmlns:r="http://schemas.openxmlformats.org/officeDocument/2006/relationships" xmlns:p="http://schemas.openxmlformats.org/presentationml/2006/main">
  <p:tag name="HIGHLIGHTER" val="false"/>
</p:tagLst>
</file>

<file path=ppt/tags/tag1000.xml><?xml version="1.0" encoding="utf-8"?>
<p:tagLst xmlns:a="http://schemas.openxmlformats.org/drawingml/2006/main" xmlns:r="http://schemas.openxmlformats.org/officeDocument/2006/relationships" xmlns:p="http://schemas.openxmlformats.org/presentationml/2006/main">
  <p:tag name="HIGHLIGHTER" val="false"/>
</p:tagLst>
</file>

<file path=ppt/tags/tag1001.xml><?xml version="1.0" encoding="utf-8"?>
<p:tagLst xmlns:a="http://schemas.openxmlformats.org/drawingml/2006/main" xmlns:r="http://schemas.openxmlformats.org/officeDocument/2006/relationships" xmlns:p="http://schemas.openxmlformats.org/presentationml/2006/main">
  <p:tag name="HIGHLIGHTER" val="false"/>
</p:tagLst>
</file>

<file path=ppt/tags/tag1002.xml><?xml version="1.0" encoding="utf-8"?>
<p:tagLst xmlns:a="http://schemas.openxmlformats.org/drawingml/2006/main" xmlns:r="http://schemas.openxmlformats.org/officeDocument/2006/relationships" xmlns:p="http://schemas.openxmlformats.org/presentationml/2006/main">
  <p:tag name="HIGHLIGHTER" val="false"/>
</p:tagLst>
</file>

<file path=ppt/tags/tag1003.xml><?xml version="1.0" encoding="utf-8"?>
<p:tagLst xmlns:a="http://schemas.openxmlformats.org/drawingml/2006/main" xmlns:r="http://schemas.openxmlformats.org/officeDocument/2006/relationships" xmlns:p="http://schemas.openxmlformats.org/presentationml/2006/main">
  <p:tag name="HIGHLIGHTER" val="false"/>
</p:tagLst>
</file>

<file path=ppt/tags/tag1004.xml><?xml version="1.0" encoding="utf-8"?>
<p:tagLst xmlns:a="http://schemas.openxmlformats.org/drawingml/2006/main" xmlns:r="http://schemas.openxmlformats.org/officeDocument/2006/relationships" xmlns:p="http://schemas.openxmlformats.org/presentationml/2006/main">
  <p:tag name="HIGHLIGHTER" val="false"/>
</p:tagLst>
</file>

<file path=ppt/tags/tag1005.xml><?xml version="1.0" encoding="utf-8"?>
<p:tagLst xmlns:a="http://schemas.openxmlformats.org/drawingml/2006/main" xmlns:r="http://schemas.openxmlformats.org/officeDocument/2006/relationships" xmlns:p="http://schemas.openxmlformats.org/presentationml/2006/main">
  <p:tag name="HIGHLIGHTER" val="false"/>
</p:tagLst>
</file>

<file path=ppt/tags/tag1006.xml><?xml version="1.0" encoding="utf-8"?>
<p:tagLst xmlns:a="http://schemas.openxmlformats.org/drawingml/2006/main" xmlns:r="http://schemas.openxmlformats.org/officeDocument/2006/relationships" xmlns:p="http://schemas.openxmlformats.org/presentationml/2006/main">
  <p:tag name="HIGHLIGHTER" val="false"/>
</p:tagLst>
</file>

<file path=ppt/tags/tag1007.xml><?xml version="1.0" encoding="utf-8"?>
<p:tagLst xmlns:a="http://schemas.openxmlformats.org/drawingml/2006/main" xmlns:r="http://schemas.openxmlformats.org/officeDocument/2006/relationships" xmlns:p="http://schemas.openxmlformats.org/presentationml/2006/main">
  <p:tag name="HIGHLIGHTER" val="false"/>
</p:tagLst>
</file>

<file path=ppt/tags/tag1008.xml><?xml version="1.0" encoding="utf-8"?>
<p:tagLst xmlns:a="http://schemas.openxmlformats.org/drawingml/2006/main" xmlns:r="http://schemas.openxmlformats.org/officeDocument/2006/relationships" xmlns:p="http://schemas.openxmlformats.org/presentationml/2006/main">
  <p:tag name="HIGHLIGHTER" val="false"/>
</p:tagLst>
</file>

<file path=ppt/tags/tag1009.xml><?xml version="1.0" encoding="utf-8"?>
<p:tagLst xmlns:a="http://schemas.openxmlformats.org/drawingml/2006/main" xmlns:r="http://schemas.openxmlformats.org/officeDocument/2006/relationships" xmlns:p="http://schemas.openxmlformats.org/presentationml/2006/main">
  <p:tag name="HIGHLIGHTER" val="false"/>
</p:tagLst>
</file>

<file path=ppt/tags/tag101.xml><?xml version="1.0" encoding="utf-8"?>
<p:tagLst xmlns:a="http://schemas.openxmlformats.org/drawingml/2006/main" xmlns:r="http://schemas.openxmlformats.org/officeDocument/2006/relationships" xmlns:p="http://schemas.openxmlformats.org/presentationml/2006/main">
  <p:tag name="HIGHLIGHTER" val="false"/>
</p:tagLst>
</file>

<file path=ppt/tags/tag1010.xml><?xml version="1.0" encoding="utf-8"?>
<p:tagLst xmlns:a="http://schemas.openxmlformats.org/drawingml/2006/main" xmlns:r="http://schemas.openxmlformats.org/officeDocument/2006/relationships" xmlns:p="http://schemas.openxmlformats.org/presentationml/2006/main">
  <p:tag name="HIGHLIGHTER" val="false"/>
</p:tagLst>
</file>

<file path=ppt/tags/tag1011.xml><?xml version="1.0" encoding="utf-8"?>
<p:tagLst xmlns:a="http://schemas.openxmlformats.org/drawingml/2006/main" xmlns:r="http://schemas.openxmlformats.org/officeDocument/2006/relationships" xmlns:p="http://schemas.openxmlformats.org/presentationml/2006/main">
  <p:tag name="HIGHLIGHTER" val="false"/>
</p:tagLst>
</file>

<file path=ppt/tags/tag1012.xml><?xml version="1.0" encoding="utf-8"?>
<p:tagLst xmlns:a="http://schemas.openxmlformats.org/drawingml/2006/main" xmlns:r="http://schemas.openxmlformats.org/officeDocument/2006/relationships" xmlns:p="http://schemas.openxmlformats.org/presentationml/2006/main">
  <p:tag name="HIGHLIGHTER" val="false"/>
</p:tagLst>
</file>

<file path=ppt/tags/tag1013.xml><?xml version="1.0" encoding="utf-8"?>
<p:tagLst xmlns:a="http://schemas.openxmlformats.org/drawingml/2006/main" xmlns:r="http://schemas.openxmlformats.org/officeDocument/2006/relationships" xmlns:p="http://schemas.openxmlformats.org/presentationml/2006/main">
  <p:tag name="HIGHLIGHTER" val="false"/>
</p:tagLst>
</file>

<file path=ppt/tags/tag1014.xml><?xml version="1.0" encoding="utf-8"?>
<p:tagLst xmlns:a="http://schemas.openxmlformats.org/drawingml/2006/main" xmlns:r="http://schemas.openxmlformats.org/officeDocument/2006/relationships" xmlns:p="http://schemas.openxmlformats.org/presentationml/2006/main">
  <p:tag name="HIGHLIGHTER" val="false"/>
</p:tagLst>
</file>

<file path=ppt/tags/tag1015.xml><?xml version="1.0" encoding="utf-8"?>
<p:tagLst xmlns:a="http://schemas.openxmlformats.org/drawingml/2006/main" xmlns:r="http://schemas.openxmlformats.org/officeDocument/2006/relationships" xmlns:p="http://schemas.openxmlformats.org/presentationml/2006/main">
  <p:tag name="HIGHLIGHTER" val="false"/>
</p:tagLst>
</file>

<file path=ppt/tags/tag1016.xml><?xml version="1.0" encoding="utf-8"?>
<p:tagLst xmlns:a="http://schemas.openxmlformats.org/drawingml/2006/main" xmlns:r="http://schemas.openxmlformats.org/officeDocument/2006/relationships" xmlns:p="http://schemas.openxmlformats.org/presentationml/2006/main">
  <p:tag name="HIGHLIGHTER" val="false"/>
</p:tagLst>
</file>

<file path=ppt/tags/tag1017.xml><?xml version="1.0" encoding="utf-8"?>
<p:tagLst xmlns:a="http://schemas.openxmlformats.org/drawingml/2006/main" xmlns:r="http://schemas.openxmlformats.org/officeDocument/2006/relationships" xmlns:p="http://schemas.openxmlformats.org/presentationml/2006/main">
  <p:tag name="HIGHLIGHTER" val="false"/>
</p:tagLst>
</file>

<file path=ppt/tags/tag1018.xml><?xml version="1.0" encoding="utf-8"?>
<p:tagLst xmlns:a="http://schemas.openxmlformats.org/drawingml/2006/main" xmlns:r="http://schemas.openxmlformats.org/officeDocument/2006/relationships" xmlns:p="http://schemas.openxmlformats.org/presentationml/2006/main">
  <p:tag name="HIGHLIGHTER" val="false"/>
</p:tagLst>
</file>

<file path=ppt/tags/tag1019.xml><?xml version="1.0" encoding="utf-8"?>
<p:tagLst xmlns:a="http://schemas.openxmlformats.org/drawingml/2006/main" xmlns:r="http://schemas.openxmlformats.org/officeDocument/2006/relationships" xmlns:p="http://schemas.openxmlformats.org/presentationml/2006/main">
  <p:tag name="HIGHLIGHTER" val="false"/>
</p:tagLst>
</file>

<file path=ppt/tags/tag102.xml><?xml version="1.0" encoding="utf-8"?>
<p:tagLst xmlns:a="http://schemas.openxmlformats.org/drawingml/2006/main" xmlns:r="http://schemas.openxmlformats.org/officeDocument/2006/relationships" xmlns:p="http://schemas.openxmlformats.org/presentationml/2006/main">
  <p:tag name="HIGHLIGHTER" val="false"/>
</p:tagLst>
</file>

<file path=ppt/tags/tag1020.xml><?xml version="1.0" encoding="utf-8"?>
<p:tagLst xmlns:a="http://schemas.openxmlformats.org/drawingml/2006/main" xmlns:r="http://schemas.openxmlformats.org/officeDocument/2006/relationships" xmlns:p="http://schemas.openxmlformats.org/presentationml/2006/main">
  <p:tag name="HIGHLIGHTER" val="false"/>
</p:tagLst>
</file>

<file path=ppt/tags/tag1021.xml><?xml version="1.0" encoding="utf-8"?>
<p:tagLst xmlns:a="http://schemas.openxmlformats.org/drawingml/2006/main" xmlns:r="http://schemas.openxmlformats.org/officeDocument/2006/relationships" xmlns:p="http://schemas.openxmlformats.org/presentationml/2006/main">
  <p:tag name="HIGHLIGHTER" val="false"/>
</p:tagLst>
</file>

<file path=ppt/tags/tag1022.xml><?xml version="1.0" encoding="utf-8"?>
<p:tagLst xmlns:a="http://schemas.openxmlformats.org/drawingml/2006/main" xmlns:r="http://schemas.openxmlformats.org/officeDocument/2006/relationships" xmlns:p="http://schemas.openxmlformats.org/presentationml/2006/main">
  <p:tag name="HIGHLIGHTER" val="false"/>
</p:tagLst>
</file>

<file path=ppt/tags/tag1023.xml><?xml version="1.0" encoding="utf-8"?>
<p:tagLst xmlns:a="http://schemas.openxmlformats.org/drawingml/2006/main" xmlns:r="http://schemas.openxmlformats.org/officeDocument/2006/relationships" xmlns:p="http://schemas.openxmlformats.org/presentationml/2006/main">
  <p:tag name="HIGHLIGHTER" val="false"/>
</p:tagLst>
</file>

<file path=ppt/tags/tag1024.xml><?xml version="1.0" encoding="utf-8"?>
<p:tagLst xmlns:a="http://schemas.openxmlformats.org/drawingml/2006/main" xmlns:r="http://schemas.openxmlformats.org/officeDocument/2006/relationships" xmlns:p="http://schemas.openxmlformats.org/presentationml/2006/main">
  <p:tag name="HIGHLIGHTER" val="false"/>
</p:tagLst>
</file>

<file path=ppt/tags/tag1025.xml><?xml version="1.0" encoding="utf-8"?>
<p:tagLst xmlns:a="http://schemas.openxmlformats.org/drawingml/2006/main" xmlns:r="http://schemas.openxmlformats.org/officeDocument/2006/relationships" xmlns:p="http://schemas.openxmlformats.org/presentationml/2006/main">
  <p:tag name="HIGHLIGHTER" val="false"/>
</p:tagLst>
</file>

<file path=ppt/tags/tag1026.xml><?xml version="1.0" encoding="utf-8"?>
<p:tagLst xmlns:a="http://schemas.openxmlformats.org/drawingml/2006/main" xmlns:r="http://schemas.openxmlformats.org/officeDocument/2006/relationships" xmlns:p="http://schemas.openxmlformats.org/presentationml/2006/main">
  <p:tag name="HIGHLIGHTER" val="false"/>
</p:tagLst>
</file>

<file path=ppt/tags/tag1027.xml><?xml version="1.0" encoding="utf-8"?>
<p:tagLst xmlns:a="http://schemas.openxmlformats.org/drawingml/2006/main" xmlns:r="http://schemas.openxmlformats.org/officeDocument/2006/relationships" xmlns:p="http://schemas.openxmlformats.org/presentationml/2006/main">
  <p:tag name="HIGHLIGHTER" val="false"/>
</p:tagLst>
</file>

<file path=ppt/tags/tag1028.xml><?xml version="1.0" encoding="utf-8"?>
<p:tagLst xmlns:a="http://schemas.openxmlformats.org/drawingml/2006/main" xmlns:r="http://schemas.openxmlformats.org/officeDocument/2006/relationships" xmlns:p="http://schemas.openxmlformats.org/presentationml/2006/main">
  <p:tag name="HIGHLIGHTER" val="false"/>
</p:tagLst>
</file>

<file path=ppt/tags/tag1029.xml><?xml version="1.0" encoding="utf-8"?>
<p:tagLst xmlns:a="http://schemas.openxmlformats.org/drawingml/2006/main" xmlns:r="http://schemas.openxmlformats.org/officeDocument/2006/relationships" xmlns:p="http://schemas.openxmlformats.org/presentationml/2006/main">
  <p:tag name="HIGHLIGHTER" val="false"/>
</p:tagLst>
</file>

<file path=ppt/tags/tag103.xml><?xml version="1.0" encoding="utf-8"?>
<p:tagLst xmlns:a="http://schemas.openxmlformats.org/drawingml/2006/main" xmlns:r="http://schemas.openxmlformats.org/officeDocument/2006/relationships" xmlns:p="http://schemas.openxmlformats.org/presentationml/2006/main">
  <p:tag name="HIGHLIGHTER" val="false"/>
</p:tagLst>
</file>

<file path=ppt/tags/tag1030.xml><?xml version="1.0" encoding="utf-8"?>
<p:tagLst xmlns:a="http://schemas.openxmlformats.org/drawingml/2006/main" xmlns:r="http://schemas.openxmlformats.org/officeDocument/2006/relationships" xmlns:p="http://schemas.openxmlformats.org/presentationml/2006/main">
  <p:tag name="HIGHLIGHTER" val="false"/>
</p:tagLst>
</file>

<file path=ppt/tags/tag1031.xml><?xml version="1.0" encoding="utf-8"?>
<p:tagLst xmlns:a="http://schemas.openxmlformats.org/drawingml/2006/main" xmlns:r="http://schemas.openxmlformats.org/officeDocument/2006/relationships" xmlns:p="http://schemas.openxmlformats.org/presentationml/2006/main">
  <p:tag name="HIGHLIGHTER" val="false"/>
</p:tagLst>
</file>

<file path=ppt/tags/tag1032.xml><?xml version="1.0" encoding="utf-8"?>
<p:tagLst xmlns:a="http://schemas.openxmlformats.org/drawingml/2006/main" xmlns:r="http://schemas.openxmlformats.org/officeDocument/2006/relationships" xmlns:p="http://schemas.openxmlformats.org/presentationml/2006/main">
  <p:tag name="HIGHLIGHTER" val="false"/>
</p:tagLst>
</file>

<file path=ppt/tags/tag1033.xml><?xml version="1.0" encoding="utf-8"?>
<p:tagLst xmlns:a="http://schemas.openxmlformats.org/drawingml/2006/main" xmlns:r="http://schemas.openxmlformats.org/officeDocument/2006/relationships" xmlns:p="http://schemas.openxmlformats.org/presentationml/2006/main">
  <p:tag name="HIGHLIGHTER" val="false"/>
</p:tagLst>
</file>

<file path=ppt/tags/tag1034.xml><?xml version="1.0" encoding="utf-8"?>
<p:tagLst xmlns:a="http://schemas.openxmlformats.org/drawingml/2006/main" xmlns:r="http://schemas.openxmlformats.org/officeDocument/2006/relationships" xmlns:p="http://schemas.openxmlformats.org/presentationml/2006/main">
  <p:tag name="HIGHLIGHTER" val="false"/>
</p:tagLst>
</file>

<file path=ppt/tags/tag1035.xml><?xml version="1.0" encoding="utf-8"?>
<p:tagLst xmlns:a="http://schemas.openxmlformats.org/drawingml/2006/main" xmlns:r="http://schemas.openxmlformats.org/officeDocument/2006/relationships" xmlns:p="http://schemas.openxmlformats.org/presentationml/2006/main">
  <p:tag name="HIGHLIGHTER" val="false"/>
</p:tagLst>
</file>

<file path=ppt/tags/tag1036.xml><?xml version="1.0" encoding="utf-8"?>
<p:tagLst xmlns:a="http://schemas.openxmlformats.org/drawingml/2006/main" xmlns:r="http://schemas.openxmlformats.org/officeDocument/2006/relationships" xmlns:p="http://schemas.openxmlformats.org/presentationml/2006/main">
  <p:tag name="HIGHLIGHTER" val="false"/>
</p:tagLst>
</file>

<file path=ppt/tags/tag1037.xml><?xml version="1.0" encoding="utf-8"?>
<p:tagLst xmlns:a="http://schemas.openxmlformats.org/drawingml/2006/main" xmlns:r="http://schemas.openxmlformats.org/officeDocument/2006/relationships" xmlns:p="http://schemas.openxmlformats.org/presentationml/2006/main">
  <p:tag name="HIGHLIGHTER" val="false"/>
</p:tagLst>
</file>

<file path=ppt/tags/tag1038.xml><?xml version="1.0" encoding="utf-8"?>
<p:tagLst xmlns:a="http://schemas.openxmlformats.org/drawingml/2006/main" xmlns:r="http://schemas.openxmlformats.org/officeDocument/2006/relationships" xmlns:p="http://schemas.openxmlformats.org/presentationml/2006/main">
  <p:tag name="HIGHLIGHTER" val="false"/>
</p:tagLst>
</file>

<file path=ppt/tags/tag1039.xml><?xml version="1.0" encoding="utf-8"?>
<p:tagLst xmlns:a="http://schemas.openxmlformats.org/drawingml/2006/main" xmlns:r="http://schemas.openxmlformats.org/officeDocument/2006/relationships" xmlns:p="http://schemas.openxmlformats.org/presentationml/2006/main">
  <p:tag name="HIGHLIGHTER" val="false"/>
</p:tagLst>
</file>

<file path=ppt/tags/tag104.xml><?xml version="1.0" encoding="utf-8"?>
<p:tagLst xmlns:a="http://schemas.openxmlformats.org/drawingml/2006/main" xmlns:r="http://schemas.openxmlformats.org/officeDocument/2006/relationships" xmlns:p="http://schemas.openxmlformats.org/presentationml/2006/main">
  <p:tag name="HIGHLIGHTER" val="false"/>
</p:tagLst>
</file>

<file path=ppt/tags/tag1040.xml><?xml version="1.0" encoding="utf-8"?>
<p:tagLst xmlns:a="http://schemas.openxmlformats.org/drawingml/2006/main" xmlns:r="http://schemas.openxmlformats.org/officeDocument/2006/relationships" xmlns:p="http://schemas.openxmlformats.org/presentationml/2006/main">
  <p:tag name="HIGHLIGHTER" val="false"/>
</p:tagLst>
</file>

<file path=ppt/tags/tag1041.xml><?xml version="1.0" encoding="utf-8"?>
<p:tagLst xmlns:a="http://schemas.openxmlformats.org/drawingml/2006/main" xmlns:r="http://schemas.openxmlformats.org/officeDocument/2006/relationships" xmlns:p="http://schemas.openxmlformats.org/presentationml/2006/main">
  <p:tag name="HIGHLIGHTER" val="false"/>
</p:tagLst>
</file>

<file path=ppt/tags/tag1042.xml><?xml version="1.0" encoding="utf-8"?>
<p:tagLst xmlns:a="http://schemas.openxmlformats.org/drawingml/2006/main" xmlns:r="http://schemas.openxmlformats.org/officeDocument/2006/relationships" xmlns:p="http://schemas.openxmlformats.org/presentationml/2006/main">
  <p:tag name="HIGHLIGHTER" val="false"/>
</p:tagLst>
</file>

<file path=ppt/tags/tag1043.xml><?xml version="1.0" encoding="utf-8"?>
<p:tagLst xmlns:a="http://schemas.openxmlformats.org/drawingml/2006/main" xmlns:r="http://schemas.openxmlformats.org/officeDocument/2006/relationships" xmlns:p="http://schemas.openxmlformats.org/presentationml/2006/main">
  <p:tag name="HIGHLIGHTER" val="false"/>
</p:tagLst>
</file>

<file path=ppt/tags/tag1044.xml><?xml version="1.0" encoding="utf-8"?>
<p:tagLst xmlns:a="http://schemas.openxmlformats.org/drawingml/2006/main" xmlns:r="http://schemas.openxmlformats.org/officeDocument/2006/relationships" xmlns:p="http://schemas.openxmlformats.org/presentationml/2006/main">
  <p:tag name="HIGHLIGHTER" val="false"/>
</p:tagLst>
</file>

<file path=ppt/tags/tag1045.xml><?xml version="1.0" encoding="utf-8"?>
<p:tagLst xmlns:a="http://schemas.openxmlformats.org/drawingml/2006/main" xmlns:r="http://schemas.openxmlformats.org/officeDocument/2006/relationships" xmlns:p="http://schemas.openxmlformats.org/presentationml/2006/main">
  <p:tag name="HIGHLIGHTER" val="false"/>
</p:tagLst>
</file>

<file path=ppt/tags/tag1046.xml><?xml version="1.0" encoding="utf-8"?>
<p:tagLst xmlns:a="http://schemas.openxmlformats.org/drawingml/2006/main" xmlns:r="http://schemas.openxmlformats.org/officeDocument/2006/relationships" xmlns:p="http://schemas.openxmlformats.org/presentationml/2006/main">
  <p:tag name="HIGHLIGHTER" val="false"/>
</p:tagLst>
</file>

<file path=ppt/tags/tag1047.xml><?xml version="1.0" encoding="utf-8"?>
<p:tagLst xmlns:a="http://schemas.openxmlformats.org/drawingml/2006/main" xmlns:r="http://schemas.openxmlformats.org/officeDocument/2006/relationships" xmlns:p="http://schemas.openxmlformats.org/presentationml/2006/main">
  <p:tag name="HIGHLIGHTER" val="false"/>
</p:tagLst>
</file>

<file path=ppt/tags/tag1048.xml><?xml version="1.0" encoding="utf-8"?>
<p:tagLst xmlns:a="http://schemas.openxmlformats.org/drawingml/2006/main" xmlns:r="http://schemas.openxmlformats.org/officeDocument/2006/relationships" xmlns:p="http://schemas.openxmlformats.org/presentationml/2006/main">
  <p:tag name="HIGHLIGHTER" val="false"/>
</p:tagLst>
</file>

<file path=ppt/tags/tag1049.xml><?xml version="1.0" encoding="utf-8"?>
<p:tagLst xmlns:a="http://schemas.openxmlformats.org/drawingml/2006/main" xmlns:r="http://schemas.openxmlformats.org/officeDocument/2006/relationships" xmlns:p="http://schemas.openxmlformats.org/presentationml/2006/main">
  <p:tag name="HIGHLIGHTER" val="false"/>
</p:tagLst>
</file>

<file path=ppt/tags/tag105.xml><?xml version="1.0" encoding="utf-8"?>
<p:tagLst xmlns:a="http://schemas.openxmlformats.org/drawingml/2006/main" xmlns:r="http://schemas.openxmlformats.org/officeDocument/2006/relationships" xmlns:p="http://schemas.openxmlformats.org/presentationml/2006/main">
  <p:tag name="HIGHLIGHTER" val="false"/>
</p:tagLst>
</file>

<file path=ppt/tags/tag1050.xml><?xml version="1.0" encoding="utf-8"?>
<p:tagLst xmlns:a="http://schemas.openxmlformats.org/drawingml/2006/main" xmlns:r="http://schemas.openxmlformats.org/officeDocument/2006/relationships" xmlns:p="http://schemas.openxmlformats.org/presentationml/2006/main">
  <p:tag name="HIGHLIGHTER" val="false"/>
</p:tagLst>
</file>

<file path=ppt/tags/tag1051.xml><?xml version="1.0" encoding="utf-8"?>
<p:tagLst xmlns:a="http://schemas.openxmlformats.org/drawingml/2006/main" xmlns:r="http://schemas.openxmlformats.org/officeDocument/2006/relationships" xmlns:p="http://schemas.openxmlformats.org/presentationml/2006/main">
  <p:tag name="HIGHLIGHTER" val="false"/>
</p:tagLst>
</file>

<file path=ppt/tags/tag1052.xml><?xml version="1.0" encoding="utf-8"?>
<p:tagLst xmlns:a="http://schemas.openxmlformats.org/drawingml/2006/main" xmlns:r="http://schemas.openxmlformats.org/officeDocument/2006/relationships" xmlns:p="http://schemas.openxmlformats.org/presentationml/2006/main">
  <p:tag name="HIGHLIGHTER" val="false"/>
</p:tagLst>
</file>

<file path=ppt/tags/tag1053.xml><?xml version="1.0" encoding="utf-8"?>
<p:tagLst xmlns:a="http://schemas.openxmlformats.org/drawingml/2006/main" xmlns:r="http://schemas.openxmlformats.org/officeDocument/2006/relationships" xmlns:p="http://schemas.openxmlformats.org/presentationml/2006/main">
  <p:tag name="HIGHLIGHTER" val="false"/>
</p:tagLst>
</file>

<file path=ppt/tags/tag1054.xml><?xml version="1.0" encoding="utf-8"?>
<p:tagLst xmlns:a="http://schemas.openxmlformats.org/drawingml/2006/main" xmlns:r="http://schemas.openxmlformats.org/officeDocument/2006/relationships" xmlns:p="http://schemas.openxmlformats.org/presentationml/2006/main">
  <p:tag name="HIGHLIGHTER" val="false"/>
</p:tagLst>
</file>

<file path=ppt/tags/tag1055.xml><?xml version="1.0" encoding="utf-8"?>
<p:tagLst xmlns:a="http://schemas.openxmlformats.org/drawingml/2006/main" xmlns:r="http://schemas.openxmlformats.org/officeDocument/2006/relationships" xmlns:p="http://schemas.openxmlformats.org/presentationml/2006/main">
  <p:tag name="HIGHLIGHTER" val="false"/>
</p:tagLst>
</file>

<file path=ppt/tags/tag1056.xml><?xml version="1.0" encoding="utf-8"?>
<p:tagLst xmlns:a="http://schemas.openxmlformats.org/drawingml/2006/main" xmlns:r="http://schemas.openxmlformats.org/officeDocument/2006/relationships" xmlns:p="http://schemas.openxmlformats.org/presentationml/2006/main">
  <p:tag name="HIGHLIGHTER" val="false"/>
</p:tagLst>
</file>

<file path=ppt/tags/tag1057.xml><?xml version="1.0" encoding="utf-8"?>
<p:tagLst xmlns:a="http://schemas.openxmlformats.org/drawingml/2006/main" xmlns:r="http://schemas.openxmlformats.org/officeDocument/2006/relationships" xmlns:p="http://schemas.openxmlformats.org/presentationml/2006/main">
  <p:tag name="HIGHLIGHTER" val="false"/>
</p:tagLst>
</file>

<file path=ppt/tags/tag1058.xml><?xml version="1.0" encoding="utf-8"?>
<p:tagLst xmlns:a="http://schemas.openxmlformats.org/drawingml/2006/main" xmlns:r="http://schemas.openxmlformats.org/officeDocument/2006/relationships" xmlns:p="http://schemas.openxmlformats.org/presentationml/2006/main">
  <p:tag name="HIGHLIGHTER" val="false"/>
</p:tagLst>
</file>

<file path=ppt/tags/tag1059.xml><?xml version="1.0" encoding="utf-8"?>
<p:tagLst xmlns:a="http://schemas.openxmlformats.org/drawingml/2006/main" xmlns:r="http://schemas.openxmlformats.org/officeDocument/2006/relationships" xmlns:p="http://schemas.openxmlformats.org/presentationml/2006/main">
  <p:tag name="HIGHLIGHTER" val="false"/>
</p:tagLst>
</file>

<file path=ppt/tags/tag106.xml><?xml version="1.0" encoding="utf-8"?>
<p:tagLst xmlns:a="http://schemas.openxmlformats.org/drawingml/2006/main" xmlns:r="http://schemas.openxmlformats.org/officeDocument/2006/relationships" xmlns:p="http://schemas.openxmlformats.org/presentationml/2006/main">
  <p:tag name="HIGHLIGHTER" val="false"/>
</p:tagLst>
</file>

<file path=ppt/tags/tag1060.xml><?xml version="1.0" encoding="utf-8"?>
<p:tagLst xmlns:a="http://schemas.openxmlformats.org/drawingml/2006/main" xmlns:r="http://schemas.openxmlformats.org/officeDocument/2006/relationships" xmlns:p="http://schemas.openxmlformats.org/presentationml/2006/main">
  <p:tag name="HIGHLIGHTER" val="false"/>
</p:tagLst>
</file>

<file path=ppt/tags/tag1061.xml><?xml version="1.0" encoding="utf-8"?>
<p:tagLst xmlns:a="http://schemas.openxmlformats.org/drawingml/2006/main" xmlns:r="http://schemas.openxmlformats.org/officeDocument/2006/relationships" xmlns:p="http://schemas.openxmlformats.org/presentationml/2006/main">
  <p:tag name="HIGHLIGHTER" val="false"/>
</p:tagLst>
</file>

<file path=ppt/tags/tag1062.xml><?xml version="1.0" encoding="utf-8"?>
<p:tagLst xmlns:a="http://schemas.openxmlformats.org/drawingml/2006/main" xmlns:r="http://schemas.openxmlformats.org/officeDocument/2006/relationships" xmlns:p="http://schemas.openxmlformats.org/presentationml/2006/main">
  <p:tag name="HIGHLIGHTER" val="false"/>
</p:tagLst>
</file>

<file path=ppt/tags/tag1063.xml><?xml version="1.0" encoding="utf-8"?>
<p:tagLst xmlns:a="http://schemas.openxmlformats.org/drawingml/2006/main" xmlns:r="http://schemas.openxmlformats.org/officeDocument/2006/relationships" xmlns:p="http://schemas.openxmlformats.org/presentationml/2006/main">
  <p:tag name="HIGHLIGHTER" val="false"/>
</p:tagLst>
</file>

<file path=ppt/tags/tag1064.xml><?xml version="1.0" encoding="utf-8"?>
<p:tagLst xmlns:a="http://schemas.openxmlformats.org/drawingml/2006/main" xmlns:r="http://schemas.openxmlformats.org/officeDocument/2006/relationships" xmlns:p="http://schemas.openxmlformats.org/presentationml/2006/main">
  <p:tag name="HIGHLIGHTER" val="false"/>
</p:tagLst>
</file>

<file path=ppt/tags/tag1065.xml><?xml version="1.0" encoding="utf-8"?>
<p:tagLst xmlns:a="http://schemas.openxmlformats.org/drawingml/2006/main" xmlns:r="http://schemas.openxmlformats.org/officeDocument/2006/relationships" xmlns:p="http://schemas.openxmlformats.org/presentationml/2006/main">
  <p:tag name="HIGHLIGHTER" val="false"/>
</p:tagLst>
</file>

<file path=ppt/tags/tag1066.xml><?xml version="1.0" encoding="utf-8"?>
<p:tagLst xmlns:a="http://schemas.openxmlformats.org/drawingml/2006/main" xmlns:r="http://schemas.openxmlformats.org/officeDocument/2006/relationships" xmlns:p="http://schemas.openxmlformats.org/presentationml/2006/main">
  <p:tag name="HIGHLIGHTER" val="false"/>
</p:tagLst>
</file>

<file path=ppt/tags/tag1067.xml><?xml version="1.0" encoding="utf-8"?>
<p:tagLst xmlns:a="http://schemas.openxmlformats.org/drawingml/2006/main" xmlns:r="http://schemas.openxmlformats.org/officeDocument/2006/relationships" xmlns:p="http://schemas.openxmlformats.org/presentationml/2006/main">
  <p:tag name="HIGHLIGHTER" val="false"/>
</p:tagLst>
</file>

<file path=ppt/tags/tag1068.xml><?xml version="1.0" encoding="utf-8"?>
<p:tagLst xmlns:a="http://schemas.openxmlformats.org/drawingml/2006/main" xmlns:r="http://schemas.openxmlformats.org/officeDocument/2006/relationships" xmlns:p="http://schemas.openxmlformats.org/presentationml/2006/main">
  <p:tag name="HIGHLIGHTER" val="false"/>
</p:tagLst>
</file>

<file path=ppt/tags/tag1069.xml><?xml version="1.0" encoding="utf-8"?>
<p:tagLst xmlns:a="http://schemas.openxmlformats.org/drawingml/2006/main" xmlns:r="http://schemas.openxmlformats.org/officeDocument/2006/relationships" xmlns:p="http://schemas.openxmlformats.org/presentationml/2006/main">
  <p:tag name="HIGHLIGHTER" val="false"/>
</p:tagLst>
</file>

<file path=ppt/tags/tag107.xml><?xml version="1.0" encoding="utf-8"?>
<p:tagLst xmlns:a="http://schemas.openxmlformats.org/drawingml/2006/main" xmlns:r="http://schemas.openxmlformats.org/officeDocument/2006/relationships" xmlns:p="http://schemas.openxmlformats.org/presentationml/2006/main">
  <p:tag name="HIGHLIGHTER" val="false"/>
</p:tagLst>
</file>

<file path=ppt/tags/tag1070.xml><?xml version="1.0" encoding="utf-8"?>
<p:tagLst xmlns:a="http://schemas.openxmlformats.org/drawingml/2006/main" xmlns:r="http://schemas.openxmlformats.org/officeDocument/2006/relationships" xmlns:p="http://schemas.openxmlformats.org/presentationml/2006/main">
  <p:tag name="HIGHLIGHTER" val="false"/>
</p:tagLst>
</file>

<file path=ppt/tags/tag1071.xml><?xml version="1.0" encoding="utf-8"?>
<p:tagLst xmlns:a="http://schemas.openxmlformats.org/drawingml/2006/main" xmlns:r="http://schemas.openxmlformats.org/officeDocument/2006/relationships" xmlns:p="http://schemas.openxmlformats.org/presentationml/2006/main">
  <p:tag name="HIGHLIGHTER" val="false"/>
</p:tagLst>
</file>

<file path=ppt/tags/tag1072.xml><?xml version="1.0" encoding="utf-8"?>
<p:tagLst xmlns:a="http://schemas.openxmlformats.org/drawingml/2006/main" xmlns:r="http://schemas.openxmlformats.org/officeDocument/2006/relationships" xmlns:p="http://schemas.openxmlformats.org/presentationml/2006/main">
  <p:tag name="HIGHLIGHTER" val="false"/>
</p:tagLst>
</file>

<file path=ppt/tags/tag1073.xml><?xml version="1.0" encoding="utf-8"?>
<p:tagLst xmlns:a="http://schemas.openxmlformats.org/drawingml/2006/main" xmlns:r="http://schemas.openxmlformats.org/officeDocument/2006/relationships" xmlns:p="http://schemas.openxmlformats.org/presentationml/2006/main">
  <p:tag name="HIGHLIGHTER" val="false"/>
</p:tagLst>
</file>

<file path=ppt/tags/tag1074.xml><?xml version="1.0" encoding="utf-8"?>
<p:tagLst xmlns:a="http://schemas.openxmlformats.org/drawingml/2006/main" xmlns:r="http://schemas.openxmlformats.org/officeDocument/2006/relationships" xmlns:p="http://schemas.openxmlformats.org/presentationml/2006/main">
  <p:tag name="HIGHLIGHTER" val="false"/>
</p:tagLst>
</file>

<file path=ppt/tags/tag1075.xml><?xml version="1.0" encoding="utf-8"?>
<p:tagLst xmlns:a="http://schemas.openxmlformats.org/drawingml/2006/main" xmlns:r="http://schemas.openxmlformats.org/officeDocument/2006/relationships" xmlns:p="http://schemas.openxmlformats.org/presentationml/2006/main">
  <p:tag name="HIGHLIGHTER" val="false"/>
</p:tagLst>
</file>

<file path=ppt/tags/tag1076.xml><?xml version="1.0" encoding="utf-8"?>
<p:tagLst xmlns:a="http://schemas.openxmlformats.org/drawingml/2006/main" xmlns:r="http://schemas.openxmlformats.org/officeDocument/2006/relationships" xmlns:p="http://schemas.openxmlformats.org/presentationml/2006/main">
  <p:tag name="HIGHLIGHTER" val="false"/>
</p:tagLst>
</file>

<file path=ppt/tags/tag1077.xml><?xml version="1.0" encoding="utf-8"?>
<p:tagLst xmlns:a="http://schemas.openxmlformats.org/drawingml/2006/main" xmlns:r="http://schemas.openxmlformats.org/officeDocument/2006/relationships" xmlns:p="http://schemas.openxmlformats.org/presentationml/2006/main">
  <p:tag name="HIGHLIGHTER" val="false"/>
</p:tagLst>
</file>

<file path=ppt/tags/tag1078.xml><?xml version="1.0" encoding="utf-8"?>
<p:tagLst xmlns:a="http://schemas.openxmlformats.org/drawingml/2006/main" xmlns:r="http://schemas.openxmlformats.org/officeDocument/2006/relationships" xmlns:p="http://schemas.openxmlformats.org/presentationml/2006/main">
  <p:tag name="HIGHLIGHTER" val="false"/>
</p:tagLst>
</file>

<file path=ppt/tags/tag1079.xml><?xml version="1.0" encoding="utf-8"?>
<p:tagLst xmlns:a="http://schemas.openxmlformats.org/drawingml/2006/main" xmlns:r="http://schemas.openxmlformats.org/officeDocument/2006/relationships" xmlns:p="http://schemas.openxmlformats.org/presentationml/2006/main">
  <p:tag name="HIGHLIGHTER" val="false"/>
</p:tagLst>
</file>

<file path=ppt/tags/tag108.xml><?xml version="1.0" encoding="utf-8"?>
<p:tagLst xmlns:a="http://schemas.openxmlformats.org/drawingml/2006/main" xmlns:r="http://schemas.openxmlformats.org/officeDocument/2006/relationships" xmlns:p="http://schemas.openxmlformats.org/presentationml/2006/main">
  <p:tag name="HIGHLIGHTER" val="false"/>
</p:tagLst>
</file>

<file path=ppt/tags/tag1080.xml><?xml version="1.0" encoding="utf-8"?>
<p:tagLst xmlns:a="http://schemas.openxmlformats.org/drawingml/2006/main" xmlns:r="http://schemas.openxmlformats.org/officeDocument/2006/relationships" xmlns:p="http://schemas.openxmlformats.org/presentationml/2006/main">
  <p:tag name="HIGHLIGHTER" val="false"/>
</p:tagLst>
</file>

<file path=ppt/tags/tag1081.xml><?xml version="1.0" encoding="utf-8"?>
<p:tagLst xmlns:a="http://schemas.openxmlformats.org/drawingml/2006/main" xmlns:r="http://schemas.openxmlformats.org/officeDocument/2006/relationships" xmlns:p="http://schemas.openxmlformats.org/presentationml/2006/main">
  <p:tag name="HIGHLIGHTER" val="false"/>
</p:tagLst>
</file>

<file path=ppt/tags/tag1082.xml><?xml version="1.0" encoding="utf-8"?>
<p:tagLst xmlns:a="http://schemas.openxmlformats.org/drawingml/2006/main" xmlns:r="http://schemas.openxmlformats.org/officeDocument/2006/relationships" xmlns:p="http://schemas.openxmlformats.org/presentationml/2006/main">
  <p:tag name="HIGHLIGHTER" val="false"/>
</p:tagLst>
</file>

<file path=ppt/tags/tag1083.xml><?xml version="1.0" encoding="utf-8"?>
<p:tagLst xmlns:a="http://schemas.openxmlformats.org/drawingml/2006/main" xmlns:r="http://schemas.openxmlformats.org/officeDocument/2006/relationships" xmlns:p="http://schemas.openxmlformats.org/presentationml/2006/main">
  <p:tag name="HIGHLIGHTER" val="false"/>
</p:tagLst>
</file>

<file path=ppt/tags/tag1084.xml><?xml version="1.0" encoding="utf-8"?>
<p:tagLst xmlns:a="http://schemas.openxmlformats.org/drawingml/2006/main" xmlns:r="http://schemas.openxmlformats.org/officeDocument/2006/relationships" xmlns:p="http://schemas.openxmlformats.org/presentationml/2006/main">
  <p:tag name="HIGHLIGHTER" val="false"/>
</p:tagLst>
</file>

<file path=ppt/tags/tag1085.xml><?xml version="1.0" encoding="utf-8"?>
<p:tagLst xmlns:a="http://schemas.openxmlformats.org/drawingml/2006/main" xmlns:r="http://schemas.openxmlformats.org/officeDocument/2006/relationships" xmlns:p="http://schemas.openxmlformats.org/presentationml/2006/main">
  <p:tag name="HIGHLIGHTER" val="false"/>
</p:tagLst>
</file>

<file path=ppt/tags/tag1086.xml><?xml version="1.0" encoding="utf-8"?>
<p:tagLst xmlns:a="http://schemas.openxmlformats.org/drawingml/2006/main" xmlns:r="http://schemas.openxmlformats.org/officeDocument/2006/relationships" xmlns:p="http://schemas.openxmlformats.org/presentationml/2006/main">
  <p:tag name="HIGHLIGHTER" val="false"/>
</p:tagLst>
</file>

<file path=ppt/tags/tag1087.xml><?xml version="1.0" encoding="utf-8"?>
<p:tagLst xmlns:a="http://schemas.openxmlformats.org/drawingml/2006/main" xmlns:r="http://schemas.openxmlformats.org/officeDocument/2006/relationships" xmlns:p="http://schemas.openxmlformats.org/presentationml/2006/main">
  <p:tag name="HIGHLIGHTER" val="false"/>
</p:tagLst>
</file>

<file path=ppt/tags/tag1088.xml><?xml version="1.0" encoding="utf-8"?>
<p:tagLst xmlns:a="http://schemas.openxmlformats.org/drawingml/2006/main" xmlns:r="http://schemas.openxmlformats.org/officeDocument/2006/relationships" xmlns:p="http://schemas.openxmlformats.org/presentationml/2006/main">
  <p:tag name="HIGHLIGHTER" val="false"/>
</p:tagLst>
</file>

<file path=ppt/tags/tag1089.xml><?xml version="1.0" encoding="utf-8"?>
<p:tagLst xmlns:a="http://schemas.openxmlformats.org/drawingml/2006/main" xmlns:r="http://schemas.openxmlformats.org/officeDocument/2006/relationships" xmlns:p="http://schemas.openxmlformats.org/presentationml/2006/main">
  <p:tag name="HIGHLIGHTER" val="false"/>
</p:tagLst>
</file>

<file path=ppt/tags/tag109.xml><?xml version="1.0" encoding="utf-8"?>
<p:tagLst xmlns:a="http://schemas.openxmlformats.org/drawingml/2006/main" xmlns:r="http://schemas.openxmlformats.org/officeDocument/2006/relationships" xmlns:p="http://schemas.openxmlformats.org/presentationml/2006/main">
  <p:tag name="HIGHLIGHTER" val="false"/>
</p:tagLst>
</file>

<file path=ppt/tags/tag1090.xml><?xml version="1.0" encoding="utf-8"?>
<p:tagLst xmlns:a="http://schemas.openxmlformats.org/drawingml/2006/main" xmlns:r="http://schemas.openxmlformats.org/officeDocument/2006/relationships" xmlns:p="http://schemas.openxmlformats.org/presentationml/2006/main">
  <p:tag name="HIGHLIGHTER" val="false"/>
</p:tagLst>
</file>

<file path=ppt/tags/tag1091.xml><?xml version="1.0" encoding="utf-8"?>
<p:tagLst xmlns:a="http://schemas.openxmlformats.org/drawingml/2006/main" xmlns:r="http://schemas.openxmlformats.org/officeDocument/2006/relationships" xmlns:p="http://schemas.openxmlformats.org/presentationml/2006/main">
  <p:tag name="HIGHLIGHTER" val="false"/>
</p:tagLst>
</file>

<file path=ppt/tags/tag1092.xml><?xml version="1.0" encoding="utf-8"?>
<p:tagLst xmlns:a="http://schemas.openxmlformats.org/drawingml/2006/main" xmlns:r="http://schemas.openxmlformats.org/officeDocument/2006/relationships" xmlns:p="http://schemas.openxmlformats.org/presentationml/2006/main">
  <p:tag name="HIGHLIGHTER" val="false"/>
</p:tagLst>
</file>

<file path=ppt/tags/tag1093.xml><?xml version="1.0" encoding="utf-8"?>
<p:tagLst xmlns:a="http://schemas.openxmlformats.org/drawingml/2006/main" xmlns:r="http://schemas.openxmlformats.org/officeDocument/2006/relationships" xmlns:p="http://schemas.openxmlformats.org/presentationml/2006/main">
  <p:tag name="HIGHLIGHTER" val="false"/>
</p:tagLst>
</file>

<file path=ppt/tags/tag1094.xml><?xml version="1.0" encoding="utf-8"?>
<p:tagLst xmlns:a="http://schemas.openxmlformats.org/drawingml/2006/main" xmlns:r="http://schemas.openxmlformats.org/officeDocument/2006/relationships" xmlns:p="http://schemas.openxmlformats.org/presentationml/2006/main">
  <p:tag name="HIGHLIGHTER" val="false"/>
</p:tagLst>
</file>

<file path=ppt/tags/tag1095.xml><?xml version="1.0" encoding="utf-8"?>
<p:tagLst xmlns:a="http://schemas.openxmlformats.org/drawingml/2006/main" xmlns:r="http://schemas.openxmlformats.org/officeDocument/2006/relationships" xmlns:p="http://schemas.openxmlformats.org/presentationml/2006/main">
  <p:tag name="HIGHLIGHTER" val="false"/>
</p:tagLst>
</file>

<file path=ppt/tags/tag1096.xml><?xml version="1.0" encoding="utf-8"?>
<p:tagLst xmlns:a="http://schemas.openxmlformats.org/drawingml/2006/main" xmlns:r="http://schemas.openxmlformats.org/officeDocument/2006/relationships" xmlns:p="http://schemas.openxmlformats.org/presentationml/2006/main">
  <p:tag name="HIGHLIGHTER" val="false"/>
</p:tagLst>
</file>

<file path=ppt/tags/tag1097.xml><?xml version="1.0" encoding="utf-8"?>
<p:tagLst xmlns:a="http://schemas.openxmlformats.org/drawingml/2006/main" xmlns:r="http://schemas.openxmlformats.org/officeDocument/2006/relationships" xmlns:p="http://schemas.openxmlformats.org/presentationml/2006/main">
  <p:tag name="HIGHLIGHTER" val="false"/>
</p:tagLst>
</file>

<file path=ppt/tags/tag1098.xml><?xml version="1.0" encoding="utf-8"?>
<p:tagLst xmlns:a="http://schemas.openxmlformats.org/drawingml/2006/main" xmlns:r="http://schemas.openxmlformats.org/officeDocument/2006/relationships" xmlns:p="http://schemas.openxmlformats.org/presentationml/2006/main">
  <p:tag name="HIGHLIGHTER" val="false"/>
</p:tagLst>
</file>

<file path=ppt/tags/tag1099.xml><?xml version="1.0" encoding="utf-8"?>
<p:tagLst xmlns:a="http://schemas.openxmlformats.org/drawingml/2006/main" xmlns:r="http://schemas.openxmlformats.org/officeDocument/2006/relationships" xmlns:p="http://schemas.openxmlformats.org/presentationml/2006/main">
  <p:tag name="HIGHLIGHTER" val="false"/>
</p:tagLst>
</file>

<file path=ppt/tags/tag11.xml><?xml version="1.0" encoding="utf-8"?>
<p:tagLst xmlns:a="http://schemas.openxmlformats.org/drawingml/2006/main" xmlns:r="http://schemas.openxmlformats.org/officeDocument/2006/relationships" xmlns:p="http://schemas.openxmlformats.org/presentationml/2006/main">
  <p:tag name="HIGHLIGHTER" val="false"/>
</p:tagLst>
</file>

<file path=ppt/tags/tag110.xml><?xml version="1.0" encoding="utf-8"?>
<p:tagLst xmlns:a="http://schemas.openxmlformats.org/drawingml/2006/main" xmlns:r="http://schemas.openxmlformats.org/officeDocument/2006/relationships" xmlns:p="http://schemas.openxmlformats.org/presentationml/2006/main">
  <p:tag name="HIGHLIGHTER" val="false"/>
</p:tagLst>
</file>

<file path=ppt/tags/tag1100.xml><?xml version="1.0" encoding="utf-8"?>
<p:tagLst xmlns:a="http://schemas.openxmlformats.org/drawingml/2006/main" xmlns:r="http://schemas.openxmlformats.org/officeDocument/2006/relationships" xmlns:p="http://schemas.openxmlformats.org/presentationml/2006/main">
  <p:tag name="HIGHLIGHTER" val="false"/>
</p:tagLst>
</file>

<file path=ppt/tags/tag1101.xml><?xml version="1.0" encoding="utf-8"?>
<p:tagLst xmlns:a="http://schemas.openxmlformats.org/drawingml/2006/main" xmlns:r="http://schemas.openxmlformats.org/officeDocument/2006/relationships" xmlns:p="http://schemas.openxmlformats.org/presentationml/2006/main">
  <p:tag name="HIGHLIGHTER" val="false"/>
</p:tagLst>
</file>

<file path=ppt/tags/tag1102.xml><?xml version="1.0" encoding="utf-8"?>
<p:tagLst xmlns:a="http://schemas.openxmlformats.org/drawingml/2006/main" xmlns:r="http://schemas.openxmlformats.org/officeDocument/2006/relationships" xmlns:p="http://schemas.openxmlformats.org/presentationml/2006/main">
  <p:tag name="HIGHLIGHTER" val="false"/>
</p:tagLst>
</file>

<file path=ppt/tags/tag1103.xml><?xml version="1.0" encoding="utf-8"?>
<p:tagLst xmlns:a="http://schemas.openxmlformats.org/drawingml/2006/main" xmlns:r="http://schemas.openxmlformats.org/officeDocument/2006/relationships" xmlns:p="http://schemas.openxmlformats.org/presentationml/2006/main">
  <p:tag name="HIGHLIGHTER" val="false"/>
</p:tagLst>
</file>

<file path=ppt/tags/tag1104.xml><?xml version="1.0" encoding="utf-8"?>
<p:tagLst xmlns:a="http://schemas.openxmlformats.org/drawingml/2006/main" xmlns:r="http://schemas.openxmlformats.org/officeDocument/2006/relationships" xmlns:p="http://schemas.openxmlformats.org/presentationml/2006/main">
  <p:tag name="HIGHLIGHTER" val="false"/>
</p:tagLst>
</file>

<file path=ppt/tags/tag1105.xml><?xml version="1.0" encoding="utf-8"?>
<p:tagLst xmlns:a="http://schemas.openxmlformats.org/drawingml/2006/main" xmlns:r="http://schemas.openxmlformats.org/officeDocument/2006/relationships" xmlns:p="http://schemas.openxmlformats.org/presentationml/2006/main">
  <p:tag name="HIGHLIGHTER" val="false"/>
</p:tagLst>
</file>

<file path=ppt/tags/tag1106.xml><?xml version="1.0" encoding="utf-8"?>
<p:tagLst xmlns:a="http://schemas.openxmlformats.org/drawingml/2006/main" xmlns:r="http://schemas.openxmlformats.org/officeDocument/2006/relationships" xmlns:p="http://schemas.openxmlformats.org/presentationml/2006/main">
  <p:tag name="HIGHLIGHTER" val="false"/>
</p:tagLst>
</file>

<file path=ppt/tags/tag1107.xml><?xml version="1.0" encoding="utf-8"?>
<p:tagLst xmlns:a="http://schemas.openxmlformats.org/drawingml/2006/main" xmlns:r="http://schemas.openxmlformats.org/officeDocument/2006/relationships" xmlns:p="http://schemas.openxmlformats.org/presentationml/2006/main">
  <p:tag name="HIGHLIGHTER" val="false"/>
</p:tagLst>
</file>

<file path=ppt/tags/tag1108.xml><?xml version="1.0" encoding="utf-8"?>
<p:tagLst xmlns:a="http://schemas.openxmlformats.org/drawingml/2006/main" xmlns:r="http://schemas.openxmlformats.org/officeDocument/2006/relationships" xmlns:p="http://schemas.openxmlformats.org/presentationml/2006/main">
  <p:tag name="HIGHLIGHTER" val="false"/>
</p:tagLst>
</file>

<file path=ppt/tags/tag1109.xml><?xml version="1.0" encoding="utf-8"?>
<p:tagLst xmlns:a="http://schemas.openxmlformats.org/drawingml/2006/main" xmlns:r="http://schemas.openxmlformats.org/officeDocument/2006/relationships" xmlns:p="http://schemas.openxmlformats.org/presentationml/2006/main">
  <p:tag name="HIGHLIGHTER" val="false"/>
</p:tagLst>
</file>

<file path=ppt/tags/tag111.xml><?xml version="1.0" encoding="utf-8"?>
<p:tagLst xmlns:a="http://schemas.openxmlformats.org/drawingml/2006/main" xmlns:r="http://schemas.openxmlformats.org/officeDocument/2006/relationships" xmlns:p="http://schemas.openxmlformats.org/presentationml/2006/main">
  <p:tag name="HIGHLIGHTER" val="false"/>
</p:tagLst>
</file>

<file path=ppt/tags/tag1110.xml><?xml version="1.0" encoding="utf-8"?>
<p:tagLst xmlns:a="http://schemas.openxmlformats.org/drawingml/2006/main" xmlns:r="http://schemas.openxmlformats.org/officeDocument/2006/relationships" xmlns:p="http://schemas.openxmlformats.org/presentationml/2006/main">
  <p:tag name="HIGHLIGHTER" val="false"/>
</p:tagLst>
</file>

<file path=ppt/tags/tag1111.xml><?xml version="1.0" encoding="utf-8"?>
<p:tagLst xmlns:a="http://schemas.openxmlformats.org/drawingml/2006/main" xmlns:r="http://schemas.openxmlformats.org/officeDocument/2006/relationships" xmlns:p="http://schemas.openxmlformats.org/presentationml/2006/main">
  <p:tag name="HIGHLIGHTER" val="false"/>
</p:tagLst>
</file>

<file path=ppt/tags/tag1112.xml><?xml version="1.0" encoding="utf-8"?>
<p:tagLst xmlns:a="http://schemas.openxmlformats.org/drawingml/2006/main" xmlns:r="http://schemas.openxmlformats.org/officeDocument/2006/relationships" xmlns:p="http://schemas.openxmlformats.org/presentationml/2006/main">
  <p:tag name="HIGHLIGHTER" val="false"/>
</p:tagLst>
</file>

<file path=ppt/tags/tag1113.xml><?xml version="1.0" encoding="utf-8"?>
<p:tagLst xmlns:a="http://schemas.openxmlformats.org/drawingml/2006/main" xmlns:r="http://schemas.openxmlformats.org/officeDocument/2006/relationships" xmlns:p="http://schemas.openxmlformats.org/presentationml/2006/main">
  <p:tag name="HIGHLIGHTER" val="false"/>
</p:tagLst>
</file>

<file path=ppt/tags/tag1114.xml><?xml version="1.0" encoding="utf-8"?>
<p:tagLst xmlns:a="http://schemas.openxmlformats.org/drawingml/2006/main" xmlns:r="http://schemas.openxmlformats.org/officeDocument/2006/relationships" xmlns:p="http://schemas.openxmlformats.org/presentationml/2006/main">
  <p:tag name="HIGHLIGHTER" val="false"/>
</p:tagLst>
</file>

<file path=ppt/tags/tag1115.xml><?xml version="1.0" encoding="utf-8"?>
<p:tagLst xmlns:a="http://schemas.openxmlformats.org/drawingml/2006/main" xmlns:r="http://schemas.openxmlformats.org/officeDocument/2006/relationships" xmlns:p="http://schemas.openxmlformats.org/presentationml/2006/main">
  <p:tag name="HIGHLIGHTER" val="false"/>
</p:tagLst>
</file>

<file path=ppt/tags/tag1116.xml><?xml version="1.0" encoding="utf-8"?>
<p:tagLst xmlns:a="http://schemas.openxmlformats.org/drawingml/2006/main" xmlns:r="http://schemas.openxmlformats.org/officeDocument/2006/relationships" xmlns:p="http://schemas.openxmlformats.org/presentationml/2006/main">
  <p:tag name="HIGHLIGHTER" val="false"/>
</p:tagLst>
</file>

<file path=ppt/tags/tag1117.xml><?xml version="1.0" encoding="utf-8"?>
<p:tagLst xmlns:a="http://schemas.openxmlformats.org/drawingml/2006/main" xmlns:r="http://schemas.openxmlformats.org/officeDocument/2006/relationships" xmlns:p="http://schemas.openxmlformats.org/presentationml/2006/main">
  <p:tag name="HIGHLIGHTER" val="false"/>
</p:tagLst>
</file>

<file path=ppt/tags/tag1118.xml><?xml version="1.0" encoding="utf-8"?>
<p:tagLst xmlns:a="http://schemas.openxmlformats.org/drawingml/2006/main" xmlns:r="http://schemas.openxmlformats.org/officeDocument/2006/relationships" xmlns:p="http://schemas.openxmlformats.org/presentationml/2006/main">
  <p:tag name="HIGHLIGHTER" val="false"/>
</p:tagLst>
</file>

<file path=ppt/tags/tag1119.xml><?xml version="1.0" encoding="utf-8"?>
<p:tagLst xmlns:a="http://schemas.openxmlformats.org/drawingml/2006/main" xmlns:r="http://schemas.openxmlformats.org/officeDocument/2006/relationships" xmlns:p="http://schemas.openxmlformats.org/presentationml/2006/main">
  <p:tag name="HIGHLIGHTER" val="false"/>
</p:tagLst>
</file>

<file path=ppt/tags/tag112.xml><?xml version="1.0" encoding="utf-8"?>
<p:tagLst xmlns:a="http://schemas.openxmlformats.org/drawingml/2006/main" xmlns:r="http://schemas.openxmlformats.org/officeDocument/2006/relationships" xmlns:p="http://schemas.openxmlformats.org/presentationml/2006/main">
  <p:tag name="HIGHLIGHTER" val="false"/>
</p:tagLst>
</file>

<file path=ppt/tags/tag1120.xml><?xml version="1.0" encoding="utf-8"?>
<p:tagLst xmlns:a="http://schemas.openxmlformats.org/drawingml/2006/main" xmlns:r="http://schemas.openxmlformats.org/officeDocument/2006/relationships" xmlns:p="http://schemas.openxmlformats.org/presentationml/2006/main">
  <p:tag name="HIGHLIGHTER" val="false"/>
</p:tagLst>
</file>

<file path=ppt/tags/tag1121.xml><?xml version="1.0" encoding="utf-8"?>
<p:tagLst xmlns:a="http://schemas.openxmlformats.org/drawingml/2006/main" xmlns:r="http://schemas.openxmlformats.org/officeDocument/2006/relationships" xmlns:p="http://schemas.openxmlformats.org/presentationml/2006/main">
  <p:tag name="HIGHLIGHTER" val="false"/>
</p:tagLst>
</file>

<file path=ppt/tags/tag1122.xml><?xml version="1.0" encoding="utf-8"?>
<p:tagLst xmlns:a="http://schemas.openxmlformats.org/drawingml/2006/main" xmlns:r="http://schemas.openxmlformats.org/officeDocument/2006/relationships" xmlns:p="http://schemas.openxmlformats.org/presentationml/2006/main">
  <p:tag name="HIGHLIGHTER" val="false"/>
</p:tagLst>
</file>

<file path=ppt/tags/tag1123.xml><?xml version="1.0" encoding="utf-8"?>
<p:tagLst xmlns:a="http://schemas.openxmlformats.org/drawingml/2006/main" xmlns:r="http://schemas.openxmlformats.org/officeDocument/2006/relationships" xmlns:p="http://schemas.openxmlformats.org/presentationml/2006/main">
  <p:tag name="HIGHLIGHTER" val="false"/>
</p:tagLst>
</file>

<file path=ppt/tags/tag1124.xml><?xml version="1.0" encoding="utf-8"?>
<p:tagLst xmlns:a="http://schemas.openxmlformats.org/drawingml/2006/main" xmlns:r="http://schemas.openxmlformats.org/officeDocument/2006/relationships" xmlns:p="http://schemas.openxmlformats.org/presentationml/2006/main">
  <p:tag name="HIGHLIGHTER" val="false"/>
</p:tagLst>
</file>

<file path=ppt/tags/tag1125.xml><?xml version="1.0" encoding="utf-8"?>
<p:tagLst xmlns:a="http://schemas.openxmlformats.org/drawingml/2006/main" xmlns:r="http://schemas.openxmlformats.org/officeDocument/2006/relationships" xmlns:p="http://schemas.openxmlformats.org/presentationml/2006/main">
  <p:tag name="HIGHLIGHTER" val="false"/>
</p:tagLst>
</file>

<file path=ppt/tags/tag1126.xml><?xml version="1.0" encoding="utf-8"?>
<p:tagLst xmlns:a="http://schemas.openxmlformats.org/drawingml/2006/main" xmlns:r="http://schemas.openxmlformats.org/officeDocument/2006/relationships" xmlns:p="http://schemas.openxmlformats.org/presentationml/2006/main">
  <p:tag name="HIGHLIGHTER" val="false"/>
</p:tagLst>
</file>

<file path=ppt/tags/tag1127.xml><?xml version="1.0" encoding="utf-8"?>
<p:tagLst xmlns:a="http://schemas.openxmlformats.org/drawingml/2006/main" xmlns:r="http://schemas.openxmlformats.org/officeDocument/2006/relationships" xmlns:p="http://schemas.openxmlformats.org/presentationml/2006/main">
  <p:tag name="HIGHLIGHTER" val="false"/>
</p:tagLst>
</file>

<file path=ppt/tags/tag1128.xml><?xml version="1.0" encoding="utf-8"?>
<p:tagLst xmlns:a="http://schemas.openxmlformats.org/drawingml/2006/main" xmlns:r="http://schemas.openxmlformats.org/officeDocument/2006/relationships" xmlns:p="http://schemas.openxmlformats.org/presentationml/2006/main">
  <p:tag name="HIGHLIGHTER" val="false"/>
</p:tagLst>
</file>

<file path=ppt/tags/tag1129.xml><?xml version="1.0" encoding="utf-8"?>
<p:tagLst xmlns:a="http://schemas.openxmlformats.org/drawingml/2006/main" xmlns:r="http://schemas.openxmlformats.org/officeDocument/2006/relationships" xmlns:p="http://schemas.openxmlformats.org/presentationml/2006/main">
  <p:tag name="HIGHLIGHTER" val="false"/>
</p:tagLst>
</file>

<file path=ppt/tags/tag113.xml><?xml version="1.0" encoding="utf-8"?>
<p:tagLst xmlns:a="http://schemas.openxmlformats.org/drawingml/2006/main" xmlns:r="http://schemas.openxmlformats.org/officeDocument/2006/relationships" xmlns:p="http://schemas.openxmlformats.org/presentationml/2006/main">
  <p:tag name="HIGHLIGHTER" val="false"/>
</p:tagLst>
</file>

<file path=ppt/tags/tag1130.xml><?xml version="1.0" encoding="utf-8"?>
<p:tagLst xmlns:a="http://schemas.openxmlformats.org/drawingml/2006/main" xmlns:r="http://schemas.openxmlformats.org/officeDocument/2006/relationships" xmlns:p="http://schemas.openxmlformats.org/presentationml/2006/main">
  <p:tag name="HIGHLIGHTER" val="false"/>
</p:tagLst>
</file>

<file path=ppt/tags/tag1131.xml><?xml version="1.0" encoding="utf-8"?>
<p:tagLst xmlns:a="http://schemas.openxmlformats.org/drawingml/2006/main" xmlns:r="http://schemas.openxmlformats.org/officeDocument/2006/relationships" xmlns:p="http://schemas.openxmlformats.org/presentationml/2006/main">
  <p:tag name="HIGHLIGHTER" val="false"/>
</p:tagLst>
</file>

<file path=ppt/tags/tag1132.xml><?xml version="1.0" encoding="utf-8"?>
<p:tagLst xmlns:a="http://schemas.openxmlformats.org/drawingml/2006/main" xmlns:r="http://schemas.openxmlformats.org/officeDocument/2006/relationships" xmlns:p="http://schemas.openxmlformats.org/presentationml/2006/main">
  <p:tag name="HIGHLIGHTER" val="false"/>
</p:tagLst>
</file>

<file path=ppt/tags/tag1133.xml><?xml version="1.0" encoding="utf-8"?>
<p:tagLst xmlns:a="http://schemas.openxmlformats.org/drawingml/2006/main" xmlns:r="http://schemas.openxmlformats.org/officeDocument/2006/relationships" xmlns:p="http://schemas.openxmlformats.org/presentationml/2006/main">
  <p:tag name="HIGHLIGHTER" val="false"/>
</p:tagLst>
</file>

<file path=ppt/tags/tag1134.xml><?xml version="1.0" encoding="utf-8"?>
<p:tagLst xmlns:a="http://schemas.openxmlformats.org/drawingml/2006/main" xmlns:r="http://schemas.openxmlformats.org/officeDocument/2006/relationships" xmlns:p="http://schemas.openxmlformats.org/presentationml/2006/main">
  <p:tag name="HIGHLIGHTER" val="false"/>
</p:tagLst>
</file>

<file path=ppt/tags/tag1135.xml><?xml version="1.0" encoding="utf-8"?>
<p:tagLst xmlns:a="http://schemas.openxmlformats.org/drawingml/2006/main" xmlns:r="http://schemas.openxmlformats.org/officeDocument/2006/relationships" xmlns:p="http://schemas.openxmlformats.org/presentationml/2006/main">
  <p:tag name="HIGHLIGHTER" val="false"/>
</p:tagLst>
</file>

<file path=ppt/tags/tag1136.xml><?xml version="1.0" encoding="utf-8"?>
<p:tagLst xmlns:a="http://schemas.openxmlformats.org/drawingml/2006/main" xmlns:r="http://schemas.openxmlformats.org/officeDocument/2006/relationships" xmlns:p="http://schemas.openxmlformats.org/presentationml/2006/main">
  <p:tag name="HIGHLIGHTER" val="false"/>
</p:tagLst>
</file>

<file path=ppt/tags/tag1137.xml><?xml version="1.0" encoding="utf-8"?>
<p:tagLst xmlns:a="http://schemas.openxmlformats.org/drawingml/2006/main" xmlns:r="http://schemas.openxmlformats.org/officeDocument/2006/relationships" xmlns:p="http://schemas.openxmlformats.org/presentationml/2006/main">
  <p:tag name="HIGHLIGHTER" val="false"/>
</p:tagLst>
</file>

<file path=ppt/tags/tag1138.xml><?xml version="1.0" encoding="utf-8"?>
<p:tagLst xmlns:a="http://schemas.openxmlformats.org/drawingml/2006/main" xmlns:r="http://schemas.openxmlformats.org/officeDocument/2006/relationships" xmlns:p="http://schemas.openxmlformats.org/presentationml/2006/main">
  <p:tag name="HIGHLIGHTER" val="false"/>
</p:tagLst>
</file>

<file path=ppt/tags/tag1139.xml><?xml version="1.0" encoding="utf-8"?>
<p:tagLst xmlns:a="http://schemas.openxmlformats.org/drawingml/2006/main" xmlns:r="http://schemas.openxmlformats.org/officeDocument/2006/relationships" xmlns:p="http://schemas.openxmlformats.org/presentationml/2006/main">
  <p:tag name="HIGHLIGHTER" val="false"/>
</p:tagLst>
</file>

<file path=ppt/tags/tag114.xml><?xml version="1.0" encoding="utf-8"?>
<p:tagLst xmlns:a="http://schemas.openxmlformats.org/drawingml/2006/main" xmlns:r="http://schemas.openxmlformats.org/officeDocument/2006/relationships" xmlns:p="http://schemas.openxmlformats.org/presentationml/2006/main">
  <p:tag name="HIGHLIGHTER" val="false"/>
</p:tagLst>
</file>

<file path=ppt/tags/tag1140.xml><?xml version="1.0" encoding="utf-8"?>
<p:tagLst xmlns:a="http://schemas.openxmlformats.org/drawingml/2006/main" xmlns:r="http://schemas.openxmlformats.org/officeDocument/2006/relationships" xmlns:p="http://schemas.openxmlformats.org/presentationml/2006/main">
  <p:tag name="HIGHLIGHTER" val="false"/>
</p:tagLst>
</file>

<file path=ppt/tags/tag1141.xml><?xml version="1.0" encoding="utf-8"?>
<p:tagLst xmlns:a="http://schemas.openxmlformats.org/drawingml/2006/main" xmlns:r="http://schemas.openxmlformats.org/officeDocument/2006/relationships" xmlns:p="http://schemas.openxmlformats.org/presentationml/2006/main">
  <p:tag name="HIGHLIGHTER" val="false"/>
</p:tagLst>
</file>

<file path=ppt/tags/tag1142.xml><?xml version="1.0" encoding="utf-8"?>
<p:tagLst xmlns:a="http://schemas.openxmlformats.org/drawingml/2006/main" xmlns:r="http://schemas.openxmlformats.org/officeDocument/2006/relationships" xmlns:p="http://schemas.openxmlformats.org/presentationml/2006/main">
  <p:tag name="HIGHLIGHTER" val="false"/>
</p:tagLst>
</file>

<file path=ppt/tags/tag1143.xml><?xml version="1.0" encoding="utf-8"?>
<p:tagLst xmlns:a="http://schemas.openxmlformats.org/drawingml/2006/main" xmlns:r="http://schemas.openxmlformats.org/officeDocument/2006/relationships" xmlns:p="http://schemas.openxmlformats.org/presentationml/2006/main">
  <p:tag name="HIGHLIGHTER" val="false"/>
</p:tagLst>
</file>

<file path=ppt/tags/tag1144.xml><?xml version="1.0" encoding="utf-8"?>
<p:tagLst xmlns:a="http://schemas.openxmlformats.org/drawingml/2006/main" xmlns:r="http://schemas.openxmlformats.org/officeDocument/2006/relationships" xmlns:p="http://schemas.openxmlformats.org/presentationml/2006/main">
  <p:tag name="HIGHLIGHTER" val="false"/>
</p:tagLst>
</file>

<file path=ppt/tags/tag1145.xml><?xml version="1.0" encoding="utf-8"?>
<p:tagLst xmlns:a="http://schemas.openxmlformats.org/drawingml/2006/main" xmlns:r="http://schemas.openxmlformats.org/officeDocument/2006/relationships" xmlns:p="http://schemas.openxmlformats.org/presentationml/2006/main">
  <p:tag name="HIGHLIGHTER" val="false"/>
</p:tagLst>
</file>

<file path=ppt/tags/tag1146.xml><?xml version="1.0" encoding="utf-8"?>
<p:tagLst xmlns:a="http://schemas.openxmlformats.org/drawingml/2006/main" xmlns:r="http://schemas.openxmlformats.org/officeDocument/2006/relationships" xmlns:p="http://schemas.openxmlformats.org/presentationml/2006/main">
  <p:tag name="HIGHLIGHTER" val="false"/>
</p:tagLst>
</file>

<file path=ppt/tags/tag1147.xml><?xml version="1.0" encoding="utf-8"?>
<p:tagLst xmlns:a="http://schemas.openxmlformats.org/drawingml/2006/main" xmlns:r="http://schemas.openxmlformats.org/officeDocument/2006/relationships" xmlns:p="http://schemas.openxmlformats.org/presentationml/2006/main">
  <p:tag name="HIGHLIGHTER" val="false"/>
</p:tagLst>
</file>

<file path=ppt/tags/tag1148.xml><?xml version="1.0" encoding="utf-8"?>
<p:tagLst xmlns:a="http://schemas.openxmlformats.org/drawingml/2006/main" xmlns:r="http://schemas.openxmlformats.org/officeDocument/2006/relationships" xmlns:p="http://schemas.openxmlformats.org/presentationml/2006/main">
  <p:tag name="HIGHLIGHTER" val="false"/>
</p:tagLst>
</file>

<file path=ppt/tags/tag1149.xml><?xml version="1.0" encoding="utf-8"?>
<p:tagLst xmlns:a="http://schemas.openxmlformats.org/drawingml/2006/main" xmlns:r="http://schemas.openxmlformats.org/officeDocument/2006/relationships" xmlns:p="http://schemas.openxmlformats.org/presentationml/2006/main">
  <p:tag name="HIGHLIGHTER" val="false"/>
</p:tagLst>
</file>

<file path=ppt/tags/tag115.xml><?xml version="1.0" encoding="utf-8"?>
<p:tagLst xmlns:a="http://schemas.openxmlformats.org/drawingml/2006/main" xmlns:r="http://schemas.openxmlformats.org/officeDocument/2006/relationships" xmlns:p="http://schemas.openxmlformats.org/presentationml/2006/main">
  <p:tag name="HIGHLIGHTER" val="false"/>
</p:tagLst>
</file>

<file path=ppt/tags/tag1150.xml><?xml version="1.0" encoding="utf-8"?>
<p:tagLst xmlns:a="http://schemas.openxmlformats.org/drawingml/2006/main" xmlns:r="http://schemas.openxmlformats.org/officeDocument/2006/relationships" xmlns:p="http://schemas.openxmlformats.org/presentationml/2006/main">
  <p:tag name="HIGHLIGHTER" val="false"/>
</p:tagLst>
</file>

<file path=ppt/tags/tag1151.xml><?xml version="1.0" encoding="utf-8"?>
<p:tagLst xmlns:a="http://schemas.openxmlformats.org/drawingml/2006/main" xmlns:r="http://schemas.openxmlformats.org/officeDocument/2006/relationships" xmlns:p="http://schemas.openxmlformats.org/presentationml/2006/main">
  <p:tag name="HIGHLIGHTER" val="false"/>
</p:tagLst>
</file>

<file path=ppt/tags/tag1152.xml><?xml version="1.0" encoding="utf-8"?>
<p:tagLst xmlns:a="http://schemas.openxmlformats.org/drawingml/2006/main" xmlns:r="http://schemas.openxmlformats.org/officeDocument/2006/relationships" xmlns:p="http://schemas.openxmlformats.org/presentationml/2006/main">
  <p:tag name="HIGHLIGHTER" val="false"/>
</p:tagLst>
</file>

<file path=ppt/tags/tag1153.xml><?xml version="1.0" encoding="utf-8"?>
<p:tagLst xmlns:a="http://schemas.openxmlformats.org/drawingml/2006/main" xmlns:r="http://schemas.openxmlformats.org/officeDocument/2006/relationships" xmlns:p="http://schemas.openxmlformats.org/presentationml/2006/main">
  <p:tag name="HIGHLIGHTER" val="false"/>
</p:tagLst>
</file>

<file path=ppt/tags/tag1154.xml><?xml version="1.0" encoding="utf-8"?>
<p:tagLst xmlns:a="http://schemas.openxmlformats.org/drawingml/2006/main" xmlns:r="http://schemas.openxmlformats.org/officeDocument/2006/relationships" xmlns:p="http://schemas.openxmlformats.org/presentationml/2006/main">
  <p:tag name="HIGHLIGHTER" val="false"/>
</p:tagLst>
</file>

<file path=ppt/tags/tag1155.xml><?xml version="1.0" encoding="utf-8"?>
<p:tagLst xmlns:a="http://schemas.openxmlformats.org/drawingml/2006/main" xmlns:r="http://schemas.openxmlformats.org/officeDocument/2006/relationships" xmlns:p="http://schemas.openxmlformats.org/presentationml/2006/main">
  <p:tag name="HIGHLIGHTER" val="false"/>
</p:tagLst>
</file>

<file path=ppt/tags/tag1156.xml><?xml version="1.0" encoding="utf-8"?>
<p:tagLst xmlns:a="http://schemas.openxmlformats.org/drawingml/2006/main" xmlns:r="http://schemas.openxmlformats.org/officeDocument/2006/relationships" xmlns:p="http://schemas.openxmlformats.org/presentationml/2006/main">
  <p:tag name="HIGHLIGHTER" val="false"/>
</p:tagLst>
</file>

<file path=ppt/tags/tag1157.xml><?xml version="1.0" encoding="utf-8"?>
<p:tagLst xmlns:a="http://schemas.openxmlformats.org/drawingml/2006/main" xmlns:r="http://schemas.openxmlformats.org/officeDocument/2006/relationships" xmlns:p="http://schemas.openxmlformats.org/presentationml/2006/main">
  <p:tag name="HIGHLIGHTER" val="false"/>
</p:tagLst>
</file>

<file path=ppt/tags/tag1158.xml><?xml version="1.0" encoding="utf-8"?>
<p:tagLst xmlns:a="http://schemas.openxmlformats.org/drawingml/2006/main" xmlns:r="http://schemas.openxmlformats.org/officeDocument/2006/relationships" xmlns:p="http://schemas.openxmlformats.org/presentationml/2006/main">
  <p:tag name="HIGHLIGHTER" val="false"/>
</p:tagLst>
</file>

<file path=ppt/tags/tag1159.xml><?xml version="1.0" encoding="utf-8"?>
<p:tagLst xmlns:a="http://schemas.openxmlformats.org/drawingml/2006/main" xmlns:r="http://schemas.openxmlformats.org/officeDocument/2006/relationships" xmlns:p="http://schemas.openxmlformats.org/presentationml/2006/main">
  <p:tag name="HIGHLIGHTER" val="false"/>
</p:tagLst>
</file>

<file path=ppt/tags/tag116.xml><?xml version="1.0" encoding="utf-8"?>
<p:tagLst xmlns:a="http://schemas.openxmlformats.org/drawingml/2006/main" xmlns:r="http://schemas.openxmlformats.org/officeDocument/2006/relationships" xmlns:p="http://schemas.openxmlformats.org/presentationml/2006/main">
  <p:tag name="HIGHLIGHTER" val="false"/>
</p:tagLst>
</file>

<file path=ppt/tags/tag1160.xml><?xml version="1.0" encoding="utf-8"?>
<p:tagLst xmlns:a="http://schemas.openxmlformats.org/drawingml/2006/main" xmlns:r="http://schemas.openxmlformats.org/officeDocument/2006/relationships" xmlns:p="http://schemas.openxmlformats.org/presentationml/2006/main">
  <p:tag name="HIGHLIGHTER" val="false"/>
</p:tagLst>
</file>

<file path=ppt/tags/tag1161.xml><?xml version="1.0" encoding="utf-8"?>
<p:tagLst xmlns:a="http://schemas.openxmlformats.org/drawingml/2006/main" xmlns:r="http://schemas.openxmlformats.org/officeDocument/2006/relationships" xmlns:p="http://schemas.openxmlformats.org/presentationml/2006/main">
  <p:tag name="HIGHLIGHTER" val="false"/>
</p:tagLst>
</file>

<file path=ppt/tags/tag1162.xml><?xml version="1.0" encoding="utf-8"?>
<p:tagLst xmlns:a="http://schemas.openxmlformats.org/drawingml/2006/main" xmlns:r="http://schemas.openxmlformats.org/officeDocument/2006/relationships" xmlns:p="http://schemas.openxmlformats.org/presentationml/2006/main">
  <p:tag name="HIGHLIGHTER" val="false"/>
</p:tagLst>
</file>

<file path=ppt/tags/tag1163.xml><?xml version="1.0" encoding="utf-8"?>
<p:tagLst xmlns:a="http://schemas.openxmlformats.org/drawingml/2006/main" xmlns:r="http://schemas.openxmlformats.org/officeDocument/2006/relationships" xmlns:p="http://schemas.openxmlformats.org/presentationml/2006/main">
  <p:tag name="HIGHLIGHTER" val="false"/>
</p:tagLst>
</file>

<file path=ppt/tags/tag1164.xml><?xml version="1.0" encoding="utf-8"?>
<p:tagLst xmlns:a="http://schemas.openxmlformats.org/drawingml/2006/main" xmlns:r="http://schemas.openxmlformats.org/officeDocument/2006/relationships" xmlns:p="http://schemas.openxmlformats.org/presentationml/2006/main">
  <p:tag name="HIGHLIGHTER" val="false"/>
</p:tagLst>
</file>

<file path=ppt/tags/tag1165.xml><?xml version="1.0" encoding="utf-8"?>
<p:tagLst xmlns:a="http://schemas.openxmlformats.org/drawingml/2006/main" xmlns:r="http://schemas.openxmlformats.org/officeDocument/2006/relationships" xmlns:p="http://schemas.openxmlformats.org/presentationml/2006/main">
  <p:tag name="HIGHLIGHTER" val="false"/>
</p:tagLst>
</file>

<file path=ppt/tags/tag1166.xml><?xml version="1.0" encoding="utf-8"?>
<p:tagLst xmlns:a="http://schemas.openxmlformats.org/drawingml/2006/main" xmlns:r="http://schemas.openxmlformats.org/officeDocument/2006/relationships" xmlns:p="http://schemas.openxmlformats.org/presentationml/2006/main">
  <p:tag name="HIGHLIGHTER" val="false"/>
</p:tagLst>
</file>

<file path=ppt/tags/tag1167.xml><?xml version="1.0" encoding="utf-8"?>
<p:tagLst xmlns:a="http://schemas.openxmlformats.org/drawingml/2006/main" xmlns:r="http://schemas.openxmlformats.org/officeDocument/2006/relationships" xmlns:p="http://schemas.openxmlformats.org/presentationml/2006/main">
  <p:tag name="HIGHLIGHTER" val="false"/>
</p:tagLst>
</file>

<file path=ppt/tags/tag1168.xml><?xml version="1.0" encoding="utf-8"?>
<p:tagLst xmlns:a="http://schemas.openxmlformats.org/drawingml/2006/main" xmlns:r="http://schemas.openxmlformats.org/officeDocument/2006/relationships" xmlns:p="http://schemas.openxmlformats.org/presentationml/2006/main">
  <p:tag name="HIGHLIGHTER" val="false"/>
</p:tagLst>
</file>

<file path=ppt/tags/tag1169.xml><?xml version="1.0" encoding="utf-8"?>
<p:tagLst xmlns:a="http://schemas.openxmlformats.org/drawingml/2006/main" xmlns:r="http://schemas.openxmlformats.org/officeDocument/2006/relationships" xmlns:p="http://schemas.openxmlformats.org/presentationml/2006/main">
  <p:tag name="HIGHLIGHTER" val="false"/>
</p:tagLst>
</file>

<file path=ppt/tags/tag117.xml><?xml version="1.0" encoding="utf-8"?>
<p:tagLst xmlns:a="http://schemas.openxmlformats.org/drawingml/2006/main" xmlns:r="http://schemas.openxmlformats.org/officeDocument/2006/relationships" xmlns:p="http://schemas.openxmlformats.org/presentationml/2006/main">
  <p:tag name="HIGHLIGHTER" val="false"/>
</p:tagLst>
</file>

<file path=ppt/tags/tag1170.xml><?xml version="1.0" encoding="utf-8"?>
<p:tagLst xmlns:a="http://schemas.openxmlformats.org/drawingml/2006/main" xmlns:r="http://schemas.openxmlformats.org/officeDocument/2006/relationships" xmlns:p="http://schemas.openxmlformats.org/presentationml/2006/main">
  <p:tag name="HIGHLIGHTER" val="false"/>
</p:tagLst>
</file>

<file path=ppt/tags/tag1171.xml><?xml version="1.0" encoding="utf-8"?>
<p:tagLst xmlns:a="http://schemas.openxmlformats.org/drawingml/2006/main" xmlns:r="http://schemas.openxmlformats.org/officeDocument/2006/relationships" xmlns:p="http://schemas.openxmlformats.org/presentationml/2006/main">
  <p:tag name="HIGHLIGHTER" val="false"/>
</p:tagLst>
</file>

<file path=ppt/tags/tag1172.xml><?xml version="1.0" encoding="utf-8"?>
<p:tagLst xmlns:a="http://schemas.openxmlformats.org/drawingml/2006/main" xmlns:r="http://schemas.openxmlformats.org/officeDocument/2006/relationships" xmlns:p="http://schemas.openxmlformats.org/presentationml/2006/main">
  <p:tag name="HIGHLIGHTER" val="false"/>
</p:tagLst>
</file>

<file path=ppt/tags/tag1173.xml><?xml version="1.0" encoding="utf-8"?>
<p:tagLst xmlns:a="http://schemas.openxmlformats.org/drawingml/2006/main" xmlns:r="http://schemas.openxmlformats.org/officeDocument/2006/relationships" xmlns:p="http://schemas.openxmlformats.org/presentationml/2006/main">
  <p:tag name="HIGHLIGHTER" val="false"/>
</p:tagLst>
</file>

<file path=ppt/tags/tag1174.xml><?xml version="1.0" encoding="utf-8"?>
<p:tagLst xmlns:a="http://schemas.openxmlformats.org/drawingml/2006/main" xmlns:r="http://schemas.openxmlformats.org/officeDocument/2006/relationships" xmlns:p="http://schemas.openxmlformats.org/presentationml/2006/main">
  <p:tag name="HIGHLIGHTER" val="false"/>
</p:tagLst>
</file>

<file path=ppt/tags/tag1175.xml><?xml version="1.0" encoding="utf-8"?>
<p:tagLst xmlns:a="http://schemas.openxmlformats.org/drawingml/2006/main" xmlns:r="http://schemas.openxmlformats.org/officeDocument/2006/relationships" xmlns:p="http://schemas.openxmlformats.org/presentationml/2006/main">
  <p:tag name="HIGHLIGHTER" val="false"/>
</p:tagLst>
</file>

<file path=ppt/tags/tag1176.xml><?xml version="1.0" encoding="utf-8"?>
<p:tagLst xmlns:a="http://schemas.openxmlformats.org/drawingml/2006/main" xmlns:r="http://schemas.openxmlformats.org/officeDocument/2006/relationships" xmlns:p="http://schemas.openxmlformats.org/presentationml/2006/main">
  <p:tag name="HIGHLIGHTER" val="false"/>
</p:tagLst>
</file>

<file path=ppt/tags/tag1177.xml><?xml version="1.0" encoding="utf-8"?>
<p:tagLst xmlns:a="http://schemas.openxmlformats.org/drawingml/2006/main" xmlns:r="http://schemas.openxmlformats.org/officeDocument/2006/relationships" xmlns:p="http://schemas.openxmlformats.org/presentationml/2006/main">
  <p:tag name="HIGHLIGHTER" val="false"/>
</p:tagLst>
</file>

<file path=ppt/tags/tag1178.xml><?xml version="1.0" encoding="utf-8"?>
<p:tagLst xmlns:a="http://schemas.openxmlformats.org/drawingml/2006/main" xmlns:r="http://schemas.openxmlformats.org/officeDocument/2006/relationships" xmlns:p="http://schemas.openxmlformats.org/presentationml/2006/main">
  <p:tag name="HIGHLIGHTER" val="false"/>
</p:tagLst>
</file>

<file path=ppt/tags/tag1179.xml><?xml version="1.0" encoding="utf-8"?>
<p:tagLst xmlns:a="http://schemas.openxmlformats.org/drawingml/2006/main" xmlns:r="http://schemas.openxmlformats.org/officeDocument/2006/relationships" xmlns:p="http://schemas.openxmlformats.org/presentationml/2006/main">
  <p:tag name="HIGHLIGHTER" val="false"/>
</p:tagLst>
</file>

<file path=ppt/tags/tag118.xml><?xml version="1.0" encoding="utf-8"?>
<p:tagLst xmlns:a="http://schemas.openxmlformats.org/drawingml/2006/main" xmlns:r="http://schemas.openxmlformats.org/officeDocument/2006/relationships" xmlns:p="http://schemas.openxmlformats.org/presentationml/2006/main">
  <p:tag name="HIGHLIGHTER" val="false"/>
</p:tagLst>
</file>

<file path=ppt/tags/tag1180.xml><?xml version="1.0" encoding="utf-8"?>
<p:tagLst xmlns:a="http://schemas.openxmlformats.org/drawingml/2006/main" xmlns:r="http://schemas.openxmlformats.org/officeDocument/2006/relationships" xmlns:p="http://schemas.openxmlformats.org/presentationml/2006/main">
  <p:tag name="HIGHLIGHTER" val="false"/>
</p:tagLst>
</file>

<file path=ppt/tags/tag1181.xml><?xml version="1.0" encoding="utf-8"?>
<p:tagLst xmlns:a="http://schemas.openxmlformats.org/drawingml/2006/main" xmlns:r="http://schemas.openxmlformats.org/officeDocument/2006/relationships" xmlns:p="http://schemas.openxmlformats.org/presentationml/2006/main">
  <p:tag name="HIGHLIGHTER" val="false"/>
</p:tagLst>
</file>

<file path=ppt/tags/tag1182.xml><?xml version="1.0" encoding="utf-8"?>
<p:tagLst xmlns:a="http://schemas.openxmlformats.org/drawingml/2006/main" xmlns:r="http://schemas.openxmlformats.org/officeDocument/2006/relationships" xmlns:p="http://schemas.openxmlformats.org/presentationml/2006/main">
  <p:tag name="HIGHLIGHTER" val="false"/>
</p:tagLst>
</file>

<file path=ppt/tags/tag1183.xml><?xml version="1.0" encoding="utf-8"?>
<p:tagLst xmlns:a="http://schemas.openxmlformats.org/drawingml/2006/main" xmlns:r="http://schemas.openxmlformats.org/officeDocument/2006/relationships" xmlns:p="http://schemas.openxmlformats.org/presentationml/2006/main">
  <p:tag name="HIGHLIGHTER" val="false"/>
</p:tagLst>
</file>

<file path=ppt/tags/tag1184.xml><?xml version="1.0" encoding="utf-8"?>
<p:tagLst xmlns:a="http://schemas.openxmlformats.org/drawingml/2006/main" xmlns:r="http://schemas.openxmlformats.org/officeDocument/2006/relationships" xmlns:p="http://schemas.openxmlformats.org/presentationml/2006/main">
  <p:tag name="HIGHLIGHTER" val="false"/>
</p:tagLst>
</file>

<file path=ppt/tags/tag1185.xml><?xml version="1.0" encoding="utf-8"?>
<p:tagLst xmlns:a="http://schemas.openxmlformats.org/drawingml/2006/main" xmlns:r="http://schemas.openxmlformats.org/officeDocument/2006/relationships" xmlns:p="http://schemas.openxmlformats.org/presentationml/2006/main">
  <p:tag name="HIGHLIGHTER" val="false"/>
</p:tagLst>
</file>

<file path=ppt/tags/tag1186.xml><?xml version="1.0" encoding="utf-8"?>
<p:tagLst xmlns:a="http://schemas.openxmlformats.org/drawingml/2006/main" xmlns:r="http://schemas.openxmlformats.org/officeDocument/2006/relationships" xmlns:p="http://schemas.openxmlformats.org/presentationml/2006/main">
  <p:tag name="HIGHLIGHTER" val="false"/>
</p:tagLst>
</file>

<file path=ppt/tags/tag1187.xml><?xml version="1.0" encoding="utf-8"?>
<p:tagLst xmlns:a="http://schemas.openxmlformats.org/drawingml/2006/main" xmlns:r="http://schemas.openxmlformats.org/officeDocument/2006/relationships" xmlns:p="http://schemas.openxmlformats.org/presentationml/2006/main">
  <p:tag name="HIGHLIGHTER" val="false"/>
</p:tagLst>
</file>

<file path=ppt/tags/tag1188.xml><?xml version="1.0" encoding="utf-8"?>
<p:tagLst xmlns:a="http://schemas.openxmlformats.org/drawingml/2006/main" xmlns:r="http://schemas.openxmlformats.org/officeDocument/2006/relationships" xmlns:p="http://schemas.openxmlformats.org/presentationml/2006/main">
  <p:tag name="HIGHLIGHTER" val="false"/>
</p:tagLst>
</file>

<file path=ppt/tags/tag1189.xml><?xml version="1.0" encoding="utf-8"?>
<p:tagLst xmlns:a="http://schemas.openxmlformats.org/drawingml/2006/main" xmlns:r="http://schemas.openxmlformats.org/officeDocument/2006/relationships" xmlns:p="http://schemas.openxmlformats.org/presentationml/2006/main">
  <p:tag name="HIGHLIGHTER" val="false"/>
</p:tagLst>
</file>

<file path=ppt/tags/tag119.xml><?xml version="1.0" encoding="utf-8"?>
<p:tagLst xmlns:a="http://schemas.openxmlformats.org/drawingml/2006/main" xmlns:r="http://schemas.openxmlformats.org/officeDocument/2006/relationships" xmlns:p="http://schemas.openxmlformats.org/presentationml/2006/main">
  <p:tag name="HIGHLIGHTER" val="false"/>
</p:tagLst>
</file>

<file path=ppt/tags/tag1190.xml><?xml version="1.0" encoding="utf-8"?>
<p:tagLst xmlns:a="http://schemas.openxmlformats.org/drawingml/2006/main" xmlns:r="http://schemas.openxmlformats.org/officeDocument/2006/relationships" xmlns:p="http://schemas.openxmlformats.org/presentationml/2006/main">
  <p:tag name="HIGHLIGHTER" val="false"/>
</p:tagLst>
</file>

<file path=ppt/tags/tag1191.xml><?xml version="1.0" encoding="utf-8"?>
<p:tagLst xmlns:a="http://schemas.openxmlformats.org/drawingml/2006/main" xmlns:r="http://schemas.openxmlformats.org/officeDocument/2006/relationships" xmlns:p="http://schemas.openxmlformats.org/presentationml/2006/main">
  <p:tag name="HIGHLIGHTER" val="false"/>
</p:tagLst>
</file>

<file path=ppt/tags/tag1192.xml><?xml version="1.0" encoding="utf-8"?>
<p:tagLst xmlns:a="http://schemas.openxmlformats.org/drawingml/2006/main" xmlns:r="http://schemas.openxmlformats.org/officeDocument/2006/relationships" xmlns:p="http://schemas.openxmlformats.org/presentationml/2006/main">
  <p:tag name="HIGHLIGHTER" val="false"/>
</p:tagLst>
</file>

<file path=ppt/tags/tag1193.xml><?xml version="1.0" encoding="utf-8"?>
<p:tagLst xmlns:a="http://schemas.openxmlformats.org/drawingml/2006/main" xmlns:r="http://schemas.openxmlformats.org/officeDocument/2006/relationships" xmlns:p="http://schemas.openxmlformats.org/presentationml/2006/main">
  <p:tag name="HIGHLIGHTER" val="false"/>
</p:tagLst>
</file>

<file path=ppt/tags/tag1194.xml><?xml version="1.0" encoding="utf-8"?>
<p:tagLst xmlns:a="http://schemas.openxmlformats.org/drawingml/2006/main" xmlns:r="http://schemas.openxmlformats.org/officeDocument/2006/relationships" xmlns:p="http://schemas.openxmlformats.org/presentationml/2006/main">
  <p:tag name="HIGHLIGHTER" val="false"/>
</p:tagLst>
</file>

<file path=ppt/tags/tag1195.xml><?xml version="1.0" encoding="utf-8"?>
<p:tagLst xmlns:a="http://schemas.openxmlformats.org/drawingml/2006/main" xmlns:r="http://schemas.openxmlformats.org/officeDocument/2006/relationships" xmlns:p="http://schemas.openxmlformats.org/presentationml/2006/main">
  <p:tag name="HIGHLIGHTER" val="false"/>
</p:tagLst>
</file>

<file path=ppt/tags/tag1196.xml><?xml version="1.0" encoding="utf-8"?>
<p:tagLst xmlns:a="http://schemas.openxmlformats.org/drawingml/2006/main" xmlns:r="http://schemas.openxmlformats.org/officeDocument/2006/relationships" xmlns:p="http://schemas.openxmlformats.org/presentationml/2006/main">
  <p:tag name="HIGHLIGHTER" val="false"/>
</p:tagLst>
</file>

<file path=ppt/tags/tag1197.xml><?xml version="1.0" encoding="utf-8"?>
<p:tagLst xmlns:a="http://schemas.openxmlformats.org/drawingml/2006/main" xmlns:r="http://schemas.openxmlformats.org/officeDocument/2006/relationships" xmlns:p="http://schemas.openxmlformats.org/presentationml/2006/main">
  <p:tag name="HIGHLIGHTER" val="false"/>
</p:tagLst>
</file>

<file path=ppt/tags/tag1198.xml><?xml version="1.0" encoding="utf-8"?>
<p:tagLst xmlns:a="http://schemas.openxmlformats.org/drawingml/2006/main" xmlns:r="http://schemas.openxmlformats.org/officeDocument/2006/relationships" xmlns:p="http://schemas.openxmlformats.org/presentationml/2006/main">
  <p:tag name="HIGHLIGHTER" val="false"/>
</p:tagLst>
</file>

<file path=ppt/tags/tag1199.xml><?xml version="1.0" encoding="utf-8"?>
<p:tagLst xmlns:a="http://schemas.openxmlformats.org/drawingml/2006/main" xmlns:r="http://schemas.openxmlformats.org/officeDocument/2006/relationships" xmlns:p="http://schemas.openxmlformats.org/presentationml/2006/main">
  <p:tag name="HIGHLIGHTER" val="false"/>
</p:tagLst>
</file>

<file path=ppt/tags/tag12.xml><?xml version="1.0" encoding="utf-8"?>
<p:tagLst xmlns:a="http://schemas.openxmlformats.org/drawingml/2006/main" xmlns:r="http://schemas.openxmlformats.org/officeDocument/2006/relationships" xmlns:p="http://schemas.openxmlformats.org/presentationml/2006/main">
  <p:tag name="HIGHLIGHTER" val="false"/>
</p:tagLst>
</file>

<file path=ppt/tags/tag120.xml><?xml version="1.0" encoding="utf-8"?>
<p:tagLst xmlns:a="http://schemas.openxmlformats.org/drawingml/2006/main" xmlns:r="http://schemas.openxmlformats.org/officeDocument/2006/relationships" xmlns:p="http://schemas.openxmlformats.org/presentationml/2006/main">
  <p:tag name="HIGHLIGHTER" val="false"/>
</p:tagLst>
</file>

<file path=ppt/tags/tag1200.xml><?xml version="1.0" encoding="utf-8"?>
<p:tagLst xmlns:a="http://schemas.openxmlformats.org/drawingml/2006/main" xmlns:r="http://schemas.openxmlformats.org/officeDocument/2006/relationships" xmlns:p="http://schemas.openxmlformats.org/presentationml/2006/main">
  <p:tag name="HIGHLIGHTER" val="false"/>
</p:tagLst>
</file>

<file path=ppt/tags/tag1201.xml><?xml version="1.0" encoding="utf-8"?>
<p:tagLst xmlns:a="http://schemas.openxmlformats.org/drawingml/2006/main" xmlns:r="http://schemas.openxmlformats.org/officeDocument/2006/relationships" xmlns:p="http://schemas.openxmlformats.org/presentationml/2006/main">
  <p:tag name="HIGHLIGHTER" val="false"/>
</p:tagLst>
</file>

<file path=ppt/tags/tag1202.xml><?xml version="1.0" encoding="utf-8"?>
<p:tagLst xmlns:a="http://schemas.openxmlformats.org/drawingml/2006/main" xmlns:r="http://schemas.openxmlformats.org/officeDocument/2006/relationships" xmlns:p="http://schemas.openxmlformats.org/presentationml/2006/main">
  <p:tag name="HIGHLIGHTER" val="false"/>
</p:tagLst>
</file>

<file path=ppt/tags/tag1203.xml><?xml version="1.0" encoding="utf-8"?>
<p:tagLst xmlns:a="http://schemas.openxmlformats.org/drawingml/2006/main" xmlns:r="http://schemas.openxmlformats.org/officeDocument/2006/relationships" xmlns:p="http://schemas.openxmlformats.org/presentationml/2006/main">
  <p:tag name="HIGHLIGHTER" val="false"/>
</p:tagLst>
</file>

<file path=ppt/tags/tag1204.xml><?xml version="1.0" encoding="utf-8"?>
<p:tagLst xmlns:a="http://schemas.openxmlformats.org/drawingml/2006/main" xmlns:r="http://schemas.openxmlformats.org/officeDocument/2006/relationships" xmlns:p="http://schemas.openxmlformats.org/presentationml/2006/main">
  <p:tag name="HIGHLIGHTER" val="false"/>
</p:tagLst>
</file>

<file path=ppt/tags/tag1205.xml><?xml version="1.0" encoding="utf-8"?>
<p:tagLst xmlns:a="http://schemas.openxmlformats.org/drawingml/2006/main" xmlns:r="http://schemas.openxmlformats.org/officeDocument/2006/relationships" xmlns:p="http://schemas.openxmlformats.org/presentationml/2006/main">
  <p:tag name="HIGHLIGHTER" val="false"/>
</p:tagLst>
</file>

<file path=ppt/tags/tag1206.xml><?xml version="1.0" encoding="utf-8"?>
<p:tagLst xmlns:a="http://schemas.openxmlformats.org/drawingml/2006/main" xmlns:r="http://schemas.openxmlformats.org/officeDocument/2006/relationships" xmlns:p="http://schemas.openxmlformats.org/presentationml/2006/main">
  <p:tag name="HIGHLIGHTER" val="false"/>
</p:tagLst>
</file>

<file path=ppt/tags/tag1207.xml><?xml version="1.0" encoding="utf-8"?>
<p:tagLst xmlns:a="http://schemas.openxmlformats.org/drawingml/2006/main" xmlns:r="http://schemas.openxmlformats.org/officeDocument/2006/relationships" xmlns:p="http://schemas.openxmlformats.org/presentationml/2006/main">
  <p:tag name="HIGHLIGHTER" val="false"/>
</p:tagLst>
</file>

<file path=ppt/tags/tag1208.xml><?xml version="1.0" encoding="utf-8"?>
<p:tagLst xmlns:a="http://schemas.openxmlformats.org/drawingml/2006/main" xmlns:r="http://schemas.openxmlformats.org/officeDocument/2006/relationships" xmlns:p="http://schemas.openxmlformats.org/presentationml/2006/main">
  <p:tag name="HIGHLIGHTER" val="false"/>
</p:tagLst>
</file>

<file path=ppt/tags/tag1209.xml><?xml version="1.0" encoding="utf-8"?>
<p:tagLst xmlns:a="http://schemas.openxmlformats.org/drawingml/2006/main" xmlns:r="http://schemas.openxmlformats.org/officeDocument/2006/relationships" xmlns:p="http://schemas.openxmlformats.org/presentationml/2006/main">
  <p:tag name="HIGHLIGHTER" val="false"/>
</p:tagLst>
</file>

<file path=ppt/tags/tag121.xml><?xml version="1.0" encoding="utf-8"?>
<p:tagLst xmlns:a="http://schemas.openxmlformats.org/drawingml/2006/main" xmlns:r="http://schemas.openxmlformats.org/officeDocument/2006/relationships" xmlns:p="http://schemas.openxmlformats.org/presentationml/2006/main">
  <p:tag name="HIGHLIGHTER" val="false"/>
</p:tagLst>
</file>

<file path=ppt/tags/tag1210.xml><?xml version="1.0" encoding="utf-8"?>
<p:tagLst xmlns:a="http://schemas.openxmlformats.org/drawingml/2006/main" xmlns:r="http://schemas.openxmlformats.org/officeDocument/2006/relationships" xmlns:p="http://schemas.openxmlformats.org/presentationml/2006/main">
  <p:tag name="HIGHLIGHTER" val="false"/>
</p:tagLst>
</file>

<file path=ppt/tags/tag1211.xml><?xml version="1.0" encoding="utf-8"?>
<p:tagLst xmlns:a="http://schemas.openxmlformats.org/drawingml/2006/main" xmlns:r="http://schemas.openxmlformats.org/officeDocument/2006/relationships" xmlns:p="http://schemas.openxmlformats.org/presentationml/2006/main">
  <p:tag name="HIGHLIGHTER" val="false"/>
</p:tagLst>
</file>

<file path=ppt/tags/tag1212.xml><?xml version="1.0" encoding="utf-8"?>
<p:tagLst xmlns:a="http://schemas.openxmlformats.org/drawingml/2006/main" xmlns:r="http://schemas.openxmlformats.org/officeDocument/2006/relationships" xmlns:p="http://schemas.openxmlformats.org/presentationml/2006/main">
  <p:tag name="HIGHLIGHTER" val="false"/>
</p:tagLst>
</file>

<file path=ppt/tags/tag1213.xml><?xml version="1.0" encoding="utf-8"?>
<p:tagLst xmlns:a="http://schemas.openxmlformats.org/drawingml/2006/main" xmlns:r="http://schemas.openxmlformats.org/officeDocument/2006/relationships" xmlns:p="http://schemas.openxmlformats.org/presentationml/2006/main">
  <p:tag name="HIGHLIGHTER" val="false"/>
</p:tagLst>
</file>

<file path=ppt/tags/tag1214.xml><?xml version="1.0" encoding="utf-8"?>
<p:tagLst xmlns:a="http://schemas.openxmlformats.org/drawingml/2006/main" xmlns:r="http://schemas.openxmlformats.org/officeDocument/2006/relationships" xmlns:p="http://schemas.openxmlformats.org/presentationml/2006/main">
  <p:tag name="HIGHLIGHTER" val="false"/>
</p:tagLst>
</file>

<file path=ppt/tags/tag1215.xml><?xml version="1.0" encoding="utf-8"?>
<p:tagLst xmlns:a="http://schemas.openxmlformats.org/drawingml/2006/main" xmlns:r="http://schemas.openxmlformats.org/officeDocument/2006/relationships" xmlns:p="http://schemas.openxmlformats.org/presentationml/2006/main">
  <p:tag name="HIGHLIGHTER" val="false"/>
</p:tagLst>
</file>

<file path=ppt/tags/tag1216.xml><?xml version="1.0" encoding="utf-8"?>
<p:tagLst xmlns:a="http://schemas.openxmlformats.org/drawingml/2006/main" xmlns:r="http://schemas.openxmlformats.org/officeDocument/2006/relationships" xmlns:p="http://schemas.openxmlformats.org/presentationml/2006/main">
  <p:tag name="HIGHLIGHTER" val="false"/>
</p:tagLst>
</file>

<file path=ppt/tags/tag1217.xml><?xml version="1.0" encoding="utf-8"?>
<p:tagLst xmlns:a="http://schemas.openxmlformats.org/drawingml/2006/main" xmlns:r="http://schemas.openxmlformats.org/officeDocument/2006/relationships" xmlns:p="http://schemas.openxmlformats.org/presentationml/2006/main">
  <p:tag name="HIGHLIGHTER" val="false"/>
</p:tagLst>
</file>

<file path=ppt/tags/tag1218.xml><?xml version="1.0" encoding="utf-8"?>
<p:tagLst xmlns:a="http://schemas.openxmlformats.org/drawingml/2006/main" xmlns:r="http://schemas.openxmlformats.org/officeDocument/2006/relationships" xmlns:p="http://schemas.openxmlformats.org/presentationml/2006/main">
  <p:tag name="HIGHLIGHTER" val="false"/>
</p:tagLst>
</file>

<file path=ppt/tags/tag1219.xml><?xml version="1.0" encoding="utf-8"?>
<p:tagLst xmlns:a="http://schemas.openxmlformats.org/drawingml/2006/main" xmlns:r="http://schemas.openxmlformats.org/officeDocument/2006/relationships" xmlns:p="http://schemas.openxmlformats.org/presentationml/2006/main">
  <p:tag name="HIGHLIGHTER" val="false"/>
</p:tagLst>
</file>

<file path=ppt/tags/tag122.xml><?xml version="1.0" encoding="utf-8"?>
<p:tagLst xmlns:a="http://schemas.openxmlformats.org/drawingml/2006/main" xmlns:r="http://schemas.openxmlformats.org/officeDocument/2006/relationships" xmlns:p="http://schemas.openxmlformats.org/presentationml/2006/main">
  <p:tag name="HIGHLIGHTER" val="false"/>
</p:tagLst>
</file>

<file path=ppt/tags/tag1220.xml><?xml version="1.0" encoding="utf-8"?>
<p:tagLst xmlns:a="http://schemas.openxmlformats.org/drawingml/2006/main" xmlns:r="http://schemas.openxmlformats.org/officeDocument/2006/relationships" xmlns:p="http://schemas.openxmlformats.org/presentationml/2006/main">
  <p:tag name="HIGHLIGHTER" val="false"/>
</p:tagLst>
</file>

<file path=ppt/tags/tag1221.xml><?xml version="1.0" encoding="utf-8"?>
<p:tagLst xmlns:a="http://schemas.openxmlformats.org/drawingml/2006/main" xmlns:r="http://schemas.openxmlformats.org/officeDocument/2006/relationships" xmlns:p="http://schemas.openxmlformats.org/presentationml/2006/main">
  <p:tag name="HIGHLIGHTER" val="false"/>
</p:tagLst>
</file>

<file path=ppt/tags/tag1222.xml><?xml version="1.0" encoding="utf-8"?>
<p:tagLst xmlns:a="http://schemas.openxmlformats.org/drawingml/2006/main" xmlns:r="http://schemas.openxmlformats.org/officeDocument/2006/relationships" xmlns:p="http://schemas.openxmlformats.org/presentationml/2006/main">
  <p:tag name="HIGHLIGHTER" val="false"/>
</p:tagLst>
</file>

<file path=ppt/tags/tag1223.xml><?xml version="1.0" encoding="utf-8"?>
<p:tagLst xmlns:a="http://schemas.openxmlformats.org/drawingml/2006/main" xmlns:r="http://schemas.openxmlformats.org/officeDocument/2006/relationships" xmlns:p="http://schemas.openxmlformats.org/presentationml/2006/main">
  <p:tag name="HIGHLIGHTER" val="false"/>
</p:tagLst>
</file>

<file path=ppt/tags/tag1224.xml><?xml version="1.0" encoding="utf-8"?>
<p:tagLst xmlns:a="http://schemas.openxmlformats.org/drawingml/2006/main" xmlns:r="http://schemas.openxmlformats.org/officeDocument/2006/relationships" xmlns:p="http://schemas.openxmlformats.org/presentationml/2006/main">
  <p:tag name="HIGHLIGHTER" val="false"/>
</p:tagLst>
</file>

<file path=ppt/tags/tag1225.xml><?xml version="1.0" encoding="utf-8"?>
<p:tagLst xmlns:a="http://schemas.openxmlformats.org/drawingml/2006/main" xmlns:r="http://schemas.openxmlformats.org/officeDocument/2006/relationships" xmlns:p="http://schemas.openxmlformats.org/presentationml/2006/main">
  <p:tag name="HIGHLIGHTER" val="false"/>
</p:tagLst>
</file>

<file path=ppt/tags/tag1226.xml><?xml version="1.0" encoding="utf-8"?>
<p:tagLst xmlns:a="http://schemas.openxmlformats.org/drawingml/2006/main" xmlns:r="http://schemas.openxmlformats.org/officeDocument/2006/relationships" xmlns:p="http://schemas.openxmlformats.org/presentationml/2006/main">
  <p:tag name="HIGHLIGHTER" val="false"/>
</p:tagLst>
</file>

<file path=ppt/tags/tag1227.xml><?xml version="1.0" encoding="utf-8"?>
<p:tagLst xmlns:a="http://schemas.openxmlformats.org/drawingml/2006/main" xmlns:r="http://schemas.openxmlformats.org/officeDocument/2006/relationships" xmlns:p="http://schemas.openxmlformats.org/presentationml/2006/main">
  <p:tag name="HIGHLIGHTER" val="false"/>
</p:tagLst>
</file>

<file path=ppt/tags/tag1228.xml><?xml version="1.0" encoding="utf-8"?>
<p:tagLst xmlns:a="http://schemas.openxmlformats.org/drawingml/2006/main" xmlns:r="http://schemas.openxmlformats.org/officeDocument/2006/relationships" xmlns:p="http://schemas.openxmlformats.org/presentationml/2006/main">
  <p:tag name="HIGHLIGHTER" val="false"/>
</p:tagLst>
</file>

<file path=ppt/tags/tag1229.xml><?xml version="1.0" encoding="utf-8"?>
<p:tagLst xmlns:a="http://schemas.openxmlformats.org/drawingml/2006/main" xmlns:r="http://schemas.openxmlformats.org/officeDocument/2006/relationships" xmlns:p="http://schemas.openxmlformats.org/presentationml/2006/main">
  <p:tag name="HIGHLIGHTER" val="false"/>
</p:tagLst>
</file>

<file path=ppt/tags/tag123.xml><?xml version="1.0" encoding="utf-8"?>
<p:tagLst xmlns:a="http://schemas.openxmlformats.org/drawingml/2006/main" xmlns:r="http://schemas.openxmlformats.org/officeDocument/2006/relationships" xmlns:p="http://schemas.openxmlformats.org/presentationml/2006/main">
  <p:tag name="HIGHLIGHTER" val="false"/>
</p:tagLst>
</file>

<file path=ppt/tags/tag1230.xml><?xml version="1.0" encoding="utf-8"?>
<p:tagLst xmlns:a="http://schemas.openxmlformats.org/drawingml/2006/main" xmlns:r="http://schemas.openxmlformats.org/officeDocument/2006/relationships" xmlns:p="http://schemas.openxmlformats.org/presentationml/2006/main">
  <p:tag name="HIGHLIGHTER" val="false"/>
</p:tagLst>
</file>

<file path=ppt/tags/tag1231.xml><?xml version="1.0" encoding="utf-8"?>
<p:tagLst xmlns:a="http://schemas.openxmlformats.org/drawingml/2006/main" xmlns:r="http://schemas.openxmlformats.org/officeDocument/2006/relationships" xmlns:p="http://schemas.openxmlformats.org/presentationml/2006/main">
  <p:tag name="HIGHLIGHTER" val="false"/>
</p:tagLst>
</file>

<file path=ppt/tags/tag1232.xml><?xml version="1.0" encoding="utf-8"?>
<p:tagLst xmlns:a="http://schemas.openxmlformats.org/drawingml/2006/main" xmlns:r="http://schemas.openxmlformats.org/officeDocument/2006/relationships" xmlns:p="http://schemas.openxmlformats.org/presentationml/2006/main">
  <p:tag name="HIGHLIGHTER" val="false"/>
</p:tagLst>
</file>

<file path=ppt/tags/tag1233.xml><?xml version="1.0" encoding="utf-8"?>
<p:tagLst xmlns:a="http://schemas.openxmlformats.org/drawingml/2006/main" xmlns:r="http://schemas.openxmlformats.org/officeDocument/2006/relationships" xmlns:p="http://schemas.openxmlformats.org/presentationml/2006/main">
  <p:tag name="HIGHLIGHTER" val="false"/>
</p:tagLst>
</file>

<file path=ppt/tags/tag1234.xml><?xml version="1.0" encoding="utf-8"?>
<p:tagLst xmlns:a="http://schemas.openxmlformats.org/drawingml/2006/main" xmlns:r="http://schemas.openxmlformats.org/officeDocument/2006/relationships" xmlns:p="http://schemas.openxmlformats.org/presentationml/2006/main">
  <p:tag name="HIGHLIGHTER" val="false"/>
</p:tagLst>
</file>

<file path=ppt/tags/tag1235.xml><?xml version="1.0" encoding="utf-8"?>
<p:tagLst xmlns:a="http://schemas.openxmlformats.org/drawingml/2006/main" xmlns:r="http://schemas.openxmlformats.org/officeDocument/2006/relationships" xmlns:p="http://schemas.openxmlformats.org/presentationml/2006/main">
  <p:tag name="HIGHLIGHTER" val="false"/>
</p:tagLst>
</file>

<file path=ppt/tags/tag1236.xml><?xml version="1.0" encoding="utf-8"?>
<p:tagLst xmlns:a="http://schemas.openxmlformats.org/drawingml/2006/main" xmlns:r="http://schemas.openxmlformats.org/officeDocument/2006/relationships" xmlns:p="http://schemas.openxmlformats.org/presentationml/2006/main">
  <p:tag name="HIGHLIGHTER" val="false"/>
</p:tagLst>
</file>

<file path=ppt/tags/tag1237.xml><?xml version="1.0" encoding="utf-8"?>
<p:tagLst xmlns:a="http://schemas.openxmlformats.org/drawingml/2006/main" xmlns:r="http://schemas.openxmlformats.org/officeDocument/2006/relationships" xmlns:p="http://schemas.openxmlformats.org/presentationml/2006/main">
  <p:tag name="HIGHLIGHTER" val="false"/>
</p:tagLst>
</file>

<file path=ppt/tags/tag1238.xml><?xml version="1.0" encoding="utf-8"?>
<p:tagLst xmlns:a="http://schemas.openxmlformats.org/drawingml/2006/main" xmlns:r="http://schemas.openxmlformats.org/officeDocument/2006/relationships" xmlns:p="http://schemas.openxmlformats.org/presentationml/2006/main">
  <p:tag name="HIGHLIGHTER" val="false"/>
</p:tagLst>
</file>

<file path=ppt/tags/tag1239.xml><?xml version="1.0" encoding="utf-8"?>
<p:tagLst xmlns:a="http://schemas.openxmlformats.org/drawingml/2006/main" xmlns:r="http://schemas.openxmlformats.org/officeDocument/2006/relationships" xmlns:p="http://schemas.openxmlformats.org/presentationml/2006/main">
  <p:tag name="HIGHLIGHTER" val="false"/>
</p:tagLst>
</file>

<file path=ppt/tags/tag124.xml><?xml version="1.0" encoding="utf-8"?>
<p:tagLst xmlns:a="http://schemas.openxmlformats.org/drawingml/2006/main" xmlns:r="http://schemas.openxmlformats.org/officeDocument/2006/relationships" xmlns:p="http://schemas.openxmlformats.org/presentationml/2006/main">
  <p:tag name="HIGHLIGHTER" val="false"/>
</p:tagLst>
</file>

<file path=ppt/tags/tag1240.xml><?xml version="1.0" encoding="utf-8"?>
<p:tagLst xmlns:a="http://schemas.openxmlformats.org/drawingml/2006/main" xmlns:r="http://schemas.openxmlformats.org/officeDocument/2006/relationships" xmlns:p="http://schemas.openxmlformats.org/presentationml/2006/main">
  <p:tag name="HIGHLIGHTER" val="false"/>
</p:tagLst>
</file>

<file path=ppt/tags/tag1241.xml><?xml version="1.0" encoding="utf-8"?>
<p:tagLst xmlns:a="http://schemas.openxmlformats.org/drawingml/2006/main" xmlns:r="http://schemas.openxmlformats.org/officeDocument/2006/relationships" xmlns:p="http://schemas.openxmlformats.org/presentationml/2006/main">
  <p:tag name="HIGHLIGHTER" val="false"/>
</p:tagLst>
</file>

<file path=ppt/tags/tag1242.xml><?xml version="1.0" encoding="utf-8"?>
<p:tagLst xmlns:a="http://schemas.openxmlformats.org/drawingml/2006/main" xmlns:r="http://schemas.openxmlformats.org/officeDocument/2006/relationships" xmlns:p="http://schemas.openxmlformats.org/presentationml/2006/main">
  <p:tag name="HIGHLIGHTER" val="false"/>
</p:tagLst>
</file>

<file path=ppt/tags/tag1243.xml><?xml version="1.0" encoding="utf-8"?>
<p:tagLst xmlns:a="http://schemas.openxmlformats.org/drawingml/2006/main" xmlns:r="http://schemas.openxmlformats.org/officeDocument/2006/relationships" xmlns:p="http://schemas.openxmlformats.org/presentationml/2006/main">
  <p:tag name="HIGHLIGHTER" val="false"/>
</p:tagLst>
</file>

<file path=ppt/tags/tag1244.xml><?xml version="1.0" encoding="utf-8"?>
<p:tagLst xmlns:a="http://schemas.openxmlformats.org/drawingml/2006/main" xmlns:r="http://schemas.openxmlformats.org/officeDocument/2006/relationships" xmlns:p="http://schemas.openxmlformats.org/presentationml/2006/main">
  <p:tag name="HIGHLIGHTER" val="false"/>
</p:tagLst>
</file>

<file path=ppt/tags/tag1245.xml><?xml version="1.0" encoding="utf-8"?>
<p:tagLst xmlns:a="http://schemas.openxmlformats.org/drawingml/2006/main" xmlns:r="http://schemas.openxmlformats.org/officeDocument/2006/relationships" xmlns:p="http://schemas.openxmlformats.org/presentationml/2006/main">
  <p:tag name="HIGHLIGHTER" val="false"/>
</p:tagLst>
</file>

<file path=ppt/tags/tag1246.xml><?xml version="1.0" encoding="utf-8"?>
<p:tagLst xmlns:a="http://schemas.openxmlformats.org/drawingml/2006/main" xmlns:r="http://schemas.openxmlformats.org/officeDocument/2006/relationships" xmlns:p="http://schemas.openxmlformats.org/presentationml/2006/main">
  <p:tag name="HIGHLIGHTER" val="false"/>
</p:tagLst>
</file>

<file path=ppt/tags/tag1247.xml><?xml version="1.0" encoding="utf-8"?>
<p:tagLst xmlns:a="http://schemas.openxmlformats.org/drawingml/2006/main" xmlns:r="http://schemas.openxmlformats.org/officeDocument/2006/relationships" xmlns:p="http://schemas.openxmlformats.org/presentationml/2006/main">
  <p:tag name="HIGHLIGHTER" val="false"/>
</p:tagLst>
</file>

<file path=ppt/tags/tag1248.xml><?xml version="1.0" encoding="utf-8"?>
<p:tagLst xmlns:a="http://schemas.openxmlformats.org/drawingml/2006/main" xmlns:r="http://schemas.openxmlformats.org/officeDocument/2006/relationships" xmlns:p="http://schemas.openxmlformats.org/presentationml/2006/main">
  <p:tag name="HIGHLIGHTER" val="false"/>
</p:tagLst>
</file>

<file path=ppt/tags/tag1249.xml><?xml version="1.0" encoding="utf-8"?>
<p:tagLst xmlns:a="http://schemas.openxmlformats.org/drawingml/2006/main" xmlns:r="http://schemas.openxmlformats.org/officeDocument/2006/relationships" xmlns:p="http://schemas.openxmlformats.org/presentationml/2006/main">
  <p:tag name="HIGHLIGHTER" val="false"/>
</p:tagLst>
</file>

<file path=ppt/tags/tag125.xml><?xml version="1.0" encoding="utf-8"?>
<p:tagLst xmlns:a="http://schemas.openxmlformats.org/drawingml/2006/main" xmlns:r="http://schemas.openxmlformats.org/officeDocument/2006/relationships" xmlns:p="http://schemas.openxmlformats.org/presentationml/2006/main">
  <p:tag name="HIGHLIGHTER" val="false"/>
</p:tagLst>
</file>

<file path=ppt/tags/tag1250.xml><?xml version="1.0" encoding="utf-8"?>
<p:tagLst xmlns:a="http://schemas.openxmlformats.org/drawingml/2006/main" xmlns:r="http://schemas.openxmlformats.org/officeDocument/2006/relationships" xmlns:p="http://schemas.openxmlformats.org/presentationml/2006/main">
  <p:tag name="HIGHLIGHTER" val="false"/>
</p:tagLst>
</file>

<file path=ppt/tags/tag1251.xml><?xml version="1.0" encoding="utf-8"?>
<p:tagLst xmlns:a="http://schemas.openxmlformats.org/drawingml/2006/main" xmlns:r="http://schemas.openxmlformats.org/officeDocument/2006/relationships" xmlns:p="http://schemas.openxmlformats.org/presentationml/2006/main">
  <p:tag name="HIGHLIGHTER" val="false"/>
</p:tagLst>
</file>

<file path=ppt/tags/tag1252.xml><?xml version="1.0" encoding="utf-8"?>
<p:tagLst xmlns:a="http://schemas.openxmlformats.org/drawingml/2006/main" xmlns:r="http://schemas.openxmlformats.org/officeDocument/2006/relationships" xmlns:p="http://schemas.openxmlformats.org/presentationml/2006/main">
  <p:tag name="HIGHLIGHTER" val="false"/>
</p:tagLst>
</file>

<file path=ppt/tags/tag1253.xml><?xml version="1.0" encoding="utf-8"?>
<p:tagLst xmlns:a="http://schemas.openxmlformats.org/drawingml/2006/main" xmlns:r="http://schemas.openxmlformats.org/officeDocument/2006/relationships" xmlns:p="http://schemas.openxmlformats.org/presentationml/2006/main">
  <p:tag name="HIGHLIGHTER" val="false"/>
</p:tagLst>
</file>

<file path=ppt/tags/tag1254.xml><?xml version="1.0" encoding="utf-8"?>
<p:tagLst xmlns:a="http://schemas.openxmlformats.org/drawingml/2006/main" xmlns:r="http://schemas.openxmlformats.org/officeDocument/2006/relationships" xmlns:p="http://schemas.openxmlformats.org/presentationml/2006/main">
  <p:tag name="HIGHLIGHTER" val="false"/>
</p:tagLst>
</file>

<file path=ppt/tags/tag1255.xml><?xml version="1.0" encoding="utf-8"?>
<p:tagLst xmlns:a="http://schemas.openxmlformats.org/drawingml/2006/main" xmlns:r="http://schemas.openxmlformats.org/officeDocument/2006/relationships" xmlns:p="http://schemas.openxmlformats.org/presentationml/2006/main">
  <p:tag name="HIGHLIGHTER" val="false"/>
</p:tagLst>
</file>

<file path=ppt/tags/tag1256.xml><?xml version="1.0" encoding="utf-8"?>
<p:tagLst xmlns:a="http://schemas.openxmlformats.org/drawingml/2006/main" xmlns:r="http://schemas.openxmlformats.org/officeDocument/2006/relationships" xmlns:p="http://schemas.openxmlformats.org/presentationml/2006/main">
  <p:tag name="HIGHLIGHTER" val="false"/>
</p:tagLst>
</file>

<file path=ppt/tags/tag1257.xml><?xml version="1.0" encoding="utf-8"?>
<p:tagLst xmlns:a="http://schemas.openxmlformats.org/drawingml/2006/main" xmlns:r="http://schemas.openxmlformats.org/officeDocument/2006/relationships" xmlns:p="http://schemas.openxmlformats.org/presentationml/2006/main">
  <p:tag name="HIGHLIGHTER" val="false"/>
</p:tagLst>
</file>

<file path=ppt/tags/tag1258.xml><?xml version="1.0" encoding="utf-8"?>
<p:tagLst xmlns:a="http://schemas.openxmlformats.org/drawingml/2006/main" xmlns:r="http://schemas.openxmlformats.org/officeDocument/2006/relationships" xmlns:p="http://schemas.openxmlformats.org/presentationml/2006/main">
  <p:tag name="HIGHLIGHTER" val="false"/>
</p:tagLst>
</file>

<file path=ppt/tags/tag1259.xml><?xml version="1.0" encoding="utf-8"?>
<p:tagLst xmlns:a="http://schemas.openxmlformats.org/drawingml/2006/main" xmlns:r="http://schemas.openxmlformats.org/officeDocument/2006/relationships" xmlns:p="http://schemas.openxmlformats.org/presentationml/2006/main">
  <p:tag name="HIGHLIGHTER" val="false"/>
</p:tagLst>
</file>

<file path=ppt/tags/tag126.xml><?xml version="1.0" encoding="utf-8"?>
<p:tagLst xmlns:a="http://schemas.openxmlformats.org/drawingml/2006/main" xmlns:r="http://schemas.openxmlformats.org/officeDocument/2006/relationships" xmlns:p="http://schemas.openxmlformats.org/presentationml/2006/main">
  <p:tag name="HIGHLIGHTER" val="false"/>
</p:tagLst>
</file>

<file path=ppt/tags/tag1260.xml><?xml version="1.0" encoding="utf-8"?>
<p:tagLst xmlns:a="http://schemas.openxmlformats.org/drawingml/2006/main" xmlns:r="http://schemas.openxmlformats.org/officeDocument/2006/relationships" xmlns:p="http://schemas.openxmlformats.org/presentationml/2006/main">
  <p:tag name="HIGHLIGHTER" val="false"/>
</p:tagLst>
</file>

<file path=ppt/tags/tag1261.xml><?xml version="1.0" encoding="utf-8"?>
<p:tagLst xmlns:a="http://schemas.openxmlformats.org/drawingml/2006/main" xmlns:r="http://schemas.openxmlformats.org/officeDocument/2006/relationships" xmlns:p="http://schemas.openxmlformats.org/presentationml/2006/main">
  <p:tag name="HIGHLIGHTER" val="false"/>
</p:tagLst>
</file>

<file path=ppt/tags/tag1262.xml><?xml version="1.0" encoding="utf-8"?>
<p:tagLst xmlns:a="http://schemas.openxmlformats.org/drawingml/2006/main" xmlns:r="http://schemas.openxmlformats.org/officeDocument/2006/relationships" xmlns:p="http://schemas.openxmlformats.org/presentationml/2006/main">
  <p:tag name="HIGHLIGHTER" val="false"/>
</p:tagLst>
</file>

<file path=ppt/tags/tag1263.xml><?xml version="1.0" encoding="utf-8"?>
<p:tagLst xmlns:a="http://schemas.openxmlformats.org/drawingml/2006/main" xmlns:r="http://schemas.openxmlformats.org/officeDocument/2006/relationships" xmlns:p="http://schemas.openxmlformats.org/presentationml/2006/main">
  <p:tag name="HIGHLIGHTER" val="false"/>
</p:tagLst>
</file>

<file path=ppt/tags/tag1264.xml><?xml version="1.0" encoding="utf-8"?>
<p:tagLst xmlns:a="http://schemas.openxmlformats.org/drawingml/2006/main" xmlns:r="http://schemas.openxmlformats.org/officeDocument/2006/relationships" xmlns:p="http://schemas.openxmlformats.org/presentationml/2006/main">
  <p:tag name="HIGHLIGHTER" val="false"/>
</p:tagLst>
</file>

<file path=ppt/tags/tag1265.xml><?xml version="1.0" encoding="utf-8"?>
<p:tagLst xmlns:a="http://schemas.openxmlformats.org/drawingml/2006/main" xmlns:r="http://schemas.openxmlformats.org/officeDocument/2006/relationships" xmlns:p="http://schemas.openxmlformats.org/presentationml/2006/main">
  <p:tag name="HIGHLIGHTER" val="false"/>
</p:tagLst>
</file>

<file path=ppt/tags/tag1266.xml><?xml version="1.0" encoding="utf-8"?>
<p:tagLst xmlns:a="http://schemas.openxmlformats.org/drawingml/2006/main" xmlns:r="http://schemas.openxmlformats.org/officeDocument/2006/relationships" xmlns:p="http://schemas.openxmlformats.org/presentationml/2006/main">
  <p:tag name="HIGHLIGHTER" val="false"/>
</p:tagLst>
</file>

<file path=ppt/tags/tag1267.xml><?xml version="1.0" encoding="utf-8"?>
<p:tagLst xmlns:a="http://schemas.openxmlformats.org/drawingml/2006/main" xmlns:r="http://schemas.openxmlformats.org/officeDocument/2006/relationships" xmlns:p="http://schemas.openxmlformats.org/presentationml/2006/main">
  <p:tag name="HIGHLIGHTER" val="false"/>
</p:tagLst>
</file>

<file path=ppt/tags/tag1268.xml><?xml version="1.0" encoding="utf-8"?>
<p:tagLst xmlns:a="http://schemas.openxmlformats.org/drawingml/2006/main" xmlns:r="http://schemas.openxmlformats.org/officeDocument/2006/relationships" xmlns:p="http://schemas.openxmlformats.org/presentationml/2006/main">
  <p:tag name="HIGHLIGHTER" val="false"/>
</p:tagLst>
</file>

<file path=ppt/tags/tag1269.xml><?xml version="1.0" encoding="utf-8"?>
<p:tagLst xmlns:a="http://schemas.openxmlformats.org/drawingml/2006/main" xmlns:r="http://schemas.openxmlformats.org/officeDocument/2006/relationships" xmlns:p="http://schemas.openxmlformats.org/presentationml/2006/main">
  <p:tag name="HIGHLIGHTER" val="false"/>
</p:tagLst>
</file>

<file path=ppt/tags/tag127.xml><?xml version="1.0" encoding="utf-8"?>
<p:tagLst xmlns:a="http://schemas.openxmlformats.org/drawingml/2006/main" xmlns:r="http://schemas.openxmlformats.org/officeDocument/2006/relationships" xmlns:p="http://schemas.openxmlformats.org/presentationml/2006/main">
  <p:tag name="HIGHLIGHTER" val="false"/>
</p:tagLst>
</file>

<file path=ppt/tags/tag1270.xml><?xml version="1.0" encoding="utf-8"?>
<p:tagLst xmlns:a="http://schemas.openxmlformats.org/drawingml/2006/main" xmlns:r="http://schemas.openxmlformats.org/officeDocument/2006/relationships" xmlns:p="http://schemas.openxmlformats.org/presentationml/2006/main">
  <p:tag name="HIGHLIGHTER" val="false"/>
</p:tagLst>
</file>

<file path=ppt/tags/tag1271.xml><?xml version="1.0" encoding="utf-8"?>
<p:tagLst xmlns:a="http://schemas.openxmlformats.org/drawingml/2006/main" xmlns:r="http://schemas.openxmlformats.org/officeDocument/2006/relationships" xmlns:p="http://schemas.openxmlformats.org/presentationml/2006/main">
  <p:tag name="HIGHLIGHTER" val="false"/>
</p:tagLst>
</file>

<file path=ppt/tags/tag1272.xml><?xml version="1.0" encoding="utf-8"?>
<p:tagLst xmlns:a="http://schemas.openxmlformats.org/drawingml/2006/main" xmlns:r="http://schemas.openxmlformats.org/officeDocument/2006/relationships" xmlns:p="http://schemas.openxmlformats.org/presentationml/2006/main">
  <p:tag name="HIGHLIGHTER" val="false"/>
</p:tagLst>
</file>

<file path=ppt/tags/tag1273.xml><?xml version="1.0" encoding="utf-8"?>
<p:tagLst xmlns:a="http://schemas.openxmlformats.org/drawingml/2006/main" xmlns:r="http://schemas.openxmlformats.org/officeDocument/2006/relationships" xmlns:p="http://schemas.openxmlformats.org/presentationml/2006/main">
  <p:tag name="HIGHLIGHTER" val="false"/>
</p:tagLst>
</file>

<file path=ppt/tags/tag1274.xml><?xml version="1.0" encoding="utf-8"?>
<p:tagLst xmlns:a="http://schemas.openxmlformats.org/drawingml/2006/main" xmlns:r="http://schemas.openxmlformats.org/officeDocument/2006/relationships" xmlns:p="http://schemas.openxmlformats.org/presentationml/2006/main">
  <p:tag name="HIGHLIGHTER" val="false"/>
</p:tagLst>
</file>

<file path=ppt/tags/tag1275.xml><?xml version="1.0" encoding="utf-8"?>
<p:tagLst xmlns:a="http://schemas.openxmlformats.org/drawingml/2006/main" xmlns:r="http://schemas.openxmlformats.org/officeDocument/2006/relationships" xmlns:p="http://schemas.openxmlformats.org/presentationml/2006/main">
  <p:tag name="HIGHLIGHTER" val="false"/>
</p:tagLst>
</file>

<file path=ppt/tags/tag1276.xml><?xml version="1.0" encoding="utf-8"?>
<p:tagLst xmlns:a="http://schemas.openxmlformats.org/drawingml/2006/main" xmlns:r="http://schemas.openxmlformats.org/officeDocument/2006/relationships" xmlns:p="http://schemas.openxmlformats.org/presentationml/2006/main">
  <p:tag name="HIGHLIGHTER" val="false"/>
</p:tagLst>
</file>

<file path=ppt/tags/tag1277.xml><?xml version="1.0" encoding="utf-8"?>
<p:tagLst xmlns:a="http://schemas.openxmlformats.org/drawingml/2006/main" xmlns:r="http://schemas.openxmlformats.org/officeDocument/2006/relationships" xmlns:p="http://schemas.openxmlformats.org/presentationml/2006/main">
  <p:tag name="HIGHLIGHTER" val="false"/>
</p:tagLst>
</file>

<file path=ppt/tags/tag1278.xml><?xml version="1.0" encoding="utf-8"?>
<p:tagLst xmlns:a="http://schemas.openxmlformats.org/drawingml/2006/main" xmlns:r="http://schemas.openxmlformats.org/officeDocument/2006/relationships" xmlns:p="http://schemas.openxmlformats.org/presentationml/2006/main">
  <p:tag name="HIGHLIGHTER" val="false"/>
</p:tagLst>
</file>

<file path=ppt/tags/tag1279.xml><?xml version="1.0" encoding="utf-8"?>
<p:tagLst xmlns:a="http://schemas.openxmlformats.org/drawingml/2006/main" xmlns:r="http://schemas.openxmlformats.org/officeDocument/2006/relationships" xmlns:p="http://schemas.openxmlformats.org/presentationml/2006/main">
  <p:tag name="HIGHLIGHTER" val="false"/>
</p:tagLst>
</file>

<file path=ppt/tags/tag128.xml><?xml version="1.0" encoding="utf-8"?>
<p:tagLst xmlns:a="http://schemas.openxmlformats.org/drawingml/2006/main" xmlns:r="http://schemas.openxmlformats.org/officeDocument/2006/relationships" xmlns:p="http://schemas.openxmlformats.org/presentationml/2006/main">
  <p:tag name="HIGHLIGHTER" val="false"/>
</p:tagLst>
</file>

<file path=ppt/tags/tag1280.xml><?xml version="1.0" encoding="utf-8"?>
<p:tagLst xmlns:a="http://schemas.openxmlformats.org/drawingml/2006/main" xmlns:r="http://schemas.openxmlformats.org/officeDocument/2006/relationships" xmlns:p="http://schemas.openxmlformats.org/presentationml/2006/main">
  <p:tag name="HIGHLIGHTER" val="false"/>
</p:tagLst>
</file>

<file path=ppt/tags/tag1281.xml><?xml version="1.0" encoding="utf-8"?>
<p:tagLst xmlns:a="http://schemas.openxmlformats.org/drawingml/2006/main" xmlns:r="http://schemas.openxmlformats.org/officeDocument/2006/relationships" xmlns:p="http://schemas.openxmlformats.org/presentationml/2006/main">
  <p:tag name="HIGHLIGHTER" val="false"/>
</p:tagLst>
</file>

<file path=ppt/tags/tag1282.xml><?xml version="1.0" encoding="utf-8"?>
<p:tagLst xmlns:a="http://schemas.openxmlformats.org/drawingml/2006/main" xmlns:r="http://schemas.openxmlformats.org/officeDocument/2006/relationships" xmlns:p="http://schemas.openxmlformats.org/presentationml/2006/main">
  <p:tag name="HIGHLIGHTER" val="false"/>
</p:tagLst>
</file>

<file path=ppt/tags/tag1283.xml><?xml version="1.0" encoding="utf-8"?>
<p:tagLst xmlns:a="http://schemas.openxmlformats.org/drawingml/2006/main" xmlns:r="http://schemas.openxmlformats.org/officeDocument/2006/relationships" xmlns:p="http://schemas.openxmlformats.org/presentationml/2006/main">
  <p:tag name="HIGHLIGHTER" val="false"/>
</p:tagLst>
</file>

<file path=ppt/tags/tag1284.xml><?xml version="1.0" encoding="utf-8"?>
<p:tagLst xmlns:a="http://schemas.openxmlformats.org/drawingml/2006/main" xmlns:r="http://schemas.openxmlformats.org/officeDocument/2006/relationships" xmlns:p="http://schemas.openxmlformats.org/presentationml/2006/main">
  <p:tag name="HIGHLIGHTER" val="false"/>
</p:tagLst>
</file>

<file path=ppt/tags/tag1285.xml><?xml version="1.0" encoding="utf-8"?>
<p:tagLst xmlns:a="http://schemas.openxmlformats.org/drawingml/2006/main" xmlns:r="http://schemas.openxmlformats.org/officeDocument/2006/relationships" xmlns:p="http://schemas.openxmlformats.org/presentationml/2006/main">
  <p:tag name="HIGHLIGHTER" val="false"/>
</p:tagLst>
</file>

<file path=ppt/tags/tag1286.xml><?xml version="1.0" encoding="utf-8"?>
<p:tagLst xmlns:a="http://schemas.openxmlformats.org/drawingml/2006/main" xmlns:r="http://schemas.openxmlformats.org/officeDocument/2006/relationships" xmlns:p="http://schemas.openxmlformats.org/presentationml/2006/main">
  <p:tag name="HIGHLIGHTER" val="false"/>
</p:tagLst>
</file>

<file path=ppt/tags/tag1287.xml><?xml version="1.0" encoding="utf-8"?>
<p:tagLst xmlns:a="http://schemas.openxmlformats.org/drawingml/2006/main" xmlns:r="http://schemas.openxmlformats.org/officeDocument/2006/relationships" xmlns:p="http://schemas.openxmlformats.org/presentationml/2006/main">
  <p:tag name="HIGHLIGHTER" val="false"/>
</p:tagLst>
</file>

<file path=ppt/tags/tag1288.xml><?xml version="1.0" encoding="utf-8"?>
<p:tagLst xmlns:a="http://schemas.openxmlformats.org/drawingml/2006/main" xmlns:r="http://schemas.openxmlformats.org/officeDocument/2006/relationships" xmlns:p="http://schemas.openxmlformats.org/presentationml/2006/main">
  <p:tag name="HIGHLIGHTER" val="false"/>
</p:tagLst>
</file>

<file path=ppt/tags/tag1289.xml><?xml version="1.0" encoding="utf-8"?>
<p:tagLst xmlns:a="http://schemas.openxmlformats.org/drawingml/2006/main" xmlns:r="http://schemas.openxmlformats.org/officeDocument/2006/relationships" xmlns:p="http://schemas.openxmlformats.org/presentationml/2006/main">
  <p:tag name="HIGHLIGHTER" val="false"/>
</p:tagLst>
</file>

<file path=ppt/tags/tag129.xml><?xml version="1.0" encoding="utf-8"?>
<p:tagLst xmlns:a="http://schemas.openxmlformats.org/drawingml/2006/main" xmlns:r="http://schemas.openxmlformats.org/officeDocument/2006/relationships" xmlns:p="http://schemas.openxmlformats.org/presentationml/2006/main">
  <p:tag name="HIGHLIGHTER" val="false"/>
</p:tagLst>
</file>

<file path=ppt/tags/tag1290.xml><?xml version="1.0" encoding="utf-8"?>
<p:tagLst xmlns:a="http://schemas.openxmlformats.org/drawingml/2006/main" xmlns:r="http://schemas.openxmlformats.org/officeDocument/2006/relationships" xmlns:p="http://schemas.openxmlformats.org/presentationml/2006/main">
  <p:tag name="HIGHLIGHTER" val="false"/>
</p:tagLst>
</file>

<file path=ppt/tags/tag1291.xml><?xml version="1.0" encoding="utf-8"?>
<p:tagLst xmlns:a="http://schemas.openxmlformats.org/drawingml/2006/main" xmlns:r="http://schemas.openxmlformats.org/officeDocument/2006/relationships" xmlns:p="http://schemas.openxmlformats.org/presentationml/2006/main">
  <p:tag name="HIGHLIGHTER" val="false"/>
</p:tagLst>
</file>

<file path=ppt/tags/tag1292.xml><?xml version="1.0" encoding="utf-8"?>
<p:tagLst xmlns:a="http://schemas.openxmlformats.org/drawingml/2006/main" xmlns:r="http://schemas.openxmlformats.org/officeDocument/2006/relationships" xmlns:p="http://schemas.openxmlformats.org/presentationml/2006/main">
  <p:tag name="HIGHLIGHTER" val="false"/>
</p:tagLst>
</file>

<file path=ppt/tags/tag1293.xml><?xml version="1.0" encoding="utf-8"?>
<p:tagLst xmlns:a="http://schemas.openxmlformats.org/drawingml/2006/main" xmlns:r="http://schemas.openxmlformats.org/officeDocument/2006/relationships" xmlns:p="http://schemas.openxmlformats.org/presentationml/2006/main">
  <p:tag name="HIGHLIGHTER" val="false"/>
</p:tagLst>
</file>

<file path=ppt/tags/tag1294.xml><?xml version="1.0" encoding="utf-8"?>
<p:tagLst xmlns:a="http://schemas.openxmlformats.org/drawingml/2006/main" xmlns:r="http://schemas.openxmlformats.org/officeDocument/2006/relationships" xmlns:p="http://schemas.openxmlformats.org/presentationml/2006/main">
  <p:tag name="HIGHLIGHTER" val="false"/>
</p:tagLst>
</file>

<file path=ppt/tags/tag1295.xml><?xml version="1.0" encoding="utf-8"?>
<p:tagLst xmlns:a="http://schemas.openxmlformats.org/drawingml/2006/main" xmlns:r="http://schemas.openxmlformats.org/officeDocument/2006/relationships" xmlns:p="http://schemas.openxmlformats.org/presentationml/2006/main">
  <p:tag name="HIGHLIGHTER" val="false"/>
</p:tagLst>
</file>

<file path=ppt/tags/tag1296.xml><?xml version="1.0" encoding="utf-8"?>
<p:tagLst xmlns:a="http://schemas.openxmlformats.org/drawingml/2006/main" xmlns:r="http://schemas.openxmlformats.org/officeDocument/2006/relationships" xmlns:p="http://schemas.openxmlformats.org/presentationml/2006/main">
  <p:tag name="HIGHLIGHTER" val="false"/>
</p:tagLst>
</file>

<file path=ppt/tags/tag1297.xml><?xml version="1.0" encoding="utf-8"?>
<p:tagLst xmlns:a="http://schemas.openxmlformats.org/drawingml/2006/main" xmlns:r="http://schemas.openxmlformats.org/officeDocument/2006/relationships" xmlns:p="http://schemas.openxmlformats.org/presentationml/2006/main">
  <p:tag name="HIGHLIGHTER" val="false"/>
</p:tagLst>
</file>

<file path=ppt/tags/tag1298.xml><?xml version="1.0" encoding="utf-8"?>
<p:tagLst xmlns:a="http://schemas.openxmlformats.org/drawingml/2006/main" xmlns:r="http://schemas.openxmlformats.org/officeDocument/2006/relationships" xmlns:p="http://schemas.openxmlformats.org/presentationml/2006/main">
  <p:tag name="HIGHLIGHTER" val="false"/>
</p:tagLst>
</file>

<file path=ppt/tags/tag1299.xml><?xml version="1.0" encoding="utf-8"?>
<p:tagLst xmlns:a="http://schemas.openxmlformats.org/drawingml/2006/main" xmlns:r="http://schemas.openxmlformats.org/officeDocument/2006/relationships" xmlns:p="http://schemas.openxmlformats.org/presentationml/2006/main">
  <p:tag name="HIGHLIGHTER" val="false"/>
</p:tagLst>
</file>

<file path=ppt/tags/tag13.xml><?xml version="1.0" encoding="utf-8"?>
<p:tagLst xmlns:a="http://schemas.openxmlformats.org/drawingml/2006/main" xmlns:r="http://schemas.openxmlformats.org/officeDocument/2006/relationships" xmlns:p="http://schemas.openxmlformats.org/presentationml/2006/main">
  <p:tag name="HIGHLIGHTER" val="false"/>
</p:tagLst>
</file>

<file path=ppt/tags/tag130.xml><?xml version="1.0" encoding="utf-8"?>
<p:tagLst xmlns:a="http://schemas.openxmlformats.org/drawingml/2006/main" xmlns:r="http://schemas.openxmlformats.org/officeDocument/2006/relationships" xmlns:p="http://schemas.openxmlformats.org/presentationml/2006/main">
  <p:tag name="HIGHLIGHTER" val="false"/>
</p:tagLst>
</file>

<file path=ppt/tags/tag1300.xml><?xml version="1.0" encoding="utf-8"?>
<p:tagLst xmlns:a="http://schemas.openxmlformats.org/drawingml/2006/main" xmlns:r="http://schemas.openxmlformats.org/officeDocument/2006/relationships" xmlns:p="http://schemas.openxmlformats.org/presentationml/2006/main">
  <p:tag name="HIGHLIGHTER" val="false"/>
</p:tagLst>
</file>

<file path=ppt/tags/tag1301.xml><?xml version="1.0" encoding="utf-8"?>
<p:tagLst xmlns:a="http://schemas.openxmlformats.org/drawingml/2006/main" xmlns:r="http://schemas.openxmlformats.org/officeDocument/2006/relationships" xmlns:p="http://schemas.openxmlformats.org/presentationml/2006/main">
  <p:tag name="HIGHLIGHTER" val="false"/>
</p:tagLst>
</file>

<file path=ppt/tags/tag1302.xml><?xml version="1.0" encoding="utf-8"?>
<p:tagLst xmlns:a="http://schemas.openxmlformats.org/drawingml/2006/main" xmlns:r="http://schemas.openxmlformats.org/officeDocument/2006/relationships" xmlns:p="http://schemas.openxmlformats.org/presentationml/2006/main">
  <p:tag name="HIGHLIGHTER" val="false"/>
</p:tagLst>
</file>

<file path=ppt/tags/tag1303.xml><?xml version="1.0" encoding="utf-8"?>
<p:tagLst xmlns:a="http://schemas.openxmlformats.org/drawingml/2006/main" xmlns:r="http://schemas.openxmlformats.org/officeDocument/2006/relationships" xmlns:p="http://schemas.openxmlformats.org/presentationml/2006/main">
  <p:tag name="HIGHLIGHTER" val="false"/>
</p:tagLst>
</file>

<file path=ppt/tags/tag1304.xml><?xml version="1.0" encoding="utf-8"?>
<p:tagLst xmlns:a="http://schemas.openxmlformats.org/drawingml/2006/main" xmlns:r="http://schemas.openxmlformats.org/officeDocument/2006/relationships" xmlns:p="http://schemas.openxmlformats.org/presentationml/2006/main">
  <p:tag name="HIGHLIGHTER" val="false"/>
</p:tagLst>
</file>

<file path=ppt/tags/tag1305.xml><?xml version="1.0" encoding="utf-8"?>
<p:tagLst xmlns:a="http://schemas.openxmlformats.org/drawingml/2006/main" xmlns:r="http://schemas.openxmlformats.org/officeDocument/2006/relationships" xmlns:p="http://schemas.openxmlformats.org/presentationml/2006/main">
  <p:tag name="HIGHLIGHTER" val="false"/>
</p:tagLst>
</file>

<file path=ppt/tags/tag1306.xml><?xml version="1.0" encoding="utf-8"?>
<p:tagLst xmlns:a="http://schemas.openxmlformats.org/drawingml/2006/main" xmlns:r="http://schemas.openxmlformats.org/officeDocument/2006/relationships" xmlns:p="http://schemas.openxmlformats.org/presentationml/2006/main">
  <p:tag name="HIGHLIGHTER" val="false"/>
</p:tagLst>
</file>

<file path=ppt/tags/tag1307.xml><?xml version="1.0" encoding="utf-8"?>
<p:tagLst xmlns:a="http://schemas.openxmlformats.org/drawingml/2006/main" xmlns:r="http://schemas.openxmlformats.org/officeDocument/2006/relationships" xmlns:p="http://schemas.openxmlformats.org/presentationml/2006/main">
  <p:tag name="HIGHLIGHTER" val="false"/>
</p:tagLst>
</file>

<file path=ppt/tags/tag1308.xml><?xml version="1.0" encoding="utf-8"?>
<p:tagLst xmlns:a="http://schemas.openxmlformats.org/drawingml/2006/main" xmlns:r="http://schemas.openxmlformats.org/officeDocument/2006/relationships" xmlns:p="http://schemas.openxmlformats.org/presentationml/2006/main">
  <p:tag name="HIGHLIGHTER" val="false"/>
</p:tagLst>
</file>

<file path=ppt/tags/tag1309.xml><?xml version="1.0" encoding="utf-8"?>
<p:tagLst xmlns:a="http://schemas.openxmlformats.org/drawingml/2006/main" xmlns:r="http://schemas.openxmlformats.org/officeDocument/2006/relationships" xmlns:p="http://schemas.openxmlformats.org/presentationml/2006/main">
  <p:tag name="HIGHLIGHTER" val="false"/>
</p:tagLst>
</file>

<file path=ppt/tags/tag131.xml><?xml version="1.0" encoding="utf-8"?>
<p:tagLst xmlns:a="http://schemas.openxmlformats.org/drawingml/2006/main" xmlns:r="http://schemas.openxmlformats.org/officeDocument/2006/relationships" xmlns:p="http://schemas.openxmlformats.org/presentationml/2006/main">
  <p:tag name="HIGHLIGHTER" val="false"/>
</p:tagLst>
</file>

<file path=ppt/tags/tag1310.xml><?xml version="1.0" encoding="utf-8"?>
<p:tagLst xmlns:a="http://schemas.openxmlformats.org/drawingml/2006/main" xmlns:r="http://schemas.openxmlformats.org/officeDocument/2006/relationships" xmlns:p="http://schemas.openxmlformats.org/presentationml/2006/main">
  <p:tag name="HIGHLIGHTER" val="false"/>
</p:tagLst>
</file>

<file path=ppt/tags/tag1311.xml><?xml version="1.0" encoding="utf-8"?>
<p:tagLst xmlns:a="http://schemas.openxmlformats.org/drawingml/2006/main" xmlns:r="http://schemas.openxmlformats.org/officeDocument/2006/relationships" xmlns:p="http://schemas.openxmlformats.org/presentationml/2006/main">
  <p:tag name="HIGHLIGHTER" val="false"/>
</p:tagLst>
</file>

<file path=ppt/tags/tag1312.xml><?xml version="1.0" encoding="utf-8"?>
<p:tagLst xmlns:a="http://schemas.openxmlformats.org/drawingml/2006/main" xmlns:r="http://schemas.openxmlformats.org/officeDocument/2006/relationships" xmlns:p="http://schemas.openxmlformats.org/presentationml/2006/main">
  <p:tag name="HIGHLIGHTER" val="false"/>
</p:tagLst>
</file>

<file path=ppt/tags/tag1313.xml><?xml version="1.0" encoding="utf-8"?>
<p:tagLst xmlns:a="http://schemas.openxmlformats.org/drawingml/2006/main" xmlns:r="http://schemas.openxmlformats.org/officeDocument/2006/relationships" xmlns:p="http://schemas.openxmlformats.org/presentationml/2006/main">
  <p:tag name="HIGHLIGHTER" val="false"/>
</p:tagLst>
</file>

<file path=ppt/tags/tag1314.xml><?xml version="1.0" encoding="utf-8"?>
<p:tagLst xmlns:a="http://schemas.openxmlformats.org/drawingml/2006/main" xmlns:r="http://schemas.openxmlformats.org/officeDocument/2006/relationships" xmlns:p="http://schemas.openxmlformats.org/presentationml/2006/main">
  <p:tag name="HIGHLIGHTER" val="false"/>
</p:tagLst>
</file>

<file path=ppt/tags/tag1315.xml><?xml version="1.0" encoding="utf-8"?>
<p:tagLst xmlns:a="http://schemas.openxmlformats.org/drawingml/2006/main" xmlns:r="http://schemas.openxmlformats.org/officeDocument/2006/relationships" xmlns:p="http://schemas.openxmlformats.org/presentationml/2006/main">
  <p:tag name="HIGHLIGHTER" val="false"/>
</p:tagLst>
</file>

<file path=ppt/tags/tag1316.xml><?xml version="1.0" encoding="utf-8"?>
<p:tagLst xmlns:a="http://schemas.openxmlformats.org/drawingml/2006/main" xmlns:r="http://schemas.openxmlformats.org/officeDocument/2006/relationships" xmlns:p="http://schemas.openxmlformats.org/presentationml/2006/main">
  <p:tag name="HIGHLIGHTER" val="false"/>
</p:tagLst>
</file>

<file path=ppt/tags/tag1317.xml><?xml version="1.0" encoding="utf-8"?>
<p:tagLst xmlns:a="http://schemas.openxmlformats.org/drawingml/2006/main" xmlns:r="http://schemas.openxmlformats.org/officeDocument/2006/relationships" xmlns:p="http://schemas.openxmlformats.org/presentationml/2006/main">
  <p:tag name="HIGHLIGHTER" val="false"/>
</p:tagLst>
</file>

<file path=ppt/tags/tag1318.xml><?xml version="1.0" encoding="utf-8"?>
<p:tagLst xmlns:a="http://schemas.openxmlformats.org/drawingml/2006/main" xmlns:r="http://schemas.openxmlformats.org/officeDocument/2006/relationships" xmlns:p="http://schemas.openxmlformats.org/presentationml/2006/main">
  <p:tag name="HIGHLIGHTER" val="false"/>
</p:tagLst>
</file>

<file path=ppt/tags/tag1319.xml><?xml version="1.0" encoding="utf-8"?>
<p:tagLst xmlns:a="http://schemas.openxmlformats.org/drawingml/2006/main" xmlns:r="http://schemas.openxmlformats.org/officeDocument/2006/relationships" xmlns:p="http://schemas.openxmlformats.org/presentationml/2006/main">
  <p:tag name="HIGHLIGHTER" val="false"/>
</p:tagLst>
</file>

<file path=ppt/tags/tag132.xml><?xml version="1.0" encoding="utf-8"?>
<p:tagLst xmlns:a="http://schemas.openxmlformats.org/drawingml/2006/main" xmlns:r="http://schemas.openxmlformats.org/officeDocument/2006/relationships" xmlns:p="http://schemas.openxmlformats.org/presentationml/2006/main">
  <p:tag name="HIGHLIGHTER" val="false"/>
</p:tagLst>
</file>

<file path=ppt/tags/tag1320.xml><?xml version="1.0" encoding="utf-8"?>
<p:tagLst xmlns:a="http://schemas.openxmlformats.org/drawingml/2006/main" xmlns:r="http://schemas.openxmlformats.org/officeDocument/2006/relationships" xmlns:p="http://schemas.openxmlformats.org/presentationml/2006/main">
  <p:tag name="HIGHLIGHTER" val="false"/>
</p:tagLst>
</file>

<file path=ppt/tags/tag1321.xml><?xml version="1.0" encoding="utf-8"?>
<p:tagLst xmlns:a="http://schemas.openxmlformats.org/drawingml/2006/main" xmlns:r="http://schemas.openxmlformats.org/officeDocument/2006/relationships" xmlns:p="http://schemas.openxmlformats.org/presentationml/2006/main">
  <p:tag name="HIGHLIGHTER" val="false"/>
</p:tagLst>
</file>

<file path=ppt/tags/tag1322.xml><?xml version="1.0" encoding="utf-8"?>
<p:tagLst xmlns:a="http://schemas.openxmlformats.org/drawingml/2006/main" xmlns:r="http://schemas.openxmlformats.org/officeDocument/2006/relationships" xmlns:p="http://schemas.openxmlformats.org/presentationml/2006/main">
  <p:tag name="HIGHLIGHTER" val="false"/>
</p:tagLst>
</file>

<file path=ppt/tags/tag1323.xml><?xml version="1.0" encoding="utf-8"?>
<p:tagLst xmlns:a="http://schemas.openxmlformats.org/drawingml/2006/main" xmlns:r="http://schemas.openxmlformats.org/officeDocument/2006/relationships" xmlns:p="http://schemas.openxmlformats.org/presentationml/2006/main">
  <p:tag name="HIGHLIGHTER" val="false"/>
</p:tagLst>
</file>

<file path=ppt/tags/tag1324.xml><?xml version="1.0" encoding="utf-8"?>
<p:tagLst xmlns:a="http://schemas.openxmlformats.org/drawingml/2006/main" xmlns:r="http://schemas.openxmlformats.org/officeDocument/2006/relationships" xmlns:p="http://schemas.openxmlformats.org/presentationml/2006/main">
  <p:tag name="HIGHLIGHTER" val="false"/>
</p:tagLst>
</file>

<file path=ppt/tags/tag1325.xml><?xml version="1.0" encoding="utf-8"?>
<p:tagLst xmlns:a="http://schemas.openxmlformats.org/drawingml/2006/main" xmlns:r="http://schemas.openxmlformats.org/officeDocument/2006/relationships" xmlns:p="http://schemas.openxmlformats.org/presentationml/2006/main">
  <p:tag name="HIGHLIGHTER" val="false"/>
</p:tagLst>
</file>

<file path=ppt/tags/tag1326.xml><?xml version="1.0" encoding="utf-8"?>
<p:tagLst xmlns:a="http://schemas.openxmlformats.org/drawingml/2006/main" xmlns:r="http://schemas.openxmlformats.org/officeDocument/2006/relationships" xmlns:p="http://schemas.openxmlformats.org/presentationml/2006/main">
  <p:tag name="HIGHLIGHTER" val="false"/>
</p:tagLst>
</file>

<file path=ppt/tags/tag1327.xml><?xml version="1.0" encoding="utf-8"?>
<p:tagLst xmlns:a="http://schemas.openxmlformats.org/drawingml/2006/main" xmlns:r="http://schemas.openxmlformats.org/officeDocument/2006/relationships" xmlns:p="http://schemas.openxmlformats.org/presentationml/2006/main">
  <p:tag name="HIGHLIGHTER" val="false"/>
</p:tagLst>
</file>

<file path=ppt/tags/tag1328.xml><?xml version="1.0" encoding="utf-8"?>
<p:tagLst xmlns:a="http://schemas.openxmlformats.org/drawingml/2006/main" xmlns:r="http://schemas.openxmlformats.org/officeDocument/2006/relationships" xmlns:p="http://schemas.openxmlformats.org/presentationml/2006/main">
  <p:tag name="HIGHLIGHTER" val="false"/>
</p:tagLst>
</file>

<file path=ppt/tags/tag1329.xml><?xml version="1.0" encoding="utf-8"?>
<p:tagLst xmlns:a="http://schemas.openxmlformats.org/drawingml/2006/main" xmlns:r="http://schemas.openxmlformats.org/officeDocument/2006/relationships" xmlns:p="http://schemas.openxmlformats.org/presentationml/2006/main">
  <p:tag name="HIGHLIGHTER" val="false"/>
</p:tagLst>
</file>

<file path=ppt/tags/tag133.xml><?xml version="1.0" encoding="utf-8"?>
<p:tagLst xmlns:a="http://schemas.openxmlformats.org/drawingml/2006/main" xmlns:r="http://schemas.openxmlformats.org/officeDocument/2006/relationships" xmlns:p="http://schemas.openxmlformats.org/presentationml/2006/main">
  <p:tag name="HIGHLIGHTER" val="false"/>
</p:tagLst>
</file>

<file path=ppt/tags/tag1330.xml><?xml version="1.0" encoding="utf-8"?>
<p:tagLst xmlns:a="http://schemas.openxmlformats.org/drawingml/2006/main" xmlns:r="http://schemas.openxmlformats.org/officeDocument/2006/relationships" xmlns:p="http://schemas.openxmlformats.org/presentationml/2006/main">
  <p:tag name="HIGHLIGHTER" val="false"/>
</p:tagLst>
</file>

<file path=ppt/tags/tag1331.xml><?xml version="1.0" encoding="utf-8"?>
<p:tagLst xmlns:a="http://schemas.openxmlformats.org/drawingml/2006/main" xmlns:r="http://schemas.openxmlformats.org/officeDocument/2006/relationships" xmlns:p="http://schemas.openxmlformats.org/presentationml/2006/main">
  <p:tag name="HIGHLIGHTER" val="false"/>
</p:tagLst>
</file>

<file path=ppt/tags/tag1332.xml><?xml version="1.0" encoding="utf-8"?>
<p:tagLst xmlns:a="http://schemas.openxmlformats.org/drawingml/2006/main" xmlns:r="http://schemas.openxmlformats.org/officeDocument/2006/relationships" xmlns:p="http://schemas.openxmlformats.org/presentationml/2006/main">
  <p:tag name="HIGHLIGHTER" val="false"/>
</p:tagLst>
</file>

<file path=ppt/tags/tag1333.xml><?xml version="1.0" encoding="utf-8"?>
<p:tagLst xmlns:a="http://schemas.openxmlformats.org/drawingml/2006/main" xmlns:r="http://schemas.openxmlformats.org/officeDocument/2006/relationships" xmlns:p="http://schemas.openxmlformats.org/presentationml/2006/main">
  <p:tag name="HIGHLIGHTER" val="false"/>
</p:tagLst>
</file>

<file path=ppt/tags/tag1334.xml><?xml version="1.0" encoding="utf-8"?>
<p:tagLst xmlns:a="http://schemas.openxmlformats.org/drawingml/2006/main" xmlns:r="http://schemas.openxmlformats.org/officeDocument/2006/relationships" xmlns:p="http://schemas.openxmlformats.org/presentationml/2006/main">
  <p:tag name="HIGHLIGHTER" val="false"/>
</p:tagLst>
</file>

<file path=ppt/tags/tag1335.xml><?xml version="1.0" encoding="utf-8"?>
<p:tagLst xmlns:a="http://schemas.openxmlformats.org/drawingml/2006/main" xmlns:r="http://schemas.openxmlformats.org/officeDocument/2006/relationships" xmlns:p="http://schemas.openxmlformats.org/presentationml/2006/main">
  <p:tag name="HIGHLIGHTER" val="false"/>
</p:tagLst>
</file>

<file path=ppt/tags/tag1336.xml><?xml version="1.0" encoding="utf-8"?>
<p:tagLst xmlns:a="http://schemas.openxmlformats.org/drawingml/2006/main" xmlns:r="http://schemas.openxmlformats.org/officeDocument/2006/relationships" xmlns:p="http://schemas.openxmlformats.org/presentationml/2006/main">
  <p:tag name="HIGHLIGHTER" val="false"/>
</p:tagLst>
</file>

<file path=ppt/tags/tag1337.xml><?xml version="1.0" encoding="utf-8"?>
<p:tagLst xmlns:a="http://schemas.openxmlformats.org/drawingml/2006/main" xmlns:r="http://schemas.openxmlformats.org/officeDocument/2006/relationships" xmlns:p="http://schemas.openxmlformats.org/presentationml/2006/main">
  <p:tag name="HIGHLIGHTER" val="false"/>
</p:tagLst>
</file>

<file path=ppt/tags/tag1338.xml><?xml version="1.0" encoding="utf-8"?>
<p:tagLst xmlns:a="http://schemas.openxmlformats.org/drawingml/2006/main" xmlns:r="http://schemas.openxmlformats.org/officeDocument/2006/relationships" xmlns:p="http://schemas.openxmlformats.org/presentationml/2006/main">
  <p:tag name="HIGHLIGHTER" val="false"/>
</p:tagLst>
</file>

<file path=ppt/tags/tag1339.xml><?xml version="1.0" encoding="utf-8"?>
<p:tagLst xmlns:a="http://schemas.openxmlformats.org/drawingml/2006/main" xmlns:r="http://schemas.openxmlformats.org/officeDocument/2006/relationships" xmlns:p="http://schemas.openxmlformats.org/presentationml/2006/main">
  <p:tag name="HIGHLIGHTER" val="false"/>
</p:tagLst>
</file>

<file path=ppt/tags/tag134.xml><?xml version="1.0" encoding="utf-8"?>
<p:tagLst xmlns:a="http://schemas.openxmlformats.org/drawingml/2006/main" xmlns:r="http://schemas.openxmlformats.org/officeDocument/2006/relationships" xmlns:p="http://schemas.openxmlformats.org/presentationml/2006/main">
  <p:tag name="HIGHLIGHTER" val="false"/>
</p:tagLst>
</file>

<file path=ppt/tags/tag1340.xml><?xml version="1.0" encoding="utf-8"?>
<p:tagLst xmlns:a="http://schemas.openxmlformats.org/drawingml/2006/main" xmlns:r="http://schemas.openxmlformats.org/officeDocument/2006/relationships" xmlns:p="http://schemas.openxmlformats.org/presentationml/2006/main">
  <p:tag name="HIGHLIGHTER" val="false"/>
</p:tagLst>
</file>

<file path=ppt/tags/tag1341.xml><?xml version="1.0" encoding="utf-8"?>
<p:tagLst xmlns:a="http://schemas.openxmlformats.org/drawingml/2006/main" xmlns:r="http://schemas.openxmlformats.org/officeDocument/2006/relationships" xmlns:p="http://schemas.openxmlformats.org/presentationml/2006/main">
  <p:tag name="HIGHLIGHTER" val="false"/>
</p:tagLst>
</file>

<file path=ppt/tags/tag1342.xml><?xml version="1.0" encoding="utf-8"?>
<p:tagLst xmlns:a="http://schemas.openxmlformats.org/drawingml/2006/main" xmlns:r="http://schemas.openxmlformats.org/officeDocument/2006/relationships" xmlns:p="http://schemas.openxmlformats.org/presentationml/2006/main">
  <p:tag name="HIGHLIGHTER" val="false"/>
</p:tagLst>
</file>

<file path=ppt/tags/tag1343.xml><?xml version="1.0" encoding="utf-8"?>
<p:tagLst xmlns:a="http://schemas.openxmlformats.org/drawingml/2006/main" xmlns:r="http://schemas.openxmlformats.org/officeDocument/2006/relationships" xmlns:p="http://schemas.openxmlformats.org/presentationml/2006/main">
  <p:tag name="HIGHLIGHTER" val="false"/>
</p:tagLst>
</file>

<file path=ppt/tags/tag1344.xml><?xml version="1.0" encoding="utf-8"?>
<p:tagLst xmlns:a="http://schemas.openxmlformats.org/drawingml/2006/main" xmlns:r="http://schemas.openxmlformats.org/officeDocument/2006/relationships" xmlns:p="http://schemas.openxmlformats.org/presentationml/2006/main">
  <p:tag name="HIGHLIGHTER" val="false"/>
</p:tagLst>
</file>

<file path=ppt/tags/tag1345.xml><?xml version="1.0" encoding="utf-8"?>
<p:tagLst xmlns:a="http://schemas.openxmlformats.org/drawingml/2006/main" xmlns:r="http://schemas.openxmlformats.org/officeDocument/2006/relationships" xmlns:p="http://schemas.openxmlformats.org/presentationml/2006/main">
  <p:tag name="HIGHLIGHTER" val="false"/>
</p:tagLst>
</file>

<file path=ppt/tags/tag1346.xml><?xml version="1.0" encoding="utf-8"?>
<p:tagLst xmlns:a="http://schemas.openxmlformats.org/drawingml/2006/main" xmlns:r="http://schemas.openxmlformats.org/officeDocument/2006/relationships" xmlns:p="http://schemas.openxmlformats.org/presentationml/2006/main">
  <p:tag name="HIGHLIGHTER" val="false"/>
</p:tagLst>
</file>

<file path=ppt/tags/tag1347.xml><?xml version="1.0" encoding="utf-8"?>
<p:tagLst xmlns:a="http://schemas.openxmlformats.org/drawingml/2006/main" xmlns:r="http://schemas.openxmlformats.org/officeDocument/2006/relationships" xmlns:p="http://schemas.openxmlformats.org/presentationml/2006/main">
  <p:tag name="HIGHLIGHTER" val="false"/>
</p:tagLst>
</file>

<file path=ppt/tags/tag1348.xml><?xml version="1.0" encoding="utf-8"?>
<p:tagLst xmlns:a="http://schemas.openxmlformats.org/drawingml/2006/main" xmlns:r="http://schemas.openxmlformats.org/officeDocument/2006/relationships" xmlns:p="http://schemas.openxmlformats.org/presentationml/2006/main">
  <p:tag name="HIGHLIGHTER" val="false"/>
</p:tagLst>
</file>

<file path=ppt/tags/tag1349.xml><?xml version="1.0" encoding="utf-8"?>
<p:tagLst xmlns:a="http://schemas.openxmlformats.org/drawingml/2006/main" xmlns:r="http://schemas.openxmlformats.org/officeDocument/2006/relationships" xmlns:p="http://schemas.openxmlformats.org/presentationml/2006/main">
  <p:tag name="HIGHLIGHTER" val="false"/>
</p:tagLst>
</file>

<file path=ppt/tags/tag135.xml><?xml version="1.0" encoding="utf-8"?>
<p:tagLst xmlns:a="http://schemas.openxmlformats.org/drawingml/2006/main" xmlns:r="http://schemas.openxmlformats.org/officeDocument/2006/relationships" xmlns:p="http://schemas.openxmlformats.org/presentationml/2006/main">
  <p:tag name="HIGHLIGHTER" val="false"/>
</p:tagLst>
</file>

<file path=ppt/tags/tag1350.xml><?xml version="1.0" encoding="utf-8"?>
<p:tagLst xmlns:a="http://schemas.openxmlformats.org/drawingml/2006/main" xmlns:r="http://schemas.openxmlformats.org/officeDocument/2006/relationships" xmlns:p="http://schemas.openxmlformats.org/presentationml/2006/main">
  <p:tag name="HIGHLIGHTER" val="false"/>
</p:tagLst>
</file>

<file path=ppt/tags/tag1351.xml><?xml version="1.0" encoding="utf-8"?>
<p:tagLst xmlns:a="http://schemas.openxmlformats.org/drawingml/2006/main" xmlns:r="http://schemas.openxmlformats.org/officeDocument/2006/relationships" xmlns:p="http://schemas.openxmlformats.org/presentationml/2006/main">
  <p:tag name="HIGHLIGHTER" val="false"/>
</p:tagLst>
</file>

<file path=ppt/tags/tag1352.xml><?xml version="1.0" encoding="utf-8"?>
<p:tagLst xmlns:a="http://schemas.openxmlformats.org/drawingml/2006/main" xmlns:r="http://schemas.openxmlformats.org/officeDocument/2006/relationships" xmlns:p="http://schemas.openxmlformats.org/presentationml/2006/main">
  <p:tag name="HIGHLIGHTER" val="false"/>
</p:tagLst>
</file>

<file path=ppt/tags/tag1353.xml><?xml version="1.0" encoding="utf-8"?>
<p:tagLst xmlns:a="http://schemas.openxmlformats.org/drawingml/2006/main" xmlns:r="http://schemas.openxmlformats.org/officeDocument/2006/relationships" xmlns:p="http://schemas.openxmlformats.org/presentationml/2006/main">
  <p:tag name="HIGHLIGHTER" val="false"/>
</p:tagLst>
</file>

<file path=ppt/tags/tag1354.xml><?xml version="1.0" encoding="utf-8"?>
<p:tagLst xmlns:a="http://schemas.openxmlformats.org/drawingml/2006/main" xmlns:r="http://schemas.openxmlformats.org/officeDocument/2006/relationships" xmlns:p="http://schemas.openxmlformats.org/presentationml/2006/main">
  <p:tag name="HIGHLIGHTER" val="false"/>
</p:tagLst>
</file>

<file path=ppt/tags/tag1355.xml><?xml version="1.0" encoding="utf-8"?>
<p:tagLst xmlns:a="http://schemas.openxmlformats.org/drawingml/2006/main" xmlns:r="http://schemas.openxmlformats.org/officeDocument/2006/relationships" xmlns:p="http://schemas.openxmlformats.org/presentationml/2006/main">
  <p:tag name="HIGHLIGHTER" val="false"/>
</p:tagLst>
</file>

<file path=ppt/tags/tag1356.xml><?xml version="1.0" encoding="utf-8"?>
<p:tagLst xmlns:a="http://schemas.openxmlformats.org/drawingml/2006/main" xmlns:r="http://schemas.openxmlformats.org/officeDocument/2006/relationships" xmlns:p="http://schemas.openxmlformats.org/presentationml/2006/main">
  <p:tag name="HIGHLIGHTER" val="false"/>
</p:tagLst>
</file>

<file path=ppt/tags/tag1357.xml><?xml version="1.0" encoding="utf-8"?>
<p:tagLst xmlns:a="http://schemas.openxmlformats.org/drawingml/2006/main" xmlns:r="http://schemas.openxmlformats.org/officeDocument/2006/relationships" xmlns:p="http://schemas.openxmlformats.org/presentationml/2006/main">
  <p:tag name="HIGHLIGHTER" val="false"/>
</p:tagLst>
</file>

<file path=ppt/tags/tag1358.xml><?xml version="1.0" encoding="utf-8"?>
<p:tagLst xmlns:a="http://schemas.openxmlformats.org/drawingml/2006/main" xmlns:r="http://schemas.openxmlformats.org/officeDocument/2006/relationships" xmlns:p="http://schemas.openxmlformats.org/presentationml/2006/main">
  <p:tag name="HIGHLIGHTER" val="false"/>
</p:tagLst>
</file>

<file path=ppt/tags/tag1359.xml><?xml version="1.0" encoding="utf-8"?>
<p:tagLst xmlns:a="http://schemas.openxmlformats.org/drawingml/2006/main" xmlns:r="http://schemas.openxmlformats.org/officeDocument/2006/relationships" xmlns:p="http://schemas.openxmlformats.org/presentationml/2006/main">
  <p:tag name="HIGHLIGHTER" val="false"/>
</p:tagLst>
</file>

<file path=ppt/tags/tag136.xml><?xml version="1.0" encoding="utf-8"?>
<p:tagLst xmlns:a="http://schemas.openxmlformats.org/drawingml/2006/main" xmlns:r="http://schemas.openxmlformats.org/officeDocument/2006/relationships" xmlns:p="http://schemas.openxmlformats.org/presentationml/2006/main">
  <p:tag name="HIGHLIGHTER" val="false"/>
</p:tagLst>
</file>

<file path=ppt/tags/tag1360.xml><?xml version="1.0" encoding="utf-8"?>
<p:tagLst xmlns:a="http://schemas.openxmlformats.org/drawingml/2006/main" xmlns:r="http://schemas.openxmlformats.org/officeDocument/2006/relationships" xmlns:p="http://schemas.openxmlformats.org/presentationml/2006/main">
  <p:tag name="HIGHLIGHTER" val="false"/>
</p:tagLst>
</file>

<file path=ppt/tags/tag1361.xml><?xml version="1.0" encoding="utf-8"?>
<p:tagLst xmlns:a="http://schemas.openxmlformats.org/drawingml/2006/main" xmlns:r="http://schemas.openxmlformats.org/officeDocument/2006/relationships" xmlns:p="http://schemas.openxmlformats.org/presentationml/2006/main">
  <p:tag name="HIGHLIGHTER" val="false"/>
</p:tagLst>
</file>

<file path=ppt/tags/tag1362.xml><?xml version="1.0" encoding="utf-8"?>
<p:tagLst xmlns:a="http://schemas.openxmlformats.org/drawingml/2006/main" xmlns:r="http://schemas.openxmlformats.org/officeDocument/2006/relationships" xmlns:p="http://schemas.openxmlformats.org/presentationml/2006/main">
  <p:tag name="HIGHLIGHTER" val="false"/>
</p:tagLst>
</file>

<file path=ppt/tags/tag1363.xml><?xml version="1.0" encoding="utf-8"?>
<p:tagLst xmlns:a="http://schemas.openxmlformats.org/drawingml/2006/main" xmlns:r="http://schemas.openxmlformats.org/officeDocument/2006/relationships" xmlns:p="http://schemas.openxmlformats.org/presentationml/2006/main">
  <p:tag name="HIGHLIGHTER" val="false"/>
</p:tagLst>
</file>

<file path=ppt/tags/tag1364.xml><?xml version="1.0" encoding="utf-8"?>
<p:tagLst xmlns:a="http://schemas.openxmlformats.org/drawingml/2006/main" xmlns:r="http://schemas.openxmlformats.org/officeDocument/2006/relationships" xmlns:p="http://schemas.openxmlformats.org/presentationml/2006/main">
  <p:tag name="HIGHLIGHTER" val="false"/>
</p:tagLst>
</file>

<file path=ppt/tags/tag1365.xml><?xml version="1.0" encoding="utf-8"?>
<p:tagLst xmlns:a="http://schemas.openxmlformats.org/drawingml/2006/main" xmlns:r="http://schemas.openxmlformats.org/officeDocument/2006/relationships" xmlns:p="http://schemas.openxmlformats.org/presentationml/2006/main">
  <p:tag name="HIGHLIGHTER" val="false"/>
</p:tagLst>
</file>

<file path=ppt/tags/tag1366.xml><?xml version="1.0" encoding="utf-8"?>
<p:tagLst xmlns:a="http://schemas.openxmlformats.org/drawingml/2006/main" xmlns:r="http://schemas.openxmlformats.org/officeDocument/2006/relationships" xmlns:p="http://schemas.openxmlformats.org/presentationml/2006/main">
  <p:tag name="HIGHLIGHTER" val="false"/>
</p:tagLst>
</file>

<file path=ppt/tags/tag1367.xml><?xml version="1.0" encoding="utf-8"?>
<p:tagLst xmlns:a="http://schemas.openxmlformats.org/drawingml/2006/main" xmlns:r="http://schemas.openxmlformats.org/officeDocument/2006/relationships" xmlns:p="http://schemas.openxmlformats.org/presentationml/2006/main">
  <p:tag name="HIGHLIGHTER" val="false"/>
</p:tagLst>
</file>

<file path=ppt/tags/tag1368.xml><?xml version="1.0" encoding="utf-8"?>
<p:tagLst xmlns:a="http://schemas.openxmlformats.org/drawingml/2006/main" xmlns:r="http://schemas.openxmlformats.org/officeDocument/2006/relationships" xmlns:p="http://schemas.openxmlformats.org/presentationml/2006/main">
  <p:tag name="HIGHLIGHTER" val="false"/>
</p:tagLst>
</file>

<file path=ppt/tags/tag1369.xml><?xml version="1.0" encoding="utf-8"?>
<p:tagLst xmlns:a="http://schemas.openxmlformats.org/drawingml/2006/main" xmlns:r="http://schemas.openxmlformats.org/officeDocument/2006/relationships" xmlns:p="http://schemas.openxmlformats.org/presentationml/2006/main">
  <p:tag name="HIGHLIGHTER" val="false"/>
</p:tagLst>
</file>

<file path=ppt/tags/tag137.xml><?xml version="1.0" encoding="utf-8"?>
<p:tagLst xmlns:a="http://schemas.openxmlformats.org/drawingml/2006/main" xmlns:r="http://schemas.openxmlformats.org/officeDocument/2006/relationships" xmlns:p="http://schemas.openxmlformats.org/presentationml/2006/main">
  <p:tag name="HIGHLIGHTER" val="false"/>
</p:tagLst>
</file>

<file path=ppt/tags/tag1370.xml><?xml version="1.0" encoding="utf-8"?>
<p:tagLst xmlns:a="http://schemas.openxmlformats.org/drawingml/2006/main" xmlns:r="http://schemas.openxmlformats.org/officeDocument/2006/relationships" xmlns:p="http://schemas.openxmlformats.org/presentationml/2006/main">
  <p:tag name="HIGHLIGHTER" val="false"/>
</p:tagLst>
</file>

<file path=ppt/tags/tag1371.xml><?xml version="1.0" encoding="utf-8"?>
<p:tagLst xmlns:a="http://schemas.openxmlformats.org/drawingml/2006/main" xmlns:r="http://schemas.openxmlformats.org/officeDocument/2006/relationships" xmlns:p="http://schemas.openxmlformats.org/presentationml/2006/main">
  <p:tag name="HIGHLIGHTER" val="false"/>
</p:tagLst>
</file>

<file path=ppt/tags/tag1372.xml><?xml version="1.0" encoding="utf-8"?>
<p:tagLst xmlns:a="http://schemas.openxmlformats.org/drawingml/2006/main" xmlns:r="http://schemas.openxmlformats.org/officeDocument/2006/relationships" xmlns:p="http://schemas.openxmlformats.org/presentationml/2006/main">
  <p:tag name="HIGHLIGHTER" val="false"/>
</p:tagLst>
</file>

<file path=ppt/tags/tag1373.xml><?xml version="1.0" encoding="utf-8"?>
<p:tagLst xmlns:a="http://schemas.openxmlformats.org/drawingml/2006/main" xmlns:r="http://schemas.openxmlformats.org/officeDocument/2006/relationships" xmlns:p="http://schemas.openxmlformats.org/presentationml/2006/main">
  <p:tag name="HIGHLIGHTER" val="false"/>
</p:tagLst>
</file>

<file path=ppt/tags/tag1374.xml><?xml version="1.0" encoding="utf-8"?>
<p:tagLst xmlns:a="http://schemas.openxmlformats.org/drawingml/2006/main" xmlns:r="http://schemas.openxmlformats.org/officeDocument/2006/relationships" xmlns:p="http://schemas.openxmlformats.org/presentationml/2006/main">
  <p:tag name="HIGHLIGHTER" val="false"/>
</p:tagLst>
</file>

<file path=ppt/tags/tag1375.xml><?xml version="1.0" encoding="utf-8"?>
<p:tagLst xmlns:a="http://schemas.openxmlformats.org/drawingml/2006/main" xmlns:r="http://schemas.openxmlformats.org/officeDocument/2006/relationships" xmlns:p="http://schemas.openxmlformats.org/presentationml/2006/main">
  <p:tag name="HIGHLIGHTER" val="false"/>
</p:tagLst>
</file>

<file path=ppt/tags/tag1376.xml><?xml version="1.0" encoding="utf-8"?>
<p:tagLst xmlns:a="http://schemas.openxmlformats.org/drawingml/2006/main" xmlns:r="http://schemas.openxmlformats.org/officeDocument/2006/relationships" xmlns:p="http://schemas.openxmlformats.org/presentationml/2006/main">
  <p:tag name="HIGHLIGHTER" val="false"/>
</p:tagLst>
</file>

<file path=ppt/tags/tag1377.xml><?xml version="1.0" encoding="utf-8"?>
<p:tagLst xmlns:a="http://schemas.openxmlformats.org/drawingml/2006/main" xmlns:r="http://schemas.openxmlformats.org/officeDocument/2006/relationships" xmlns:p="http://schemas.openxmlformats.org/presentationml/2006/main">
  <p:tag name="HIGHLIGHTER" val="false"/>
</p:tagLst>
</file>

<file path=ppt/tags/tag1378.xml><?xml version="1.0" encoding="utf-8"?>
<p:tagLst xmlns:a="http://schemas.openxmlformats.org/drawingml/2006/main" xmlns:r="http://schemas.openxmlformats.org/officeDocument/2006/relationships" xmlns:p="http://schemas.openxmlformats.org/presentationml/2006/main">
  <p:tag name="HIGHLIGHTER" val="false"/>
</p:tagLst>
</file>

<file path=ppt/tags/tag1379.xml><?xml version="1.0" encoding="utf-8"?>
<p:tagLst xmlns:a="http://schemas.openxmlformats.org/drawingml/2006/main" xmlns:r="http://schemas.openxmlformats.org/officeDocument/2006/relationships" xmlns:p="http://schemas.openxmlformats.org/presentationml/2006/main">
  <p:tag name="HIGHLIGHTER" val="false"/>
</p:tagLst>
</file>

<file path=ppt/tags/tag138.xml><?xml version="1.0" encoding="utf-8"?>
<p:tagLst xmlns:a="http://schemas.openxmlformats.org/drawingml/2006/main" xmlns:r="http://schemas.openxmlformats.org/officeDocument/2006/relationships" xmlns:p="http://schemas.openxmlformats.org/presentationml/2006/main">
  <p:tag name="HIGHLIGHTER" val="false"/>
</p:tagLst>
</file>

<file path=ppt/tags/tag1380.xml><?xml version="1.0" encoding="utf-8"?>
<p:tagLst xmlns:a="http://schemas.openxmlformats.org/drawingml/2006/main" xmlns:r="http://schemas.openxmlformats.org/officeDocument/2006/relationships" xmlns:p="http://schemas.openxmlformats.org/presentationml/2006/main">
  <p:tag name="HIGHLIGHTER" val="false"/>
</p:tagLst>
</file>

<file path=ppt/tags/tag1381.xml><?xml version="1.0" encoding="utf-8"?>
<p:tagLst xmlns:a="http://schemas.openxmlformats.org/drawingml/2006/main" xmlns:r="http://schemas.openxmlformats.org/officeDocument/2006/relationships" xmlns:p="http://schemas.openxmlformats.org/presentationml/2006/main">
  <p:tag name="HIGHLIGHTER" val="false"/>
</p:tagLst>
</file>

<file path=ppt/tags/tag1382.xml><?xml version="1.0" encoding="utf-8"?>
<p:tagLst xmlns:a="http://schemas.openxmlformats.org/drawingml/2006/main" xmlns:r="http://schemas.openxmlformats.org/officeDocument/2006/relationships" xmlns:p="http://schemas.openxmlformats.org/presentationml/2006/main">
  <p:tag name="HIGHLIGHTER" val="false"/>
</p:tagLst>
</file>

<file path=ppt/tags/tag1383.xml><?xml version="1.0" encoding="utf-8"?>
<p:tagLst xmlns:a="http://schemas.openxmlformats.org/drawingml/2006/main" xmlns:r="http://schemas.openxmlformats.org/officeDocument/2006/relationships" xmlns:p="http://schemas.openxmlformats.org/presentationml/2006/main">
  <p:tag name="HIGHLIGHTER" val="false"/>
</p:tagLst>
</file>

<file path=ppt/tags/tag1384.xml><?xml version="1.0" encoding="utf-8"?>
<p:tagLst xmlns:a="http://schemas.openxmlformats.org/drawingml/2006/main" xmlns:r="http://schemas.openxmlformats.org/officeDocument/2006/relationships" xmlns:p="http://schemas.openxmlformats.org/presentationml/2006/main">
  <p:tag name="HIGHLIGHTER" val="false"/>
</p:tagLst>
</file>

<file path=ppt/tags/tag1385.xml><?xml version="1.0" encoding="utf-8"?>
<p:tagLst xmlns:a="http://schemas.openxmlformats.org/drawingml/2006/main" xmlns:r="http://schemas.openxmlformats.org/officeDocument/2006/relationships" xmlns:p="http://schemas.openxmlformats.org/presentationml/2006/main">
  <p:tag name="HIGHLIGHTER" val="false"/>
</p:tagLst>
</file>

<file path=ppt/tags/tag1386.xml><?xml version="1.0" encoding="utf-8"?>
<p:tagLst xmlns:a="http://schemas.openxmlformats.org/drawingml/2006/main" xmlns:r="http://schemas.openxmlformats.org/officeDocument/2006/relationships" xmlns:p="http://schemas.openxmlformats.org/presentationml/2006/main">
  <p:tag name="HIGHLIGHTER" val="false"/>
</p:tagLst>
</file>

<file path=ppt/tags/tag1387.xml><?xml version="1.0" encoding="utf-8"?>
<p:tagLst xmlns:a="http://schemas.openxmlformats.org/drawingml/2006/main" xmlns:r="http://schemas.openxmlformats.org/officeDocument/2006/relationships" xmlns:p="http://schemas.openxmlformats.org/presentationml/2006/main">
  <p:tag name="HIGHLIGHTER" val="false"/>
</p:tagLst>
</file>

<file path=ppt/tags/tag1388.xml><?xml version="1.0" encoding="utf-8"?>
<p:tagLst xmlns:a="http://schemas.openxmlformats.org/drawingml/2006/main" xmlns:r="http://schemas.openxmlformats.org/officeDocument/2006/relationships" xmlns:p="http://schemas.openxmlformats.org/presentationml/2006/main">
  <p:tag name="HIGHLIGHTER" val="false"/>
</p:tagLst>
</file>

<file path=ppt/tags/tag1389.xml><?xml version="1.0" encoding="utf-8"?>
<p:tagLst xmlns:a="http://schemas.openxmlformats.org/drawingml/2006/main" xmlns:r="http://schemas.openxmlformats.org/officeDocument/2006/relationships" xmlns:p="http://schemas.openxmlformats.org/presentationml/2006/main">
  <p:tag name="HIGHLIGHTER" val="false"/>
</p:tagLst>
</file>

<file path=ppt/tags/tag139.xml><?xml version="1.0" encoding="utf-8"?>
<p:tagLst xmlns:a="http://schemas.openxmlformats.org/drawingml/2006/main" xmlns:r="http://schemas.openxmlformats.org/officeDocument/2006/relationships" xmlns:p="http://schemas.openxmlformats.org/presentationml/2006/main">
  <p:tag name="HIGHLIGHTER" val="false"/>
</p:tagLst>
</file>

<file path=ppt/tags/tag1390.xml><?xml version="1.0" encoding="utf-8"?>
<p:tagLst xmlns:a="http://schemas.openxmlformats.org/drawingml/2006/main" xmlns:r="http://schemas.openxmlformats.org/officeDocument/2006/relationships" xmlns:p="http://schemas.openxmlformats.org/presentationml/2006/main">
  <p:tag name="HIGHLIGHTER" val="false"/>
</p:tagLst>
</file>

<file path=ppt/tags/tag1391.xml><?xml version="1.0" encoding="utf-8"?>
<p:tagLst xmlns:a="http://schemas.openxmlformats.org/drawingml/2006/main" xmlns:r="http://schemas.openxmlformats.org/officeDocument/2006/relationships" xmlns:p="http://schemas.openxmlformats.org/presentationml/2006/main">
  <p:tag name="HIGHLIGHTER" val="false"/>
</p:tagLst>
</file>

<file path=ppt/tags/tag1392.xml><?xml version="1.0" encoding="utf-8"?>
<p:tagLst xmlns:a="http://schemas.openxmlformats.org/drawingml/2006/main" xmlns:r="http://schemas.openxmlformats.org/officeDocument/2006/relationships" xmlns:p="http://schemas.openxmlformats.org/presentationml/2006/main">
  <p:tag name="HIGHLIGHTER" val="false"/>
</p:tagLst>
</file>

<file path=ppt/tags/tag1393.xml><?xml version="1.0" encoding="utf-8"?>
<p:tagLst xmlns:a="http://schemas.openxmlformats.org/drawingml/2006/main" xmlns:r="http://schemas.openxmlformats.org/officeDocument/2006/relationships" xmlns:p="http://schemas.openxmlformats.org/presentationml/2006/main">
  <p:tag name="HIGHLIGHTER" val="false"/>
</p:tagLst>
</file>

<file path=ppt/tags/tag1394.xml><?xml version="1.0" encoding="utf-8"?>
<p:tagLst xmlns:a="http://schemas.openxmlformats.org/drawingml/2006/main" xmlns:r="http://schemas.openxmlformats.org/officeDocument/2006/relationships" xmlns:p="http://schemas.openxmlformats.org/presentationml/2006/main">
  <p:tag name="HIGHLIGHTER" val="false"/>
</p:tagLst>
</file>

<file path=ppt/tags/tag1395.xml><?xml version="1.0" encoding="utf-8"?>
<p:tagLst xmlns:a="http://schemas.openxmlformats.org/drawingml/2006/main" xmlns:r="http://schemas.openxmlformats.org/officeDocument/2006/relationships" xmlns:p="http://schemas.openxmlformats.org/presentationml/2006/main">
  <p:tag name="HIGHLIGHTER" val="false"/>
</p:tagLst>
</file>

<file path=ppt/tags/tag1396.xml><?xml version="1.0" encoding="utf-8"?>
<p:tagLst xmlns:a="http://schemas.openxmlformats.org/drawingml/2006/main" xmlns:r="http://schemas.openxmlformats.org/officeDocument/2006/relationships" xmlns:p="http://schemas.openxmlformats.org/presentationml/2006/main">
  <p:tag name="HIGHLIGHTER" val="false"/>
</p:tagLst>
</file>

<file path=ppt/tags/tag1397.xml><?xml version="1.0" encoding="utf-8"?>
<p:tagLst xmlns:a="http://schemas.openxmlformats.org/drawingml/2006/main" xmlns:r="http://schemas.openxmlformats.org/officeDocument/2006/relationships" xmlns:p="http://schemas.openxmlformats.org/presentationml/2006/main">
  <p:tag name="HIGHLIGHTER" val="false"/>
</p:tagLst>
</file>

<file path=ppt/tags/tag1398.xml><?xml version="1.0" encoding="utf-8"?>
<p:tagLst xmlns:a="http://schemas.openxmlformats.org/drawingml/2006/main" xmlns:r="http://schemas.openxmlformats.org/officeDocument/2006/relationships" xmlns:p="http://schemas.openxmlformats.org/presentationml/2006/main">
  <p:tag name="HIGHLIGHTER" val="false"/>
</p:tagLst>
</file>

<file path=ppt/tags/tag1399.xml><?xml version="1.0" encoding="utf-8"?>
<p:tagLst xmlns:a="http://schemas.openxmlformats.org/drawingml/2006/main" xmlns:r="http://schemas.openxmlformats.org/officeDocument/2006/relationships" xmlns:p="http://schemas.openxmlformats.org/presentationml/2006/main">
  <p:tag name="HIGHLIGHTER" val="false"/>
</p:tagLst>
</file>

<file path=ppt/tags/tag14.xml><?xml version="1.0" encoding="utf-8"?>
<p:tagLst xmlns:a="http://schemas.openxmlformats.org/drawingml/2006/main" xmlns:r="http://schemas.openxmlformats.org/officeDocument/2006/relationships" xmlns:p="http://schemas.openxmlformats.org/presentationml/2006/main">
  <p:tag name="HIGHLIGHTER" val="false"/>
</p:tagLst>
</file>

<file path=ppt/tags/tag140.xml><?xml version="1.0" encoding="utf-8"?>
<p:tagLst xmlns:a="http://schemas.openxmlformats.org/drawingml/2006/main" xmlns:r="http://schemas.openxmlformats.org/officeDocument/2006/relationships" xmlns:p="http://schemas.openxmlformats.org/presentationml/2006/main">
  <p:tag name="HIGHLIGHTER" val="false"/>
</p:tagLst>
</file>

<file path=ppt/tags/tag1400.xml><?xml version="1.0" encoding="utf-8"?>
<p:tagLst xmlns:a="http://schemas.openxmlformats.org/drawingml/2006/main" xmlns:r="http://schemas.openxmlformats.org/officeDocument/2006/relationships" xmlns:p="http://schemas.openxmlformats.org/presentationml/2006/main">
  <p:tag name="HIGHLIGHTER" val="false"/>
</p:tagLst>
</file>

<file path=ppt/tags/tag1401.xml><?xml version="1.0" encoding="utf-8"?>
<p:tagLst xmlns:a="http://schemas.openxmlformats.org/drawingml/2006/main" xmlns:r="http://schemas.openxmlformats.org/officeDocument/2006/relationships" xmlns:p="http://schemas.openxmlformats.org/presentationml/2006/main">
  <p:tag name="HIGHLIGHTER" val="false"/>
</p:tagLst>
</file>

<file path=ppt/tags/tag1402.xml><?xml version="1.0" encoding="utf-8"?>
<p:tagLst xmlns:a="http://schemas.openxmlformats.org/drawingml/2006/main" xmlns:r="http://schemas.openxmlformats.org/officeDocument/2006/relationships" xmlns:p="http://schemas.openxmlformats.org/presentationml/2006/main">
  <p:tag name="HIGHLIGHTER" val="false"/>
</p:tagLst>
</file>

<file path=ppt/tags/tag1403.xml><?xml version="1.0" encoding="utf-8"?>
<p:tagLst xmlns:a="http://schemas.openxmlformats.org/drawingml/2006/main" xmlns:r="http://schemas.openxmlformats.org/officeDocument/2006/relationships" xmlns:p="http://schemas.openxmlformats.org/presentationml/2006/main">
  <p:tag name="HIGHLIGHTER" val="false"/>
</p:tagLst>
</file>

<file path=ppt/tags/tag1404.xml><?xml version="1.0" encoding="utf-8"?>
<p:tagLst xmlns:a="http://schemas.openxmlformats.org/drawingml/2006/main" xmlns:r="http://schemas.openxmlformats.org/officeDocument/2006/relationships" xmlns:p="http://schemas.openxmlformats.org/presentationml/2006/main">
  <p:tag name="HIGHLIGHTER" val="false"/>
</p:tagLst>
</file>

<file path=ppt/tags/tag1405.xml><?xml version="1.0" encoding="utf-8"?>
<p:tagLst xmlns:a="http://schemas.openxmlformats.org/drawingml/2006/main" xmlns:r="http://schemas.openxmlformats.org/officeDocument/2006/relationships" xmlns:p="http://schemas.openxmlformats.org/presentationml/2006/main">
  <p:tag name="HIGHLIGHTER" val="false"/>
</p:tagLst>
</file>

<file path=ppt/tags/tag1406.xml><?xml version="1.0" encoding="utf-8"?>
<p:tagLst xmlns:a="http://schemas.openxmlformats.org/drawingml/2006/main" xmlns:r="http://schemas.openxmlformats.org/officeDocument/2006/relationships" xmlns:p="http://schemas.openxmlformats.org/presentationml/2006/main">
  <p:tag name="HIGHLIGHTER" val="false"/>
</p:tagLst>
</file>

<file path=ppt/tags/tag1407.xml><?xml version="1.0" encoding="utf-8"?>
<p:tagLst xmlns:a="http://schemas.openxmlformats.org/drawingml/2006/main" xmlns:r="http://schemas.openxmlformats.org/officeDocument/2006/relationships" xmlns:p="http://schemas.openxmlformats.org/presentationml/2006/main">
  <p:tag name="HIGHLIGHTER" val="false"/>
</p:tagLst>
</file>

<file path=ppt/tags/tag1408.xml><?xml version="1.0" encoding="utf-8"?>
<p:tagLst xmlns:a="http://schemas.openxmlformats.org/drawingml/2006/main" xmlns:r="http://schemas.openxmlformats.org/officeDocument/2006/relationships" xmlns:p="http://schemas.openxmlformats.org/presentationml/2006/main">
  <p:tag name="HIGHLIGHTER" val="false"/>
</p:tagLst>
</file>

<file path=ppt/tags/tag1409.xml><?xml version="1.0" encoding="utf-8"?>
<p:tagLst xmlns:a="http://schemas.openxmlformats.org/drawingml/2006/main" xmlns:r="http://schemas.openxmlformats.org/officeDocument/2006/relationships" xmlns:p="http://schemas.openxmlformats.org/presentationml/2006/main">
  <p:tag name="HIGHLIGHTER" val="false"/>
</p:tagLst>
</file>

<file path=ppt/tags/tag141.xml><?xml version="1.0" encoding="utf-8"?>
<p:tagLst xmlns:a="http://schemas.openxmlformats.org/drawingml/2006/main" xmlns:r="http://schemas.openxmlformats.org/officeDocument/2006/relationships" xmlns:p="http://schemas.openxmlformats.org/presentationml/2006/main">
  <p:tag name="HIGHLIGHTER" val="false"/>
</p:tagLst>
</file>

<file path=ppt/tags/tag1410.xml><?xml version="1.0" encoding="utf-8"?>
<p:tagLst xmlns:a="http://schemas.openxmlformats.org/drawingml/2006/main" xmlns:r="http://schemas.openxmlformats.org/officeDocument/2006/relationships" xmlns:p="http://schemas.openxmlformats.org/presentationml/2006/main">
  <p:tag name="HIGHLIGHTER" val="false"/>
</p:tagLst>
</file>

<file path=ppt/tags/tag1411.xml><?xml version="1.0" encoding="utf-8"?>
<p:tagLst xmlns:a="http://schemas.openxmlformats.org/drawingml/2006/main" xmlns:r="http://schemas.openxmlformats.org/officeDocument/2006/relationships" xmlns:p="http://schemas.openxmlformats.org/presentationml/2006/main">
  <p:tag name="HIGHLIGHTER" val="false"/>
</p:tagLst>
</file>

<file path=ppt/tags/tag1412.xml><?xml version="1.0" encoding="utf-8"?>
<p:tagLst xmlns:a="http://schemas.openxmlformats.org/drawingml/2006/main" xmlns:r="http://schemas.openxmlformats.org/officeDocument/2006/relationships" xmlns:p="http://schemas.openxmlformats.org/presentationml/2006/main">
  <p:tag name="HIGHLIGHTER" val="false"/>
</p:tagLst>
</file>

<file path=ppt/tags/tag1413.xml><?xml version="1.0" encoding="utf-8"?>
<p:tagLst xmlns:a="http://schemas.openxmlformats.org/drawingml/2006/main" xmlns:r="http://schemas.openxmlformats.org/officeDocument/2006/relationships" xmlns:p="http://schemas.openxmlformats.org/presentationml/2006/main">
  <p:tag name="HIGHLIGHTER" val="false"/>
</p:tagLst>
</file>

<file path=ppt/tags/tag1414.xml><?xml version="1.0" encoding="utf-8"?>
<p:tagLst xmlns:a="http://schemas.openxmlformats.org/drawingml/2006/main" xmlns:r="http://schemas.openxmlformats.org/officeDocument/2006/relationships" xmlns:p="http://schemas.openxmlformats.org/presentationml/2006/main">
  <p:tag name="HIGHLIGHTER" val="false"/>
</p:tagLst>
</file>

<file path=ppt/tags/tag1415.xml><?xml version="1.0" encoding="utf-8"?>
<p:tagLst xmlns:a="http://schemas.openxmlformats.org/drawingml/2006/main" xmlns:r="http://schemas.openxmlformats.org/officeDocument/2006/relationships" xmlns:p="http://schemas.openxmlformats.org/presentationml/2006/main">
  <p:tag name="HIGHLIGHTER" val="false"/>
</p:tagLst>
</file>

<file path=ppt/tags/tag1416.xml><?xml version="1.0" encoding="utf-8"?>
<p:tagLst xmlns:a="http://schemas.openxmlformats.org/drawingml/2006/main" xmlns:r="http://schemas.openxmlformats.org/officeDocument/2006/relationships" xmlns:p="http://schemas.openxmlformats.org/presentationml/2006/main">
  <p:tag name="HIGHLIGHTER" val="false"/>
</p:tagLst>
</file>

<file path=ppt/tags/tag1417.xml><?xml version="1.0" encoding="utf-8"?>
<p:tagLst xmlns:a="http://schemas.openxmlformats.org/drawingml/2006/main" xmlns:r="http://schemas.openxmlformats.org/officeDocument/2006/relationships" xmlns:p="http://schemas.openxmlformats.org/presentationml/2006/main">
  <p:tag name="HIGHLIGHTER" val="false"/>
</p:tagLst>
</file>

<file path=ppt/tags/tag1418.xml><?xml version="1.0" encoding="utf-8"?>
<p:tagLst xmlns:a="http://schemas.openxmlformats.org/drawingml/2006/main" xmlns:r="http://schemas.openxmlformats.org/officeDocument/2006/relationships" xmlns:p="http://schemas.openxmlformats.org/presentationml/2006/main">
  <p:tag name="HIGHLIGHTER" val="false"/>
</p:tagLst>
</file>

<file path=ppt/tags/tag1419.xml><?xml version="1.0" encoding="utf-8"?>
<p:tagLst xmlns:a="http://schemas.openxmlformats.org/drawingml/2006/main" xmlns:r="http://schemas.openxmlformats.org/officeDocument/2006/relationships" xmlns:p="http://schemas.openxmlformats.org/presentationml/2006/main">
  <p:tag name="HIGHLIGHTER" val="false"/>
</p:tagLst>
</file>

<file path=ppt/tags/tag142.xml><?xml version="1.0" encoding="utf-8"?>
<p:tagLst xmlns:a="http://schemas.openxmlformats.org/drawingml/2006/main" xmlns:r="http://schemas.openxmlformats.org/officeDocument/2006/relationships" xmlns:p="http://schemas.openxmlformats.org/presentationml/2006/main">
  <p:tag name="HIGHLIGHTER" val="false"/>
</p:tagLst>
</file>

<file path=ppt/tags/tag1420.xml><?xml version="1.0" encoding="utf-8"?>
<p:tagLst xmlns:a="http://schemas.openxmlformats.org/drawingml/2006/main" xmlns:r="http://schemas.openxmlformats.org/officeDocument/2006/relationships" xmlns:p="http://schemas.openxmlformats.org/presentationml/2006/main">
  <p:tag name="HIGHLIGHTER" val="false"/>
</p:tagLst>
</file>

<file path=ppt/tags/tag1421.xml><?xml version="1.0" encoding="utf-8"?>
<p:tagLst xmlns:a="http://schemas.openxmlformats.org/drawingml/2006/main" xmlns:r="http://schemas.openxmlformats.org/officeDocument/2006/relationships" xmlns:p="http://schemas.openxmlformats.org/presentationml/2006/main">
  <p:tag name="HIGHLIGHTER" val="false"/>
</p:tagLst>
</file>

<file path=ppt/tags/tag1422.xml><?xml version="1.0" encoding="utf-8"?>
<p:tagLst xmlns:a="http://schemas.openxmlformats.org/drawingml/2006/main" xmlns:r="http://schemas.openxmlformats.org/officeDocument/2006/relationships" xmlns:p="http://schemas.openxmlformats.org/presentationml/2006/main">
  <p:tag name="HIGHLIGHTER" val="false"/>
</p:tagLst>
</file>

<file path=ppt/tags/tag1423.xml><?xml version="1.0" encoding="utf-8"?>
<p:tagLst xmlns:a="http://schemas.openxmlformats.org/drawingml/2006/main" xmlns:r="http://schemas.openxmlformats.org/officeDocument/2006/relationships" xmlns:p="http://schemas.openxmlformats.org/presentationml/2006/main">
  <p:tag name="HIGHLIGHTER" val="false"/>
</p:tagLst>
</file>

<file path=ppt/tags/tag1424.xml><?xml version="1.0" encoding="utf-8"?>
<p:tagLst xmlns:a="http://schemas.openxmlformats.org/drawingml/2006/main" xmlns:r="http://schemas.openxmlformats.org/officeDocument/2006/relationships" xmlns:p="http://schemas.openxmlformats.org/presentationml/2006/main">
  <p:tag name="HIGHLIGHTER" val="false"/>
</p:tagLst>
</file>

<file path=ppt/tags/tag1425.xml><?xml version="1.0" encoding="utf-8"?>
<p:tagLst xmlns:a="http://schemas.openxmlformats.org/drawingml/2006/main" xmlns:r="http://schemas.openxmlformats.org/officeDocument/2006/relationships" xmlns:p="http://schemas.openxmlformats.org/presentationml/2006/main">
  <p:tag name="HIGHLIGHTER" val="false"/>
</p:tagLst>
</file>

<file path=ppt/tags/tag1426.xml><?xml version="1.0" encoding="utf-8"?>
<p:tagLst xmlns:a="http://schemas.openxmlformats.org/drawingml/2006/main" xmlns:r="http://schemas.openxmlformats.org/officeDocument/2006/relationships" xmlns:p="http://schemas.openxmlformats.org/presentationml/2006/main">
  <p:tag name="HIGHLIGHTER" val="false"/>
</p:tagLst>
</file>

<file path=ppt/tags/tag1427.xml><?xml version="1.0" encoding="utf-8"?>
<p:tagLst xmlns:a="http://schemas.openxmlformats.org/drawingml/2006/main" xmlns:r="http://schemas.openxmlformats.org/officeDocument/2006/relationships" xmlns:p="http://schemas.openxmlformats.org/presentationml/2006/main">
  <p:tag name="HIGHLIGHTER" val="false"/>
</p:tagLst>
</file>

<file path=ppt/tags/tag1428.xml><?xml version="1.0" encoding="utf-8"?>
<p:tagLst xmlns:a="http://schemas.openxmlformats.org/drawingml/2006/main" xmlns:r="http://schemas.openxmlformats.org/officeDocument/2006/relationships" xmlns:p="http://schemas.openxmlformats.org/presentationml/2006/main">
  <p:tag name="HIGHLIGHTER" val="false"/>
</p:tagLst>
</file>

<file path=ppt/tags/tag1429.xml><?xml version="1.0" encoding="utf-8"?>
<p:tagLst xmlns:a="http://schemas.openxmlformats.org/drawingml/2006/main" xmlns:r="http://schemas.openxmlformats.org/officeDocument/2006/relationships" xmlns:p="http://schemas.openxmlformats.org/presentationml/2006/main">
  <p:tag name="HIGHLIGHTER" val="false"/>
</p:tagLst>
</file>

<file path=ppt/tags/tag143.xml><?xml version="1.0" encoding="utf-8"?>
<p:tagLst xmlns:a="http://schemas.openxmlformats.org/drawingml/2006/main" xmlns:r="http://schemas.openxmlformats.org/officeDocument/2006/relationships" xmlns:p="http://schemas.openxmlformats.org/presentationml/2006/main">
  <p:tag name="HIGHLIGHTER" val="false"/>
</p:tagLst>
</file>

<file path=ppt/tags/tag1430.xml><?xml version="1.0" encoding="utf-8"?>
<p:tagLst xmlns:a="http://schemas.openxmlformats.org/drawingml/2006/main" xmlns:r="http://schemas.openxmlformats.org/officeDocument/2006/relationships" xmlns:p="http://schemas.openxmlformats.org/presentationml/2006/main">
  <p:tag name="HIGHLIGHTER" val="false"/>
</p:tagLst>
</file>

<file path=ppt/tags/tag1431.xml><?xml version="1.0" encoding="utf-8"?>
<p:tagLst xmlns:a="http://schemas.openxmlformats.org/drawingml/2006/main" xmlns:r="http://schemas.openxmlformats.org/officeDocument/2006/relationships" xmlns:p="http://schemas.openxmlformats.org/presentationml/2006/main">
  <p:tag name="HIGHLIGHTER" val="false"/>
</p:tagLst>
</file>

<file path=ppt/tags/tag1432.xml><?xml version="1.0" encoding="utf-8"?>
<p:tagLst xmlns:a="http://schemas.openxmlformats.org/drawingml/2006/main" xmlns:r="http://schemas.openxmlformats.org/officeDocument/2006/relationships" xmlns:p="http://schemas.openxmlformats.org/presentationml/2006/main">
  <p:tag name="HIGHLIGHTER" val="false"/>
</p:tagLst>
</file>

<file path=ppt/tags/tag1433.xml><?xml version="1.0" encoding="utf-8"?>
<p:tagLst xmlns:a="http://schemas.openxmlformats.org/drawingml/2006/main" xmlns:r="http://schemas.openxmlformats.org/officeDocument/2006/relationships" xmlns:p="http://schemas.openxmlformats.org/presentationml/2006/main">
  <p:tag name="HIGHLIGHTER" val="false"/>
</p:tagLst>
</file>

<file path=ppt/tags/tag1434.xml><?xml version="1.0" encoding="utf-8"?>
<p:tagLst xmlns:a="http://schemas.openxmlformats.org/drawingml/2006/main" xmlns:r="http://schemas.openxmlformats.org/officeDocument/2006/relationships" xmlns:p="http://schemas.openxmlformats.org/presentationml/2006/main">
  <p:tag name="HIGHLIGHTER" val="false"/>
</p:tagLst>
</file>

<file path=ppt/tags/tag1435.xml><?xml version="1.0" encoding="utf-8"?>
<p:tagLst xmlns:a="http://schemas.openxmlformats.org/drawingml/2006/main" xmlns:r="http://schemas.openxmlformats.org/officeDocument/2006/relationships" xmlns:p="http://schemas.openxmlformats.org/presentationml/2006/main">
  <p:tag name="HIGHLIGHTER" val="false"/>
</p:tagLst>
</file>

<file path=ppt/tags/tag1436.xml><?xml version="1.0" encoding="utf-8"?>
<p:tagLst xmlns:a="http://schemas.openxmlformats.org/drawingml/2006/main" xmlns:r="http://schemas.openxmlformats.org/officeDocument/2006/relationships" xmlns:p="http://schemas.openxmlformats.org/presentationml/2006/main">
  <p:tag name="HIGHLIGHTER" val="false"/>
</p:tagLst>
</file>

<file path=ppt/tags/tag1437.xml><?xml version="1.0" encoding="utf-8"?>
<p:tagLst xmlns:a="http://schemas.openxmlformats.org/drawingml/2006/main" xmlns:r="http://schemas.openxmlformats.org/officeDocument/2006/relationships" xmlns:p="http://schemas.openxmlformats.org/presentationml/2006/main">
  <p:tag name="HIGHLIGHTER" val="false"/>
</p:tagLst>
</file>

<file path=ppt/tags/tag1438.xml><?xml version="1.0" encoding="utf-8"?>
<p:tagLst xmlns:a="http://schemas.openxmlformats.org/drawingml/2006/main" xmlns:r="http://schemas.openxmlformats.org/officeDocument/2006/relationships" xmlns:p="http://schemas.openxmlformats.org/presentationml/2006/main">
  <p:tag name="HIGHLIGHTER" val="false"/>
</p:tagLst>
</file>

<file path=ppt/tags/tag1439.xml><?xml version="1.0" encoding="utf-8"?>
<p:tagLst xmlns:a="http://schemas.openxmlformats.org/drawingml/2006/main" xmlns:r="http://schemas.openxmlformats.org/officeDocument/2006/relationships" xmlns:p="http://schemas.openxmlformats.org/presentationml/2006/main">
  <p:tag name="HIGHLIGHTER" val="false"/>
</p:tagLst>
</file>

<file path=ppt/tags/tag144.xml><?xml version="1.0" encoding="utf-8"?>
<p:tagLst xmlns:a="http://schemas.openxmlformats.org/drawingml/2006/main" xmlns:r="http://schemas.openxmlformats.org/officeDocument/2006/relationships" xmlns:p="http://schemas.openxmlformats.org/presentationml/2006/main">
  <p:tag name="HIGHLIGHTER" val="false"/>
</p:tagLst>
</file>

<file path=ppt/tags/tag1440.xml><?xml version="1.0" encoding="utf-8"?>
<p:tagLst xmlns:a="http://schemas.openxmlformats.org/drawingml/2006/main" xmlns:r="http://schemas.openxmlformats.org/officeDocument/2006/relationships" xmlns:p="http://schemas.openxmlformats.org/presentationml/2006/main">
  <p:tag name="HIGHLIGHTER" val="false"/>
</p:tagLst>
</file>

<file path=ppt/tags/tag1441.xml><?xml version="1.0" encoding="utf-8"?>
<p:tagLst xmlns:a="http://schemas.openxmlformats.org/drawingml/2006/main" xmlns:r="http://schemas.openxmlformats.org/officeDocument/2006/relationships" xmlns:p="http://schemas.openxmlformats.org/presentationml/2006/main">
  <p:tag name="HIGHLIGHTER" val="false"/>
</p:tagLst>
</file>

<file path=ppt/tags/tag1442.xml><?xml version="1.0" encoding="utf-8"?>
<p:tagLst xmlns:a="http://schemas.openxmlformats.org/drawingml/2006/main" xmlns:r="http://schemas.openxmlformats.org/officeDocument/2006/relationships" xmlns:p="http://schemas.openxmlformats.org/presentationml/2006/main">
  <p:tag name="HIGHLIGHTER" val="false"/>
</p:tagLst>
</file>

<file path=ppt/tags/tag1443.xml><?xml version="1.0" encoding="utf-8"?>
<p:tagLst xmlns:a="http://schemas.openxmlformats.org/drawingml/2006/main" xmlns:r="http://schemas.openxmlformats.org/officeDocument/2006/relationships" xmlns:p="http://schemas.openxmlformats.org/presentationml/2006/main">
  <p:tag name="HIGHLIGHTER" val="false"/>
</p:tagLst>
</file>

<file path=ppt/tags/tag1444.xml><?xml version="1.0" encoding="utf-8"?>
<p:tagLst xmlns:a="http://schemas.openxmlformats.org/drawingml/2006/main" xmlns:r="http://schemas.openxmlformats.org/officeDocument/2006/relationships" xmlns:p="http://schemas.openxmlformats.org/presentationml/2006/main">
  <p:tag name="HIGHLIGHTER" val="false"/>
</p:tagLst>
</file>

<file path=ppt/tags/tag1445.xml><?xml version="1.0" encoding="utf-8"?>
<p:tagLst xmlns:a="http://schemas.openxmlformats.org/drawingml/2006/main" xmlns:r="http://schemas.openxmlformats.org/officeDocument/2006/relationships" xmlns:p="http://schemas.openxmlformats.org/presentationml/2006/main">
  <p:tag name="HIGHLIGHTER" val="false"/>
</p:tagLst>
</file>

<file path=ppt/tags/tag1446.xml><?xml version="1.0" encoding="utf-8"?>
<p:tagLst xmlns:a="http://schemas.openxmlformats.org/drawingml/2006/main" xmlns:r="http://schemas.openxmlformats.org/officeDocument/2006/relationships" xmlns:p="http://schemas.openxmlformats.org/presentationml/2006/main">
  <p:tag name="HIGHLIGHTER" val="false"/>
</p:tagLst>
</file>

<file path=ppt/tags/tag1447.xml><?xml version="1.0" encoding="utf-8"?>
<p:tagLst xmlns:a="http://schemas.openxmlformats.org/drawingml/2006/main" xmlns:r="http://schemas.openxmlformats.org/officeDocument/2006/relationships" xmlns:p="http://schemas.openxmlformats.org/presentationml/2006/main">
  <p:tag name="HIGHLIGHTER" val="false"/>
</p:tagLst>
</file>

<file path=ppt/tags/tag1448.xml><?xml version="1.0" encoding="utf-8"?>
<p:tagLst xmlns:a="http://schemas.openxmlformats.org/drawingml/2006/main" xmlns:r="http://schemas.openxmlformats.org/officeDocument/2006/relationships" xmlns:p="http://schemas.openxmlformats.org/presentationml/2006/main">
  <p:tag name="HIGHLIGHTER" val="false"/>
</p:tagLst>
</file>

<file path=ppt/tags/tag1449.xml><?xml version="1.0" encoding="utf-8"?>
<p:tagLst xmlns:a="http://schemas.openxmlformats.org/drawingml/2006/main" xmlns:r="http://schemas.openxmlformats.org/officeDocument/2006/relationships" xmlns:p="http://schemas.openxmlformats.org/presentationml/2006/main">
  <p:tag name="HIGHLIGHTER" val="false"/>
</p:tagLst>
</file>

<file path=ppt/tags/tag145.xml><?xml version="1.0" encoding="utf-8"?>
<p:tagLst xmlns:a="http://schemas.openxmlformats.org/drawingml/2006/main" xmlns:r="http://schemas.openxmlformats.org/officeDocument/2006/relationships" xmlns:p="http://schemas.openxmlformats.org/presentationml/2006/main">
  <p:tag name="HIGHLIGHTER" val="false"/>
</p:tagLst>
</file>

<file path=ppt/tags/tag1450.xml><?xml version="1.0" encoding="utf-8"?>
<p:tagLst xmlns:a="http://schemas.openxmlformats.org/drawingml/2006/main" xmlns:r="http://schemas.openxmlformats.org/officeDocument/2006/relationships" xmlns:p="http://schemas.openxmlformats.org/presentationml/2006/main">
  <p:tag name="HIGHLIGHTER" val="false"/>
</p:tagLst>
</file>

<file path=ppt/tags/tag1451.xml><?xml version="1.0" encoding="utf-8"?>
<p:tagLst xmlns:a="http://schemas.openxmlformats.org/drawingml/2006/main" xmlns:r="http://schemas.openxmlformats.org/officeDocument/2006/relationships" xmlns:p="http://schemas.openxmlformats.org/presentationml/2006/main">
  <p:tag name="HIGHLIGHTER" val="false"/>
</p:tagLst>
</file>

<file path=ppt/tags/tag1452.xml><?xml version="1.0" encoding="utf-8"?>
<p:tagLst xmlns:a="http://schemas.openxmlformats.org/drawingml/2006/main" xmlns:r="http://schemas.openxmlformats.org/officeDocument/2006/relationships" xmlns:p="http://schemas.openxmlformats.org/presentationml/2006/main">
  <p:tag name="HIGHLIGHTER" val="false"/>
</p:tagLst>
</file>

<file path=ppt/tags/tag1453.xml><?xml version="1.0" encoding="utf-8"?>
<p:tagLst xmlns:a="http://schemas.openxmlformats.org/drawingml/2006/main" xmlns:r="http://schemas.openxmlformats.org/officeDocument/2006/relationships" xmlns:p="http://schemas.openxmlformats.org/presentationml/2006/main">
  <p:tag name="HIGHLIGHTER" val="false"/>
</p:tagLst>
</file>

<file path=ppt/tags/tag1454.xml><?xml version="1.0" encoding="utf-8"?>
<p:tagLst xmlns:a="http://schemas.openxmlformats.org/drawingml/2006/main" xmlns:r="http://schemas.openxmlformats.org/officeDocument/2006/relationships" xmlns:p="http://schemas.openxmlformats.org/presentationml/2006/main">
  <p:tag name="HIGHLIGHTER" val="false"/>
</p:tagLst>
</file>

<file path=ppt/tags/tag1455.xml><?xml version="1.0" encoding="utf-8"?>
<p:tagLst xmlns:a="http://schemas.openxmlformats.org/drawingml/2006/main" xmlns:r="http://schemas.openxmlformats.org/officeDocument/2006/relationships" xmlns:p="http://schemas.openxmlformats.org/presentationml/2006/main">
  <p:tag name="HIGHLIGHTER" val="false"/>
</p:tagLst>
</file>

<file path=ppt/tags/tag1456.xml><?xml version="1.0" encoding="utf-8"?>
<p:tagLst xmlns:a="http://schemas.openxmlformats.org/drawingml/2006/main" xmlns:r="http://schemas.openxmlformats.org/officeDocument/2006/relationships" xmlns:p="http://schemas.openxmlformats.org/presentationml/2006/main">
  <p:tag name="HIGHLIGHTER" val="false"/>
</p:tagLst>
</file>

<file path=ppt/tags/tag1457.xml><?xml version="1.0" encoding="utf-8"?>
<p:tagLst xmlns:a="http://schemas.openxmlformats.org/drawingml/2006/main" xmlns:r="http://schemas.openxmlformats.org/officeDocument/2006/relationships" xmlns:p="http://schemas.openxmlformats.org/presentationml/2006/main">
  <p:tag name="HIGHLIGHTER" val="false"/>
</p:tagLst>
</file>

<file path=ppt/tags/tag1458.xml><?xml version="1.0" encoding="utf-8"?>
<p:tagLst xmlns:a="http://schemas.openxmlformats.org/drawingml/2006/main" xmlns:r="http://schemas.openxmlformats.org/officeDocument/2006/relationships" xmlns:p="http://schemas.openxmlformats.org/presentationml/2006/main">
  <p:tag name="HIGHLIGHTER" val="false"/>
</p:tagLst>
</file>

<file path=ppt/tags/tag1459.xml><?xml version="1.0" encoding="utf-8"?>
<p:tagLst xmlns:a="http://schemas.openxmlformats.org/drawingml/2006/main" xmlns:r="http://schemas.openxmlformats.org/officeDocument/2006/relationships" xmlns:p="http://schemas.openxmlformats.org/presentationml/2006/main">
  <p:tag name="HIGHLIGHTER" val="false"/>
</p:tagLst>
</file>

<file path=ppt/tags/tag146.xml><?xml version="1.0" encoding="utf-8"?>
<p:tagLst xmlns:a="http://schemas.openxmlformats.org/drawingml/2006/main" xmlns:r="http://schemas.openxmlformats.org/officeDocument/2006/relationships" xmlns:p="http://schemas.openxmlformats.org/presentationml/2006/main">
  <p:tag name="HIGHLIGHTER" val="false"/>
</p:tagLst>
</file>

<file path=ppt/tags/tag1460.xml><?xml version="1.0" encoding="utf-8"?>
<p:tagLst xmlns:a="http://schemas.openxmlformats.org/drawingml/2006/main" xmlns:r="http://schemas.openxmlformats.org/officeDocument/2006/relationships" xmlns:p="http://schemas.openxmlformats.org/presentationml/2006/main">
  <p:tag name="HIGHLIGHTER" val="false"/>
</p:tagLst>
</file>

<file path=ppt/tags/tag1461.xml><?xml version="1.0" encoding="utf-8"?>
<p:tagLst xmlns:a="http://schemas.openxmlformats.org/drawingml/2006/main" xmlns:r="http://schemas.openxmlformats.org/officeDocument/2006/relationships" xmlns:p="http://schemas.openxmlformats.org/presentationml/2006/main">
  <p:tag name="HIGHLIGHTER" val="false"/>
</p:tagLst>
</file>

<file path=ppt/tags/tag1462.xml><?xml version="1.0" encoding="utf-8"?>
<p:tagLst xmlns:a="http://schemas.openxmlformats.org/drawingml/2006/main" xmlns:r="http://schemas.openxmlformats.org/officeDocument/2006/relationships" xmlns:p="http://schemas.openxmlformats.org/presentationml/2006/main">
  <p:tag name="HIGHLIGHTER" val="false"/>
</p:tagLst>
</file>

<file path=ppt/tags/tag1463.xml><?xml version="1.0" encoding="utf-8"?>
<p:tagLst xmlns:a="http://schemas.openxmlformats.org/drawingml/2006/main" xmlns:r="http://schemas.openxmlformats.org/officeDocument/2006/relationships" xmlns:p="http://schemas.openxmlformats.org/presentationml/2006/main">
  <p:tag name="HIGHLIGHTER" val="false"/>
</p:tagLst>
</file>

<file path=ppt/tags/tag1464.xml><?xml version="1.0" encoding="utf-8"?>
<p:tagLst xmlns:a="http://schemas.openxmlformats.org/drawingml/2006/main" xmlns:r="http://schemas.openxmlformats.org/officeDocument/2006/relationships" xmlns:p="http://schemas.openxmlformats.org/presentationml/2006/main">
  <p:tag name="HIGHLIGHTER" val="false"/>
</p:tagLst>
</file>

<file path=ppt/tags/tag1465.xml><?xml version="1.0" encoding="utf-8"?>
<p:tagLst xmlns:a="http://schemas.openxmlformats.org/drawingml/2006/main" xmlns:r="http://schemas.openxmlformats.org/officeDocument/2006/relationships" xmlns:p="http://schemas.openxmlformats.org/presentationml/2006/main">
  <p:tag name="HIGHLIGHTER" val="false"/>
</p:tagLst>
</file>

<file path=ppt/tags/tag1466.xml><?xml version="1.0" encoding="utf-8"?>
<p:tagLst xmlns:a="http://schemas.openxmlformats.org/drawingml/2006/main" xmlns:r="http://schemas.openxmlformats.org/officeDocument/2006/relationships" xmlns:p="http://schemas.openxmlformats.org/presentationml/2006/main">
  <p:tag name="HIGHLIGHTER" val="false"/>
</p:tagLst>
</file>

<file path=ppt/tags/tag1467.xml><?xml version="1.0" encoding="utf-8"?>
<p:tagLst xmlns:a="http://schemas.openxmlformats.org/drawingml/2006/main" xmlns:r="http://schemas.openxmlformats.org/officeDocument/2006/relationships" xmlns:p="http://schemas.openxmlformats.org/presentationml/2006/main">
  <p:tag name="HIGHLIGHTER" val="false"/>
</p:tagLst>
</file>

<file path=ppt/tags/tag1468.xml><?xml version="1.0" encoding="utf-8"?>
<p:tagLst xmlns:a="http://schemas.openxmlformats.org/drawingml/2006/main" xmlns:r="http://schemas.openxmlformats.org/officeDocument/2006/relationships" xmlns:p="http://schemas.openxmlformats.org/presentationml/2006/main">
  <p:tag name="HIGHLIGHTER" val="false"/>
</p:tagLst>
</file>

<file path=ppt/tags/tag1469.xml><?xml version="1.0" encoding="utf-8"?>
<p:tagLst xmlns:a="http://schemas.openxmlformats.org/drawingml/2006/main" xmlns:r="http://schemas.openxmlformats.org/officeDocument/2006/relationships" xmlns:p="http://schemas.openxmlformats.org/presentationml/2006/main">
  <p:tag name="HIGHLIGHTER" val="false"/>
</p:tagLst>
</file>

<file path=ppt/tags/tag147.xml><?xml version="1.0" encoding="utf-8"?>
<p:tagLst xmlns:a="http://schemas.openxmlformats.org/drawingml/2006/main" xmlns:r="http://schemas.openxmlformats.org/officeDocument/2006/relationships" xmlns:p="http://schemas.openxmlformats.org/presentationml/2006/main">
  <p:tag name="HIGHLIGHTER" val="false"/>
</p:tagLst>
</file>

<file path=ppt/tags/tag1470.xml><?xml version="1.0" encoding="utf-8"?>
<p:tagLst xmlns:a="http://schemas.openxmlformats.org/drawingml/2006/main" xmlns:r="http://schemas.openxmlformats.org/officeDocument/2006/relationships" xmlns:p="http://schemas.openxmlformats.org/presentationml/2006/main">
  <p:tag name="HIGHLIGHTER" val="false"/>
</p:tagLst>
</file>

<file path=ppt/tags/tag1471.xml><?xml version="1.0" encoding="utf-8"?>
<p:tagLst xmlns:a="http://schemas.openxmlformats.org/drawingml/2006/main" xmlns:r="http://schemas.openxmlformats.org/officeDocument/2006/relationships" xmlns:p="http://schemas.openxmlformats.org/presentationml/2006/main">
  <p:tag name="HIGHLIGHTER" val="false"/>
</p:tagLst>
</file>

<file path=ppt/tags/tag1472.xml><?xml version="1.0" encoding="utf-8"?>
<p:tagLst xmlns:a="http://schemas.openxmlformats.org/drawingml/2006/main" xmlns:r="http://schemas.openxmlformats.org/officeDocument/2006/relationships" xmlns:p="http://schemas.openxmlformats.org/presentationml/2006/main">
  <p:tag name="HIGHLIGHTER" val="false"/>
</p:tagLst>
</file>

<file path=ppt/tags/tag1473.xml><?xml version="1.0" encoding="utf-8"?>
<p:tagLst xmlns:a="http://schemas.openxmlformats.org/drawingml/2006/main" xmlns:r="http://schemas.openxmlformats.org/officeDocument/2006/relationships" xmlns:p="http://schemas.openxmlformats.org/presentationml/2006/main">
  <p:tag name="HIGHLIGHTER" val="false"/>
</p:tagLst>
</file>

<file path=ppt/tags/tag1474.xml><?xml version="1.0" encoding="utf-8"?>
<p:tagLst xmlns:a="http://schemas.openxmlformats.org/drawingml/2006/main" xmlns:r="http://schemas.openxmlformats.org/officeDocument/2006/relationships" xmlns:p="http://schemas.openxmlformats.org/presentationml/2006/main">
  <p:tag name="HIGHLIGHTER" val="false"/>
</p:tagLst>
</file>

<file path=ppt/tags/tag1475.xml><?xml version="1.0" encoding="utf-8"?>
<p:tagLst xmlns:a="http://schemas.openxmlformats.org/drawingml/2006/main" xmlns:r="http://schemas.openxmlformats.org/officeDocument/2006/relationships" xmlns:p="http://schemas.openxmlformats.org/presentationml/2006/main">
  <p:tag name="HIGHLIGHTER" val="false"/>
</p:tagLst>
</file>

<file path=ppt/tags/tag1476.xml><?xml version="1.0" encoding="utf-8"?>
<p:tagLst xmlns:a="http://schemas.openxmlformats.org/drawingml/2006/main" xmlns:r="http://schemas.openxmlformats.org/officeDocument/2006/relationships" xmlns:p="http://schemas.openxmlformats.org/presentationml/2006/main">
  <p:tag name="HIGHLIGHTER" val="false"/>
</p:tagLst>
</file>

<file path=ppt/tags/tag1477.xml><?xml version="1.0" encoding="utf-8"?>
<p:tagLst xmlns:a="http://schemas.openxmlformats.org/drawingml/2006/main" xmlns:r="http://schemas.openxmlformats.org/officeDocument/2006/relationships" xmlns:p="http://schemas.openxmlformats.org/presentationml/2006/main">
  <p:tag name="HIGHLIGHTER" val="false"/>
</p:tagLst>
</file>

<file path=ppt/tags/tag1478.xml><?xml version="1.0" encoding="utf-8"?>
<p:tagLst xmlns:a="http://schemas.openxmlformats.org/drawingml/2006/main" xmlns:r="http://schemas.openxmlformats.org/officeDocument/2006/relationships" xmlns:p="http://schemas.openxmlformats.org/presentationml/2006/main">
  <p:tag name="HIGHLIGHTER" val="false"/>
</p:tagLst>
</file>

<file path=ppt/tags/tag1479.xml><?xml version="1.0" encoding="utf-8"?>
<p:tagLst xmlns:a="http://schemas.openxmlformats.org/drawingml/2006/main" xmlns:r="http://schemas.openxmlformats.org/officeDocument/2006/relationships" xmlns:p="http://schemas.openxmlformats.org/presentationml/2006/main">
  <p:tag name="HIGHLIGHTER" val="false"/>
</p:tagLst>
</file>

<file path=ppt/tags/tag148.xml><?xml version="1.0" encoding="utf-8"?>
<p:tagLst xmlns:a="http://schemas.openxmlformats.org/drawingml/2006/main" xmlns:r="http://schemas.openxmlformats.org/officeDocument/2006/relationships" xmlns:p="http://schemas.openxmlformats.org/presentationml/2006/main">
  <p:tag name="HIGHLIGHTER" val="false"/>
</p:tagLst>
</file>

<file path=ppt/tags/tag1480.xml><?xml version="1.0" encoding="utf-8"?>
<p:tagLst xmlns:a="http://schemas.openxmlformats.org/drawingml/2006/main" xmlns:r="http://schemas.openxmlformats.org/officeDocument/2006/relationships" xmlns:p="http://schemas.openxmlformats.org/presentationml/2006/main">
  <p:tag name="HIGHLIGHTER" val="false"/>
</p:tagLst>
</file>

<file path=ppt/tags/tag1481.xml><?xml version="1.0" encoding="utf-8"?>
<p:tagLst xmlns:a="http://schemas.openxmlformats.org/drawingml/2006/main" xmlns:r="http://schemas.openxmlformats.org/officeDocument/2006/relationships" xmlns:p="http://schemas.openxmlformats.org/presentationml/2006/main">
  <p:tag name="HIGHLIGHTER" val="false"/>
</p:tagLst>
</file>

<file path=ppt/tags/tag1482.xml><?xml version="1.0" encoding="utf-8"?>
<p:tagLst xmlns:a="http://schemas.openxmlformats.org/drawingml/2006/main" xmlns:r="http://schemas.openxmlformats.org/officeDocument/2006/relationships" xmlns:p="http://schemas.openxmlformats.org/presentationml/2006/main">
  <p:tag name="HIGHLIGHTER" val="false"/>
</p:tagLst>
</file>

<file path=ppt/tags/tag1483.xml><?xml version="1.0" encoding="utf-8"?>
<p:tagLst xmlns:a="http://schemas.openxmlformats.org/drawingml/2006/main" xmlns:r="http://schemas.openxmlformats.org/officeDocument/2006/relationships" xmlns:p="http://schemas.openxmlformats.org/presentationml/2006/main">
  <p:tag name="HIGHLIGHTER" val="false"/>
</p:tagLst>
</file>

<file path=ppt/tags/tag1484.xml><?xml version="1.0" encoding="utf-8"?>
<p:tagLst xmlns:a="http://schemas.openxmlformats.org/drawingml/2006/main" xmlns:r="http://schemas.openxmlformats.org/officeDocument/2006/relationships" xmlns:p="http://schemas.openxmlformats.org/presentationml/2006/main">
  <p:tag name="HIGHLIGHTER" val="false"/>
</p:tagLst>
</file>

<file path=ppt/tags/tag1485.xml><?xml version="1.0" encoding="utf-8"?>
<p:tagLst xmlns:a="http://schemas.openxmlformats.org/drawingml/2006/main" xmlns:r="http://schemas.openxmlformats.org/officeDocument/2006/relationships" xmlns:p="http://schemas.openxmlformats.org/presentationml/2006/main">
  <p:tag name="HIGHLIGHTER" val="false"/>
</p:tagLst>
</file>

<file path=ppt/tags/tag1486.xml><?xml version="1.0" encoding="utf-8"?>
<p:tagLst xmlns:a="http://schemas.openxmlformats.org/drawingml/2006/main" xmlns:r="http://schemas.openxmlformats.org/officeDocument/2006/relationships" xmlns:p="http://schemas.openxmlformats.org/presentationml/2006/main">
  <p:tag name="HIGHLIGHTER" val="false"/>
</p:tagLst>
</file>

<file path=ppt/tags/tag1487.xml><?xml version="1.0" encoding="utf-8"?>
<p:tagLst xmlns:a="http://schemas.openxmlformats.org/drawingml/2006/main" xmlns:r="http://schemas.openxmlformats.org/officeDocument/2006/relationships" xmlns:p="http://schemas.openxmlformats.org/presentationml/2006/main">
  <p:tag name="HIGHLIGHTER" val="false"/>
</p:tagLst>
</file>

<file path=ppt/tags/tag1488.xml><?xml version="1.0" encoding="utf-8"?>
<p:tagLst xmlns:a="http://schemas.openxmlformats.org/drawingml/2006/main" xmlns:r="http://schemas.openxmlformats.org/officeDocument/2006/relationships" xmlns:p="http://schemas.openxmlformats.org/presentationml/2006/main">
  <p:tag name="HIGHLIGHTER" val="false"/>
</p:tagLst>
</file>

<file path=ppt/tags/tag1489.xml><?xml version="1.0" encoding="utf-8"?>
<p:tagLst xmlns:a="http://schemas.openxmlformats.org/drawingml/2006/main" xmlns:r="http://schemas.openxmlformats.org/officeDocument/2006/relationships" xmlns:p="http://schemas.openxmlformats.org/presentationml/2006/main">
  <p:tag name="HIGHLIGHTER" val="false"/>
</p:tagLst>
</file>

<file path=ppt/tags/tag149.xml><?xml version="1.0" encoding="utf-8"?>
<p:tagLst xmlns:a="http://schemas.openxmlformats.org/drawingml/2006/main" xmlns:r="http://schemas.openxmlformats.org/officeDocument/2006/relationships" xmlns:p="http://schemas.openxmlformats.org/presentationml/2006/main">
  <p:tag name="HIGHLIGHTER" val="false"/>
</p:tagLst>
</file>

<file path=ppt/tags/tag1490.xml><?xml version="1.0" encoding="utf-8"?>
<p:tagLst xmlns:a="http://schemas.openxmlformats.org/drawingml/2006/main" xmlns:r="http://schemas.openxmlformats.org/officeDocument/2006/relationships" xmlns:p="http://schemas.openxmlformats.org/presentationml/2006/main">
  <p:tag name="HIGHLIGHTER" val="false"/>
</p:tagLst>
</file>

<file path=ppt/tags/tag1491.xml><?xml version="1.0" encoding="utf-8"?>
<p:tagLst xmlns:a="http://schemas.openxmlformats.org/drawingml/2006/main" xmlns:r="http://schemas.openxmlformats.org/officeDocument/2006/relationships" xmlns:p="http://schemas.openxmlformats.org/presentationml/2006/main">
  <p:tag name="HIGHLIGHTER" val="false"/>
</p:tagLst>
</file>

<file path=ppt/tags/tag1492.xml><?xml version="1.0" encoding="utf-8"?>
<p:tagLst xmlns:a="http://schemas.openxmlformats.org/drawingml/2006/main" xmlns:r="http://schemas.openxmlformats.org/officeDocument/2006/relationships" xmlns:p="http://schemas.openxmlformats.org/presentationml/2006/main">
  <p:tag name="HIGHLIGHTER" val="false"/>
</p:tagLst>
</file>

<file path=ppt/tags/tag1493.xml><?xml version="1.0" encoding="utf-8"?>
<p:tagLst xmlns:a="http://schemas.openxmlformats.org/drawingml/2006/main" xmlns:r="http://schemas.openxmlformats.org/officeDocument/2006/relationships" xmlns:p="http://schemas.openxmlformats.org/presentationml/2006/main">
  <p:tag name="HIGHLIGHTER" val="false"/>
</p:tagLst>
</file>

<file path=ppt/tags/tag1494.xml><?xml version="1.0" encoding="utf-8"?>
<p:tagLst xmlns:a="http://schemas.openxmlformats.org/drawingml/2006/main" xmlns:r="http://schemas.openxmlformats.org/officeDocument/2006/relationships" xmlns:p="http://schemas.openxmlformats.org/presentationml/2006/main">
  <p:tag name="HIGHLIGHTER" val="false"/>
</p:tagLst>
</file>

<file path=ppt/tags/tag1495.xml><?xml version="1.0" encoding="utf-8"?>
<p:tagLst xmlns:a="http://schemas.openxmlformats.org/drawingml/2006/main" xmlns:r="http://schemas.openxmlformats.org/officeDocument/2006/relationships" xmlns:p="http://schemas.openxmlformats.org/presentationml/2006/main">
  <p:tag name="HIGHLIGHTER" val="false"/>
</p:tagLst>
</file>

<file path=ppt/tags/tag1496.xml><?xml version="1.0" encoding="utf-8"?>
<p:tagLst xmlns:a="http://schemas.openxmlformats.org/drawingml/2006/main" xmlns:r="http://schemas.openxmlformats.org/officeDocument/2006/relationships" xmlns:p="http://schemas.openxmlformats.org/presentationml/2006/main">
  <p:tag name="HIGHLIGHTER" val="false"/>
</p:tagLst>
</file>

<file path=ppt/tags/tag1497.xml><?xml version="1.0" encoding="utf-8"?>
<p:tagLst xmlns:a="http://schemas.openxmlformats.org/drawingml/2006/main" xmlns:r="http://schemas.openxmlformats.org/officeDocument/2006/relationships" xmlns:p="http://schemas.openxmlformats.org/presentationml/2006/main">
  <p:tag name="HIGHLIGHTER" val="false"/>
</p:tagLst>
</file>

<file path=ppt/tags/tag1498.xml><?xml version="1.0" encoding="utf-8"?>
<p:tagLst xmlns:a="http://schemas.openxmlformats.org/drawingml/2006/main" xmlns:r="http://schemas.openxmlformats.org/officeDocument/2006/relationships" xmlns:p="http://schemas.openxmlformats.org/presentationml/2006/main">
  <p:tag name="HIGHLIGHTER" val="false"/>
</p:tagLst>
</file>

<file path=ppt/tags/tag1499.xml><?xml version="1.0" encoding="utf-8"?>
<p:tagLst xmlns:a="http://schemas.openxmlformats.org/drawingml/2006/main" xmlns:r="http://schemas.openxmlformats.org/officeDocument/2006/relationships" xmlns:p="http://schemas.openxmlformats.org/presentationml/2006/main">
  <p:tag name="HIGHLIGHTER" val="false"/>
</p:tagLst>
</file>

<file path=ppt/tags/tag15.xml><?xml version="1.0" encoding="utf-8"?>
<p:tagLst xmlns:a="http://schemas.openxmlformats.org/drawingml/2006/main" xmlns:r="http://schemas.openxmlformats.org/officeDocument/2006/relationships" xmlns:p="http://schemas.openxmlformats.org/presentationml/2006/main">
  <p:tag name="HIGHLIGHTER" val="false"/>
</p:tagLst>
</file>

<file path=ppt/tags/tag150.xml><?xml version="1.0" encoding="utf-8"?>
<p:tagLst xmlns:a="http://schemas.openxmlformats.org/drawingml/2006/main" xmlns:r="http://schemas.openxmlformats.org/officeDocument/2006/relationships" xmlns:p="http://schemas.openxmlformats.org/presentationml/2006/main">
  <p:tag name="HIGHLIGHTER" val="false"/>
</p:tagLst>
</file>

<file path=ppt/tags/tag1500.xml><?xml version="1.0" encoding="utf-8"?>
<p:tagLst xmlns:a="http://schemas.openxmlformats.org/drawingml/2006/main" xmlns:r="http://schemas.openxmlformats.org/officeDocument/2006/relationships" xmlns:p="http://schemas.openxmlformats.org/presentationml/2006/main">
  <p:tag name="HIGHLIGHTER" val="false"/>
</p:tagLst>
</file>

<file path=ppt/tags/tag1501.xml><?xml version="1.0" encoding="utf-8"?>
<p:tagLst xmlns:a="http://schemas.openxmlformats.org/drawingml/2006/main" xmlns:r="http://schemas.openxmlformats.org/officeDocument/2006/relationships" xmlns:p="http://schemas.openxmlformats.org/presentationml/2006/main">
  <p:tag name="HIGHLIGHTER" val="false"/>
</p:tagLst>
</file>

<file path=ppt/tags/tag1502.xml><?xml version="1.0" encoding="utf-8"?>
<p:tagLst xmlns:a="http://schemas.openxmlformats.org/drawingml/2006/main" xmlns:r="http://schemas.openxmlformats.org/officeDocument/2006/relationships" xmlns:p="http://schemas.openxmlformats.org/presentationml/2006/main">
  <p:tag name="HIGHLIGHTER" val="false"/>
</p:tagLst>
</file>

<file path=ppt/tags/tag1503.xml><?xml version="1.0" encoding="utf-8"?>
<p:tagLst xmlns:a="http://schemas.openxmlformats.org/drawingml/2006/main" xmlns:r="http://schemas.openxmlformats.org/officeDocument/2006/relationships" xmlns:p="http://schemas.openxmlformats.org/presentationml/2006/main">
  <p:tag name="HIGHLIGHTER" val="false"/>
</p:tagLst>
</file>

<file path=ppt/tags/tag1504.xml><?xml version="1.0" encoding="utf-8"?>
<p:tagLst xmlns:a="http://schemas.openxmlformats.org/drawingml/2006/main" xmlns:r="http://schemas.openxmlformats.org/officeDocument/2006/relationships" xmlns:p="http://schemas.openxmlformats.org/presentationml/2006/main">
  <p:tag name="HIGHLIGHTER" val="false"/>
</p:tagLst>
</file>

<file path=ppt/tags/tag1505.xml><?xml version="1.0" encoding="utf-8"?>
<p:tagLst xmlns:a="http://schemas.openxmlformats.org/drawingml/2006/main" xmlns:r="http://schemas.openxmlformats.org/officeDocument/2006/relationships" xmlns:p="http://schemas.openxmlformats.org/presentationml/2006/main">
  <p:tag name="HIGHLIGHTER" val="false"/>
</p:tagLst>
</file>

<file path=ppt/tags/tag1506.xml><?xml version="1.0" encoding="utf-8"?>
<p:tagLst xmlns:a="http://schemas.openxmlformats.org/drawingml/2006/main" xmlns:r="http://schemas.openxmlformats.org/officeDocument/2006/relationships" xmlns:p="http://schemas.openxmlformats.org/presentationml/2006/main">
  <p:tag name="HIGHLIGHTER" val="false"/>
</p:tagLst>
</file>

<file path=ppt/tags/tag1507.xml><?xml version="1.0" encoding="utf-8"?>
<p:tagLst xmlns:a="http://schemas.openxmlformats.org/drawingml/2006/main" xmlns:r="http://schemas.openxmlformats.org/officeDocument/2006/relationships" xmlns:p="http://schemas.openxmlformats.org/presentationml/2006/main">
  <p:tag name="HIGHLIGHTER" val="false"/>
</p:tagLst>
</file>

<file path=ppt/tags/tag1508.xml><?xml version="1.0" encoding="utf-8"?>
<p:tagLst xmlns:a="http://schemas.openxmlformats.org/drawingml/2006/main" xmlns:r="http://schemas.openxmlformats.org/officeDocument/2006/relationships" xmlns:p="http://schemas.openxmlformats.org/presentationml/2006/main">
  <p:tag name="HIGHLIGHTER" val="false"/>
</p:tagLst>
</file>

<file path=ppt/tags/tag1509.xml><?xml version="1.0" encoding="utf-8"?>
<p:tagLst xmlns:a="http://schemas.openxmlformats.org/drawingml/2006/main" xmlns:r="http://schemas.openxmlformats.org/officeDocument/2006/relationships" xmlns:p="http://schemas.openxmlformats.org/presentationml/2006/main">
  <p:tag name="HIGHLIGHTER" val="false"/>
</p:tagLst>
</file>

<file path=ppt/tags/tag151.xml><?xml version="1.0" encoding="utf-8"?>
<p:tagLst xmlns:a="http://schemas.openxmlformats.org/drawingml/2006/main" xmlns:r="http://schemas.openxmlformats.org/officeDocument/2006/relationships" xmlns:p="http://schemas.openxmlformats.org/presentationml/2006/main">
  <p:tag name="HIGHLIGHTER" val="false"/>
</p:tagLst>
</file>

<file path=ppt/tags/tag1510.xml><?xml version="1.0" encoding="utf-8"?>
<p:tagLst xmlns:a="http://schemas.openxmlformats.org/drawingml/2006/main" xmlns:r="http://schemas.openxmlformats.org/officeDocument/2006/relationships" xmlns:p="http://schemas.openxmlformats.org/presentationml/2006/main">
  <p:tag name="HIGHLIGHTER" val="false"/>
</p:tagLst>
</file>

<file path=ppt/tags/tag1511.xml><?xml version="1.0" encoding="utf-8"?>
<p:tagLst xmlns:a="http://schemas.openxmlformats.org/drawingml/2006/main" xmlns:r="http://schemas.openxmlformats.org/officeDocument/2006/relationships" xmlns:p="http://schemas.openxmlformats.org/presentationml/2006/main">
  <p:tag name="HIGHLIGHTER" val="false"/>
</p:tagLst>
</file>

<file path=ppt/tags/tag1512.xml><?xml version="1.0" encoding="utf-8"?>
<p:tagLst xmlns:a="http://schemas.openxmlformats.org/drawingml/2006/main" xmlns:r="http://schemas.openxmlformats.org/officeDocument/2006/relationships" xmlns:p="http://schemas.openxmlformats.org/presentationml/2006/main">
  <p:tag name="HIGHLIGHTER" val="false"/>
</p:tagLst>
</file>

<file path=ppt/tags/tag1513.xml><?xml version="1.0" encoding="utf-8"?>
<p:tagLst xmlns:a="http://schemas.openxmlformats.org/drawingml/2006/main" xmlns:r="http://schemas.openxmlformats.org/officeDocument/2006/relationships" xmlns:p="http://schemas.openxmlformats.org/presentationml/2006/main">
  <p:tag name="HIGHLIGHTER" val="false"/>
</p:tagLst>
</file>

<file path=ppt/tags/tag1514.xml><?xml version="1.0" encoding="utf-8"?>
<p:tagLst xmlns:a="http://schemas.openxmlformats.org/drawingml/2006/main" xmlns:r="http://schemas.openxmlformats.org/officeDocument/2006/relationships" xmlns:p="http://schemas.openxmlformats.org/presentationml/2006/main">
  <p:tag name="HIGHLIGHTER" val="false"/>
</p:tagLst>
</file>

<file path=ppt/tags/tag1515.xml><?xml version="1.0" encoding="utf-8"?>
<p:tagLst xmlns:a="http://schemas.openxmlformats.org/drawingml/2006/main" xmlns:r="http://schemas.openxmlformats.org/officeDocument/2006/relationships" xmlns:p="http://schemas.openxmlformats.org/presentationml/2006/main">
  <p:tag name="HIGHLIGHTER" val="false"/>
</p:tagLst>
</file>

<file path=ppt/tags/tag1516.xml><?xml version="1.0" encoding="utf-8"?>
<p:tagLst xmlns:a="http://schemas.openxmlformats.org/drawingml/2006/main" xmlns:r="http://schemas.openxmlformats.org/officeDocument/2006/relationships" xmlns:p="http://schemas.openxmlformats.org/presentationml/2006/main">
  <p:tag name="HIGHLIGHTER" val="false"/>
</p:tagLst>
</file>

<file path=ppt/tags/tag1517.xml><?xml version="1.0" encoding="utf-8"?>
<p:tagLst xmlns:a="http://schemas.openxmlformats.org/drawingml/2006/main" xmlns:r="http://schemas.openxmlformats.org/officeDocument/2006/relationships" xmlns:p="http://schemas.openxmlformats.org/presentationml/2006/main">
  <p:tag name="HIGHLIGHTER" val="false"/>
</p:tagLst>
</file>

<file path=ppt/tags/tag1518.xml><?xml version="1.0" encoding="utf-8"?>
<p:tagLst xmlns:a="http://schemas.openxmlformats.org/drawingml/2006/main" xmlns:r="http://schemas.openxmlformats.org/officeDocument/2006/relationships" xmlns:p="http://schemas.openxmlformats.org/presentationml/2006/main">
  <p:tag name="HIGHLIGHTER" val="false"/>
</p:tagLst>
</file>

<file path=ppt/tags/tag1519.xml><?xml version="1.0" encoding="utf-8"?>
<p:tagLst xmlns:a="http://schemas.openxmlformats.org/drawingml/2006/main" xmlns:r="http://schemas.openxmlformats.org/officeDocument/2006/relationships" xmlns:p="http://schemas.openxmlformats.org/presentationml/2006/main">
  <p:tag name="HIGHLIGHTER" val="false"/>
</p:tagLst>
</file>

<file path=ppt/tags/tag152.xml><?xml version="1.0" encoding="utf-8"?>
<p:tagLst xmlns:a="http://schemas.openxmlformats.org/drawingml/2006/main" xmlns:r="http://schemas.openxmlformats.org/officeDocument/2006/relationships" xmlns:p="http://schemas.openxmlformats.org/presentationml/2006/main">
  <p:tag name="HIGHLIGHTER" val="false"/>
</p:tagLst>
</file>

<file path=ppt/tags/tag1520.xml><?xml version="1.0" encoding="utf-8"?>
<p:tagLst xmlns:a="http://schemas.openxmlformats.org/drawingml/2006/main" xmlns:r="http://schemas.openxmlformats.org/officeDocument/2006/relationships" xmlns:p="http://schemas.openxmlformats.org/presentationml/2006/main">
  <p:tag name="HIGHLIGHTER" val="false"/>
</p:tagLst>
</file>

<file path=ppt/tags/tag1521.xml><?xml version="1.0" encoding="utf-8"?>
<p:tagLst xmlns:a="http://schemas.openxmlformats.org/drawingml/2006/main" xmlns:r="http://schemas.openxmlformats.org/officeDocument/2006/relationships" xmlns:p="http://schemas.openxmlformats.org/presentationml/2006/main">
  <p:tag name="HIGHLIGHTER" val="false"/>
</p:tagLst>
</file>

<file path=ppt/tags/tag1522.xml><?xml version="1.0" encoding="utf-8"?>
<p:tagLst xmlns:a="http://schemas.openxmlformats.org/drawingml/2006/main" xmlns:r="http://schemas.openxmlformats.org/officeDocument/2006/relationships" xmlns:p="http://schemas.openxmlformats.org/presentationml/2006/main">
  <p:tag name="HIGHLIGHTER" val="false"/>
</p:tagLst>
</file>

<file path=ppt/tags/tag1523.xml><?xml version="1.0" encoding="utf-8"?>
<p:tagLst xmlns:a="http://schemas.openxmlformats.org/drawingml/2006/main" xmlns:r="http://schemas.openxmlformats.org/officeDocument/2006/relationships" xmlns:p="http://schemas.openxmlformats.org/presentationml/2006/main">
  <p:tag name="HIGHLIGHTER" val="false"/>
</p:tagLst>
</file>

<file path=ppt/tags/tag1524.xml><?xml version="1.0" encoding="utf-8"?>
<p:tagLst xmlns:a="http://schemas.openxmlformats.org/drawingml/2006/main" xmlns:r="http://schemas.openxmlformats.org/officeDocument/2006/relationships" xmlns:p="http://schemas.openxmlformats.org/presentationml/2006/main">
  <p:tag name="HIGHLIGHTER" val="false"/>
</p:tagLst>
</file>

<file path=ppt/tags/tag1525.xml><?xml version="1.0" encoding="utf-8"?>
<p:tagLst xmlns:a="http://schemas.openxmlformats.org/drawingml/2006/main" xmlns:r="http://schemas.openxmlformats.org/officeDocument/2006/relationships" xmlns:p="http://schemas.openxmlformats.org/presentationml/2006/main">
  <p:tag name="HIGHLIGHTER" val="false"/>
</p:tagLst>
</file>

<file path=ppt/tags/tag1526.xml><?xml version="1.0" encoding="utf-8"?>
<p:tagLst xmlns:a="http://schemas.openxmlformats.org/drawingml/2006/main" xmlns:r="http://schemas.openxmlformats.org/officeDocument/2006/relationships" xmlns:p="http://schemas.openxmlformats.org/presentationml/2006/main">
  <p:tag name="HIGHLIGHTER" val="false"/>
</p:tagLst>
</file>

<file path=ppt/tags/tag1527.xml><?xml version="1.0" encoding="utf-8"?>
<p:tagLst xmlns:a="http://schemas.openxmlformats.org/drawingml/2006/main" xmlns:r="http://schemas.openxmlformats.org/officeDocument/2006/relationships" xmlns:p="http://schemas.openxmlformats.org/presentationml/2006/main">
  <p:tag name="HIGHLIGHTER" val="false"/>
</p:tagLst>
</file>

<file path=ppt/tags/tag1528.xml><?xml version="1.0" encoding="utf-8"?>
<p:tagLst xmlns:a="http://schemas.openxmlformats.org/drawingml/2006/main" xmlns:r="http://schemas.openxmlformats.org/officeDocument/2006/relationships" xmlns:p="http://schemas.openxmlformats.org/presentationml/2006/main">
  <p:tag name="HIGHLIGHTER" val="false"/>
</p:tagLst>
</file>

<file path=ppt/tags/tag1529.xml><?xml version="1.0" encoding="utf-8"?>
<p:tagLst xmlns:a="http://schemas.openxmlformats.org/drawingml/2006/main" xmlns:r="http://schemas.openxmlformats.org/officeDocument/2006/relationships" xmlns:p="http://schemas.openxmlformats.org/presentationml/2006/main">
  <p:tag name="HIGHLIGHTER" val="false"/>
</p:tagLst>
</file>

<file path=ppt/tags/tag153.xml><?xml version="1.0" encoding="utf-8"?>
<p:tagLst xmlns:a="http://schemas.openxmlformats.org/drawingml/2006/main" xmlns:r="http://schemas.openxmlformats.org/officeDocument/2006/relationships" xmlns:p="http://schemas.openxmlformats.org/presentationml/2006/main">
  <p:tag name="HIGHLIGHTER" val="false"/>
</p:tagLst>
</file>

<file path=ppt/tags/tag1530.xml><?xml version="1.0" encoding="utf-8"?>
<p:tagLst xmlns:a="http://schemas.openxmlformats.org/drawingml/2006/main" xmlns:r="http://schemas.openxmlformats.org/officeDocument/2006/relationships" xmlns:p="http://schemas.openxmlformats.org/presentationml/2006/main">
  <p:tag name="HIGHLIGHTER" val="false"/>
</p:tagLst>
</file>

<file path=ppt/tags/tag1531.xml><?xml version="1.0" encoding="utf-8"?>
<p:tagLst xmlns:a="http://schemas.openxmlformats.org/drawingml/2006/main" xmlns:r="http://schemas.openxmlformats.org/officeDocument/2006/relationships" xmlns:p="http://schemas.openxmlformats.org/presentationml/2006/main">
  <p:tag name="HIGHLIGHTER" val="false"/>
</p:tagLst>
</file>

<file path=ppt/tags/tag1532.xml><?xml version="1.0" encoding="utf-8"?>
<p:tagLst xmlns:a="http://schemas.openxmlformats.org/drawingml/2006/main" xmlns:r="http://schemas.openxmlformats.org/officeDocument/2006/relationships" xmlns:p="http://schemas.openxmlformats.org/presentationml/2006/main">
  <p:tag name="HIGHLIGHTER" val="false"/>
</p:tagLst>
</file>

<file path=ppt/tags/tag1533.xml><?xml version="1.0" encoding="utf-8"?>
<p:tagLst xmlns:a="http://schemas.openxmlformats.org/drawingml/2006/main" xmlns:r="http://schemas.openxmlformats.org/officeDocument/2006/relationships" xmlns:p="http://schemas.openxmlformats.org/presentationml/2006/main">
  <p:tag name="HIGHLIGHTER" val="false"/>
</p:tagLst>
</file>

<file path=ppt/tags/tag1534.xml><?xml version="1.0" encoding="utf-8"?>
<p:tagLst xmlns:a="http://schemas.openxmlformats.org/drawingml/2006/main" xmlns:r="http://schemas.openxmlformats.org/officeDocument/2006/relationships" xmlns:p="http://schemas.openxmlformats.org/presentationml/2006/main">
  <p:tag name="HIGHLIGHTER" val="false"/>
</p:tagLst>
</file>

<file path=ppt/tags/tag1535.xml><?xml version="1.0" encoding="utf-8"?>
<p:tagLst xmlns:a="http://schemas.openxmlformats.org/drawingml/2006/main" xmlns:r="http://schemas.openxmlformats.org/officeDocument/2006/relationships" xmlns:p="http://schemas.openxmlformats.org/presentationml/2006/main">
  <p:tag name="HIGHLIGHTER" val="false"/>
</p:tagLst>
</file>

<file path=ppt/tags/tag1536.xml><?xml version="1.0" encoding="utf-8"?>
<p:tagLst xmlns:a="http://schemas.openxmlformats.org/drawingml/2006/main" xmlns:r="http://schemas.openxmlformats.org/officeDocument/2006/relationships" xmlns:p="http://schemas.openxmlformats.org/presentationml/2006/main">
  <p:tag name="HIGHLIGHTER" val="false"/>
</p:tagLst>
</file>

<file path=ppt/tags/tag1537.xml><?xml version="1.0" encoding="utf-8"?>
<p:tagLst xmlns:a="http://schemas.openxmlformats.org/drawingml/2006/main" xmlns:r="http://schemas.openxmlformats.org/officeDocument/2006/relationships" xmlns:p="http://schemas.openxmlformats.org/presentationml/2006/main">
  <p:tag name="HIGHLIGHTER" val="false"/>
</p:tagLst>
</file>

<file path=ppt/tags/tag1538.xml><?xml version="1.0" encoding="utf-8"?>
<p:tagLst xmlns:a="http://schemas.openxmlformats.org/drawingml/2006/main" xmlns:r="http://schemas.openxmlformats.org/officeDocument/2006/relationships" xmlns:p="http://schemas.openxmlformats.org/presentationml/2006/main">
  <p:tag name="HIGHLIGHTER" val="false"/>
</p:tagLst>
</file>

<file path=ppt/tags/tag1539.xml><?xml version="1.0" encoding="utf-8"?>
<p:tagLst xmlns:a="http://schemas.openxmlformats.org/drawingml/2006/main" xmlns:r="http://schemas.openxmlformats.org/officeDocument/2006/relationships" xmlns:p="http://schemas.openxmlformats.org/presentationml/2006/main">
  <p:tag name="HIGHLIGHTER" val="false"/>
</p:tagLst>
</file>

<file path=ppt/tags/tag154.xml><?xml version="1.0" encoding="utf-8"?>
<p:tagLst xmlns:a="http://schemas.openxmlformats.org/drawingml/2006/main" xmlns:r="http://schemas.openxmlformats.org/officeDocument/2006/relationships" xmlns:p="http://schemas.openxmlformats.org/presentationml/2006/main">
  <p:tag name="HIGHLIGHTER" val="false"/>
</p:tagLst>
</file>

<file path=ppt/tags/tag1540.xml><?xml version="1.0" encoding="utf-8"?>
<p:tagLst xmlns:a="http://schemas.openxmlformats.org/drawingml/2006/main" xmlns:r="http://schemas.openxmlformats.org/officeDocument/2006/relationships" xmlns:p="http://schemas.openxmlformats.org/presentationml/2006/main">
  <p:tag name="HIGHLIGHTER" val="false"/>
</p:tagLst>
</file>

<file path=ppt/tags/tag1541.xml><?xml version="1.0" encoding="utf-8"?>
<p:tagLst xmlns:a="http://schemas.openxmlformats.org/drawingml/2006/main" xmlns:r="http://schemas.openxmlformats.org/officeDocument/2006/relationships" xmlns:p="http://schemas.openxmlformats.org/presentationml/2006/main">
  <p:tag name="HIGHLIGHTER" val="false"/>
</p:tagLst>
</file>

<file path=ppt/tags/tag1542.xml><?xml version="1.0" encoding="utf-8"?>
<p:tagLst xmlns:a="http://schemas.openxmlformats.org/drawingml/2006/main" xmlns:r="http://schemas.openxmlformats.org/officeDocument/2006/relationships" xmlns:p="http://schemas.openxmlformats.org/presentationml/2006/main">
  <p:tag name="HIGHLIGHTER" val="false"/>
</p:tagLst>
</file>

<file path=ppt/tags/tag1543.xml><?xml version="1.0" encoding="utf-8"?>
<p:tagLst xmlns:a="http://schemas.openxmlformats.org/drawingml/2006/main" xmlns:r="http://schemas.openxmlformats.org/officeDocument/2006/relationships" xmlns:p="http://schemas.openxmlformats.org/presentationml/2006/main">
  <p:tag name="HIGHLIGHTER" val="false"/>
</p:tagLst>
</file>

<file path=ppt/tags/tag1544.xml><?xml version="1.0" encoding="utf-8"?>
<p:tagLst xmlns:a="http://schemas.openxmlformats.org/drawingml/2006/main" xmlns:r="http://schemas.openxmlformats.org/officeDocument/2006/relationships" xmlns:p="http://schemas.openxmlformats.org/presentationml/2006/main">
  <p:tag name="HIGHLIGHTER" val="false"/>
</p:tagLst>
</file>

<file path=ppt/tags/tag1545.xml><?xml version="1.0" encoding="utf-8"?>
<p:tagLst xmlns:a="http://schemas.openxmlformats.org/drawingml/2006/main" xmlns:r="http://schemas.openxmlformats.org/officeDocument/2006/relationships" xmlns:p="http://schemas.openxmlformats.org/presentationml/2006/main">
  <p:tag name="HIGHLIGHTER" val="false"/>
</p:tagLst>
</file>

<file path=ppt/tags/tag1546.xml><?xml version="1.0" encoding="utf-8"?>
<p:tagLst xmlns:a="http://schemas.openxmlformats.org/drawingml/2006/main" xmlns:r="http://schemas.openxmlformats.org/officeDocument/2006/relationships" xmlns:p="http://schemas.openxmlformats.org/presentationml/2006/main">
  <p:tag name="HIGHLIGHTER" val="false"/>
</p:tagLst>
</file>

<file path=ppt/tags/tag1547.xml><?xml version="1.0" encoding="utf-8"?>
<p:tagLst xmlns:a="http://schemas.openxmlformats.org/drawingml/2006/main" xmlns:r="http://schemas.openxmlformats.org/officeDocument/2006/relationships" xmlns:p="http://schemas.openxmlformats.org/presentationml/2006/main">
  <p:tag name="HIGHLIGHTER" val="false"/>
</p:tagLst>
</file>

<file path=ppt/tags/tag1548.xml><?xml version="1.0" encoding="utf-8"?>
<p:tagLst xmlns:a="http://schemas.openxmlformats.org/drawingml/2006/main" xmlns:r="http://schemas.openxmlformats.org/officeDocument/2006/relationships" xmlns:p="http://schemas.openxmlformats.org/presentationml/2006/main">
  <p:tag name="HIGHLIGHTER" val="false"/>
</p:tagLst>
</file>

<file path=ppt/tags/tag1549.xml><?xml version="1.0" encoding="utf-8"?>
<p:tagLst xmlns:a="http://schemas.openxmlformats.org/drawingml/2006/main" xmlns:r="http://schemas.openxmlformats.org/officeDocument/2006/relationships" xmlns:p="http://schemas.openxmlformats.org/presentationml/2006/main">
  <p:tag name="HIGHLIGHTER" val="false"/>
</p:tagLst>
</file>

<file path=ppt/tags/tag155.xml><?xml version="1.0" encoding="utf-8"?>
<p:tagLst xmlns:a="http://schemas.openxmlformats.org/drawingml/2006/main" xmlns:r="http://schemas.openxmlformats.org/officeDocument/2006/relationships" xmlns:p="http://schemas.openxmlformats.org/presentationml/2006/main">
  <p:tag name="HIGHLIGHTER" val="false"/>
</p:tagLst>
</file>

<file path=ppt/tags/tag1550.xml><?xml version="1.0" encoding="utf-8"?>
<p:tagLst xmlns:a="http://schemas.openxmlformats.org/drawingml/2006/main" xmlns:r="http://schemas.openxmlformats.org/officeDocument/2006/relationships" xmlns:p="http://schemas.openxmlformats.org/presentationml/2006/main">
  <p:tag name="HIGHLIGHTER" val="false"/>
</p:tagLst>
</file>

<file path=ppt/tags/tag1551.xml><?xml version="1.0" encoding="utf-8"?>
<p:tagLst xmlns:a="http://schemas.openxmlformats.org/drawingml/2006/main" xmlns:r="http://schemas.openxmlformats.org/officeDocument/2006/relationships" xmlns:p="http://schemas.openxmlformats.org/presentationml/2006/main">
  <p:tag name="HIGHLIGHTER" val="false"/>
</p:tagLst>
</file>

<file path=ppt/tags/tag1552.xml><?xml version="1.0" encoding="utf-8"?>
<p:tagLst xmlns:a="http://schemas.openxmlformats.org/drawingml/2006/main" xmlns:r="http://schemas.openxmlformats.org/officeDocument/2006/relationships" xmlns:p="http://schemas.openxmlformats.org/presentationml/2006/main">
  <p:tag name="HIGHLIGHTER" val="false"/>
</p:tagLst>
</file>

<file path=ppt/tags/tag1553.xml><?xml version="1.0" encoding="utf-8"?>
<p:tagLst xmlns:a="http://schemas.openxmlformats.org/drawingml/2006/main" xmlns:r="http://schemas.openxmlformats.org/officeDocument/2006/relationships" xmlns:p="http://schemas.openxmlformats.org/presentationml/2006/main">
  <p:tag name="HIGHLIGHTER" val="false"/>
</p:tagLst>
</file>

<file path=ppt/tags/tag1554.xml><?xml version="1.0" encoding="utf-8"?>
<p:tagLst xmlns:a="http://schemas.openxmlformats.org/drawingml/2006/main" xmlns:r="http://schemas.openxmlformats.org/officeDocument/2006/relationships" xmlns:p="http://schemas.openxmlformats.org/presentationml/2006/main">
  <p:tag name="HIGHLIGHTER" val="false"/>
</p:tagLst>
</file>

<file path=ppt/tags/tag1555.xml><?xml version="1.0" encoding="utf-8"?>
<p:tagLst xmlns:a="http://schemas.openxmlformats.org/drawingml/2006/main" xmlns:r="http://schemas.openxmlformats.org/officeDocument/2006/relationships" xmlns:p="http://schemas.openxmlformats.org/presentationml/2006/main">
  <p:tag name="HIGHLIGHTER" val="false"/>
</p:tagLst>
</file>

<file path=ppt/tags/tag1556.xml><?xml version="1.0" encoding="utf-8"?>
<p:tagLst xmlns:a="http://schemas.openxmlformats.org/drawingml/2006/main" xmlns:r="http://schemas.openxmlformats.org/officeDocument/2006/relationships" xmlns:p="http://schemas.openxmlformats.org/presentationml/2006/main">
  <p:tag name="HIGHLIGHTER" val="false"/>
</p:tagLst>
</file>

<file path=ppt/tags/tag1557.xml><?xml version="1.0" encoding="utf-8"?>
<p:tagLst xmlns:a="http://schemas.openxmlformats.org/drawingml/2006/main" xmlns:r="http://schemas.openxmlformats.org/officeDocument/2006/relationships" xmlns:p="http://schemas.openxmlformats.org/presentationml/2006/main">
  <p:tag name="HIGHLIGHTER" val="false"/>
</p:tagLst>
</file>

<file path=ppt/tags/tag1558.xml><?xml version="1.0" encoding="utf-8"?>
<p:tagLst xmlns:a="http://schemas.openxmlformats.org/drawingml/2006/main" xmlns:r="http://schemas.openxmlformats.org/officeDocument/2006/relationships" xmlns:p="http://schemas.openxmlformats.org/presentationml/2006/main">
  <p:tag name="HIGHLIGHTER" val="false"/>
</p:tagLst>
</file>

<file path=ppt/tags/tag1559.xml><?xml version="1.0" encoding="utf-8"?>
<p:tagLst xmlns:a="http://schemas.openxmlformats.org/drawingml/2006/main" xmlns:r="http://schemas.openxmlformats.org/officeDocument/2006/relationships" xmlns:p="http://schemas.openxmlformats.org/presentationml/2006/main">
  <p:tag name="HIGHLIGHTER" val="false"/>
</p:tagLst>
</file>

<file path=ppt/tags/tag156.xml><?xml version="1.0" encoding="utf-8"?>
<p:tagLst xmlns:a="http://schemas.openxmlformats.org/drawingml/2006/main" xmlns:r="http://schemas.openxmlformats.org/officeDocument/2006/relationships" xmlns:p="http://schemas.openxmlformats.org/presentationml/2006/main">
  <p:tag name="HIGHLIGHTER" val="false"/>
</p:tagLst>
</file>

<file path=ppt/tags/tag1560.xml><?xml version="1.0" encoding="utf-8"?>
<p:tagLst xmlns:a="http://schemas.openxmlformats.org/drawingml/2006/main" xmlns:r="http://schemas.openxmlformats.org/officeDocument/2006/relationships" xmlns:p="http://schemas.openxmlformats.org/presentationml/2006/main">
  <p:tag name="HIGHLIGHTER" val="false"/>
</p:tagLst>
</file>

<file path=ppt/tags/tag1561.xml><?xml version="1.0" encoding="utf-8"?>
<p:tagLst xmlns:a="http://schemas.openxmlformats.org/drawingml/2006/main" xmlns:r="http://schemas.openxmlformats.org/officeDocument/2006/relationships" xmlns:p="http://schemas.openxmlformats.org/presentationml/2006/main">
  <p:tag name="HIGHLIGHTER" val="false"/>
</p:tagLst>
</file>

<file path=ppt/tags/tag1562.xml><?xml version="1.0" encoding="utf-8"?>
<p:tagLst xmlns:a="http://schemas.openxmlformats.org/drawingml/2006/main" xmlns:r="http://schemas.openxmlformats.org/officeDocument/2006/relationships" xmlns:p="http://schemas.openxmlformats.org/presentationml/2006/main">
  <p:tag name="HIGHLIGHTER" val="false"/>
</p:tagLst>
</file>

<file path=ppt/tags/tag1563.xml><?xml version="1.0" encoding="utf-8"?>
<p:tagLst xmlns:a="http://schemas.openxmlformats.org/drawingml/2006/main" xmlns:r="http://schemas.openxmlformats.org/officeDocument/2006/relationships" xmlns:p="http://schemas.openxmlformats.org/presentationml/2006/main">
  <p:tag name="HIGHLIGHTER" val="false"/>
</p:tagLst>
</file>

<file path=ppt/tags/tag1564.xml><?xml version="1.0" encoding="utf-8"?>
<p:tagLst xmlns:a="http://schemas.openxmlformats.org/drawingml/2006/main" xmlns:r="http://schemas.openxmlformats.org/officeDocument/2006/relationships" xmlns:p="http://schemas.openxmlformats.org/presentationml/2006/main">
  <p:tag name="HIGHLIGHTER" val="false"/>
</p:tagLst>
</file>

<file path=ppt/tags/tag1565.xml><?xml version="1.0" encoding="utf-8"?>
<p:tagLst xmlns:a="http://schemas.openxmlformats.org/drawingml/2006/main" xmlns:r="http://schemas.openxmlformats.org/officeDocument/2006/relationships" xmlns:p="http://schemas.openxmlformats.org/presentationml/2006/main">
  <p:tag name="HIGHLIGHTER" val="false"/>
</p:tagLst>
</file>

<file path=ppt/tags/tag1566.xml><?xml version="1.0" encoding="utf-8"?>
<p:tagLst xmlns:a="http://schemas.openxmlformats.org/drawingml/2006/main" xmlns:r="http://schemas.openxmlformats.org/officeDocument/2006/relationships" xmlns:p="http://schemas.openxmlformats.org/presentationml/2006/main">
  <p:tag name="HIGHLIGHTER" val="false"/>
</p:tagLst>
</file>

<file path=ppt/tags/tag1567.xml><?xml version="1.0" encoding="utf-8"?>
<p:tagLst xmlns:a="http://schemas.openxmlformats.org/drawingml/2006/main" xmlns:r="http://schemas.openxmlformats.org/officeDocument/2006/relationships" xmlns:p="http://schemas.openxmlformats.org/presentationml/2006/main">
  <p:tag name="HIGHLIGHTER" val="false"/>
</p:tagLst>
</file>

<file path=ppt/tags/tag1568.xml><?xml version="1.0" encoding="utf-8"?>
<p:tagLst xmlns:a="http://schemas.openxmlformats.org/drawingml/2006/main" xmlns:r="http://schemas.openxmlformats.org/officeDocument/2006/relationships" xmlns:p="http://schemas.openxmlformats.org/presentationml/2006/main">
  <p:tag name="HIGHLIGHTER" val="false"/>
</p:tagLst>
</file>

<file path=ppt/tags/tag1569.xml><?xml version="1.0" encoding="utf-8"?>
<p:tagLst xmlns:a="http://schemas.openxmlformats.org/drawingml/2006/main" xmlns:r="http://schemas.openxmlformats.org/officeDocument/2006/relationships" xmlns:p="http://schemas.openxmlformats.org/presentationml/2006/main">
  <p:tag name="HIGHLIGHTER" val="false"/>
</p:tagLst>
</file>

<file path=ppt/tags/tag157.xml><?xml version="1.0" encoding="utf-8"?>
<p:tagLst xmlns:a="http://schemas.openxmlformats.org/drawingml/2006/main" xmlns:r="http://schemas.openxmlformats.org/officeDocument/2006/relationships" xmlns:p="http://schemas.openxmlformats.org/presentationml/2006/main">
  <p:tag name="HIGHLIGHTER" val="false"/>
</p:tagLst>
</file>

<file path=ppt/tags/tag1570.xml><?xml version="1.0" encoding="utf-8"?>
<p:tagLst xmlns:a="http://schemas.openxmlformats.org/drawingml/2006/main" xmlns:r="http://schemas.openxmlformats.org/officeDocument/2006/relationships" xmlns:p="http://schemas.openxmlformats.org/presentationml/2006/main">
  <p:tag name="HIGHLIGHTER" val="false"/>
</p:tagLst>
</file>

<file path=ppt/tags/tag1571.xml><?xml version="1.0" encoding="utf-8"?>
<p:tagLst xmlns:a="http://schemas.openxmlformats.org/drawingml/2006/main" xmlns:r="http://schemas.openxmlformats.org/officeDocument/2006/relationships" xmlns:p="http://schemas.openxmlformats.org/presentationml/2006/main">
  <p:tag name="HIGHLIGHTER" val="false"/>
</p:tagLst>
</file>

<file path=ppt/tags/tag1572.xml><?xml version="1.0" encoding="utf-8"?>
<p:tagLst xmlns:a="http://schemas.openxmlformats.org/drawingml/2006/main" xmlns:r="http://schemas.openxmlformats.org/officeDocument/2006/relationships" xmlns:p="http://schemas.openxmlformats.org/presentationml/2006/main">
  <p:tag name="HIGHLIGHTER" val="false"/>
</p:tagLst>
</file>

<file path=ppt/tags/tag1573.xml><?xml version="1.0" encoding="utf-8"?>
<p:tagLst xmlns:a="http://schemas.openxmlformats.org/drawingml/2006/main" xmlns:r="http://schemas.openxmlformats.org/officeDocument/2006/relationships" xmlns:p="http://schemas.openxmlformats.org/presentationml/2006/main">
  <p:tag name="HIGHLIGHTER" val="false"/>
</p:tagLst>
</file>

<file path=ppt/tags/tag1574.xml><?xml version="1.0" encoding="utf-8"?>
<p:tagLst xmlns:a="http://schemas.openxmlformats.org/drawingml/2006/main" xmlns:r="http://schemas.openxmlformats.org/officeDocument/2006/relationships" xmlns:p="http://schemas.openxmlformats.org/presentationml/2006/main">
  <p:tag name="HIGHLIGHTER" val="false"/>
</p:tagLst>
</file>

<file path=ppt/tags/tag1575.xml><?xml version="1.0" encoding="utf-8"?>
<p:tagLst xmlns:a="http://schemas.openxmlformats.org/drawingml/2006/main" xmlns:r="http://schemas.openxmlformats.org/officeDocument/2006/relationships" xmlns:p="http://schemas.openxmlformats.org/presentationml/2006/main">
  <p:tag name="HIGHLIGHTER" val="false"/>
</p:tagLst>
</file>

<file path=ppt/tags/tag1576.xml><?xml version="1.0" encoding="utf-8"?>
<p:tagLst xmlns:a="http://schemas.openxmlformats.org/drawingml/2006/main" xmlns:r="http://schemas.openxmlformats.org/officeDocument/2006/relationships" xmlns:p="http://schemas.openxmlformats.org/presentationml/2006/main">
  <p:tag name="HIGHLIGHTER" val="false"/>
</p:tagLst>
</file>

<file path=ppt/tags/tag1577.xml><?xml version="1.0" encoding="utf-8"?>
<p:tagLst xmlns:a="http://schemas.openxmlformats.org/drawingml/2006/main" xmlns:r="http://schemas.openxmlformats.org/officeDocument/2006/relationships" xmlns:p="http://schemas.openxmlformats.org/presentationml/2006/main">
  <p:tag name="HIGHLIGHTER" val="false"/>
</p:tagLst>
</file>

<file path=ppt/tags/tag1578.xml><?xml version="1.0" encoding="utf-8"?>
<p:tagLst xmlns:a="http://schemas.openxmlformats.org/drawingml/2006/main" xmlns:r="http://schemas.openxmlformats.org/officeDocument/2006/relationships" xmlns:p="http://schemas.openxmlformats.org/presentationml/2006/main">
  <p:tag name="HIGHLIGHTER" val="false"/>
</p:tagLst>
</file>

<file path=ppt/tags/tag1579.xml><?xml version="1.0" encoding="utf-8"?>
<p:tagLst xmlns:a="http://schemas.openxmlformats.org/drawingml/2006/main" xmlns:r="http://schemas.openxmlformats.org/officeDocument/2006/relationships" xmlns:p="http://schemas.openxmlformats.org/presentationml/2006/main">
  <p:tag name="HIGHLIGHTER" val="false"/>
</p:tagLst>
</file>

<file path=ppt/tags/tag158.xml><?xml version="1.0" encoding="utf-8"?>
<p:tagLst xmlns:a="http://schemas.openxmlformats.org/drawingml/2006/main" xmlns:r="http://schemas.openxmlformats.org/officeDocument/2006/relationships" xmlns:p="http://schemas.openxmlformats.org/presentationml/2006/main">
  <p:tag name="HIGHLIGHTER" val="false"/>
</p:tagLst>
</file>

<file path=ppt/tags/tag1580.xml><?xml version="1.0" encoding="utf-8"?>
<p:tagLst xmlns:a="http://schemas.openxmlformats.org/drawingml/2006/main" xmlns:r="http://schemas.openxmlformats.org/officeDocument/2006/relationships" xmlns:p="http://schemas.openxmlformats.org/presentationml/2006/main">
  <p:tag name="HIGHLIGHTER" val="false"/>
</p:tagLst>
</file>

<file path=ppt/tags/tag1581.xml><?xml version="1.0" encoding="utf-8"?>
<p:tagLst xmlns:a="http://schemas.openxmlformats.org/drawingml/2006/main" xmlns:r="http://schemas.openxmlformats.org/officeDocument/2006/relationships" xmlns:p="http://schemas.openxmlformats.org/presentationml/2006/main">
  <p:tag name="HIGHLIGHTER" val="false"/>
</p:tagLst>
</file>

<file path=ppt/tags/tag1582.xml><?xml version="1.0" encoding="utf-8"?>
<p:tagLst xmlns:a="http://schemas.openxmlformats.org/drawingml/2006/main" xmlns:r="http://schemas.openxmlformats.org/officeDocument/2006/relationships" xmlns:p="http://schemas.openxmlformats.org/presentationml/2006/main">
  <p:tag name="HIGHLIGHTER" val="false"/>
</p:tagLst>
</file>

<file path=ppt/tags/tag1583.xml><?xml version="1.0" encoding="utf-8"?>
<p:tagLst xmlns:a="http://schemas.openxmlformats.org/drawingml/2006/main" xmlns:r="http://schemas.openxmlformats.org/officeDocument/2006/relationships" xmlns:p="http://schemas.openxmlformats.org/presentationml/2006/main">
  <p:tag name="HIGHLIGHTER" val="false"/>
</p:tagLst>
</file>

<file path=ppt/tags/tag1584.xml><?xml version="1.0" encoding="utf-8"?>
<p:tagLst xmlns:a="http://schemas.openxmlformats.org/drawingml/2006/main" xmlns:r="http://schemas.openxmlformats.org/officeDocument/2006/relationships" xmlns:p="http://schemas.openxmlformats.org/presentationml/2006/main">
  <p:tag name="HIGHLIGHTER" val="false"/>
</p:tagLst>
</file>

<file path=ppt/tags/tag1585.xml><?xml version="1.0" encoding="utf-8"?>
<p:tagLst xmlns:a="http://schemas.openxmlformats.org/drawingml/2006/main" xmlns:r="http://schemas.openxmlformats.org/officeDocument/2006/relationships" xmlns:p="http://schemas.openxmlformats.org/presentationml/2006/main">
  <p:tag name="HIGHLIGHTER" val="false"/>
</p:tagLst>
</file>

<file path=ppt/tags/tag1586.xml><?xml version="1.0" encoding="utf-8"?>
<p:tagLst xmlns:a="http://schemas.openxmlformats.org/drawingml/2006/main" xmlns:r="http://schemas.openxmlformats.org/officeDocument/2006/relationships" xmlns:p="http://schemas.openxmlformats.org/presentationml/2006/main">
  <p:tag name="HIGHLIGHTER" val="false"/>
</p:tagLst>
</file>

<file path=ppt/tags/tag1587.xml><?xml version="1.0" encoding="utf-8"?>
<p:tagLst xmlns:a="http://schemas.openxmlformats.org/drawingml/2006/main" xmlns:r="http://schemas.openxmlformats.org/officeDocument/2006/relationships" xmlns:p="http://schemas.openxmlformats.org/presentationml/2006/main">
  <p:tag name="HIGHLIGHTER" val="false"/>
</p:tagLst>
</file>

<file path=ppt/tags/tag1588.xml><?xml version="1.0" encoding="utf-8"?>
<p:tagLst xmlns:a="http://schemas.openxmlformats.org/drawingml/2006/main" xmlns:r="http://schemas.openxmlformats.org/officeDocument/2006/relationships" xmlns:p="http://schemas.openxmlformats.org/presentationml/2006/main">
  <p:tag name="HIGHLIGHTER" val="false"/>
</p:tagLst>
</file>

<file path=ppt/tags/tag1589.xml><?xml version="1.0" encoding="utf-8"?>
<p:tagLst xmlns:a="http://schemas.openxmlformats.org/drawingml/2006/main" xmlns:r="http://schemas.openxmlformats.org/officeDocument/2006/relationships" xmlns:p="http://schemas.openxmlformats.org/presentationml/2006/main">
  <p:tag name="HIGHLIGHTER" val="false"/>
</p:tagLst>
</file>

<file path=ppt/tags/tag159.xml><?xml version="1.0" encoding="utf-8"?>
<p:tagLst xmlns:a="http://schemas.openxmlformats.org/drawingml/2006/main" xmlns:r="http://schemas.openxmlformats.org/officeDocument/2006/relationships" xmlns:p="http://schemas.openxmlformats.org/presentationml/2006/main">
  <p:tag name="HIGHLIGHTER" val="false"/>
</p:tagLst>
</file>

<file path=ppt/tags/tag1590.xml><?xml version="1.0" encoding="utf-8"?>
<p:tagLst xmlns:a="http://schemas.openxmlformats.org/drawingml/2006/main" xmlns:r="http://schemas.openxmlformats.org/officeDocument/2006/relationships" xmlns:p="http://schemas.openxmlformats.org/presentationml/2006/main">
  <p:tag name="HIGHLIGHTER" val="false"/>
</p:tagLst>
</file>

<file path=ppt/tags/tag1591.xml><?xml version="1.0" encoding="utf-8"?>
<p:tagLst xmlns:a="http://schemas.openxmlformats.org/drawingml/2006/main" xmlns:r="http://schemas.openxmlformats.org/officeDocument/2006/relationships" xmlns:p="http://schemas.openxmlformats.org/presentationml/2006/main">
  <p:tag name="HIGHLIGHTER" val="false"/>
</p:tagLst>
</file>

<file path=ppt/tags/tag1592.xml><?xml version="1.0" encoding="utf-8"?>
<p:tagLst xmlns:a="http://schemas.openxmlformats.org/drawingml/2006/main" xmlns:r="http://schemas.openxmlformats.org/officeDocument/2006/relationships" xmlns:p="http://schemas.openxmlformats.org/presentationml/2006/main">
  <p:tag name="HIGHLIGHTER" val="false"/>
</p:tagLst>
</file>

<file path=ppt/tags/tag1593.xml><?xml version="1.0" encoding="utf-8"?>
<p:tagLst xmlns:a="http://schemas.openxmlformats.org/drawingml/2006/main" xmlns:r="http://schemas.openxmlformats.org/officeDocument/2006/relationships" xmlns:p="http://schemas.openxmlformats.org/presentationml/2006/main">
  <p:tag name="HIGHLIGHTER" val="false"/>
</p:tagLst>
</file>

<file path=ppt/tags/tag1594.xml><?xml version="1.0" encoding="utf-8"?>
<p:tagLst xmlns:a="http://schemas.openxmlformats.org/drawingml/2006/main" xmlns:r="http://schemas.openxmlformats.org/officeDocument/2006/relationships" xmlns:p="http://schemas.openxmlformats.org/presentationml/2006/main">
  <p:tag name="HIGHLIGHTER" val="false"/>
</p:tagLst>
</file>

<file path=ppt/tags/tag1595.xml><?xml version="1.0" encoding="utf-8"?>
<p:tagLst xmlns:a="http://schemas.openxmlformats.org/drawingml/2006/main" xmlns:r="http://schemas.openxmlformats.org/officeDocument/2006/relationships" xmlns:p="http://schemas.openxmlformats.org/presentationml/2006/main">
  <p:tag name="HIGHLIGHTER" val="false"/>
</p:tagLst>
</file>

<file path=ppt/tags/tag1596.xml><?xml version="1.0" encoding="utf-8"?>
<p:tagLst xmlns:a="http://schemas.openxmlformats.org/drawingml/2006/main" xmlns:r="http://schemas.openxmlformats.org/officeDocument/2006/relationships" xmlns:p="http://schemas.openxmlformats.org/presentationml/2006/main">
  <p:tag name="HIGHLIGHTER" val="false"/>
</p:tagLst>
</file>

<file path=ppt/tags/tag1597.xml><?xml version="1.0" encoding="utf-8"?>
<p:tagLst xmlns:a="http://schemas.openxmlformats.org/drawingml/2006/main" xmlns:r="http://schemas.openxmlformats.org/officeDocument/2006/relationships" xmlns:p="http://schemas.openxmlformats.org/presentationml/2006/main">
  <p:tag name="HIGHLIGHTER" val="false"/>
</p:tagLst>
</file>

<file path=ppt/tags/tag1598.xml><?xml version="1.0" encoding="utf-8"?>
<p:tagLst xmlns:a="http://schemas.openxmlformats.org/drawingml/2006/main" xmlns:r="http://schemas.openxmlformats.org/officeDocument/2006/relationships" xmlns:p="http://schemas.openxmlformats.org/presentationml/2006/main">
  <p:tag name="HIGHLIGHTER" val="false"/>
</p:tagLst>
</file>

<file path=ppt/tags/tag1599.xml><?xml version="1.0" encoding="utf-8"?>
<p:tagLst xmlns:a="http://schemas.openxmlformats.org/drawingml/2006/main" xmlns:r="http://schemas.openxmlformats.org/officeDocument/2006/relationships" xmlns:p="http://schemas.openxmlformats.org/presentationml/2006/main">
  <p:tag name="HIGHLIGHTER" val="false"/>
</p:tagLst>
</file>

<file path=ppt/tags/tag16.xml><?xml version="1.0" encoding="utf-8"?>
<p:tagLst xmlns:a="http://schemas.openxmlformats.org/drawingml/2006/main" xmlns:r="http://schemas.openxmlformats.org/officeDocument/2006/relationships" xmlns:p="http://schemas.openxmlformats.org/presentationml/2006/main">
  <p:tag name="HIGHLIGHTER" val="false"/>
</p:tagLst>
</file>

<file path=ppt/tags/tag160.xml><?xml version="1.0" encoding="utf-8"?>
<p:tagLst xmlns:a="http://schemas.openxmlformats.org/drawingml/2006/main" xmlns:r="http://schemas.openxmlformats.org/officeDocument/2006/relationships" xmlns:p="http://schemas.openxmlformats.org/presentationml/2006/main">
  <p:tag name="HIGHLIGHTER" val="false"/>
</p:tagLst>
</file>

<file path=ppt/tags/tag1600.xml><?xml version="1.0" encoding="utf-8"?>
<p:tagLst xmlns:a="http://schemas.openxmlformats.org/drawingml/2006/main" xmlns:r="http://schemas.openxmlformats.org/officeDocument/2006/relationships" xmlns:p="http://schemas.openxmlformats.org/presentationml/2006/main">
  <p:tag name="HIGHLIGHTER" val="false"/>
</p:tagLst>
</file>

<file path=ppt/tags/tag1601.xml><?xml version="1.0" encoding="utf-8"?>
<p:tagLst xmlns:a="http://schemas.openxmlformats.org/drawingml/2006/main" xmlns:r="http://schemas.openxmlformats.org/officeDocument/2006/relationships" xmlns:p="http://schemas.openxmlformats.org/presentationml/2006/main">
  <p:tag name="HIGHLIGHTER" val="false"/>
</p:tagLst>
</file>

<file path=ppt/tags/tag1602.xml><?xml version="1.0" encoding="utf-8"?>
<p:tagLst xmlns:a="http://schemas.openxmlformats.org/drawingml/2006/main" xmlns:r="http://schemas.openxmlformats.org/officeDocument/2006/relationships" xmlns:p="http://schemas.openxmlformats.org/presentationml/2006/main">
  <p:tag name="HIGHLIGHTER" val="false"/>
</p:tagLst>
</file>

<file path=ppt/tags/tag1603.xml><?xml version="1.0" encoding="utf-8"?>
<p:tagLst xmlns:a="http://schemas.openxmlformats.org/drawingml/2006/main" xmlns:r="http://schemas.openxmlformats.org/officeDocument/2006/relationships" xmlns:p="http://schemas.openxmlformats.org/presentationml/2006/main">
  <p:tag name="HIGHLIGHTER" val="false"/>
</p:tagLst>
</file>

<file path=ppt/tags/tag1604.xml><?xml version="1.0" encoding="utf-8"?>
<p:tagLst xmlns:a="http://schemas.openxmlformats.org/drawingml/2006/main" xmlns:r="http://schemas.openxmlformats.org/officeDocument/2006/relationships" xmlns:p="http://schemas.openxmlformats.org/presentationml/2006/main">
  <p:tag name="HIGHLIGHTER" val="false"/>
</p:tagLst>
</file>

<file path=ppt/tags/tag1605.xml><?xml version="1.0" encoding="utf-8"?>
<p:tagLst xmlns:a="http://schemas.openxmlformats.org/drawingml/2006/main" xmlns:r="http://schemas.openxmlformats.org/officeDocument/2006/relationships" xmlns:p="http://schemas.openxmlformats.org/presentationml/2006/main">
  <p:tag name="HIGHLIGHTER" val="false"/>
</p:tagLst>
</file>

<file path=ppt/tags/tag1606.xml><?xml version="1.0" encoding="utf-8"?>
<p:tagLst xmlns:a="http://schemas.openxmlformats.org/drawingml/2006/main" xmlns:r="http://schemas.openxmlformats.org/officeDocument/2006/relationships" xmlns:p="http://schemas.openxmlformats.org/presentationml/2006/main">
  <p:tag name="HIGHLIGHTER" val="false"/>
</p:tagLst>
</file>

<file path=ppt/tags/tag1607.xml><?xml version="1.0" encoding="utf-8"?>
<p:tagLst xmlns:a="http://schemas.openxmlformats.org/drawingml/2006/main" xmlns:r="http://schemas.openxmlformats.org/officeDocument/2006/relationships" xmlns:p="http://schemas.openxmlformats.org/presentationml/2006/main">
  <p:tag name="HIGHLIGHTER" val="false"/>
</p:tagLst>
</file>

<file path=ppt/tags/tag1608.xml><?xml version="1.0" encoding="utf-8"?>
<p:tagLst xmlns:a="http://schemas.openxmlformats.org/drawingml/2006/main" xmlns:r="http://schemas.openxmlformats.org/officeDocument/2006/relationships" xmlns:p="http://schemas.openxmlformats.org/presentationml/2006/main">
  <p:tag name="HIGHLIGHTER" val="false"/>
</p:tagLst>
</file>

<file path=ppt/tags/tag1609.xml><?xml version="1.0" encoding="utf-8"?>
<p:tagLst xmlns:a="http://schemas.openxmlformats.org/drawingml/2006/main" xmlns:r="http://schemas.openxmlformats.org/officeDocument/2006/relationships" xmlns:p="http://schemas.openxmlformats.org/presentationml/2006/main">
  <p:tag name="HIGHLIGHTER" val="false"/>
</p:tagLst>
</file>

<file path=ppt/tags/tag161.xml><?xml version="1.0" encoding="utf-8"?>
<p:tagLst xmlns:a="http://schemas.openxmlformats.org/drawingml/2006/main" xmlns:r="http://schemas.openxmlformats.org/officeDocument/2006/relationships" xmlns:p="http://schemas.openxmlformats.org/presentationml/2006/main">
  <p:tag name="HIGHLIGHTER" val="false"/>
</p:tagLst>
</file>

<file path=ppt/tags/tag1610.xml><?xml version="1.0" encoding="utf-8"?>
<p:tagLst xmlns:a="http://schemas.openxmlformats.org/drawingml/2006/main" xmlns:r="http://schemas.openxmlformats.org/officeDocument/2006/relationships" xmlns:p="http://schemas.openxmlformats.org/presentationml/2006/main">
  <p:tag name="HIGHLIGHTER" val="false"/>
</p:tagLst>
</file>

<file path=ppt/tags/tag1611.xml><?xml version="1.0" encoding="utf-8"?>
<p:tagLst xmlns:a="http://schemas.openxmlformats.org/drawingml/2006/main" xmlns:r="http://schemas.openxmlformats.org/officeDocument/2006/relationships" xmlns:p="http://schemas.openxmlformats.org/presentationml/2006/main">
  <p:tag name="HIGHLIGHTER" val="false"/>
</p:tagLst>
</file>

<file path=ppt/tags/tag1612.xml><?xml version="1.0" encoding="utf-8"?>
<p:tagLst xmlns:a="http://schemas.openxmlformats.org/drawingml/2006/main" xmlns:r="http://schemas.openxmlformats.org/officeDocument/2006/relationships" xmlns:p="http://schemas.openxmlformats.org/presentationml/2006/main">
  <p:tag name="HIGHLIGHTER" val="false"/>
</p:tagLst>
</file>

<file path=ppt/tags/tag1613.xml><?xml version="1.0" encoding="utf-8"?>
<p:tagLst xmlns:a="http://schemas.openxmlformats.org/drawingml/2006/main" xmlns:r="http://schemas.openxmlformats.org/officeDocument/2006/relationships" xmlns:p="http://schemas.openxmlformats.org/presentationml/2006/main">
  <p:tag name="HIGHLIGHTER" val="false"/>
</p:tagLst>
</file>

<file path=ppt/tags/tag1614.xml><?xml version="1.0" encoding="utf-8"?>
<p:tagLst xmlns:a="http://schemas.openxmlformats.org/drawingml/2006/main" xmlns:r="http://schemas.openxmlformats.org/officeDocument/2006/relationships" xmlns:p="http://schemas.openxmlformats.org/presentationml/2006/main">
  <p:tag name="HIGHLIGHTER" val="false"/>
</p:tagLst>
</file>

<file path=ppt/tags/tag1615.xml><?xml version="1.0" encoding="utf-8"?>
<p:tagLst xmlns:a="http://schemas.openxmlformats.org/drawingml/2006/main" xmlns:r="http://schemas.openxmlformats.org/officeDocument/2006/relationships" xmlns:p="http://schemas.openxmlformats.org/presentationml/2006/main">
  <p:tag name="HIGHLIGHTER" val="false"/>
</p:tagLst>
</file>

<file path=ppt/tags/tag1616.xml><?xml version="1.0" encoding="utf-8"?>
<p:tagLst xmlns:a="http://schemas.openxmlformats.org/drawingml/2006/main" xmlns:r="http://schemas.openxmlformats.org/officeDocument/2006/relationships" xmlns:p="http://schemas.openxmlformats.org/presentationml/2006/main">
  <p:tag name="HIGHLIGHTER" val="false"/>
</p:tagLst>
</file>

<file path=ppt/tags/tag1617.xml><?xml version="1.0" encoding="utf-8"?>
<p:tagLst xmlns:a="http://schemas.openxmlformats.org/drawingml/2006/main" xmlns:r="http://schemas.openxmlformats.org/officeDocument/2006/relationships" xmlns:p="http://schemas.openxmlformats.org/presentationml/2006/main">
  <p:tag name="HIGHLIGHTER" val="false"/>
</p:tagLst>
</file>

<file path=ppt/tags/tag1618.xml><?xml version="1.0" encoding="utf-8"?>
<p:tagLst xmlns:a="http://schemas.openxmlformats.org/drawingml/2006/main" xmlns:r="http://schemas.openxmlformats.org/officeDocument/2006/relationships" xmlns:p="http://schemas.openxmlformats.org/presentationml/2006/main">
  <p:tag name="HIGHLIGHTER" val="false"/>
</p:tagLst>
</file>

<file path=ppt/tags/tag1619.xml><?xml version="1.0" encoding="utf-8"?>
<p:tagLst xmlns:a="http://schemas.openxmlformats.org/drawingml/2006/main" xmlns:r="http://schemas.openxmlformats.org/officeDocument/2006/relationships" xmlns:p="http://schemas.openxmlformats.org/presentationml/2006/main">
  <p:tag name="HIGHLIGHTER" val="false"/>
</p:tagLst>
</file>

<file path=ppt/tags/tag162.xml><?xml version="1.0" encoding="utf-8"?>
<p:tagLst xmlns:a="http://schemas.openxmlformats.org/drawingml/2006/main" xmlns:r="http://schemas.openxmlformats.org/officeDocument/2006/relationships" xmlns:p="http://schemas.openxmlformats.org/presentationml/2006/main">
  <p:tag name="HIGHLIGHTER" val="false"/>
</p:tagLst>
</file>

<file path=ppt/tags/tag1620.xml><?xml version="1.0" encoding="utf-8"?>
<p:tagLst xmlns:a="http://schemas.openxmlformats.org/drawingml/2006/main" xmlns:r="http://schemas.openxmlformats.org/officeDocument/2006/relationships" xmlns:p="http://schemas.openxmlformats.org/presentationml/2006/main">
  <p:tag name="HIGHLIGHTER" val="false"/>
</p:tagLst>
</file>

<file path=ppt/tags/tag1621.xml><?xml version="1.0" encoding="utf-8"?>
<p:tagLst xmlns:a="http://schemas.openxmlformats.org/drawingml/2006/main" xmlns:r="http://schemas.openxmlformats.org/officeDocument/2006/relationships" xmlns:p="http://schemas.openxmlformats.org/presentationml/2006/main">
  <p:tag name="HIGHLIGHTER" val="false"/>
</p:tagLst>
</file>

<file path=ppt/tags/tag1622.xml><?xml version="1.0" encoding="utf-8"?>
<p:tagLst xmlns:a="http://schemas.openxmlformats.org/drawingml/2006/main" xmlns:r="http://schemas.openxmlformats.org/officeDocument/2006/relationships" xmlns:p="http://schemas.openxmlformats.org/presentationml/2006/main">
  <p:tag name="HIGHLIGHTER" val="false"/>
</p:tagLst>
</file>

<file path=ppt/tags/tag1623.xml><?xml version="1.0" encoding="utf-8"?>
<p:tagLst xmlns:a="http://schemas.openxmlformats.org/drawingml/2006/main" xmlns:r="http://schemas.openxmlformats.org/officeDocument/2006/relationships" xmlns:p="http://schemas.openxmlformats.org/presentationml/2006/main">
  <p:tag name="HIGHLIGHTER" val="false"/>
</p:tagLst>
</file>

<file path=ppt/tags/tag1624.xml><?xml version="1.0" encoding="utf-8"?>
<p:tagLst xmlns:a="http://schemas.openxmlformats.org/drawingml/2006/main" xmlns:r="http://schemas.openxmlformats.org/officeDocument/2006/relationships" xmlns:p="http://schemas.openxmlformats.org/presentationml/2006/main">
  <p:tag name="HIGHLIGHTER" val="false"/>
</p:tagLst>
</file>

<file path=ppt/tags/tag1625.xml><?xml version="1.0" encoding="utf-8"?>
<p:tagLst xmlns:a="http://schemas.openxmlformats.org/drawingml/2006/main" xmlns:r="http://schemas.openxmlformats.org/officeDocument/2006/relationships" xmlns:p="http://schemas.openxmlformats.org/presentationml/2006/main">
  <p:tag name="HIGHLIGHTER" val="false"/>
</p:tagLst>
</file>

<file path=ppt/tags/tag1626.xml><?xml version="1.0" encoding="utf-8"?>
<p:tagLst xmlns:a="http://schemas.openxmlformats.org/drawingml/2006/main" xmlns:r="http://schemas.openxmlformats.org/officeDocument/2006/relationships" xmlns:p="http://schemas.openxmlformats.org/presentationml/2006/main">
  <p:tag name="HIGHLIGHTER" val="false"/>
</p:tagLst>
</file>

<file path=ppt/tags/tag1627.xml><?xml version="1.0" encoding="utf-8"?>
<p:tagLst xmlns:a="http://schemas.openxmlformats.org/drawingml/2006/main" xmlns:r="http://schemas.openxmlformats.org/officeDocument/2006/relationships" xmlns:p="http://schemas.openxmlformats.org/presentationml/2006/main">
  <p:tag name="HIGHLIGHTER" val="false"/>
</p:tagLst>
</file>

<file path=ppt/tags/tag1628.xml><?xml version="1.0" encoding="utf-8"?>
<p:tagLst xmlns:a="http://schemas.openxmlformats.org/drawingml/2006/main" xmlns:r="http://schemas.openxmlformats.org/officeDocument/2006/relationships" xmlns:p="http://schemas.openxmlformats.org/presentationml/2006/main">
  <p:tag name="HIGHLIGHTER" val="false"/>
</p:tagLst>
</file>

<file path=ppt/tags/tag1629.xml><?xml version="1.0" encoding="utf-8"?>
<p:tagLst xmlns:a="http://schemas.openxmlformats.org/drawingml/2006/main" xmlns:r="http://schemas.openxmlformats.org/officeDocument/2006/relationships" xmlns:p="http://schemas.openxmlformats.org/presentationml/2006/main">
  <p:tag name="HIGHLIGHTER" val="false"/>
</p:tagLst>
</file>

<file path=ppt/tags/tag163.xml><?xml version="1.0" encoding="utf-8"?>
<p:tagLst xmlns:a="http://schemas.openxmlformats.org/drawingml/2006/main" xmlns:r="http://schemas.openxmlformats.org/officeDocument/2006/relationships" xmlns:p="http://schemas.openxmlformats.org/presentationml/2006/main">
  <p:tag name="HIGHLIGHTER" val="false"/>
</p:tagLst>
</file>

<file path=ppt/tags/tag1630.xml><?xml version="1.0" encoding="utf-8"?>
<p:tagLst xmlns:a="http://schemas.openxmlformats.org/drawingml/2006/main" xmlns:r="http://schemas.openxmlformats.org/officeDocument/2006/relationships" xmlns:p="http://schemas.openxmlformats.org/presentationml/2006/main">
  <p:tag name="HIGHLIGHTER" val="false"/>
</p:tagLst>
</file>

<file path=ppt/tags/tag1631.xml><?xml version="1.0" encoding="utf-8"?>
<p:tagLst xmlns:a="http://schemas.openxmlformats.org/drawingml/2006/main" xmlns:r="http://schemas.openxmlformats.org/officeDocument/2006/relationships" xmlns:p="http://schemas.openxmlformats.org/presentationml/2006/main">
  <p:tag name="HIGHLIGHTER" val="false"/>
</p:tagLst>
</file>

<file path=ppt/tags/tag1632.xml><?xml version="1.0" encoding="utf-8"?>
<p:tagLst xmlns:a="http://schemas.openxmlformats.org/drawingml/2006/main" xmlns:r="http://schemas.openxmlformats.org/officeDocument/2006/relationships" xmlns:p="http://schemas.openxmlformats.org/presentationml/2006/main">
  <p:tag name="HIGHLIGHTER" val="false"/>
</p:tagLst>
</file>

<file path=ppt/tags/tag1633.xml><?xml version="1.0" encoding="utf-8"?>
<p:tagLst xmlns:a="http://schemas.openxmlformats.org/drawingml/2006/main" xmlns:r="http://schemas.openxmlformats.org/officeDocument/2006/relationships" xmlns:p="http://schemas.openxmlformats.org/presentationml/2006/main">
  <p:tag name="HIGHLIGHTER" val="false"/>
</p:tagLst>
</file>

<file path=ppt/tags/tag1634.xml><?xml version="1.0" encoding="utf-8"?>
<p:tagLst xmlns:a="http://schemas.openxmlformats.org/drawingml/2006/main" xmlns:r="http://schemas.openxmlformats.org/officeDocument/2006/relationships" xmlns:p="http://schemas.openxmlformats.org/presentationml/2006/main">
  <p:tag name="HIGHLIGHTER" val="false"/>
</p:tagLst>
</file>

<file path=ppt/tags/tag1635.xml><?xml version="1.0" encoding="utf-8"?>
<p:tagLst xmlns:a="http://schemas.openxmlformats.org/drawingml/2006/main" xmlns:r="http://schemas.openxmlformats.org/officeDocument/2006/relationships" xmlns:p="http://schemas.openxmlformats.org/presentationml/2006/main">
  <p:tag name="HIGHLIGHTER" val="false"/>
</p:tagLst>
</file>

<file path=ppt/tags/tag1636.xml><?xml version="1.0" encoding="utf-8"?>
<p:tagLst xmlns:a="http://schemas.openxmlformats.org/drawingml/2006/main" xmlns:r="http://schemas.openxmlformats.org/officeDocument/2006/relationships" xmlns:p="http://schemas.openxmlformats.org/presentationml/2006/main">
  <p:tag name="HIGHLIGHTER" val="false"/>
</p:tagLst>
</file>

<file path=ppt/tags/tag1637.xml><?xml version="1.0" encoding="utf-8"?>
<p:tagLst xmlns:a="http://schemas.openxmlformats.org/drawingml/2006/main" xmlns:r="http://schemas.openxmlformats.org/officeDocument/2006/relationships" xmlns:p="http://schemas.openxmlformats.org/presentationml/2006/main">
  <p:tag name="HIGHLIGHTER" val="false"/>
</p:tagLst>
</file>

<file path=ppt/tags/tag1638.xml><?xml version="1.0" encoding="utf-8"?>
<p:tagLst xmlns:a="http://schemas.openxmlformats.org/drawingml/2006/main" xmlns:r="http://schemas.openxmlformats.org/officeDocument/2006/relationships" xmlns:p="http://schemas.openxmlformats.org/presentationml/2006/main">
  <p:tag name="HIGHLIGHTER" val="false"/>
</p:tagLst>
</file>

<file path=ppt/tags/tag1639.xml><?xml version="1.0" encoding="utf-8"?>
<p:tagLst xmlns:a="http://schemas.openxmlformats.org/drawingml/2006/main" xmlns:r="http://schemas.openxmlformats.org/officeDocument/2006/relationships" xmlns:p="http://schemas.openxmlformats.org/presentationml/2006/main">
  <p:tag name="HIGHLIGHTER" val="false"/>
</p:tagLst>
</file>

<file path=ppt/tags/tag164.xml><?xml version="1.0" encoding="utf-8"?>
<p:tagLst xmlns:a="http://schemas.openxmlformats.org/drawingml/2006/main" xmlns:r="http://schemas.openxmlformats.org/officeDocument/2006/relationships" xmlns:p="http://schemas.openxmlformats.org/presentationml/2006/main">
  <p:tag name="HIGHLIGHTER" val="false"/>
</p:tagLst>
</file>

<file path=ppt/tags/tag1640.xml><?xml version="1.0" encoding="utf-8"?>
<p:tagLst xmlns:a="http://schemas.openxmlformats.org/drawingml/2006/main" xmlns:r="http://schemas.openxmlformats.org/officeDocument/2006/relationships" xmlns:p="http://schemas.openxmlformats.org/presentationml/2006/main">
  <p:tag name="HIGHLIGHTER" val="false"/>
</p:tagLst>
</file>

<file path=ppt/tags/tag1641.xml><?xml version="1.0" encoding="utf-8"?>
<p:tagLst xmlns:a="http://schemas.openxmlformats.org/drawingml/2006/main" xmlns:r="http://schemas.openxmlformats.org/officeDocument/2006/relationships" xmlns:p="http://schemas.openxmlformats.org/presentationml/2006/main">
  <p:tag name="HIGHLIGHTER" val="false"/>
</p:tagLst>
</file>

<file path=ppt/tags/tag1642.xml><?xml version="1.0" encoding="utf-8"?>
<p:tagLst xmlns:a="http://schemas.openxmlformats.org/drawingml/2006/main" xmlns:r="http://schemas.openxmlformats.org/officeDocument/2006/relationships" xmlns:p="http://schemas.openxmlformats.org/presentationml/2006/main">
  <p:tag name="HIGHLIGHTER" val="false"/>
</p:tagLst>
</file>

<file path=ppt/tags/tag1643.xml><?xml version="1.0" encoding="utf-8"?>
<p:tagLst xmlns:a="http://schemas.openxmlformats.org/drawingml/2006/main" xmlns:r="http://schemas.openxmlformats.org/officeDocument/2006/relationships" xmlns:p="http://schemas.openxmlformats.org/presentationml/2006/main">
  <p:tag name="HIGHLIGHTER" val="false"/>
</p:tagLst>
</file>

<file path=ppt/tags/tag1644.xml><?xml version="1.0" encoding="utf-8"?>
<p:tagLst xmlns:a="http://schemas.openxmlformats.org/drawingml/2006/main" xmlns:r="http://schemas.openxmlformats.org/officeDocument/2006/relationships" xmlns:p="http://schemas.openxmlformats.org/presentationml/2006/main">
  <p:tag name="HIGHLIGHTER" val="false"/>
</p:tagLst>
</file>

<file path=ppt/tags/tag1645.xml><?xml version="1.0" encoding="utf-8"?>
<p:tagLst xmlns:a="http://schemas.openxmlformats.org/drawingml/2006/main" xmlns:r="http://schemas.openxmlformats.org/officeDocument/2006/relationships" xmlns:p="http://schemas.openxmlformats.org/presentationml/2006/main">
  <p:tag name="HIGHLIGHTER" val="false"/>
</p:tagLst>
</file>

<file path=ppt/tags/tag1646.xml><?xml version="1.0" encoding="utf-8"?>
<p:tagLst xmlns:a="http://schemas.openxmlformats.org/drawingml/2006/main" xmlns:r="http://schemas.openxmlformats.org/officeDocument/2006/relationships" xmlns:p="http://schemas.openxmlformats.org/presentationml/2006/main">
  <p:tag name="HIGHLIGHTER" val="false"/>
</p:tagLst>
</file>

<file path=ppt/tags/tag1647.xml><?xml version="1.0" encoding="utf-8"?>
<p:tagLst xmlns:a="http://schemas.openxmlformats.org/drawingml/2006/main" xmlns:r="http://schemas.openxmlformats.org/officeDocument/2006/relationships" xmlns:p="http://schemas.openxmlformats.org/presentationml/2006/main">
  <p:tag name="HIGHLIGHTER" val="false"/>
</p:tagLst>
</file>

<file path=ppt/tags/tag1648.xml><?xml version="1.0" encoding="utf-8"?>
<p:tagLst xmlns:a="http://schemas.openxmlformats.org/drawingml/2006/main" xmlns:r="http://schemas.openxmlformats.org/officeDocument/2006/relationships" xmlns:p="http://schemas.openxmlformats.org/presentationml/2006/main">
  <p:tag name="HIGHLIGHTER" val="false"/>
</p:tagLst>
</file>

<file path=ppt/tags/tag1649.xml><?xml version="1.0" encoding="utf-8"?>
<p:tagLst xmlns:a="http://schemas.openxmlformats.org/drawingml/2006/main" xmlns:r="http://schemas.openxmlformats.org/officeDocument/2006/relationships" xmlns:p="http://schemas.openxmlformats.org/presentationml/2006/main">
  <p:tag name="HIGHLIGHTER" val="false"/>
</p:tagLst>
</file>

<file path=ppt/tags/tag165.xml><?xml version="1.0" encoding="utf-8"?>
<p:tagLst xmlns:a="http://schemas.openxmlformats.org/drawingml/2006/main" xmlns:r="http://schemas.openxmlformats.org/officeDocument/2006/relationships" xmlns:p="http://schemas.openxmlformats.org/presentationml/2006/main">
  <p:tag name="HIGHLIGHTER" val="false"/>
</p:tagLst>
</file>

<file path=ppt/tags/tag1650.xml><?xml version="1.0" encoding="utf-8"?>
<p:tagLst xmlns:a="http://schemas.openxmlformats.org/drawingml/2006/main" xmlns:r="http://schemas.openxmlformats.org/officeDocument/2006/relationships" xmlns:p="http://schemas.openxmlformats.org/presentationml/2006/main">
  <p:tag name="HIGHLIGHTER" val="false"/>
</p:tagLst>
</file>

<file path=ppt/tags/tag1651.xml><?xml version="1.0" encoding="utf-8"?>
<p:tagLst xmlns:a="http://schemas.openxmlformats.org/drawingml/2006/main" xmlns:r="http://schemas.openxmlformats.org/officeDocument/2006/relationships" xmlns:p="http://schemas.openxmlformats.org/presentationml/2006/main">
  <p:tag name="HIGHLIGHTER" val="false"/>
</p:tagLst>
</file>

<file path=ppt/tags/tag1652.xml><?xml version="1.0" encoding="utf-8"?>
<p:tagLst xmlns:a="http://schemas.openxmlformats.org/drawingml/2006/main" xmlns:r="http://schemas.openxmlformats.org/officeDocument/2006/relationships" xmlns:p="http://schemas.openxmlformats.org/presentationml/2006/main">
  <p:tag name="HIGHLIGHTER" val="false"/>
</p:tagLst>
</file>

<file path=ppt/tags/tag1653.xml><?xml version="1.0" encoding="utf-8"?>
<p:tagLst xmlns:a="http://schemas.openxmlformats.org/drawingml/2006/main" xmlns:r="http://schemas.openxmlformats.org/officeDocument/2006/relationships" xmlns:p="http://schemas.openxmlformats.org/presentationml/2006/main">
  <p:tag name="HIGHLIGHTER" val="false"/>
</p:tagLst>
</file>

<file path=ppt/tags/tag1654.xml><?xml version="1.0" encoding="utf-8"?>
<p:tagLst xmlns:a="http://schemas.openxmlformats.org/drawingml/2006/main" xmlns:r="http://schemas.openxmlformats.org/officeDocument/2006/relationships" xmlns:p="http://schemas.openxmlformats.org/presentationml/2006/main">
  <p:tag name="HIGHLIGHTER" val="false"/>
</p:tagLst>
</file>

<file path=ppt/tags/tag1655.xml><?xml version="1.0" encoding="utf-8"?>
<p:tagLst xmlns:a="http://schemas.openxmlformats.org/drawingml/2006/main" xmlns:r="http://schemas.openxmlformats.org/officeDocument/2006/relationships" xmlns:p="http://schemas.openxmlformats.org/presentationml/2006/main">
  <p:tag name="HIGHLIGHTER" val="false"/>
</p:tagLst>
</file>

<file path=ppt/tags/tag1656.xml><?xml version="1.0" encoding="utf-8"?>
<p:tagLst xmlns:a="http://schemas.openxmlformats.org/drawingml/2006/main" xmlns:r="http://schemas.openxmlformats.org/officeDocument/2006/relationships" xmlns:p="http://schemas.openxmlformats.org/presentationml/2006/main">
  <p:tag name="HIGHLIGHTER" val="false"/>
</p:tagLst>
</file>

<file path=ppt/tags/tag1657.xml><?xml version="1.0" encoding="utf-8"?>
<p:tagLst xmlns:a="http://schemas.openxmlformats.org/drawingml/2006/main" xmlns:r="http://schemas.openxmlformats.org/officeDocument/2006/relationships" xmlns:p="http://schemas.openxmlformats.org/presentationml/2006/main">
  <p:tag name="HIGHLIGHTER" val="false"/>
</p:tagLst>
</file>

<file path=ppt/tags/tag1658.xml><?xml version="1.0" encoding="utf-8"?>
<p:tagLst xmlns:a="http://schemas.openxmlformats.org/drawingml/2006/main" xmlns:r="http://schemas.openxmlformats.org/officeDocument/2006/relationships" xmlns:p="http://schemas.openxmlformats.org/presentationml/2006/main">
  <p:tag name="HIGHLIGHTER" val="false"/>
</p:tagLst>
</file>

<file path=ppt/tags/tag1659.xml><?xml version="1.0" encoding="utf-8"?>
<p:tagLst xmlns:a="http://schemas.openxmlformats.org/drawingml/2006/main" xmlns:r="http://schemas.openxmlformats.org/officeDocument/2006/relationships" xmlns:p="http://schemas.openxmlformats.org/presentationml/2006/main">
  <p:tag name="HIGHLIGHTER" val="false"/>
</p:tagLst>
</file>

<file path=ppt/tags/tag166.xml><?xml version="1.0" encoding="utf-8"?>
<p:tagLst xmlns:a="http://schemas.openxmlformats.org/drawingml/2006/main" xmlns:r="http://schemas.openxmlformats.org/officeDocument/2006/relationships" xmlns:p="http://schemas.openxmlformats.org/presentationml/2006/main">
  <p:tag name="HIGHLIGHTER" val="false"/>
</p:tagLst>
</file>

<file path=ppt/tags/tag1660.xml><?xml version="1.0" encoding="utf-8"?>
<p:tagLst xmlns:a="http://schemas.openxmlformats.org/drawingml/2006/main" xmlns:r="http://schemas.openxmlformats.org/officeDocument/2006/relationships" xmlns:p="http://schemas.openxmlformats.org/presentationml/2006/main">
  <p:tag name="HIGHLIGHTER" val="false"/>
</p:tagLst>
</file>

<file path=ppt/tags/tag1661.xml><?xml version="1.0" encoding="utf-8"?>
<p:tagLst xmlns:a="http://schemas.openxmlformats.org/drawingml/2006/main" xmlns:r="http://schemas.openxmlformats.org/officeDocument/2006/relationships" xmlns:p="http://schemas.openxmlformats.org/presentationml/2006/main">
  <p:tag name="HIGHLIGHTER" val="false"/>
</p:tagLst>
</file>

<file path=ppt/tags/tag1662.xml><?xml version="1.0" encoding="utf-8"?>
<p:tagLst xmlns:a="http://schemas.openxmlformats.org/drawingml/2006/main" xmlns:r="http://schemas.openxmlformats.org/officeDocument/2006/relationships" xmlns:p="http://schemas.openxmlformats.org/presentationml/2006/main">
  <p:tag name="HIGHLIGHTER" val="false"/>
</p:tagLst>
</file>

<file path=ppt/tags/tag1663.xml><?xml version="1.0" encoding="utf-8"?>
<p:tagLst xmlns:a="http://schemas.openxmlformats.org/drawingml/2006/main" xmlns:r="http://schemas.openxmlformats.org/officeDocument/2006/relationships" xmlns:p="http://schemas.openxmlformats.org/presentationml/2006/main">
  <p:tag name="HIGHLIGHTER" val="false"/>
</p:tagLst>
</file>

<file path=ppt/tags/tag1664.xml><?xml version="1.0" encoding="utf-8"?>
<p:tagLst xmlns:a="http://schemas.openxmlformats.org/drawingml/2006/main" xmlns:r="http://schemas.openxmlformats.org/officeDocument/2006/relationships" xmlns:p="http://schemas.openxmlformats.org/presentationml/2006/main">
  <p:tag name="HIGHLIGHTER" val="false"/>
</p:tagLst>
</file>

<file path=ppt/tags/tag1665.xml><?xml version="1.0" encoding="utf-8"?>
<p:tagLst xmlns:a="http://schemas.openxmlformats.org/drawingml/2006/main" xmlns:r="http://schemas.openxmlformats.org/officeDocument/2006/relationships" xmlns:p="http://schemas.openxmlformats.org/presentationml/2006/main">
  <p:tag name="HIGHLIGHTER" val="false"/>
</p:tagLst>
</file>

<file path=ppt/tags/tag1666.xml><?xml version="1.0" encoding="utf-8"?>
<p:tagLst xmlns:a="http://schemas.openxmlformats.org/drawingml/2006/main" xmlns:r="http://schemas.openxmlformats.org/officeDocument/2006/relationships" xmlns:p="http://schemas.openxmlformats.org/presentationml/2006/main">
  <p:tag name="HIGHLIGHTER" val="false"/>
</p:tagLst>
</file>

<file path=ppt/tags/tag1667.xml><?xml version="1.0" encoding="utf-8"?>
<p:tagLst xmlns:a="http://schemas.openxmlformats.org/drawingml/2006/main" xmlns:r="http://schemas.openxmlformats.org/officeDocument/2006/relationships" xmlns:p="http://schemas.openxmlformats.org/presentationml/2006/main">
  <p:tag name="HIGHLIGHTER" val="false"/>
</p:tagLst>
</file>

<file path=ppt/tags/tag1668.xml><?xml version="1.0" encoding="utf-8"?>
<p:tagLst xmlns:a="http://schemas.openxmlformats.org/drawingml/2006/main" xmlns:r="http://schemas.openxmlformats.org/officeDocument/2006/relationships" xmlns:p="http://schemas.openxmlformats.org/presentationml/2006/main">
  <p:tag name="HIGHLIGHTER" val="false"/>
</p:tagLst>
</file>

<file path=ppt/tags/tag1669.xml><?xml version="1.0" encoding="utf-8"?>
<p:tagLst xmlns:a="http://schemas.openxmlformats.org/drawingml/2006/main" xmlns:r="http://schemas.openxmlformats.org/officeDocument/2006/relationships" xmlns:p="http://schemas.openxmlformats.org/presentationml/2006/main">
  <p:tag name="HIGHLIGHTER" val="false"/>
</p:tagLst>
</file>

<file path=ppt/tags/tag167.xml><?xml version="1.0" encoding="utf-8"?>
<p:tagLst xmlns:a="http://schemas.openxmlformats.org/drawingml/2006/main" xmlns:r="http://schemas.openxmlformats.org/officeDocument/2006/relationships" xmlns:p="http://schemas.openxmlformats.org/presentationml/2006/main">
  <p:tag name="HIGHLIGHTER" val="false"/>
</p:tagLst>
</file>

<file path=ppt/tags/tag1670.xml><?xml version="1.0" encoding="utf-8"?>
<p:tagLst xmlns:a="http://schemas.openxmlformats.org/drawingml/2006/main" xmlns:r="http://schemas.openxmlformats.org/officeDocument/2006/relationships" xmlns:p="http://schemas.openxmlformats.org/presentationml/2006/main">
  <p:tag name="HIGHLIGHTER" val="false"/>
</p:tagLst>
</file>

<file path=ppt/tags/tag1671.xml><?xml version="1.0" encoding="utf-8"?>
<p:tagLst xmlns:a="http://schemas.openxmlformats.org/drawingml/2006/main" xmlns:r="http://schemas.openxmlformats.org/officeDocument/2006/relationships" xmlns:p="http://schemas.openxmlformats.org/presentationml/2006/main">
  <p:tag name="HIGHLIGHTER" val="false"/>
</p:tagLst>
</file>

<file path=ppt/tags/tag1672.xml><?xml version="1.0" encoding="utf-8"?>
<p:tagLst xmlns:a="http://schemas.openxmlformats.org/drawingml/2006/main" xmlns:r="http://schemas.openxmlformats.org/officeDocument/2006/relationships" xmlns:p="http://schemas.openxmlformats.org/presentationml/2006/main">
  <p:tag name="HIGHLIGHTER" val="false"/>
</p:tagLst>
</file>

<file path=ppt/tags/tag1673.xml><?xml version="1.0" encoding="utf-8"?>
<p:tagLst xmlns:a="http://schemas.openxmlformats.org/drawingml/2006/main" xmlns:r="http://schemas.openxmlformats.org/officeDocument/2006/relationships" xmlns:p="http://schemas.openxmlformats.org/presentationml/2006/main">
  <p:tag name="HIGHLIGHTER" val="false"/>
</p:tagLst>
</file>

<file path=ppt/tags/tag1674.xml><?xml version="1.0" encoding="utf-8"?>
<p:tagLst xmlns:a="http://schemas.openxmlformats.org/drawingml/2006/main" xmlns:r="http://schemas.openxmlformats.org/officeDocument/2006/relationships" xmlns:p="http://schemas.openxmlformats.org/presentationml/2006/main">
  <p:tag name="HIGHLIGHTER" val="false"/>
</p:tagLst>
</file>

<file path=ppt/tags/tag1675.xml><?xml version="1.0" encoding="utf-8"?>
<p:tagLst xmlns:a="http://schemas.openxmlformats.org/drawingml/2006/main" xmlns:r="http://schemas.openxmlformats.org/officeDocument/2006/relationships" xmlns:p="http://schemas.openxmlformats.org/presentationml/2006/main">
  <p:tag name="HIGHLIGHTER" val="false"/>
</p:tagLst>
</file>

<file path=ppt/tags/tag1676.xml><?xml version="1.0" encoding="utf-8"?>
<p:tagLst xmlns:a="http://schemas.openxmlformats.org/drawingml/2006/main" xmlns:r="http://schemas.openxmlformats.org/officeDocument/2006/relationships" xmlns:p="http://schemas.openxmlformats.org/presentationml/2006/main">
  <p:tag name="HIGHLIGHTER" val="false"/>
</p:tagLst>
</file>

<file path=ppt/tags/tag1677.xml><?xml version="1.0" encoding="utf-8"?>
<p:tagLst xmlns:a="http://schemas.openxmlformats.org/drawingml/2006/main" xmlns:r="http://schemas.openxmlformats.org/officeDocument/2006/relationships" xmlns:p="http://schemas.openxmlformats.org/presentationml/2006/main">
  <p:tag name="HIGHLIGHTER" val="false"/>
</p:tagLst>
</file>

<file path=ppt/tags/tag1678.xml><?xml version="1.0" encoding="utf-8"?>
<p:tagLst xmlns:a="http://schemas.openxmlformats.org/drawingml/2006/main" xmlns:r="http://schemas.openxmlformats.org/officeDocument/2006/relationships" xmlns:p="http://schemas.openxmlformats.org/presentationml/2006/main">
  <p:tag name="HIGHLIGHTER" val="false"/>
</p:tagLst>
</file>

<file path=ppt/tags/tag1679.xml><?xml version="1.0" encoding="utf-8"?>
<p:tagLst xmlns:a="http://schemas.openxmlformats.org/drawingml/2006/main" xmlns:r="http://schemas.openxmlformats.org/officeDocument/2006/relationships" xmlns:p="http://schemas.openxmlformats.org/presentationml/2006/main">
  <p:tag name="HIGHLIGHTER" val="false"/>
</p:tagLst>
</file>

<file path=ppt/tags/tag168.xml><?xml version="1.0" encoding="utf-8"?>
<p:tagLst xmlns:a="http://schemas.openxmlformats.org/drawingml/2006/main" xmlns:r="http://schemas.openxmlformats.org/officeDocument/2006/relationships" xmlns:p="http://schemas.openxmlformats.org/presentationml/2006/main">
  <p:tag name="HIGHLIGHTER" val="false"/>
</p:tagLst>
</file>

<file path=ppt/tags/tag1680.xml><?xml version="1.0" encoding="utf-8"?>
<p:tagLst xmlns:a="http://schemas.openxmlformats.org/drawingml/2006/main" xmlns:r="http://schemas.openxmlformats.org/officeDocument/2006/relationships" xmlns:p="http://schemas.openxmlformats.org/presentationml/2006/main">
  <p:tag name="HIGHLIGHTER" val="false"/>
</p:tagLst>
</file>

<file path=ppt/tags/tag1681.xml><?xml version="1.0" encoding="utf-8"?>
<p:tagLst xmlns:a="http://schemas.openxmlformats.org/drawingml/2006/main" xmlns:r="http://schemas.openxmlformats.org/officeDocument/2006/relationships" xmlns:p="http://schemas.openxmlformats.org/presentationml/2006/main">
  <p:tag name="HIGHLIGHTER" val="false"/>
</p:tagLst>
</file>

<file path=ppt/tags/tag1682.xml><?xml version="1.0" encoding="utf-8"?>
<p:tagLst xmlns:a="http://schemas.openxmlformats.org/drawingml/2006/main" xmlns:r="http://schemas.openxmlformats.org/officeDocument/2006/relationships" xmlns:p="http://schemas.openxmlformats.org/presentationml/2006/main">
  <p:tag name="HIGHLIGHTER" val="false"/>
</p:tagLst>
</file>

<file path=ppt/tags/tag1683.xml><?xml version="1.0" encoding="utf-8"?>
<p:tagLst xmlns:a="http://schemas.openxmlformats.org/drawingml/2006/main" xmlns:r="http://schemas.openxmlformats.org/officeDocument/2006/relationships" xmlns:p="http://schemas.openxmlformats.org/presentationml/2006/main">
  <p:tag name="HIGHLIGHTER" val="false"/>
</p:tagLst>
</file>

<file path=ppt/tags/tag1684.xml><?xml version="1.0" encoding="utf-8"?>
<p:tagLst xmlns:a="http://schemas.openxmlformats.org/drawingml/2006/main" xmlns:r="http://schemas.openxmlformats.org/officeDocument/2006/relationships" xmlns:p="http://schemas.openxmlformats.org/presentationml/2006/main">
  <p:tag name="HIGHLIGHTER" val="false"/>
</p:tagLst>
</file>

<file path=ppt/tags/tag1685.xml><?xml version="1.0" encoding="utf-8"?>
<p:tagLst xmlns:a="http://schemas.openxmlformats.org/drawingml/2006/main" xmlns:r="http://schemas.openxmlformats.org/officeDocument/2006/relationships" xmlns:p="http://schemas.openxmlformats.org/presentationml/2006/main">
  <p:tag name="HIGHLIGHTER" val="false"/>
</p:tagLst>
</file>

<file path=ppt/tags/tag1686.xml><?xml version="1.0" encoding="utf-8"?>
<p:tagLst xmlns:a="http://schemas.openxmlformats.org/drawingml/2006/main" xmlns:r="http://schemas.openxmlformats.org/officeDocument/2006/relationships" xmlns:p="http://schemas.openxmlformats.org/presentationml/2006/main">
  <p:tag name="HIGHLIGHTER" val="false"/>
</p:tagLst>
</file>

<file path=ppt/tags/tag1687.xml><?xml version="1.0" encoding="utf-8"?>
<p:tagLst xmlns:a="http://schemas.openxmlformats.org/drawingml/2006/main" xmlns:r="http://schemas.openxmlformats.org/officeDocument/2006/relationships" xmlns:p="http://schemas.openxmlformats.org/presentationml/2006/main">
  <p:tag name="HIGHLIGHTER" val="false"/>
</p:tagLst>
</file>

<file path=ppt/tags/tag1688.xml><?xml version="1.0" encoding="utf-8"?>
<p:tagLst xmlns:a="http://schemas.openxmlformats.org/drawingml/2006/main" xmlns:r="http://schemas.openxmlformats.org/officeDocument/2006/relationships" xmlns:p="http://schemas.openxmlformats.org/presentationml/2006/main">
  <p:tag name="HIGHLIGHTER" val="false"/>
</p:tagLst>
</file>

<file path=ppt/tags/tag1689.xml><?xml version="1.0" encoding="utf-8"?>
<p:tagLst xmlns:a="http://schemas.openxmlformats.org/drawingml/2006/main" xmlns:r="http://schemas.openxmlformats.org/officeDocument/2006/relationships" xmlns:p="http://schemas.openxmlformats.org/presentationml/2006/main">
  <p:tag name="HIGHLIGHTER" val="false"/>
</p:tagLst>
</file>

<file path=ppt/tags/tag169.xml><?xml version="1.0" encoding="utf-8"?>
<p:tagLst xmlns:a="http://schemas.openxmlformats.org/drawingml/2006/main" xmlns:r="http://schemas.openxmlformats.org/officeDocument/2006/relationships" xmlns:p="http://schemas.openxmlformats.org/presentationml/2006/main">
  <p:tag name="HIGHLIGHTER" val="false"/>
</p:tagLst>
</file>

<file path=ppt/tags/tag1690.xml><?xml version="1.0" encoding="utf-8"?>
<p:tagLst xmlns:a="http://schemas.openxmlformats.org/drawingml/2006/main" xmlns:r="http://schemas.openxmlformats.org/officeDocument/2006/relationships" xmlns:p="http://schemas.openxmlformats.org/presentationml/2006/main">
  <p:tag name="HIGHLIGHTER" val="false"/>
</p:tagLst>
</file>

<file path=ppt/tags/tag1691.xml><?xml version="1.0" encoding="utf-8"?>
<p:tagLst xmlns:a="http://schemas.openxmlformats.org/drawingml/2006/main" xmlns:r="http://schemas.openxmlformats.org/officeDocument/2006/relationships" xmlns:p="http://schemas.openxmlformats.org/presentationml/2006/main">
  <p:tag name="HIGHLIGHTER" val="false"/>
</p:tagLst>
</file>

<file path=ppt/tags/tag1692.xml><?xml version="1.0" encoding="utf-8"?>
<p:tagLst xmlns:a="http://schemas.openxmlformats.org/drawingml/2006/main" xmlns:r="http://schemas.openxmlformats.org/officeDocument/2006/relationships" xmlns:p="http://schemas.openxmlformats.org/presentationml/2006/main">
  <p:tag name="HIGHLIGHTER" val="false"/>
</p:tagLst>
</file>

<file path=ppt/tags/tag1693.xml><?xml version="1.0" encoding="utf-8"?>
<p:tagLst xmlns:a="http://schemas.openxmlformats.org/drawingml/2006/main" xmlns:r="http://schemas.openxmlformats.org/officeDocument/2006/relationships" xmlns:p="http://schemas.openxmlformats.org/presentationml/2006/main">
  <p:tag name="HIGHLIGHTER" val="false"/>
</p:tagLst>
</file>

<file path=ppt/tags/tag1694.xml><?xml version="1.0" encoding="utf-8"?>
<p:tagLst xmlns:a="http://schemas.openxmlformats.org/drawingml/2006/main" xmlns:r="http://schemas.openxmlformats.org/officeDocument/2006/relationships" xmlns:p="http://schemas.openxmlformats.org/presentationml/2006/main">
  <p:tag name="HIGHLIGHTER" val="false"/>
</p:tagLst>
</file>

<file path=ppt/tags/tag1695.xml><?xml version="1.0" encoding="utf-8"?>
<p:tagLst xmlns:a="http://schemas.openxmlformats.org/drawingml/2006/main" xmlns:r="http://schemas.openxmlformats.org/officeDocument/2006/relationships" xmlns:p="http://schemas.openxmlformats.org/presentationml/2006/main">
  <p:tag name="HIGHLIGHTER" val="false"/>
</p:tagLst>
</file>

<file path=ppt/tags/tag1696.xml><?xml version="1.0" encoding="utf-8"?>
<p:tagLst xmlns:a="http://schemas.openxmlformats.org/drawingml/2006/main" xmlns:r="http://schemas.openxmlformats.org/officeDocument/2006/relationships" xmlns:p="http://schemas.openxmlformats.org/presentationml/2006/main">
  <p:tag name="HIGHLIGHTER" val="false"/>
</p:tagLst>
</file>

<file path=ppt/tags/tag1697.xml><?xml version="1.0" encoding="utf-8"?>
<p:tagLst xmlns:a="http://schemas.openxmlformats.org/drawingml/2006/main" xmlns:r="http://schemas.openxmlformats.org/officeDocument/2006/relationships" xmlns:p="http://schemas.openxmlformats.org/presentationml/2006/main">
  <p:tag name="HIGHLIGHTER" val="false"/>
</p:tagLst>
</file>

<file path=ppt/tags/tag1698.xml><?xml version="1.0" encoding="utf-8"?>
<p:tagLst xmlns:a="http://schemas.openxmlformats.org/drawingml/2006/main" xmlns:r="http://schemas.openxmlformats.org/officeDocument/2006/relationships" xmlns:p="http://schemas.openxmlformats.org/presentationml/2006/main">
  <p:tag name="HIGHLIGHTER" val="false"/>
</p:tagLst>
</file>

<file path=ppt/tags/tag1699.xml><?xml version="1.0" encoding="utf-8"?>
<p:tagLst xmlns:a="http://schemas.openxmlformats.org/drawingml/2006/main" xmlns:r="http://schemas.openxmlformats.org/officeDocument/2006/relationships" xmlns:p="http://schemas.openxmlformats.org/presentationml/2006/main">
  <p:tag name="HIGHLIGHTER" val="false"/>
</p:tagLst>
</file>

<file path=ppt/tags/tag17.xml><?xml version="1.0" encoding="utf-8"?>
<p:tagLst xmlns:a="http://schemas.openxmlformats.org/drawingml/2006/main" xmlns:r="http://schemas.openxmlformats.org/officeDocument/2006/relationships" xmlns:p="http://schemas.openxmlformats.org/presentationml/2006/main">
  <p:tag name="HIGHLIGHTER" val="false"/>
</p:tagLst>
</file>

<file path=ppt/tags/tag170.xml><?xml version="1.0" encoding="utf-8"?>
<p:tagLst xmlns:a="http://schemas.openxmlformats.org/drawingml/2006/main" xmlns:r="http://schemas.openxmlformats.org/officeDocument/2006/relationships" xmlns:p="http://schemas.openxmlformats.org/presentationml/2006/main">
  <p:tag name="HIGHLIGHTER" val="false"/>
</p:tagLst>
</file>

<file path=ppt/tags/tag1700.xml><?xml version="1.0" encoding="utf-8"?>
<p:tagLst xmlns:a="http://schemas.openxmlformats.org/drawingml/2006/main" xmlns:r="http://schemas.openxmlformats.org/officeDocument/2006/relationships" xmlns:p="http://schemas.openxmlformats.org/presentationml/2006/main">
  <p:tag name="HIGHLIGHTER" val="false"/>
</p:tagLst>
</file>

<file path=ppt/tags/tag1701.xml><?xml version="1.0" encoding="utf-8"?>
<p:tagLst xmlns:a="http://schemas.openxmlformats.org/drawingml/2006/main" xmlns:r="http://schemas.openxmlformats.org/officeDocument/2006/relationships" xmlns:p="http://schemas.openxmlformats.org/presentationml/2006/main">
  <p:tag name="HIGHLIGHTER" val="false"/>
</p:tagLst>
</file>

<file path=ppt/tags/tag1702.xml><?xml version="1.0" encoding="utf-8"?>
<p:tagLst xmlns:a="http://schemas.openxmlformats.org/drawingml/2006/main" xmlns:r="http://schemas.openxmlformats.org/officeDocument/2006/relationships" xmlns:p="http://schemas.openxmlformats.org/presentationml/2006/main">
  <p:tag name="HIGHLIGHTER" val="false"/>
</p:tagLst>
</file>

<file path=ppt/tags/tag1703.xml><?xml version="1.0" encoding="utf-8"?>
<p:tagLst xmlns:a="http://schemas.openxmlformats.org/drawingml/2006/main" xmlns:r="http://schemas.openxmlformats.org/officeDocument/2006/relationships" xmlns:p="http://schemas.openxmlformats.org/presentationml/2006/main">
  <p:tag name="HIGHLIGHTER" val="false"/>
</p:tagLst>
</file>

<file path=ppt/tags/tag1704.xml><?xml version="1.0" encoding="utf-8"?>
<p:tagLst xmlns:a="http://schemas.openxmlformats.org/drawingml/2006/main" xmlns:r="http://schemas.openxmlformats.org/officeDocument/2006/relationships" xmlns:p="http://schemas.openxmlformats.org/presentationml/2006/main">
  <p:tag name="HIGHLIGHTER" val="false"/>
</p:tagLst>
</file>

<file path=ppt/tags/tag1705.xml><?xml version="1.0" encoding="utf-8"?>
<p:tagLst xmlns:a="http://schemas.openxmlformats.org/drawingml/2006/main" xmlns:r="http://schemas.openxmlformats.org/officeDocument/2006/relationships" xmlns:p="http://schemas.openxmlformats.org/presentationml/2006/main">
  <p:tag name="HIGHLIGHTER" val="false"/>
</p:tagLst>
</file>

<file path=ppt/tags/tag1706.xml><?xml version="1.0" encoding="utf-8"?>
<p:tagLst xmlns:a="http://schemas.openxmlformats.org/drawingml/2006/main" xmlns:r="http://schemas.openxmlformats.org/officeDocument/2006/relationships" xmlns:p="http://schemas.openxmlformats.org/presentationml/2006/main">
  <p:tag name="HIGHLIGHTER" val="false"/>
</p:tagLst>
</file>

<file path=ppt/tags/tag1707.xml><?xml version="1.0" encoding="utf-8"?>
<p:tagLst xmlns:a="http://schemas.openxmlformats.org/drawingml/2006/main" xmlns:r="http://schemas.openxmlformats.org/officeDocument/2006/relationships" xmlns:p="http://schemas.openxmlformats.org/presentationml/2006/main">
  <p:tag name="HIGHLIGHTER" val="false"/>
</p:tagLst>
</file>

<file path=ppt/tags/tag1708.xml><?xml version="1.0" encoding="utf-8"?>
<p:tagLst xmlns:a="http://schemas.openxmlformats.org/drawingml/2006/main" xmlns:r="http://schemas.openxmlformats.org/officeDocument/2006/relationships" xmlns:p="http://schemas.openxmlformats.org/presentationml/2006/main">
  <p:tag name="HIGHLIGHTER" val="false"/>
</p:tagLst>
</file>

<file path=ppt/tags/tag1709.xml><?xml version="1.0" encoding="utf-8"?>
<p:tagLst xmlns:a="http://schemas.openxmlformats.org/drawingml/2006/main" xmlns:r="http://schemas.openxmlformats.org/officeDocument/2006/relationships" xmlns:p="http://schemas.openxmlformats.org/presentationml/2006/main">
  <p:tag name="HIGHLIGHTER" val="false"/>
</p:tagLst>
</file>

<file path=ppt/tags/tag171.xml><?xml version="1.0" encoding="utf-8"?>
<p:tagLst xmlns:a="http://schemas.openxmlformats.org/drawingml/2006/main" xmlns:r="http://schemas.openxmlformats.org/officeDocument/2006/relationships" xmlns:p="http://schemas.openxmlformats.org/presentationml/2006/main">
  <p:tag name="HIGHLIGHTER" val="false"/>
</p:tagLst>
</file>

<file path=ppt/tags/tag1710.xml><?xml version="1.0" encoding="utf-8"?>
<p:tagLst xmlns:a="http://schemas.openxmlformats.org/drawingml/2006/main" xmlns:r="http://schemas.openxmlformats.org/officeDocument/2006/relationships" xmlns:p="http://schemas.openxmlformats.org/presentationml/2006/main">
  <p:tag name="HIGHLIGHTER" val="false"/>
</p:tagLst>
</file>

<file path=ppt/tags/tag1711.xml><?xml version="1.0" encoding="utf-8"?>
<p:tagLst xmlns:a="http://schemas.openxmlformats.org/drawingml/2006/main" xmlns:r="http://schemas.openxmlformats.org/officeDocument/2006/relationships" xmlns:p="http://schemas.openxmlformats.org/presentationml/2006/main">
  <p:tag name="HIGHLIGHTER" val="false"/>
</p:tagLst>
</file>

<file path=ppt/tags/tag1712.xml><?xml version="1.0" encoding="utf-8"?>
<p:tagLst xmlns:a="http://schemas.openxmlformats.org/drawingml/2006/main" xmlns:r="http://schemas.openxmlformats.org/officeDocument/2006/relationships" xmlns:p="http://schemas.openxmlformats.org/presentationml/2006/main">
  <p:tag name="HIGHLIGHTER" val="false"/>
</p:tagLst>
</file>

<file path=ppt/tags/tag1713.xml><?xml version="1.0" encoding="utf-8"?>
<p:tagLst xmlns:a="http://schemas.openxmlformats.org/drawingml/2006/main" xmlns:r="http://schemas.openxmlformats.org/officeDocument/2006/relationships" xmlns:p="http://schemas.openxmlformats.org/presentationml/2006/main">
  <p:tag name="HIGHLIGHTER" val="false"/>
</p:tagLst>
</file>

<file path=ppt/tags/tag1714.xml><?xml version="1.0" encoding="utf-8"?>
<p:tagLst xmlns:a="http://schemas.openxmlformats.org/drawingml/2006/main" xmlns:r="http://schemas.openxmlformats.org/officeDocument/2006/relationships" xmlns:p="http://schemas.openxmlformats.org/presentationml/2006/main">
  <p:tag name="HIGHLIGHTER" val="false"/>
</p:tagLst>
</file>

<file path=ppt/tags/tag1715.xml><?xml version="1.0" encoding="utf-8"?>
<p:tagLst xmlns:a="http://schemas.openxmlformats.org/drawingml/2006/main" xmlns:r="http://schemas.openxmlformats.org/officeDocument/2006/relationships" xmlns:p="http://schemas.openxmlformats.org/presentationml/2006/main">
  <p:tag name="HIGHLIGHTER" val="false"/>
</p:tagLst>
</file>

<file path=ppt/tags/tag1716.xml><?xml version="1.0" encoding="utf-8"?>
<p:tagLst xmlns:a="http://schemas.openxmlformats.org/drawingml/2006/main" xmlns:r="http://schemas.openxmlformats.org/officeDocument/2006/relationships" xmlns:p="http://schemas.openxmlformats.org/presentationml/2006/main">
  <p:tag name="HIGHLIGHTER" val="false"/>
</p:tagLst>
</file>

<file path=ppt/tags/tag1717.xml><?xml version="1.0" encoding="utf-8"?>
<p:tagLst xmlns:a="http://schemas.openxmlformats.org/drawingml/2006/main" xmlns:r="http://schemas.openxmlformats.org/officeDocument/2006/relationships" xmlns:p="http://schemas.openxmlformats.org/presentationml/2006/main">
  <p:tag name="HIGHLIGHTER" val="false"/>
</p:tagLst>
</file>

<file path=ppt/tags/tag1718.xml><?xml version="1.0" encoding="utf-8"?>
<p:tagLst xmlns:a="http://schemas.openxmlformats.org/drawingml/2006/main" xmlns:r="http://schemas.openxmlformats.org/officeDocument/2006/relationships" xmlns:p="http://schemas.openxmlformats.org/presentationml/2006/main">
  <p:tag name="HIGHLIGHTER" val="false"/>
</p:tagLst>
</file>

<file path=ppt/tags/tag1719.xml><?xml version="1.0" encoding="utf-8"?>
<p:tagLst xmlns:a="http://schemas.openxmlformats.org/drawingml/2006/main" xmlns:r="http://schemas.openxmlformats.org/officeDocument/2006/relationships" xmlns:p="http://schemas.openxmlformats.org/presentationml/2006/main">
  <p:tag name="HIGHLIGHTER" val="false"/>
</p:tagLst>
</file>

<file path=ppt/tags/tag172.xml><?xml version="1.0" encoding="utf-8"?>
<p:tagLst xmlns:a="http://schemas.openxmlformats.org/drawingml/2006/main" xmlns:r="http://schemas.openxmlformats.org/officeDocument/2006/relationships" xmlns:p="http://schemas.openxmlformats.org/presentationml/2006/main">
  <p:tag name="HIGHLIGHTER" val="false"/>
</p:tagLst>
</file>

<file path=ppt/tags/tag1720.xml><?xml version="1.0" encoding="utf-8"?>
<p:tagLst xmlns:a="http://schemas.openxmlformats.org/drawingml/2006/main" xmlns:r="http://schemas.openxmlformats.org/officeDocument/2006/relationships" xmlns:p="http://schemas.openxmlformats.org/presentationml/2006/main">
  <p:tag name="HIGHLIGHTER" val="false"/>
</p:tagLst>
</file>

<file path=ppt/tags/tag1721.xml><?xml version="1.0" encoding="utf-8"?>
<p:tagLst xmlns:a="http://schemas.openxmlformats.org/drawingml/2006/main" xmlns:r="http://schemas.openxmlformats.org/officeDocument/2006/relationships" xmlns:p="http://schemas.openxmlformats.org/presentationml/2006/main">
  <p:tag name="HIGHLIGHTER" val="false"/>
</p:tagLst>
</file>

<file path=ppt/tags/tag1722.xml><?xml version="1.0" encoding="utf-8"?>
<p:tagLst xmlns:a="http://schemas.openxmlformats.org/drawingml/2006/main" xmlns:r="http://schemas.openxmlformats.org/officeDocument/2006/relationships" xmlns:p="http://schemas.openxmlformats.org/presentationml/2006/main">
  <p:tag name="HIGHLIGHTER" val="false"/>
</p:tagLst>
</file>

<file path=ppt/tags/tag1723.xml><?xml version="1.0" encoding="utf-8"?>
<p:tagLst xmlns:a="http://schemas.openxmlformats.org/drawingml/2006/main" xmlns:r="http://schemas.openxmlformats.org/officeDocument/2006/relationships" xmlns:p="http://schemas.openxmlformats.org/presentationml/2006/main">
  <p:tag name="HIGHLIGHTER" val="false"/>
</p:tagLst>
</file>

<file path=ppt/tags/tag1724.xml><?xml version="1.0" encoding="utf-8"?>
<p:tagLst xmlns:a="http://schemas.openxmlformats.org/drawingml/2006/main" xmlns:r="http://schemas.openxmlformats.org/officeDocument/2006/relationships" xmlns:p="http://schemas.openxmlformats.org/presentationml/2006/main">
  <p:tag name="HIGHLIGHTER" val="false"/>
</p:tagLst>
</file>

<file path=ppt/tags/tag1725.xml><?xml version="1.0" encoding="utf-8"?>
<p:tagLst xmlns:a="http://schemas.openxmlformats.org/drawingml/2006/main" xmlns:r="http://schemas.openxmlformats.org/officeDocument/2006/relationships" xmlns:p="http://schemas.openxmlformats.org/presentationml/2006/main">
  <p:tag name="HIGHLIGHTER" val="false"/>
</p:tagLst>
</file>

<file path=ppt/tags/tag1726.xml><?xml version="1.0" encoding="utf-8"?>
<p:tagLst xmlns:a="http://schemas.openxmlformats.org/drawingml/2006/main" xmlns:r="http://schemas.openxmlformats.org/officeDocument/2006/relationships" xmlns:p="http://schemas.openxmlformats.org/presentationml/2006/main">
  <p:tag name="HIGHLIGHTER" val="false"/>
</p:tagLst>
</file>

<file path=ppt/tags/tag1727.xml><?xml version="1.0" encoding="utf-8"?>
<p:tagLst xmlns:a="http://schemas.openxmlformats.org/drawingml/2006/main" xmlns:r="http://schemas.openxmlformats.org/officeDocument/2006/relationships" xmlns:p="http://schemas.openxmlformats.org/presentationml/2006/main">
  <p:tag name="HIGHLIGHTER" val="false"/>
</p:tagLst>
</file>

<file path=ppt/tags/tag1728.xml><?xml version="1.0" encoding="utf-8"?>
<p:tagLst xmlns:a="http://schemas.openxmlformats.org/drawingml/2006/main" xmlns:r="http://schemas.openxmlformats.org/officeDocument/2006/relationships" xmlns:p="http://schemas.openxmlformats.org/presentationml/2006/main">
  <p:tag name="HIGHLIGHTER" val="false"/>
</p:tagLst>
</file>

<file path=ppt/tags/tag1729.xml><?xml version="1.0" encoding="utf-8"?>
<p:tagLst xmlns:a="http://schemas.openxmlformats.org/drawingml/2006/main" xmlns:r="http://schemas.openxmlformats.org/officeDocument/2006/relationships" xmlns:p="http://schemas.openxmlformats.org/presentationml/2006/main">
  <p:tag name="HIGHLIGHTER" val="false"/>
</p:tagLst>
</file>

<file path=ppt/tags/tag173.xml><?xml version="1.0" encoding="utf-8"?>
<p:tagLst xmlns:a="http://schemas.openxmlformats.org/drawingml/2006/main" xmlns:r="http://schemas.openxmlformats.org/officeDocument/2006/relationships" xmlns:p="http://schemas.openxmlformats.org/presentationml/2006/main">
  <p:tag name="HIGHLIGHTER" val="false"/>
</p:tagLst>
</file>

<file path=ppt/tags/tag1730.xml><?xml version="1.0" encoding="utf-8"?>
<p:tagLst xmlns:a="http://schemas.openxmlformats.org/drawingml/2006/main" xmlns:r="http://schemas.openxmlformats.org/officeDocument/2006/relationships" xmlns:p="http://schemas.openxmlformats.org/presentationml/2006/main">
  <p:tag name="HIGHLIGHTER" val="false"/>
</p:tagLst>
</file>

<file path=ppt/tags/tag1731.xml><?xml version="1.0" encoding="utf-8"?>
<p:tagLst xmlns:a="http://schemas.openxmlformats.org/drawingml/2006/main" xmlns:r="http://schemas.openxmlformats.org/officeDocument/2006/relationships" xmlns:p="http://schemas.openxmlformats.org/presentationml/2006/main">
  <p:tag name="HIGHLIGHTER" val="false"/>
</p:tagLst>
</file>

<file path=ppt/tags/tag1732.xml><?xml version="1.0" encoding="utf-8"?>
<p:tagLst xmlns:a="http://schemas.openxmlformats.org/drawingml/2006/main" xmlns:r="http://schemas.openxmlformats.org/officeDocument/2006/relationships" xmlns:p="http://schemas.openxmlformats.org/presentationml/2006/main">
  <p:tag name="HIGHLIGHTER" val="false"/>
</p:tagLst>
</file>

<file path=ppt/tags/tag1733.xml><?xml version="1.0" encoding="utf-8"?>
<p:tagLst xmlns:a="http://schemas.openxmlformats.org/drawingml/2006/main" xmlns:r="http://schemas.openxmlformats.org/officeDocument/2006/relationships" xmlns:p="http://schemas.openxmlformats.org/presentationml/2006/main">
  <p:tag name="HIGHLIGHTER" val="false"/>
</p:tagLst>
</file>

<file path=ppt/tags/tag1734.xml><?xml version="1.0" encoding="utf-8"?>
<p:tagLst xmlns:a="http://schemas.openxmlformats.org/drawingml/2006/main" xmlns:r="http://schemas.openxmlformats.org/officeDocument/2006/relationships" xmlns:p="http://schemas.openxmlformats.org/presentationml/2006/main">
  <p:tag name="HIGHLIGHTER" val="false"/>
</p:tagLst>
</file>

<file path=ppt/tags/tag1735.xml><?xml version="1.0" encoding="utf-8"?>
<p:tagLst xmlns:a="http://schemas.openxmlformats.org/drawingml/2006/main" xmlns:r="http://schemas.openxmlformats.org/officeDocument/2006/relationships" xmlns:p="http://schemas.openxmlformats.org/presentationml/2006/main">
  <p:tag name="HIGHLIGHTER" val="false"/>
</p:tagLst>
</file>

<file path=ppt/tags/tag1736.xml><?xml version="1.0" encoding="utf-8"?>
<p:tagLst xmlns:a="http://schemas.openxmlformats.org/drawingml/2006/main" xmlns:r="http://schemas.openxmlformats.org/officeDocument/2006/relationships" xmlns:p="http://schemas.openxmlformats.org/presentationml/2006/main">
  <p:tag name="HIGHLIGHTER" val="false"/>
</p:tagLst>
</file>

<file path=ppt/tags/tag1737.xml><?xml version="1.0" encoding="utf-8"?>
<p:tagLst xmlns:a="http://schemas.openxmlformats.org/drawingml/2006/main" xmlns:r="http://schemas.openxmlformats.org/officeDocument/2006/relationships" xmlns:p="http://schemas.openxmlformats.org/presentationml/2006/main">
  <p:tag name="HIGHLIGHTER" val="false"/>
</p:tagLst>
</file>

<file path=ppt/tags/tag1738.xml><?xml version="1.0" encoding="utf-8"?>
<p:tagLst xmlns:a="http://schemas.openxmlformats.org/drawingml/2006/main" xmlns:r="http://schemas.openxmlformats.org/officeDocument/2006/relationships" xmlns:p="http://schemas.openxmlformats.org/presentationml/2006/main">
  <p:tag name="HIGHLIGHTER" val="false"/>
</p:tagLst>
</file>

<file path=ppt/tags/tag1739.xml><?xml version="1.0" encoding="utf-8"?>
<p:tagLst xmlns:a="http://schemas.openxmlformats.org/drawingml/2006/main" xmlns:r="http://schemas.openxmlformats.org/officeDocument/2006/relationships" xmlns:p="http://schemas.openxmlformats.org/presentationml/2006/main">
  <p:tag name="HIGHLIGHTER" val="false"/>
</p:tagLst>
</file>

<file path=ppt/tags/tag174.xml><?xml version="1.0" encoding="utf-8"?>
<p:tagLst xmlns:a="http://schemas.openxmlformats.org/drawingml/2006/main" xmlns:r="http://schemas.openxmlformats.org/officeDocument/2006/relationships" xmlns:p="http://schemas.openxmlformats.org/presentationml/2006/main">
  <p:tag name="HIGHLIGHTER" val="false"/>
</p:tagLst>
</file>

<file path=ppt/tags/tag1740.xml><?xml version="1.0" encoding="utf-8"?>
<p:tagLst xmlns:a="http://schemas.openxmlformats.org/drawingml/2006/main" xmlns:r="http://schemas.openxmlformats.org/officeDocument/2006/relationships" xmlns:p="http://schemas.openxmlformats.org/presentationml/2006/main">
  <p:tag name="HIGHLIGHTER" val="false"/>
</p:tagLst>
</file>

<file path=ppt/tags/tag1741.xml><?xml version="1.0" encoding="utf-8"?>
<p:tagLst xmlns:a="http://schemas.openxmlformats.org/drawingml/2006/main" xmlns:r="http://schemas.openxmlformats.org/officeDocument/2006/relationships" xmlns:p="http://schemas.openxmlformats.org/presentationml/2006/main">
  <p:tag name="HIGHLIGHTER" val="false"/>
</p:tagLst>
</file>

<file path=ppt/tags/tag1742.xml><?xml version="1.0" encoding="utf-8"?>
<p:tagLst xmlns:a="http://schemas.openxmlformats.org/drawingml/2006/main" xmlns:r="http://schemas.openxmlformats.org/officeDocument/2006/relationships" xmlns:p="http://schemas.openxmlformats.org/presentationml/2006/main">
  <p:tag name="HIGHLIGHTER" val="false"/>
</p:tagLst>
</file>

<file path=ppt/tags/tag1743.xml><?xml version="1.0" encoding="utf-8"?>
<p:tagLst xmlns:a="http://schemas.openxmlformats.org/drawingml/2006/main" xmlns:r="http://schemas.openxmlformats.org/officeDocument/2006/relationships" xmlns:p="http://schemas.openxmlformats.org/presentationml/2006/main">
  <p:tag name="HIGHLIGHTER" val="false"/>
</p:tagLst>
</file>

<file path=ppt/tags/tag1744.xml><?xml version="1.0" encoding="utf-8"?>
<p:tagLst xmlns:a="http://schemas.openxmlformats.org/drawingml/2006/main" xmlns:r="http://schemas.openxmlformats.org/officeDocument/2006/relationships" xmlns:p="http://schemas.openxmlformats.org/presentationml/2006/main">
  <p:tag name="HIGHLIGHTER" val="false"/>
</p:tagLst>
</file>

<file path=ppt/tags/tag1745.xml><?xml version="1.0" encoding="utf-8"?>
<p:tagLst xmlns:a="http://schemas.openxmlformats.org/drawingml/2006/main" xmlns:r="http://schemas.openxmlformats.org/officeDocument/2006/relationships" xmlns:p="http://schemas.openxmlformats.org/presentationml/2006/main">
  <p:tag name="HIGHLIGHTER" val="false"/>
</p:tagLst>
</file>

<file path=ppt/tags/tag1746.xml><?xml version="1.0" encoding="utf-8"?>
<p:tagLst xmlns:a="http://schemas.openxmlformats.org/drawingml/2006/main" xmlns:r="http://schemas.openxmlformats.org/officeDocument/2006/relationships" xmlns:p="http://schemas.openxmlformats.org/presentationml/2006/main">
  <p:tag name="HIGHLIGHTER" val="false"/>
</p:tagLst>
</file>

<file path=ppt/tags/tag1747.xml><?xml version="1.0" encoding="utf-8"?>
<p:tagLst xmlns:a="http://schemas.openxmlformats.org/drawingml/2006/main" xmlns:r="http://schemas.openxmlformats.org/officeDocument/2006/relationships" xmlns:p="http://schemas.openxmlformats.org/presentationml/2006/main">
  <p:tag name="HIGHLIGHTER" val="false"/>
</p:tagLst>
</file>

<file path=ppt/tags/tag1748.xml><?xml version="1.0" encoding="utf-8"?>
<p:tagLst xmlns:a="http://schemas.openxmlformats.org/drawingml/2006/main" xmlns:r="http://schemas.openxmlformats.org/officeDocument/2006/relationships" xmlns:p="http://schemas.openxmlformats.org/presentationml/2006/main">
  <p:tag name="HIGHLIGHTER" val="false"/>
</p:tagLst>
</file>

<file path=ppt/tags/tag1749.xml><?xml version="1.0" encoding="utf-8"?>
<p:tagLst xmlns:a="http://schemas.openxmlformats.org/drawingml/2006/main" xmlns:r="http://schemas.openxmlformats.org/officeDocument/2006/relationships" xmlns:p="http://schemas.openxmlformats.org/presentationml/2006/main">
  <p:tag name="HIGHLIGHTER" val="false"/>
</p:tagLst>
</file>

<file path=ppt/tags/tag175.xml><?xml version="1.0" encoding="utf-8"?>
<p:tagLst xmlns:a="http://schemas.openxmlformats.org/drawingml/2006/main" xmlns:r="http://schemas.openxmlformats.org/officeDocument/2006/relationships" xmlns:p="http://schemas.openxmlformats.org/presentationml/2006/main">
  <p:tag name="HIGHLIGHTER" val="false"/>
</p:tagLst>
</file>

<file path=ppt/tags/tag1750.xml><?xml version="1.0" encoding="utf-8"?>
<p:tagLst xmlns:a="http://schemas.openxmlformats.org/drawingml/2006/main" xmlns:r="http://schemas.openxmlformats.org/officeDocument/2006/relationships" xmlns:p="http://schemas.openxmlformats.org/presentationml/2006/main">
  <p:tag name="HIGHLIGHTER" val="false"/>
</p:tagLst>
</file>

<file path=ppt/tags/tag1751.xml><?xml version="1.0" encoding="utf-8"?>
<p:tagLst xmlns:a="http://schemas.openxmlformats.org/drawingml/2006/main" xmlns:r="http://schemas.openxmlformats.org/officeDocument/2006/relationships" xmlns:p="http://schemas.openxmlformats.org/presentationml/2006/main">
  <p:tag name="HIGHLIGHTER" val="false"/>
</p:tagLst>
</file>

<file path=ppt/tags/tag1752.xml><?xml version="1.0" encoding="utf-8"?>
<p:tagLst xmlns:a="http://schemas.openxmlformats.org/drawingml/2006/main" xmlns:r="http://schemas.openxmlformats.org/officeDocument/2006/relationships" xmlns:p="http://schemas.openxmlformats.org/presentationml/2006/main">
  <p:tag name="HIGHLIGHTER" val="false"/>
</p:tagLst>
</file>

<file path=ppt/tags/tag1753.xml><?xml version="1.0" encoding="utf-8"?>
<p:tagLst xmlns:a="http://schemas.openxmlformats.org/drawingml/2006/main" xmlns:r="http://schemas.openxmlformats.org/officeDocument/2006/relationships" xmlns:p="http://schemas.openxmlformats.org/presentationml/2006/main">
  <p:tag name="HIGHLIGHTER" val="false"/>
</p:tagLst>
</file>

<file path=ppt/tags/tag1754.xml><?xml version="1.0" encoding="utf-8"?>
<p:tagLst xmlns:a="http://schemas.openxmlformats.org/drawingml/2006/main" xmlns:r="http://schemas.openxmlformats.org/officeDocument/2006/relationships" xmlns:p="http://schemas.openxmlformats.org/presentationml/2006/main">
  <p:tag name="HIGHLIGHTER" val="false"/>
</p:tagLst>
</file>

<file path=ppt/tags/tag1755.xml><?xml version="1.0" encoding="utf-8"?>
<p:tagLst xmlns:a="http://schemas.openxmlformats.org/drawingml/2006/main" xmlns:r="http://schemas.openxmlformats.org/officeDocument/2006/relationships" xmlns:p="http://schemas.openxmlformats.org/presentationml/2006/main">
  <p:tag name="HIGHLIGHTER" val="false"/>
</p:tagLst>
</file>

<file path=ppt/tags/tag1756.xml><?xml version="1.0" encoding="utf-8"?>
<p:tagLst xmlns:a="http://schemas.openxmlformats.org/drawingml/2006/main" xmlns:r="http://schemas.openxmlformats.org/officeDocument/2006/relationships" xmlns:p="http://schemas.openxmlformats.org/presentationml/2006/main">
  <p:tag name="HIGHLIGHTER" val="false"/>
</p:tagLst>
</file>

<file path=ppt/tags/tag1757.xml><?xml version="1.0" encoding="utf-8"?>
<p:tagLst xmlns:a="http://schemas.openxmlformats.org/drawingml/2006/main" xmlns:r="http://schemas.openxmlformats.org/officeDocument/2006/relationships" xmlns:p="http://schemas.openxmlformats.org/presentationml/2006/main">
  <p:tag name="HIGHLIGHTER" val="false"/>
</p:tagLst>
</file>

<file path=ppt/tags/tag1758.xml><?xml version="1.0" encoding="utf-8"?>
<p:tagLst xmlns:a="http://schemas.openxmlformats.org/drawingml/2006/main" xmlns:r="http://schemas.openxmlformats.org/officeDocument/2006/relationships" xmlns:p="http://schemas.openxmlformats.org/presentationml/2006/main">
  <p:tag name="HIGHLIGHTER" val="false"/>
</p:tagLst>
</file>

<file path=ppt/tags/tag1759.xml><?xml version="1.0" encoding="utf-8"?>
<p:tagLst xmlns:a="http://schemas.openxmlformats.org/drawingml/2006/main" xmlns:r="http://schemas.openxmlformats.org/officeDocument/2006/relationships" xmlns:p="http://schemas.openxmlformats.org/presentationml/2006/main">
  <p:tag name="HIGHLIGHTER" val="false"/>
</p:tagLst>
</file>

<file path=ppt/tags/tag176.xml><?xml version="1.0" encoding="utf-8"?>
<p:tagLst xmlns:a="http://schemas.openxmlformats.org/drawingml/2006/main" xmlns:r="http://schemas.openxmlformats.org/officeDocument/2006/relationships" xmlns:p="http://schemas.openxmlformats.org/presentationml/2006/main">
  <p:tag name="HIGHLIGHTER" val="false"/>
</p:tagLst>
</file>

<file path=ppt/tags/tag1760.xml><?xml version="1.0" encoding="utf-8"?>
<p:tagLst xmlns:a="http://schemas.openxmlformats.org/drawingml/2006/main" xmlns:r="http://schemas.openxmlformats.org/officeDocument/2006/relationships" xmlns:p="http://schemas.openxmlformats.org/presentationml/2006/main">
  <p:tag name="HIGHLIGHTER" val="false"/>
</p:tagLst>
</file>

<file path=ppt/tags/tag1761.xml><?xml version="1.0" encoding="utf-8"?>
<p:tagLst xmlns:a="http://schemas.openxmlformats.org/drawingml/2006/main" xmlns:r="http://schemas.openxmlformats.org/officeDocument/2006/relationships" xmlns:p="http://schemas.openxmlformats.org/presentationml/2006/main">
  <p:tag name="HIGHLIGHTER" val="false"/>
</p:tagLst>
</file>

<file path=ppt/tags/tag1762.xml><?xml version="1.0" encoding="utf-8"?>
<p:tagLst xmlns:a="http://schemas.openxmlformats.org/drawingml/2006/main" xmlns:r="http://schemas.openxmlformats.org/officeDocument/2006/relationships" xmlns:p="http://schemas.openxmlformats.org/presentationml/2006/main">
  <p:tag name="HIGHLIGHTER" val="false"/>
</p:tagLst>
</file>

<file path=ppt/tags/tag1763.xml><?xml version="1.0" encoding="utf-8"?>
<p:tagLst xmlns:a="http://schemas.openxmlformats.org/drawingml/2006/main" xmlns:r="http://schemas.openxmlformats.org/officeDocument/2006/relationships" xmlns:p="http://schemas.openxmlformats.org/presentationml/2006/main">
  <p:tag name="HIGHLIGHTER" val="false"/>
</p:tagLst>
</file>

<file path=ppt/tags/tag1764.xml><?xml version="1.0" encoding="utf-8"?>
<p:tagLst xmlns:a="http://schemas.openxmlformats.org/drawingml/2006/main" xmlns:r="http://schemas.openxmlformats.org/officeDocument/2006/relationships" xmlns:p="http://schemas.openxmlformats.org/presentationml/2006/main">
  <p:tag name="HIGHLIGHTER" val="false"/>
</p:tagLst>
</file>

<file path=ppt/tags/tag1765.xml><?xml version="1.0" encoding="utf-8"?>
<p:tagLst xmlns:a="http://schemas.openxmlformats.org/drawingml/2006/main" xmlns:r="http://schemas.openxmlformats.org/officeDocument/2006/relationships" xmlns:p="http://schemas.openxmlformats.org/presentationml/2006/main">
  <p:tag name="HIGHLIGHTER" val="false"/>
</p:tagLst>
</file>

<file path=ppt/tags/tag1766.xml><?xml version="1.0" encoding="utf-8"?>
<p:tagLst xmlns:a="http://schemas.openxmlformats.org/drawingml/2006/main" xmlns:r="http://schemas.openxmlformats.org/officeDocument/2006/relationships" xmlns:p="http://schemas.openxmlformats.org/presentationml/2006/main">
  <p:tag name="HIGHLIGHTER" val="false"/>
</p:tagLst>
</file>

<file path=ppt/tags/tag1767.xml><?xml version="1.0" encoding="utf-8"?>
<p:tagLst xmlns:a="http://schemas.openxmlformats.org/drawingml/2006/main" xmlns:r="http://schemas.openxmlformats.org/officeDocument/2006/relationships" xmlns:p="http://schemas.openxmlformats.org/presentationml/2006/main">
  <p:tag name="HIGHLIGHTER" val="false"/>
</p:tagLst>
</file>

<file path=ppt/tags/tag1768.xml><?xml version="1.0" encoding="utf-8"?>
<p:tagLst xmlns:a="http://schemas.openxmlformats.org/drawingml/2006/main" xmlns:r="http://schemas.openxmlformats.org/officeDocument/2006/relationships" xmlns:p="http://schemas.openxmlformats.org/presentationml/2006/main">
  <p:tag name="HIGHLIGHTER" val="false"/>
</p:tagLst>
</file>

<file path=ppt/tags/tag1769.xml><?xml version="1.0" encoding="utf-8"?>
<p:tagLst xmlns:a="http://schemas.openxmlformats.org/drawingml/2006/main" xmlns:r="http://schemas.openxmlformats.org/officeDocument/2006/relationships" xmlns:p="http://schemas.openxmlformats.org/presentationml/2006/main">
  <p:tag name="HIGHLIGHTER" val="false"/>
</p:tagLst>
</file>

<file path=ppt/tags/tag177.xml><?xml version="1.0" encoding="utf-8"?>
<p:tagLst xmlns:a="http://schemas.openxmlformats.org/drawingml/2006/main" xmlns:r="http://schemas.openxmlformats.org/officeDocument/2006/relationships" xmlns:p="http://schemas.openxmlformats.org/presentationml/2006/main">
  <p:tag name="HIGHLIGHTER" val="false"/>
</p:tagLst>
</file>

<file path=ppt/tags/tag1770.xml><?xml version="1.0" encoding="utf-8"?>
<p:tagLst xmlns:a="http://schemas.openxmlformats.org/drawingml/2006/main" xmlns:r="http://schemas.openxmlformats.org/officeDocument/2006/relationships" xmlns:p="http://schemas.openxmlformats.org/presentationml/2006/main">
  <p:tag name="HIGHLIGHTER" val="false"/>
</p:tagLst>
</file>

<file path=ppt/tags/tag1771.xml><?xml version="1.0" encoding="utf-8"?>
<p:tagLst xmlns:a="http://schemas.openxmlformats.org/drawingml/2006/main" xmlns:r="http://schemas.openxmlformats.org/officeDocument/2006/relationships" xmlns:p="http://schemas.openxmlformats.org/presentationml/2006/main">
  <p:tag name="HIGHLIGHTER" val="false"/>
</p:tagLst>
</file>

<file path=ppt/tags/tag1772.xml><?xml version="1.0" encoding="utf-8"?>
<p:tagLst xmlns:a="http://schemas.openxmlformats.org/drawingml/2006/main" xmlns:r="http://schemas.openxmlformats.org/officeDocument/2006/relationships" xmlns:p="http://schemas.openxmlformats.org/presentationml/2006/main">
  <p:tag name="HIGHLIGHTER" val="false"/>
</p:tagLst>
</file>

<file path=ppt/tags/tag1773.xml><?xml version="1.0" encoding="utf-8"?>
<p:tagLst xmlns:a="http://schemas.openxmlformats.org/drawingml/2006/main" xmlns:r="http://schemas.openxmlformats.org/officeDocument/2006/relationships" xmlns:p="http://schemas.openxmlformats.org/presentationml/2006/main">
  <p:tag name="HIGHLIGHTER" val="false"/>
</p:tagLst>
</file>

<file path=ppt/tags/tag1774.xml><?xml version="1.0" encoding="utf-8"?>
<p:tagLst xmlns:a="http://schemas.openxmlformats.org/drawingml/2006/main" xmlns:r="http://schemas.openxmlformats.org/officeDocument/2006/relationships" xmlns:p="http://schemas.openxmlformats.org/presentationml/2006/main">
  <p:tag name="HIGHLIGHTER" val="false"/>
</p:tagLst>
</file>

<file path=ppt/tags/tag1775.xml><?xml version="1.0" encoding="utf-8"?>
<p:tagLst xmlns:a="http://schemas.openxmlformats.org/drawingml/2006/main" xmlns:r="http://schemas.openxmlformats.org/officeDocument/2006/relationships" xmlns:p="http://schemas.openxmlformats.org/presentationml/2006/main">
  <p:tag name="HIGHLIGHTER" val="false"/>
</p:tagLst>
</file>

<file path=ppt/tags/tag1776.xml><?xml version="1.0" encoding="utf-8"?>
<p:tagLst xmlns:a="http://schemas.openxmlformats.org/drawingml/2006/main" xmlns:r="http://schemas.openxmlformats.org/officeDocument/2006/relationships" xmlns:p="http://schemas.openxmlformats.org/presentationml/2006/main">
  <p:tag name="HIGHLIGHTER" val="false"/>
</p:tagLst>
</file>

<file path=ppt/tags/tag1777.xml><?xml version="1.0" encoding="utf-8"?>
<p:tagLst xmlns:a="http://schemas.openxmlformats.org/drawingml/2006/main" xmlns:r="http://schemas.openxmlformats.org/officeDocument/2006/relationships" xmlns:p="http://schemas.openxmlformats.org/presentationml/2006/main">
  <p:tag name="HIGHLIGHTER" val="false"/>
</p:tagLst>
</file>

<file path=ppt/tags/tag1778.xml><?xml version="1.0" encoding="utf-8"?>
<p:tagLst xmlns:a="http://schemas.openxmlformats.org/drawingml/2006/main" xmlns:r="http://schemas.openxmlformats.org/officeDocument/2006/relationships" xmlns:p="http://schemas.openxmlformats.org/presentationml/2006/main">
  <p:tag name="HIGHLIGHTER" val="false"/>
</p:tagLst>
</file>

<file path=ppt/tags/tag1779.xml><?xml version="1.0" encoding="utf-8"?>
<p:tagLst xmlns:a="http://schemas.openxmlformats.org/drawingml/2006/main" xmlns:r="http://schemas.openxmlformats.org/officeDocument/2006/relationships" xmlns:p="http://schemas.openxmlformats.org/presentationml/2006/main">
  <p:tag name="HIGHLIGHTER" val="false"/>
</p:tagLst>
</file>

<file path=ppt/tags/tag178.xml><?xml version="1.0" encoding="utf-8"?>
<p:tagLst xmlns:a="http://schemas.openxmlformats.org/drawingml/2006/main" xmlns:r="http://schemas.openxmlformats.org/officeDocument/2006/relationships" xmlns:p="http://schemas.openxmlformats.org/presentationml/2006/main">
  <p:tag name="HIGHLIGHTER" val="false"/>
</p:tagLst>
</file>

<file path=ppt/tags/tag1780.xml><?xml version="1.0" encoding="utf-8"?>
<p:tagLst xmlns:a="http://schemas.openxmlformats.org/drawingml/2006/main" xmlns:r="http://schemas.openxmlformats.org/officeDocument/2006/relationships" xmlns:p="http://schemas.openxmlformats.org/presentationml/2006/main">
  <p:tag name="HIGHLIGHTER" val="false"/>
</p:tagLst>
</file>

<file path=ppt/tags/tag1781.xml><?xml version="1.0" encoding="utf-8"?>
<p:tagLst xmlns:a="http://schemas.openxmlformats.org/drawingml/2006/main" xmlns:r="http://schemas.openxmlformats.org/officeDocument/2006/relationships" xmlns:p="http://schemas.openxmlformats.org/presentationml/2006/main">
  <p:tag name="HIGHLIGHTER" val="false"/>
</p:tagLst>
</file>

<file path=ppt/tags/tag1782.xml><?xml version="1.0" encoding="utf-8"?>
<p:tagLst xmlns:a="http://schemas.openxmlformats.org/drawingml/2006/main" xmlns:r="http://schemas.openxmlformats.org/officeDocument/2006/relationships" xmlns:p="http://schemas.openxmlformats.org/presentationml/2006/main">
  <p:tag name="HIGHLIGHTER" val="false"/>
</p:tagLst>
</file>

<file path=ppt/tags/tag1783.xml><?xml version="1.0" encoding="utf-8"?>
<p:tagLst xmlns:a="http://schemas.openxmlformats.org/drawingml/2006/main" xmlns:r="http://schemas.openxmlformats.org/officeDocument/2006/relationships" xmlns:p="http://schemas.openxmlformats.org/presentationml/2006/main">
  <p:tag name="HIGHLIGHTER" val="false"/>
</p:tagLst>
</file>

<file path=ppt/tags/tag1784.xml><?xml version="1.0" encoding="utf-8"?>
<p:tagLst xmlns:a="http://schemas.openxmlformats.org/drawingml/2006/main" xmlns:r="http://schemas.openxmlformats.org/officeDocument/2006/relationships" xmlns:p="http://schemas.openxmlformats.org/presentationml/2006/main">
  <p:tag name="HIGHLIGHTER" val="false"/>
</p:tagLst>
</file>

<file path=ppt/tags/tag1785.xml><?xml version="1.0" encoding="utf-8"?>
<p:tagLst xmlns:a="http://schemas.openxmlformats.org/drawingml/2006/main" xmlns:r="http://schemas.openxmlformats.org/officeDocument/2006/relationships" xmlns:p="http://schemas.openxmlformats.org/presentationml/2006/main">
  <p:tag name="HIGHLIGHTER" val="false"/>
</p:tagLst>
</file>

<file path=ppt/tags/tag1786.xml><?xml version="1.0" encoding="utf-8"?>
<p:tagLst xmlns:a="http://schemas.openxmlformats.org/drawingml/2006/main" xmlns:r="http://schemas.openxmlformats.org/officeDocument/2006/relationships" xmlns:p="http://schemas.openxmlformats.org/presentationml/2006/main">
  <p:tag name="HIGHLIGHTER" val="false"/>
</p:tagLst>
</file>

<file path=ppt/tags/tag1787.xml><?xml version="1.0" encoding="utf-8"?>
<p:tagLst xmlns:a="http://schemas.openxmlformats.org/drawingml/2006/main" xmlns:r="http://schemas.openxmlformats.org/officeDocument/2006/relationships" xmlns:p="http://schemas.openxmlformats.org/presentationml/2006/main">
  <p:tag name="HIGHLIGHTER" val="false"/>
</p:tagLst>
</file>

<file path=ppt/tags/tag1788.xml><?xml version="1.0" encoding="utf-8"?>
<p:tagLst xmlns:a="http://schemas.openxmlformats.org/drawingml/2006/main" xmlns:r="http://schemas.openxmlformats.org/officeDocument/2006/relationships" xmlns:p="http://schemas.openxmlformats.org/presentationml/2006/main">
  <p:tag name="HIGHLIGHTER" val="false"/>
</p:tagLst>
</file>

<file path=ppt/tags/tag1789.xml><?xml version="1.0" encoding="utf-8"?>
<p:tagLst xmlns:a="http://schemas.openxmlformats.org/drawingml/2006/main" xmlns:r="http://schemas.openxmlformats.org/officeDocument/2006/relationships" xmlns:p="http://schemas.openxmlformats.org/presentationml/2006/main">
  <p:tag name="HIGHLIGHTER" val="false"/>
</p:tagLst>
</file>

<file path=ppt/tags/tag179.xml><?xml version="1.0" encoding="utf-8"?>
<p:tagLst xmlns:a="http://schemas.openxmlformats.org/drawingml/2006/main" xmlns:r="http://schemas.openxmlformats.org/officeDocument/2006/relationships" xmlns:p="http://schemas.openxmlformats.org/presentationml/2006/main">
  <p:tag name="HIGHLIGHTER" val="false"/>
</p:tagLst>
</file>

<file path=ppt/tags/tag1790.xml><?xml version="1.0" encoding="utf-8"?>
<p:tagLst xmlns:a="http://schemas.openxmlformats.org/drawingml/2006/main" xmlns:r="http://schemas.openxmlformats.org/officeDocument/2006/relationships" xmlns:p="http://schemas.openxmlformats.org/presentationml/2006/main">
  <p:tag name="HIGHLIGHTER" val="false"/>
</p:tagLst>
</file>

<file path=ppt/tags/tag1791.xml><?xml version="1.0" encoding="utf-8"?>
<p:tagLst xmlns:a="http://schemas.openxmlformats.org/drawingml/2006/main" xmlns:r="http://schemas.openxmlformats.org/officeDocument/2006/relationships" xmlns:p="http://schemas.openxmlformats.org/presentationml/2006/main">
  <p:tag name="HIGHLIGHTER" val="false"/>
</p:tagLst>
</file>

<file path=ppt/tags/tag1792.xml><?xml version="1.0" encoding="utf-8"?>
<p:tagLst xmlns:a="http://schemas.openxmlformats.org/drawingml/2006/main" xmlns:r="http://schemas.openxmlformats.org/officeDocument/2006/relationships" xmlns:p="http://schemas.openxmlformats.org/presentationml/2006/main">
  <p:tag name="HIGHLIGHTER" val="false"/>
</p:tagLst>
</file>

<file path=ppt/tags/tag1793.xml><?xml version="1.0" encoding="utf-8"?>
<p:tagLst xmlns:a="http://schemas.openxmlformats.org/drawingml/2006/main" xmlns:r="http://schemas.openxmlformats.org/officeDocument/2006/relationships" xmlns:p="http://schemas.openxmlformats.org/presentationml/2006/main">
  <p:tag name="HIGHLIGHTER" val="false"/>
</p:tagLst>
</file>

<file path=ppt/tags/tag1794.xml><?xml version="1.0" encoding="utf-8"?>
<p:tagLst xmlns:a="http://schemas.openxmlformats.org/drawingml/2006/main" xmlns:r="http://schemas.openxmlformats.org/officeDocument/2006/relationships" xmlns:p="http://schemas.openxmlformats.org/presentationml/2006/main">
  <p:tag name="HIGHLIGHTER" val="false"/>
</p:tagLst>
</file>

<file path=ppt/tags/tag1795.xml><?xml version="1.0" encoding="utf-8"?>
<p:tagLst xmlns:a="http://schemas.openxmlformats.org/drawingml/2006/main" xmlns:r="http://schemas.openxmlformats.org/officeDocument/2006/relationships" xmlns:p="http://schemas.openxmlformats.org/presentationml/2006/main">
  <p:tag name="HIGHLIGHTER" val="false"/>
</p:tagLst>
</file>

<file path=ppt/tags/tag1796.xml><?xml version="1.0" encoding="utf-8"?>
<p:tagLst xmlns:a="http://schemas.openxmlformats.org/drawingml/2006/main" xmlns:r="http://schemas.openxmlformats.org/officeDocument/2006/relationships" xmlns:p="http://schemas.openxmlformats.org/presentationml/2006/main">
  <p:tag name="HIGHLIGHTER" val="false"/>
</p:tagLst>
</file>

<file path=ppt/tags/tag1797.xml><?xml version="1.0" encoding="utf-8"?>
<p:tagLst xmlns:a="http://schemas.openxmlformats.org/drawingml/2006/main" xmlns:r="http://schemas.openxmlformats.org/officeDocument/2006/relationships" xmlns:p="http://schemas.openxmlformats.org/presentationml/2006/main">
  <p:tag name="HIGHLIGHTER" val="false"/>
</p:tagLst>
</file>

<file path=ppt/tags/tag1798.xml><?xml version="1.0" encoding="utf-8"?>
<p:tagLst xmlns:a="http://schemas.openxmlformats.org/drawingml/2006/main" xmlns:r="http://schemas.openxmlformats.org/officeDocument/2006/relationships" xmlns:p="http://schemas.openxmlformats.org/presentationml/2006/main">
  <p:tag name="HIGHLIGHTER" val="false"/>
</p:tagLst>
</file>

<file path=ppt/tags/tag1799.xml><?xml version="1.0" encoding="utf-8"?>
<p:tagLst xmlns:a="http://schemas.openxmlformats.org/drawingml/2006/main" xmlns:r="http://schemas.openxmlformats.org/officeDocument/2006/relationships" xmlns:p="http://schemas.openxmlformats.org/presentationml/2006/main">
  <p:tag name="HIGHLIGHTER" val="false"/>
</p:tagLst>
</file>

<file path=ppt/tags/tag18.xml><?xml version="1.0" encoding="utf-8"?>
<p:tagLst xmlns:a="http://schemas.openxmlformats.org/drawingml/2006/main" xmlns:r="http://schemas.openxmlformats.org/officeDocument/2006/relationships" xmlns:p="http://schemas.openxmlformats.org/presentationml/2006/main">
  <p:tag name="HIGHLIGHTER" val="false"/>
</p:tagLst>
</file>

<file path=ppt/tags/tag180.xml><?xml version="1.0" encoding="utf-8"?>
<p:tagLst xmlns:a="http://schemas.openxmlformats.org/drawingml/2006/main" xmlns:r="http://schemas.openxmlformats.org/officeDocument/2006/relationships" xmlns:p="http://schemas.openxmlformats.org/presentationml/2006/main">
  <p:tag name="HIGHLIGHTER" val="false"/>
</p:tagLst>
</file>

<file path=ppt/tags/tag1800.xml><?xml version="1.0" encoding="utf-8"?>
<p:tagLst xmlns:a="http://schemas.openxmlformats.org/drawingml/2006/main" xmlns:r="http://schemas.openxmlformats.org/officeDocument/2006/relationships" xmlns:p="http://schemas.openxmlformats.org/presentationml/2006/main">
  <p:tag name="HIGHLIGHTER" val="false"/>
</p:tagLst>
</file>

<file path=ppt/tags/tag1801.xml><?xml version="1.0" encoding="utf-8"?>
<p:tagLst xmlns:a="http://schemas.openxmlformats.org/drawingml/2006/main" xmlns:r="http://schemas.openxmlformats.org/officeDocument/2006/relationships" xmlns:p="http://schemas.openxmlformats.org/presentationml/2006/main">
  <p:tag name="HIGHLIGHTER" val="false"/>
</p:tagLst>
</file>

<file path=ppt/tags/tag1802.xml><?xml version="1.0" encoding="utf-8"?>
<p:tagLst xmlns:a="http://schemas.openxmlformats.org/drawingml/2006/main" xmlns:r="http://schemas.openxmlformats.org/officeDocument/2006/relationships" xmlns:p="http://schemas.openxmlformats.org/presentationml/2006/main">
  <p:tag name="HIGHLIGHTER" val="false"/>
</p:tagLst>
</file>

<file path=ppt/tags/tag1803.xml><?xml version="1.0" encoding="utf-8"?>
<p:tagLst xmlns:a="http://schemas.openxmlformats.org/drawingml/2006/main" xmlns:r="http://schemas.openxmlformats.org/officeDocument/2006/relationships" xmlns:p="http://schemas.openxmlformats.org/presentationml/2006/main">
  <p:tag name="HIGHLIGHTER" val="false"/>
</p:tagLst>
</file>

<file path=ppt/tags/tag1804.xml><?xml version="1.0" encoding="utf-8"?>
<p:tagLst xmlns:a="http://schemas.openxmlformats.org/drawingml/2006/main" xmlns:r="http://schemas.openxmlformats.org/officeDocument/2006/relationships" xmlns:p="http://schemas.openxmlformats.org/presentationml/2006/main">
  <p:tag name="HIGHLIGHTER" val="false"/>
</p:tagLst>
</file>

<file path=ppt/tags/tag1805.xml><?xml version="1.0" encoding="utf-8"?>
<p:tagLst xmlns:a="http://schemas.openxmlformats.org/drawingml/2006/main" xmlns:r="http://schemas.openxmlformats.org/officeDocument/2006/relationships" xmlns:p="http://schemas.openxmlformats.org/presentationml/2006/main">
  <p:tag name="HIGHLIGHTER" val="false"/>
</p:tagLst>
</file>

<file path=ppt/tags/tag1806.xml><?xml version="1.0" encoding="utf-8"?>
<p:tagLst xmlns:a="http://schemas.openxmlformats.org/drawingml/2006/main" xmlns:r="http://schemas.openxmlformats.org/officeDocument/2006/relationships" xmlns:p="http://schemas.openxmlformats.org/presentationml/2006/main">
  <p:tag name="HIGHLIGHTER" val="false"/>
</p:tagLst>
</file>

<file path=ppt/tags/tag1807.xml><?xml version="1.0" encoding="utf-8"?>
<p:tagLst xmlns:a="http://schemas.openxmlformats.org/drawingml/2006/main" xmlns:r="http://schemas.openxmlformats.org/officeDocument/2006/relationships" xmlns:p="http://schemas.openxmlformats.org/presentationml/2006/main">
  <p:tag name="HIGHLIGHTER" val="false"/>
</p:tagLst>
</file>

<file path=ppt/tags/tag1808.xml><?xml version="1.0" encoding="utf-8"?>
<p:tagLst xmlns:a="http://schemas.openxmlformats.org/drawingml/2006/main" xmlns:r="http://schemas.openxmlformats.org/officeDocument/2006/relationships" xmlns:p="http://schemas.openxmlformats.org/presentationml/2006/main">
  <p:tag name="HIGHLIGHTER" val="false"/>
</p:tagLst>
</file>

<file path=ppt/tags/tag1809.xml><?xml version="1.0" encoding="utf-8"?>
<p:tagLst xmlns:a="http://schemas.openxmlformats.org/drawingml/2006/main" xmlns:r="http://schemas.openxmlformats.org/officeDocument/2006/relationships" xmlns:p="http://schemas.openxmlformats.org/presentationml/2006/main">
  <p:tag name="HIGHLIGHTER" val="false"/>
</p:tagLst>
</file>

<file path=ppt/tags/tag181.xml><?xml version="1.0" encoding="utf-8"?>
<p:tagLst xmlns:a="http://schemas.openxmlformats.org/drawingml/2006/main" xmlns:r="http://schemas.openxmlformats.org/officeDocument/2006/relationships" xmlns:p="http://schemas.openxmlformats.org/presentationml/2006/main">
  <p:tag name="HIGHLIGHTER" val="false"/>
</p:tagLst>
</file>

<file path=ppt/tags/tag1810.xml><?xml version="1.0" encoding="utf-8"?>
<p:tagLst xmlns:a="http://schemas.openxmlformats.org/drawingml/2006/main" xmlns:r="http://schemas.openxmlformats.org/officeDocument/2006/relationships" xmlns:p="http://schemas.openxmlformats.org/presentationml/2006/main">
  <p:tag name="HIGHLIGHTER" val="false"/>
</p:tagLst>
</file>

<file path=ppt/tags/tag1811.xml><?xml version="1.0" encoding="utf-8"?>
<p:tagLst xmlns:a="http://schemas.openxmlformats.org/drawingml/2006/main" xmlns:r="http://schemas.openxmlformats.org/officeDocument/2006/relationships" xmlns:p="http://schemas.openxmlformats.org/presentationml/2006/main">
  <p:tag name="HIGHLIGHTER" val="false"/>
</p:tagLst>
</file>

<file path=ppt/tags/tag1812.xml><?xml version="1.0" encoding="utf-8"?>
<p:tagLst xmlns:a="http://schemas.openxmlformats.org/drawingml/2006/main" xmlns:r="http://schemas.openxmlformats.org/officeDocument/2006/relationships" xmlns:p="http://schemas.openxmlformats.org/presentationml/2006/main">
  <p:tag name="HIGHLIGHTER" val="false"/>
</p:tagLst>
</file>

<file path=ppt/tags/tag1813.xml><?xml version="1.0" encoding="utf-8"?>
<p:tagLst xmlns:a="http://schemas.openxmlformats.org/drawingml/2006/main" xmlns:r="http://schemas.openxmlformats.org/officeDocument/2006/relationships" xmlns:p="http://schemas.openxmlformats.org/presentationml/2006/main">
  <p:tag name="HIGHLIGHTER" val="false"/>
</p:tagLst>
</file>

<file path=ppt/tags/tag1814.xml><?xml version="1.0" encoding="utf-8"?>
<p:tagLst xmlns:a="http://schemas.openxmlformats.org/drawingml/2006/main" xmlns:r="http://schemas.openxmlformats.org/officeDocument/2006/relationships" xmlns:p="http://schemas.openxmlformats.org/presentationml/2006/main">
  <p:tag name="HIGHLIGHTER" val="false"/>
</p:tagLst>
</file>

<file path=ppt/tags/tag1815.xml><?xml version="1.0" encoding="utf-8"?>
<p:tagLst xmlns:a="http://schemas.openxmlformats.org/drawingml/2006/main" xmlns:r="http://schemas.openxmlformats.org/officeDocument/2006/relationships" xmlns:p="http://schemas.openxmlformats.org/presentationml/2006/main">
  <p:tag name="HIGHLIGHTER" val="false"/>
</p:tagLst>
</file>

<file path=ppt/tags/tag1816.xml><?xml version="1.0" encoding="utf-8"?>
<p:tagLst xmlns:a="http://schemas.openxmlformats.org/drawingml/2006/main" xmlns:r="http://schemas.openxmlformats.org/officeDocument/2006/relationships" xmlns:p="http://schemas.openxmlformats.org/presentationml/2006/main">
  <p:tag name="HIGHLIGHTER" val="false"/>
</p:tagLst>
</file>

<file path=ppt/tags/tag1817.xml><?xml version="1.0" encoding="utf-8"?>
<p:tagLst xmlns:a="http://schemas.openxmlformats.org/drawingml/2006/main" xmlns:r="http://schemas.openxmlformats.org/officeDocument/2006/relationships" xmlns:p="http://schemas.openxmlformats.org/presentationml/2006/main">
  <p:tag name="HIGHLIGHTER" val="false"/>
</p:tagLst>
</file>

<file path=ppt/tags/tag1818.xml><?xml version="1.0" encoding="utf-8"?>
<p:tagLst xmlns:a="http://schemas.openxmlformats.org/drawingml/2006/main" xmlns:r="http://schemas.openxmlformats.org/officeDocument/2006/relationships" xmlns:p="http://schemas.openxmlformats.org/presentationml/2006/main">
  <p:tag name="HIGHLIGHTER" val="false"/>
</p:tagLst>
</file>

<file path=ppt/tags/tag1819.xml><?xml version="1.0" encoding="utf-8"?>
<p:tagLst xmlns:a="http://schemas.openxmlformats.org/drawingml/2006/main" xmlns:r="http://schemas.openxmlformats.org/officeDocument/2006/relationships" xmlns:p="http://schemas.openxmlformats.org/presentationml/2006/main">
  <p:tag name="HIGHLIGHTER" val="false"/>
</p:tagLst>
</file>

<file path=ppt/tags/tag182.xml><?xml version="1.0" encoding="utf-8"?>
<p:tagLst xmlns:a="http://schemas.openxmlformats.org/drawingml/2006/main" xmlns:r="http://schemas.openxmlformats.org/officeDocument/2006/relationships" xmlns:p="http://schemas.openxmlformats.org/presentationml/2006/main">
  <p:tag name="HIGHLIGHTER" val="false"/>
</p:tagLst>
</file>

<file path=ppt/tags/tag1820.xml><?xml version="1.0" encoding="utf-8"?>
<p:tagLst xmlns:a="http://schemas.openxmlformats.org/drawingml/2006/main" xmlns:r="http://schemas.openxmlformats.org/officeDocument/2006/relationships" xmlns:p="http://schemas.openxmlformats.org/presentationml/2006/main">
  <p:tag name="HIGHLIGHTER" val="false"/>
</p:tagLst>
</file>

<file path=ppt/tags/tag1821.xml><?xml version="1.0" encoding="utf-8"?>
<p:tagLst xmlns:a="http://schemas.openxmlformats.org/drawingml/2006/main" xmlns:r="http://schemas.openxmlformats.org/officeDocument/2006/relationships" xmlns:p="http://schemas.openxmlformats.org/presentationml/2006/main">
  <p:tag name="HIGHLIGHTER" val="false"/>
</p:tagLst>
</file>

<file path=ppt/tags/tag1822.xml><?xml version="1.0" encoding="utf-8"?>
<p:tagLst xmlns:a="http://schemas.openxmlformats.org/drawingml/2006/main" xmlns:r="http://schemas.openxmlformats.org/officeDocument/2006/relationships" xmlns:p="http://schemas.openxmlformats.org/presentationml/2006/main">
  <p:tag name="HIGHLIGHTER" val="false"/>
</p:tagLst>
</file>

<file path=ppt/tags/tag1823.xml><?xml version="1.0" encoding="utf-8"?>
<p:tagLst xmlns:a="http://schemas.openxmlformats.org/drawingml/2006/main" xmlns:r="http://schemas.openxmlformats.org/officeDocument/2006/relationships" xmlns:p="http://schemas.openxmlformats.org/presentationml/2006/main">
  <p:tag name="HIGHLIGHTER" val="false"/>
</p:tagLst>
</file>

<file path=ppt/tags/tag1824.xml><?xml version="1.0" encoding="utf-8"?>
<p:tagLst xmlns:a="http://schemas.openxmlformats.org/drawingml/2006/main" xmlns:r="http://schemas.openxmlformats.org/officeDocument/2006/relationships" xmlns:p="http://schemas.openxmlformats.org/presentationml/2006/main">
  <p:tag name="HIGHLIGHTER" val="false"/>
</p:tagLst>
</file>

<file path=ppt/tags/tag1825.xml><?xml version="1.0" encoding="utf-8"?>
<p:tagLst xmlns:a="http://schemas.openxmlformats.org/drawingml/2006/main" xmlns:r="http://schemas.openxmlformats.org/officeDocument/2006/relationships" xmlns:p="http://schemas.openxmlformats.org/presentationml/2006/main">
  <p:tag name="HIGHLIGHTER" val="false"/>
</p:tagLst>
</file>

<file path=ppt/tags/tag1826.xml><?xml version="1.0" encoding="utf-8"?>
<p:tagLst xmlns:a="http://schemas.openxmlformats.org/drawingml/2006/main" xmlns:r="http://schemas.openxmlformats.org/officeDocument/2006/relationships" xmlns:p="http://schemas.openxmlformats.org/presentationml/2006/main">
  <p:tag name="HIGHLIGHTER" val="false"/>
</p:tagLst>
</file>

<file path=ppt/tags/tag1827.xml><?xml version="1.0" encoding="utf-8"?>
<p:tagLst xmlns:a="http://schemas.openxmlformats.org/drawingml/2006/main" xmlns:r="http://schemas.openxmlformats.org/officeDocument/2006/relationships" xmlns:p="http://schemas.openxmlformats.org/presentationml/2006/main">
  <p:tag name="HIGHLIGHTER" val="false"/>
</p:tagLst>
</file>

<file path=ppt/tags/tag1828.xml><?xml version="1.0" encoding="utf-8"?>
<p:tagLst xmlns:a="http://schemas.openxmlformats.org/drawingml/2006/main" xmlns:r="http://schemas.openxmlformats.org/officeDocument/2006/relationships" xmlns:p="http://schemas.openxmlformats.org/presentationml/2006/main">
  <p:tag name="HIGHLIGHTER" val="false"/>
</p:tagLst>
</file>

<file path=ppt/tags/tag1829.xml><?xml version="1.0" encoding="utf-8"?>
<p:tagLst xmlns:a="http://schemas.openxmlformats.org/drawingml/2006/main" xmlns:r="http://schemas.openxmlformats.org/officeDocument/2006/relationships" xmlns:p="http://schemas.openxmlformats.org/presentationml/2006/main">
  <p:tag name="HIGHLIGHTER" val="false"/>
</p:tagLst>
</file>

<file path=ppt/tags/tag183.xml><?xml version="1.0" encoding="utf-8"?>
<p:tagLst xmlns:a="http://schemas.openxmlformats.org/drawingml/2006/main" xmlns:r="http://schemas.openxmlformats.org/officeDocument/2006/relationships" xmlns:p="http://schemas.openxmlformats.org/presentationml/2006/main">
  <p:tag name="HIGHLIGHTER" val="false"/>
</p:tagLst>
</file>

<file path=ppt/tags/tag1830.xml><?xml version="1.0" encoding="utf-8"?>
<p:tagLst xmlns:a="http://schemas.openxmlformats.org/drawingml/2006/main" xmlns:r="http://schemas.openxmlformats.org/officeDocument/2006/relationships" xmlns:p="http://schemas.openxmlformats.org/presentationml/2006/main">
  <p:tag name="HIGHLIGHTER" val="false"/>
</p:tagLst>
</file>

<file path=ppt/tags/tag1831.xml><?xml version="1.0" encoding="utf-8"?>
<p:tagLst xmlns:a="http://schemas.openxmlformats.org/drawingml/2006/main" xmlns:r="http://schemas.openxmlformats.org/officeDocument/2006/relationships" xmlns:p="http://schemas.openxmlformats.org/presentationml/2006/main">
  <p:tag name="HIGHLIGHTER" val="false"/>
</p:tagLst>
</file>

<file path=ppt/tags/tag1832.xml><?xml version="1.0" encoding="utf-8"?>
<p:tagLst xmlns:a="http://schemas.openxmlformats.org/drawingml/2006/main" xmlns:r="http://schemas.openxmlformats.org/officeDocument/2006/relationships" xmlns:p="http://schemas.openxmlformats.org/presentationml/2006/main">
  <p:tag name="HIGHLIGHTER" val="false"/>
</p:tagLst>
</file>

<file path=ppt/tags/tag1833.xml><?xml version="1.0" encoding="utf-8"?>
<p:tagLst xmlns:a="http://schemas.openxmlformats.org/drawingml/2006/main" xmlns:r="http://schemas.openxmlformats.org/officeDocument/2006/relationships" xmlns:p="http://schemas.openxmlformats.org/presentationml/2006/main">
  <p:tag name="HIGHLIGHTER" val="false"/>
</p:tagLst>
</file>

<file path=ppt/tags/tag1834.xml><?xml version="1.0" encoding="utf-8"?>
<p:tagLst xmlns:a="http://schemas.openxmlformats.org/drawingml/2006/main" xmlns:r="http://schemas.openxmlformats.org/officeDocument/2006/relationships" xmlns:p="http://schemas.openxmlformats.org/presentationml/2006/main">
  <p:tag name="HIGHLIGHTER" val="false"/>
</p:tagLst>
</file>

<file path=ppt/tags/tag1835.xml><?xml version="1.0" encoding="utf-8"?>
<p:tagLst xmlns:a="http://schemas.openxmlformats.org/drawingml/2006/main" xmlns:r="http://schemas.openxmlformats.org/officeDocument/2006/relationships" xmlns:p="http://schemas.openxmlformats.org/presentationml/2006/main">
  <p:tag name="HIGHLIGHTER" val="false"/>
</p:tagLst>
</file>

<file path=ppt/tags/tag1836.xml><?xml version="1.0" encoding="utf-8"?>
<p:tagLst xmlns:a="http://schemas.openxmlformats.org/drawingml/2006/main" xmlns:r="http://schemas.openxmlformats.org/officeDocument/2006/relationships" xmlns:p="http://schemas.openxmlformats.org/presentationml/2006/main">
  <p:tag name="HIGHLIGHTER" val="false"/>
</p:tagLst>
</file>

<file path=ppt/tags/tag1837.xml><?xml version="1.0" encoding="utf-8"?>
<p:tagLst xmlns:a="http://schemas.openxmlformats.org/drawingml/2006/main" xmlns:r="http://schemas.openxmlformats.org/officeDocument/2006/relationships" xmlns:p="http://schemas.openxmlformats.org/presentationml/2006/main">
  <p:tag name="HIGHLIGHTER" val="false"/>
</p:tagLst>
</file>

<file path=ppt/tags/tag1838.xml><?xml version="1.0" encoding="utf-8"?>
<p:tagLst xmlns:a="http://schemas.openxmlformats.org/drawingml/2006/main" xmlns:r="http://schemas.openxmlformats.org/officeDocument/2006/relationships" xmlns:p="http://schemas.openxmlformats.org/presentationml/2006/main">
  <p:tag name="HIGHLIGHTER" val="false"/>
</p:tagLst>
</file>

<file path=ppt/tags/tag1839.xml><?xml version="1.0" encoding="utf-8"?>
<p:tagLst xmlns:a="http://schemas.openxmlformats.org/drawingml/2006/main" xmlns:r="http://schemas.openxmlformats.org/officeDocument/2006/relationships" xmlns:p="http://schemas.openxmlformats.org/presentationml/2006/main">
  <p:tag name="HIGHLIGHTER" val="false"/>
</p:tagLst>
</file>

<file path=ppt/tags/tag184.xml><?xml version="1.0" encoding="utf-8"?>
<p:tagLst xmlns:a="http://schemas.openxmlformats.org/drawingml/2006/main" xmlns:r="http://schemas.openxmlformats.org/officeDocument/2006/relationships" xmlns:p="http://schemas.openxmlformats.org/presentationml/2006/main">
  <p:tag name="HIGHLIGHTER" val="false"/>
</p:tagLst>
</file>

<file path=ppt/tags/tag1840.xml><?xml version="1.0" encoding="utf-8"?>
<p:tagLst xmlns:a="http://schemas.openxmlformats.org/drawingml/2006/main" xmlns:r="http://schemas.openxmlformats.org/officeDocument/2006/relationships" xmlns:p="http://schemas.openxmlformats.org/presentationml/2006/main">
  <p:tag name="HIGHLIGHTER" val="false"/>
</p:tagLst>
</file>

<file path=ppt/tags/tag1841.xml><?xml version="1.0" encoding="utf-8"?>
<p:tagLst xmlns:a="http://schemas.openxmlformats.org/drawingml/2006/main" xmlns:r="http://schemas.openxmlformats.org/officeDocument/2006/relationships" xmlns:p="http://schemas.openxmlformats.org/presentationml/2006/main">
  <p:tag name="HIGHLIGHTER" val="false"/>
</p:tagLst>
</file>

<file path=ppt/tags/tag1842.xml><?xml version="1.0" encoding="utf-8"?>
<p:tagLst xmlns:a="http://schemas.openxmlformats.org/drawingml/2006/main" xmlns:r="http://schemas.openxmlformats.org/officeDocument/2006/relationships" xmlns:p="http://schemas.openxmlformats.org/presentationml/2006/main">
  <p:tag name="HIGHLIGHTER" val="false"/>
</p:tagLst>
</file>

<file path=ppt/tags/tag1843.xml><?xml version="1.0" encoding="utf-8"?>
<p:tagLst xmlns:a="http://schemas.openxmlformats.org/drawingml/2006/main" xmlns:r="http://schemas.openxmlformats.org/officeDocument/2006/relationships" xmlns:p="http://schemas.openxmlformats.org/presentationml/2006/main">
  <p:tag name="HIGHLIGHTER" val="false"/>
</p:tagLst>
</file>

<file path=ppt/tags/tag1844.xml><?xml version="1.0" encoding="utf-8"?>
<p:tagLst xmlns:a="http://schemas.openxmlformats.org/drawingml/2006/main" xmlns:r="http://schemas.openxmlformats.org/officeDocument/2006/relationships" xmlns:p="http://schemas.openxmlformats.org/presentationml/2006/main">
  <p:tag name="HIGHLIGHTER" val="false"/>
</p:tagLst>
</file>

<file path=ppt/tags/tag1845.xml><?xml version="1.0" encoding="utf-8"?>
<p:tagLst xmlns:a="http://schemas.openxmlformats.org/drawingml/2006/main" xmlns:r="http://schemas.openxmlformats.org/officeDocument/2006/relationships" xmlns:p="http://schemas.openxmlformats.org/presentationml/2006/main">
  <p:tag name="HIGHLIGHTER" val="false"/>
</p:tagLst>
</file>

<file path=ppt/tags/tag1846.xml><?xml version="1.0" encoding="utf-8"?>
<p:tagLst xmlns:a="http://schemas.openxmlformats.org/drawingml/2006/main" xmlns:r="http://schemas.openxmlformats.org/officeDocument/2006/relationships" xmlns:p="http://schemas.openxmlformats.org/presentationml/2006/main">
  <p:tag name="HIGHLIGHTER" val="false"/>
</p:tagLst>
</file>

<file path=ppt/tags/tag1847.xml><?xml version="1.0" encoding="utf-8"?>
<p:tagLst xmlns:a="http://schemas.openxmlformats.org/drawingml/2006/main" xmlns:r="http://schemas.openxmlformats.org/officeDocument/2006/relationships" xmlns:p="http://schemas.openxmlformats.org/presentationml/2006/main">
  <p:tag name="HIGHLIGHTER" val="false"/>
</p:tagLst>
</file>

<file path=ppt/tags/tag1848.xml><?xml version="1.0" encoding="utf-8"?>
<p:tagLst xmlns:a="http://schemas.openxmlformats.org/drawingml/2006/main" xmlns:r="http://schemas.openxmlformats.org/officeDocument/2006/relationships" xmlns:p="http://schemas.openxmlformats.org/presentationml/2006/main">
  <p:tag name="HIGHLIGHTER" val="false"/>
</p:tagLst>
</file>

<file path=ppt/tags/tag1849.xml><?xml version="1.0" encoding="utf-8"?>
<p:tagLst xmlns:a="http://schemas.openxmlformats.org/drawingml/2006/main" xmlns:r="http://schemas.openxmlformats.org/officeDocument/2006/relationships" xmlns:p="http://schemas.openxmlformats.org/presentationml/2006/main">
  <p:tag name="HIGHLIGHTER" val="false"/>
</p:tagLst>
</file>

<file path=ppt/tags/tag185.xml><?xml version="1.0" encoding="utf-8"?>
<p:tagLst xmlns:a="http://schemas.openxmlformats.org/drawingml/2006/main" xmlns:r="http://schemas.openxmlformats.org/officeDocument/2006/relationships" xmlns:p="http://schemas.openxmlformats.org/presentationml/2006/main">
  <p:tag name="HIGHLIGHTER" val="false"/>
</p:tagLst>
</file>

<file path=ppt/tags/tag1850.xml><?xml version="1.0" encoding="utf-8"?>
<p:tagLst xmlns:a="http://schemas.openxmlformats.org/drawingml/2006/main" xmlns:r="http://schemas.openxmlformats.org/officeDocument/2006/relationships" xmlns:p="http://schemas.openxmlformats.org/presentationml/2006/main">
  <p:tag name="HIGHLIGHTER" val="false"/>
</p:tagLst>
</file>

<file path=ppt/tags/tag1851.xml><?xml version="1.0" encoding="utf-8"?>
<p:tagLst xmlns:a="http://schemas.openxmlformats.org/drawingml/2006/main" xmlns:r="http://schemas.openxmlformats.org/officeDocument/2006/relationships" xmlns:p="http://schemas.openxmlformats.org/presentationml/2006/main">
  <p:tag name="HIGHLIGHTER" val="false"/>
</p:tagLst>
</file>

<file path=ppt/tags/tag1852.xml><?xml version="1.0" encoding="utf-8"?>
<p:tagLst xmlns:a="http://schemas.openxmlformats.org/drawingml/2006/main" xmlns:r="http://schemas.openxmlformats.org/officeDocument/2006/relationships" xmlns:p="http://schemas.openxmlformats.org/presentationml/2006/main">
  <p:tag name="HIGHLIGHTER" val="false"/>
</p:tagLst>
</file>

<file path=ppt/tags/tag1853.xml><?xml version="1.0" encoding="utf-8"?>
<p:tagLst xmlns:a="http://schemas.openxmlformats.org/drawingml/2006/main" xmlns:r="http://schemas.openxmlformats.org/officeDocument/2006/relationships" xmlns:p="http://schemas.openxmlformats.org/presentationml/2006/main">
  <p:tag name="HIGHLIGHTER" val="false"/>
</p:tagLst>
</file>

<file path=ppt/tags/tag1854.xml><?xml version="1.0" encoding="utf-8"?>
<p:tagLst xmlns:a="http://schemas.openxmlformats.org/drawingml/2006/main" xmlns:r="http://schemas.openxmlformats.org/officeDocument/2006/relationships" xmlns:p="http://schemas.openxmlformats.org/presentationml/2006/main">
  <p:tag name="HIGHLIGHTER" val="false"/>
</p:tagLst>
</file>

<file path=ppt/tags/tag1855.xml><?xml version="1.0" encoding="utf-8"?>
<p:tagLst xmlns:a="http://schemas.openxmlformats.org/drawingml/2006/main" xmlns:r="http://schemas.openxmlformats.org/officeDocument/2006/relationships" xmlns:p="http://schemas.openxmlformats.org/presentationml/2006/main">
  <p:tag name="HIGHLIGHTER" val="false"/>
</p:tagLst>
</file>

<file path=ppt/tags/tag1856.xml><?xml version="1.0" encoding="utf-8"?>
<p:tagLst xmlns:a="http://schemas.openxmlformats.org/drawingml/2006/main" xmlns:r="http://schemas.openxmlformats.org/officeDocument/2006/relationships" xmlns:p="http://schemas.openxmlformats.org/presentationml/2006/main">
  <p:tag name="HIGHLIGHTER" val="false"/>
</p:tagLst>
</file>

<file path=ppt/tags/tag1857.xml><?xml version="1.0" encoding="utf-8"?>
<p:tagLst xmlns:a="http://schemas.openxmlformats.org/drawingml/2006/main" xmlns:r="http://schemas.openxmlformats.org/officeDocument/2006/relationships" xmlns:p="http://schemas.openxmlformats.org/presentationml/2006/main">
  <p:tag name="HIGHLIGHTER" val="false"/>
</p:tagLst>
</file>

<file path=ppt/tags/tag1858.xml><?xml version="1.0" encoding="utf-8"?>
<p:tagLst xmlns:a="http://schemas.openxmlformats.org/drawingml/2006/main" xmlns:r="http://schemas.openxmlformats.org/officeDocument/2006/relationships" xmlns:p="http://schemas.openxmlformats.org/presentationml/2006/main">
  <p:tag name="HIGHLIGHTER" val="false"/>
</p:tagLst>
</file>

<file path=ppt/tags/tag1859.xml><?xml version="1.0" encoding="utf-8"?>
<p:tagLst xmlns:a="http://schemas.openxmlformats.org/drawingml/2006/main" xmlns:r="http://schemas.openxmlformats.org/officeDocument/2006/relationships" xmlns:p="http://schemas.openxmlformats.org/presentationml/2006/main">
  <p:tag name="HIGHLIGHTER" val="false"/>
</p:tagLst>
</file>

<file path=ppt/tags/tag186.xml><?xml version="1.0" encoding="utf-8"?>
<p:tagLst xmlns:a="http://schemas.openxmlformats.org/drawingml/2006/main" xmlns:r="http://schemas.openxmlformats.org/officeDocument/2006/relationships" xmlns:p="http://schemas.openxmlformats.org/presentationml/2006/main">
  <p:tag name="HIGHLIGHTER" val="false"/>
</p:tagLst>
</file>

<file path=ppt/tags/tag1860.xml><?xml version="1.0" encoding="utf-8"?>
<p:tagLst xmlns:a="http://schemas.openxmlformats.org/drawingml/2006/main" xmlns:r="http://schemas.openxmlformats.org/officeDocument/2006/relationships" xmlns:p="http://schemas.openxmlformats.org/presentationml/2006/main">
  <p:tag name="HIGHLIGHTER" val="false"/>
</p:tagLst>
</file>

<file path=ppt/tags/tag1861.xml><?xml version="1.0" encoding="utf-8"?>
<p:tagLst xmlns:a="http://schemas.openxmlformats.org/drawingml/2006/main" xmlns:r="http://schemas.openxmlformats.org/officeDocument/2006/relationships" xmlns:p="http://schemas.openxmlformats.org/presentationml/2006/main">
  <p:tag name="HIGHLIGHTER" val="false"/>
</p:tagLst>
</file>

<file path=ppt/tags/tag1862.xml><?xml version="1.0" encoding="utf-8"?>
<p:tagLst xmlns:a="http://schemas.openxmlformats.org/drawingml/2006/main" xmlns:r="http://schemas.openxmlformats.org/officeDocument/2006/relationships" xmlns:p="http://schemas.openxmlformats.org/presentationml/2006/main">
  <p:tag name="HIGHLIGHTER" val="false"/>
</p:tagLst>
</file>

<file path=ppt/tags/tag1863.xml><?xml version="1.0" encoding="utf-8"?>
<p:tagLst xmlns:a="http://schemas.openxmlformats.org/drawingml/2006/main" xmlns:r="http://schemas.openxmlformats.org/officeDocument/2006/relationships" xmlns:p="http://schemas.openxmlformats.org/presentationml/2006/main">
  <p:tag name="HIGHLIGHTER" val="false"/>
</p:tagLst>
</file>

<file path=ppt/tags/tag1864.xml><?xml version="1.0" encoding="utf-8"?>
<p:tagLst xmlns:a="http://schemas.openxmlformats.org/drawingml/2006/main" xmlns:r="http://schemas.openxmlformats.org/officeDocument/2006/relationships" xmlns:p="http://schemas.openxmlformats.org/presentationml/2006/main">
  <p:tag name="HIGHLIGHTER" val="false"/>
</p:tagLst>
</file>

<file path=ppt/tags/tag1865.xml><?xml version="1.0" encoding="utf-8"?>
<p:tagLst xmlns:a="http://schemas.openxmlformats.org/drawingml/2006/main" xmlns:r="http://schemas.openxmlformats.org/officeDocument/2006/relationships" xmlns:p="http://schemas.openxmlformats.org/presentationml/2006/main">
  <p:tag name="HIGHLIGHTER" val="false"/>
</p:tagLst>
</file>

<file path=ppt/tags/tag1866.xml><?xml version="1.0" encoding="utf-8"?>
<p:tagLst xmlns:a="http://schemas.openxmlformats.org/drawingml/2006/main" xmlns:r="http://schemas.openxmlformats.org/officeDocument/2006/relationships" xmlns:p="http://schemas.openxmlformats.org/presentationml/2006/main">
  <p:tag name="HIGHLIGHTER" val="false"/>
</p:tagLst>
</file>

<file path=ppt/tags/tag1867.xml><?xml version="1.0" encoding="utf-8"?>
<p:tagLst xmlns:a="http://schemas.openxmlformats.org/drawingml/2006/main" xmlns:r="http://schemas.openxmlformats.org/officeDocument/2006/relationships" xmlns:p="http://schemas.openxmlformats.org/presentationml/2006/main">
  <p:tag name="HIGHLIGHTER" val="false"/>
</p:tagLst>
</file>

<file path=ppt/tags/tag1868.xml><?xml version="1.0" encoding="utf-8"?>
<p:tagLst xmlns:a="http://schemas.openxmlformats.org/drawingml/2006/main" xmlns:r="http://schemas.openxmlformats.org/officeDocument/2006/relationships" xmlns:p="http://schemas.openxmlformats.org/presentationml/2006/main">
  <p:tag name="HIGHLIGHTER" val="false"/>
</p:tagLst>
</file>

<file path=ppt/tags/tag1869.xml><?xml version="1.0" encoding="utf-8"?>
<p:tagLst xmlns:a="http://schemas.openxmlformats.org/drawingml/2006/main" xmlns:r="http://schemas.openxmlformats.org/officeDocument/2006/relationships" xmlns:p="http://schemas.openxmlformats.org/presentationml/2006/main">
  <p:tag name="HIGHLIGHTER" val="false"/>
</p:tagLst>
</file>

<file path=ppt/tags/tag187.xml><?xml version="1.0" encoding="utf-8"?>
<p:tagLst xmlns:a="http://schemas.openxmlformats.org/drawingml/2006/main" xmlns:r="http://schemas.openxmlformats.org/officeDocument/2006/relationships" xmlns:p="http://schemas.openxmlformats.org/presentationml/2006/main">
  <p:tag name="HIGHLIGHTER" val="false"/>
</p:tagLst>
</file>

<file path=ppt/tags/tag1870.xml><?xml version="1.0" encoding="utf-8"?>
<p:tagLst xmlns:a="http://schemas.openxmlformats.org/drawingml/2006/main" xmlns:r="http://schemas.openxmlformats.org/officeDocument/2006/relationships" xmlns:p="http://schemas.openxmlformats.org/presentationml/2006/main">
  <p:tag name="HIGHLIGHTER" val="false"/>
</p:tagLst>
</file>

<file path=ppt/tags/tag1871.xml><?xml version="1.0" encoding="utf-8"?>
<p:tagLst xmlns:a="http://schemas.openxmlformats.org/drawingml/2006/main" xmlns:r="http://schemas.openxmlformats.org/officeDocument/2006/relationships" xmlns:p="http://schemas.openxmlformats.org/presentationml/2006/main">
  <p:tag name="HIGHLIGHTER" val="false"/>
</p:tagLst>
</file>

<file path=ppt/tags/tag1872.xml><?xml version="1.0" encoding="utf-8"?>
<p:tagLst xmlns:a="http://schemas.openxmlformats.org/drawingml/2006/main" xmlns:r="http://schemas.openxmlformats.org/officeDocument/2006/relationships" xmlns:p="http://schemas.openxmlformats.org/presentationml/2006/main">
  <p:tag name="HIGHLIGHTER" val="false"/>
</p:tagLst>
</file>

<file path=ppt/tags/tag1873.xml><?xml version="1.0" encoding="utf-8"?>
<p:tagLst xmlns:a="http://schemas.openxmlformats.org/drawingml/2006/main" xmlns:r="http://schemas.openxmlformats.org/officeDocument/2006/relationships" xmlns:p="http://schemas.openxmlformats.org/presentationml/2006/main">
  <p:tag name="HIGHLIGHTER" val="false"/>
</p:tagLst>
</file>

<file path=ppt/tags/tag1874.xml><?xml version="1.0" encoding="utf-8"?>
<p:tagLst xmlns:a="http://schemas.openxmlformats.org/drawingml/2006/main" xmlns:r="http://schemas.openxmlformats.org/officeDocument/2006/relationships" xmlns:p="http://schemas.openxmlformats.org/presentationml/2006/main">
  <p:tag name="HIGHLIGHTER" val="false"/>
</p:tagLst>
</file>

<file path=ppt/tags/tag1875.xml><?xml version="1.0" encoding="utf-8"?>
<p:tagLst xmlns:a="http://schemas.openxmlformats.org/drawingml/2006/main" xmlns:r="http://schemas.openxmlformats.org/officeDocument/2006/relationships" xmlns:p="http://schemas.openxmlformats.org/presentationml/2006/main">
  <p:tag name="HIGHLIGHTER" val="false"/>
</p:tagLst>
</file>

<file path=ppt/tags/tag1876.xml><?xml version="1.0" encoding="utf-8"?>
<p:tagLst xmlns:a="http://schemas.openxmlformats.org/drawingml/2006/main" xmlns:r="http://schemas.openxmlformats.org/officeDocument/2006/relationships" xmlns:p="http://schemas.openxmlformats.org/presentationml/2006/main">
  <p:tag name="HIGHLIGHTER" val="false"/>
</p:tagLst>
</file>

<file path=ppt/tags/tag1877.xml><?xml version="1.0" encoding="utf-8"?>
<p:tagLst xmlns:a="http://schemas.openxmlformats.org/drawingml/2006/main" xmlns:r="http://schemas.openxmlformats.org/officeDocument/2006/relationships" xmlns:p="http://schemas.openxmlformats.org/presentationml/2006/main">
  <p:tag name="HIGHLIGHTER" val="false"/>
</p:tagLst>
</file>

<file path=ppt/tags/tag1878.xml><?xml version="1.0" encoding="utf-8"?>
<p:tagLst xmlns:a="http://schemas.openxmlformats.org/drawingml/2006/main" xmlns:r="http://schemas.openxmlformats.org/officeDocument/2006/relationships" xmlns:p="http://schemas.openxmlformats.org/presentationml/2006/main">
  <p:tag name="HIGHLIGHTER" val="false"/>
</p:tagLst>
</file>

<file path=ppt/tags/tag1879.xml><?xml version="1.0" encoding="utf-8"?>
<p:tagLst xmlns:a="http://schemas.openxmlformats.org/drawingml/2006/main" xmlns:r="http://schemas.openxmlformats.org/officeDocument/2006/relationships" xmlns:p="http://schemas.openxmlformats.org/presentationml/2006/main">
  <p:tag name="HIGHLIGHTER" val="false"/>
</p:tagLst>
</file>

<file path=ppt/tags/tag188.xml><?xml version="1.0" encoding="utf-8"?>
<p:tagLst xmlns:a="http://schemas.openxmlformats.org/drawingml/2006/main" xmlns:r="http://schemas.openxmlformats.org/officeDocument/2006/relationships" xmlns:p="http://schemas.openxmlformats.org/presentationml/2006/main">
  <p:tag name="HIGHLIGHTER" val="false"/>
</p:tagLst>
</file>

<file path=ppt/tags/tag1880.xml><?xml version="1.0" encoding="utf-8"?>
<p:tagLst xmlns:a="http://schemas.openxmlformats.org/drawingml/2006/main" xmlns:r="http://schemas.openxmlformats.org/officeDocument/2006/relationships" xmlns:p="http://schemas.openxmlformats.org/presentationml/2006/main">
  <p:tag name="HIGHLIGHTER" val="false"/>
</p:tagLst>
</file>

<file path=ppt/tags/tag1881.xml><?xml version="1.0" encoding="utf-8"?>
<p:tagLst xmlns:a="http://schemas.openxmlformats.org/drawingml/2006/main" xmlns:r="http://schemas.openxmlformats.org/officeDocument/2006/relationships" xmlns:p="http://schemas.openxmlformats.org/presentationml/2006/main">
  <p:tag name="HIGHLIGHTER" val="false"/>
</p:tagLst>
</file>

<file path=ppt/tags/tag1882.xml><?xml version="1.0" encoding="utf-8"?>
<p:tagLst xmlns:a="http://schemas.openxmlformats.org/drawingml/2006/main" xmlns:r="http://schemas.openxmlformats.org/officeDocument/2006/relationships" xmlns:p="http://schemas.openxmlformats.org/presentationml/2006/main">
  <p:tag name="HIGHLIGHTER" val="false"/>
</p:tagLst>
</file>

<file path=ppt/tags/tag1883.xml><?xml version="1.0" encoding="utf-8"?>
<p:tagLst xmlns:a="http://schemas.openxmlformats.org/drawingml/2006/main" xmlns:r="http://schemas.openxmlformats.org/officeDocument/2006/relationships" xmlns:p="http://schemas.openxmlformats.org/presentationml/2006/main">
  <p:tag name="HIGHLIGHTER" val="false"/>
</p:tagLst>
</file>

<file path=ppt/tags/tag1884.xml><?xml version="1.0" encoding="utf-8"?>
<p:tagLst xmlns:a="http://schemas.openxmlformats.org/drawingml/2006/main" xmlns:r="http://schemas.openxmlformats.org/officeDocument/2006/relationships" xmlns:p="http://schemas.openxmlformats.org/presentationml/2006/main">
  <p:tag name="HIGHLIGHTER" val="false"/>
</p:tagLst>
</file>

<file path=ppt/tags/tag1885.xml><?xml version="1.0" encoding="utf-8"?>
<p:tagLst xmlns:a="http://schemas.openxmlformats.org/drawingml/2006/main" xmlns:r="http://schemas.openxmlformats.org/officeDocument/2006/relationships" xmlns:p="http://schemas.openxmlformats.org/presentationml/2006/main">
  <p:tag name="HIGHLIGHTER" val="false"/>
</p:tagLst>
</file>

<file path=ppt/tags/tag1886.xml><?xml version="1.0" encoding="utf-8"?>
<p:tagLst xmlns:a="http://schemas.openxmlformats.org/drawingml/2006/main" xmlns:r="http://schemas.openxmlformats.org/officeDocument/2006/relationships" xmlns:p="http://schemas.openxmlformats.org/presentationml/2006/main">
  <p:tag name="HIGHLIGHTER" val="false"/>
</p:tagLst>
</file>

<file path=ppt/tags/tag1887.xml><?xml version="1.0" encoding="utf-8"?>
<p:tagLst xmlns:a="http://schemas.openxmlformats.org/drawingml/2006/main" xmlns:r="http://schemas.openxmlformats.org/officeDocument/2006/relationships" xmlns:p="http://schemas.openxmlformats.org/presentationml/2006/main">
  <p:tag name="HIGHLIGHTER" val="false"/>
</p:tagLst>
</file>

<file path=ppt/tags/tag1888.xml><?xml version="1.0" encoding="utf-8"?>
<p:tagLst xmlns:a="http://schemas.openxmlformats.org/drawingml/2006/main" xmlns:r="http://schemas.openxmlformats.org/officeDocument/2006/relationships" xmlns:p="http://schemas.openxmlformats.org/presentationml/2006/main">
  <p:tag name="HIGHLIGHTER" val="false"/>
</p:tagLst>
</file>

<file path=ppt/tags/tag1889.xml><?xml version="1.0" encoding="utf-8"?>
<p:tagLst xmlns:a="http://schemas.openxmlformats.org/drawingml/2006/main" xmlns:r="http://schemas.openxmlformats.org/officeDocument/2006/relationships" xmlns:p="http://schemas.openxmlformats.org/presentationml/2006/main">
  <p:tag name="HIGHLIGHTER" val="false"/>
</p:tagLst>
</file>

<file path=ppt/tags/tag189.xml><?xml version="1.0" encoding="utf-8"?>
<p:tagLst xmlns:a="http://schemas.openxmlformats.org/drawingml/2006/main" xmlns:r="http://schemas.openxmlformats.org/officeDocument/2006/relationships" xmlns:p="http://schemas.openxmlformats.org/presentationml/2006/main">
  <p:tag name="HIGHLIGHTER" val="false"/>
</p:tagLst>
</file>

<file path=ppt/tags/tag1890.xml><?xml version="1.0" encoding="utf-8"?>
<p:tagLst xmlns:a="http://schemas.openxmlformats.org/drawingml/2006/main" xmlns:r="http://schemas.openxmlformats.org/officeDocument/2006/relationships" xmlns:p="http://schemas.openxmlformats.org/presentationml/2006/main">
  <p:tag name="HIGHLIGHTER" val="false"/>
</p:tagLst>
</file>

<file path=ppt/tags/tag1891.xml><?xml version="1.0" encoding="utf-8"?>
<p:tagLst xmlns:a="http://schemas.openxmlformats.org/drawingml/2006/main" xmlns:r="http://schemas.openxmlformats.org/officeDocument/2006/relationships" xmlns:p="http://schemas.openxmlformats.org/presentationml/2006/main">
  <p:tag name="HIGHLIGHTER" val="false"/>
</p:tagLst>
</file>

<file path=ppt/tags/tag1892.xml><?xml version="1.0" encoding="utf-8"?>
<p:tagLst xmlns:a="http://schemas.openxmlformats.org/drawingml/2006/main" xmlns:r="http://schemas.openxmlformats.org/officeDocument/2006/relationships" xmlns:p="http://schemas.openxmlformats.org/presentationml/2006/main">
  <p:tag name="HIGHLIGHTER" val="false"/>
</p:tagLst>
</file>

<file path=ppt/tags/tag1893.xml><?xml version="1.0" encoding="utf-8"?>
<p:tagLst xmlns:a="http://schemas.openxmlformats.org/drawingml/2006/main" xmlns:r="http://schemas.openxmlformats.org/officeDocument/2006/relationships" xmlns:p="http://schemas.openxmlformats.org/presentationml/2006/main">
  <p:tag name="HIGHLIGHTER" val="false"/>
</p:tagLst>
</file>

<file path=ppt/tags/tag1894.xml><?xml version="1.0" encoding="utf-8"?>
<p:tagLst xmlns:a="http://schemas.openxmlformats.org/drawingml/2006/main" xmlns:r="http://schemas.openxmlformats.org/officeDocument/2006/relationships" xmlns:p="http://schemas.openxmlformats.org/presentationml/2006/main">
  <p:tag name="HIGHLIGHTER" val="false"/>
</p:tagLst>
</file>

<file path=ppt/tags/tag1895.xml><?xml version="1.0" encoding="utf-8"?>
<p:tagLst xmlns:a="http://schemas.openxmlformats.org/drawingml/2006/main" xmlns:r="http://schemas.openxmlformats.org/officeDocument/2006/relationships" xmlns:p="http://schemas.openxmlformats.org/presentationml/2006/main">
  <p:tag name="HIGHLIGHTER" val="false"/>
</p:tagLst>
</file>

<file path=ppt/tags/tag1896.xml><?xml version="1.0" encoding="utf-8"?>
<p:tagLst xmlns:a="http://schemas.openxmlformats.org/drawingml/2006/main" xmlns:r="http://schemas.openxmlformats.org/officeDocument/2006/relationships" xmlns:p="http://schemas.openxmlformats.org/presentationml/2006/main">
  <p:tag name="HIGHLIGHTER" val="false"/>
</p:tagLst>
</file>

<file path=ppt/tags/tag1897.xml><?xml version="1.0" encoding="utf-8"?>
<p:tagLst xmlns:a="http://schemas.openxmlformats.org/drawingml/2006/main" xmlns:r="http://schemas.openxmlformats.org/officeDocument/2006/relationships" xmlns:p="http://schemas.openxmlformats.org/presentationml/2006/main">
  <p:tag name="HIGHLIGHTER" val="false"/>
</p:tagLst>
</file>

<file path=ppt/tags/tag1898.xml><?xml version="1.0" encoding="utf-8"?>
<p:tagLst xmlns:a="http://schemas.openxmlformats.org/drawingml/2006/main" xmlns:r="http://schemas.openxmlformats.org/officeDocument/2006/relationships" xmlns:p="http://schemas.openxmlformats.org/presentationml/2006/main">
  <p:tag name="HIGHLIGHTER" val="false"/>
</p:tagLst>
</file>

<file path=ppt/tags/tag1899.xml><?xml version="1.0" encoding="utf-8"?>
<p:tagLst xmlns:a="http://schemas.openxmlformats.org/drawingml/2006/main" xmlns:r="http://schemas.openxmlformats.org/officeDocument/2006/relationships" xmlns:p="http://schemas.openxmlformats.org/presentationml/2006/main">
  <p:tag name="HIGHLIGHTER" val="false"/>
</p:tagLst>
</file>

<file path=ppt/tags/tag19.xml><?xml version="1.0" encoding="utf-8"?>
<p:tagLst xmlns:a="http://schemas.openxmlformats.org/drawingml/2006/main" xmlns:r="http://schemas.openxmlformats.org/officeDocument/2006/relationships" xmlns:p="http://schemas.openxmlformats.org/presentationml/2006/main">
  <p:tag name="HIGHLIGHTER" val="false"/>
</p:tagLst>
</file>

<file path=ppt/tags/tag190.xml><?xml version="1.0" encoding="utf-8"?>
<p:tagLst xmlns:a="http://schemas.openxmlformats.org/drawingml/2006/main" xmlns:r="http://schemas.openxmlformats.org/officeDocument/2006/relationships" xmlns:p="http://schemas.openxmlformats.org/presentationml/2006/main">
  <p:tag name="HIGHLIGHTER" val="false"/>
</p:tagLst>
</file>

<file path=ppt/tags/tag1900.xml><?xml version="1.0" encoding="utf-8"?>
<p:tagLst xmlns:a="http://schemas.openxmlformats.org/drawingml/2006/main" xmlns:r="http://schemas.openxmlformats.org/officeDocument/2006/relationships" xmlns:p="http://schemas.openxmlformats.org/presentationml/2006/main">
  <p:tag name="HIGHLIGHTER" val="false"/>
</p:tagLst>
</file>

<file path=ppt/tags/tag1901.xml><?xml version="1.0" encoding="utf-8"?>
<p:tagLst xmlns:a="http://schemas.openxmlformats.org/drawingml/2006/main" xmlns:r="http://schemas.openxmlformats.org/officeDocument/2006/relationships" xmlns:p="http://schemas.openxmlformats.org/presentationml/2006/main">
  <p:tag name="HIGHLIGHTER" val="false"/>
</p:tagLst>
</file>

<file path=ppt/tags/tag1902.xml><?xml version="1.0" encoding="utf-8"?>
<p:tagLst xmlns:a="http://schemas.openxmlformats.org/drawingml/2006/main" xmlns:r="http://schemas.openxmlformats.org/officeDocument/2006/relationships" xmlns:p="http://schemas.openxmlformats.org/presentationml/2006/main">
  <p:tag name="HIGHLIGHTER" val="false"/>
</p:tagLst>
</file>

<file path=ppt/tags/tag1903.xml><?xml version="1.0" encoding="utf-8"?>
<p:tagLst xmlns:a="http://schemas.openxmlformats.org/drawingml/2006/main" xmlns:r="http://schemas.openxmlformats.org/officeDocument/2006/relationships" xmlns:p="http://schemas.openxmlformats.org/presentationml/2006/main">
  <p:tag name="HIGHLIGHTER" val="false"/>
</p:tagLst>
</file>

<file path=ppt/tags/tag1904.xml><?xml version="1.0" encoding="utf-8"?>
<p:tagLst xmlns:a="http://schemas.openxmlformats.org/drawingml/2006/main" xmlns:r="http://schemas.openxmlformats.org/officeDocument/2006/relationships" xmlns:p="http://schemas.openxmlformats.org/presentationml/2006/main">
  <p:tag name="HIGHLIGHTER" val="false"/>
</p:tagLst>
</file>

<file path=ppt/tags/tag1905.xml><?xml version="1.0" encoding="utf-8"?>
<p:tagLst xmlns:a="http://schemas.openxmlformats.org/drawingml/2006/main" xmlns:r="http://schemas.openxmlformats.org/officeDocument/2006/relationships" xmlns:p="http://schemas.openxmlformats.org/presentationml/2006/main">
  <p:tag name="HIGHLIGHTER" val="false"/>
</p:tagLst>
</file>

<file path=ppt/tags/tag1906.xml><?xml version="1.0" encoding="utf-8"?>
<p:tagLst xmlns:a="http://schemas.openxmlformats.org/drawingml/2006/main" xmlns:r="http://schemas.openxmlformats.org/officeDocument/2006/relationships" xmlns:p="http://schemas.openxmlformats.org/presentationml/2006/main">
  <p:tag name="HIGHLIGHTER" val="false"/>
</p:tagLst>
</file>

<file path=ppt/tags/tag1907.xml><?xml version="1.0" encoding="utf-8"?>
<p:tagLst xmlns:a="http://schemas.openxmlformats.org/drawingml/2006/main" xmlns:r="http://schemas.openxmlformats.org/officeDocument/2006/relationships" xmlns:p="http://schemas.openxmlformats.org/presentationml/2006/main">
  <p:tag name="HIGHLIGHTER" val="false"/>
</p:tagLst>
</file>

<file path=ppt/tags/tag1908.xml><?xml version="1.0" encoding="utf-8"?>
<p:tagLst xmlns:a="http://schemas.openxmlformats.org/drawingml/2006/main" xmlns:r="http://schemas.openxmlformats.org/officeDocument/2006/relationships" xmlns:p="http://schemas.openxmlformats.org/presentationml/2006/main">
  <p:tag name="HIGHLIGHTER" val="false"/>
</p:tagLst>
</file>

<file path=ppt/tags/tag1909.xml><?xml version="1.0" encoding="utf-8"?>
<p:tagLst xmlns:a="http://schemas.openxmlformats.org/drawingml/2006/main" xmlns:r="http://schemas.openxmlformats.org/officeDocument/2006/relationships" xmlns:p="http://schemas.openxmlformats.org/presentationml/2006/main">
  <p:tag name="HIGHLIGHTER" val="false"/>
</p:tagLst>
</file>

<file path=ppt/tags/tag191.xml><?xml version="1.0" encoding="utf-8"?>
<p:tagLst xmlns:a="http://schemas.openxmlformats.org/drawingml/2006/main" xmlns:r="http://schemas.openxmlformats.org/officeDocument/2006/relationships" xmlns:p="http://schemas.openxmlformats.org/presentationml/2006/main">
  <p:tag name="HIGHLIGHTER" val="false"/>
</p:tagLst>
</file>

<file path=ppt/tags/tag1910.xml><?xml version="1.0" encoding="utf-8"?>
<p:tagLst xmlns:a="http://schemas.openxmlformats.org/drawingml/2006/main" xmlns:r="http://schemas.openxmlformats.org/officeDocument/2006/relationships" xmlns:p="http://schemas.openxmlformats.org/presentationml/2006/main">
  <p:tag name="HIGHLIGHTER" val="false"/>
</p:tagLst>
</file>

<file path=ppt/tags/tag1911.xml><?xml version="1.0" encoding="utf-8"?>
<p:tagLst xmlns:a="http://schemas.openxmlformats.org/drawingml/2006/main" xmlns:r="http://schemas.openxmlformats.org/officeDocument/2006/relationships" xmlns:p="http://schemas.openxmlformats.org/presentationml/2006/main">
  <p:tag name="HIGHLIGHTER" val="false"/>
</p:tagLst>
</file>

<file path=ppt/tags/tag1912.xml><?xml version="1.0" encoding="utf-8"?>
<p:tagLst xmlns:a="http://schemas.openxmlformats.org/drawingml/2006/main" xmlns:r="http://schemas.openxmlformats.org/officeDocument/2006/relationships" xmlns:p="http://schemas.openxmlformats.org/presentationml/2006/main">
  <p:tag name="HIGHLIGHTER" val="false"/>
</p:tagLst>
</file>

<file path=ppt/tags/tag1913.xml><?xml version="1.0" encoding="utf-8"?>
<p:tagLst xmlns:a="http://schemas.openxmlformats.org/drawingml/2006/main" xmlns:r="http://schemas.openxmlformats.org/officeDocument/2006/relationships" xmlns:p="http://schemas.openxmlformats.org/presentationml/2006/main">
  <p:tag name="HIGHLIGHTER" val="false"/>
</p:tagLst>
</file>

<file path=ppt/tags/tag1914.xml><?xml version="1.0" encoding="utf-8"?>
<p:tagLst xmlns:a="http://schemas.openxmlformats.org/drawingml/2006/main" xmlns:r="http://schemas.openxmlformats.org/officeDocument/2006/relationships" xmlns:p="http://schemas.openxmlformats.org/presentationml/2006/main">
  <p:tag name="HIGHLIGHTER" val="false"/>
</p:tagLst>
</file>

<file path=ppt/tags/tag1915.xml><?xml version="1.0" encoding="utf-8"?>
<p:tagLst xmlns:a="http://schemas.openxmlformats.org/drawingml/2006/main" xmlns:r="http://schemas.openxmlformats.org/officeDocument/2006/relationships" xmlns:p="http://schemas.openxmlformats.org/presentationml/2006/main">
  <p:tag name="HIGHLIGHTER" val="false"/>
</p:tagLst>
</file>

<file path=ppt/tags/tag1916.xml><?xml version="1.0" encoding="utf-8"?>
<p:tagLst xmlns:a="http://schemas.openxmlformats.org/drawingml/2006/main" xmlns:r="http://schemas.openxmlformats.org/officeDocument/2006/relationships" xmlns:p="http://schemas.openxmlformats.org/presentationml/2006/main">
  <p:tag name="HIGHLIGHTER" val="false"/>
</p:tagLst>
</file>

<file path=ppt/tags/tag1917.xml><?xml version="1.0" encoding="utf-8"?>
<p:tagLst xmlns:a="http://schemas.openxmlformats.org/drawingml/2006/main" xmlns:r="http://schemas.openxmlformats.org/officeDocument/2006/relationships" xmlns:p="http://schemas.openxmlformats.org/presentationml/2006/main">
  <p:tag name="HIGHLIGHTER" val="false"/>
</p:tagLst>
</file>

<file path=ppt/tags/tag1918.xml><?xml version="1.0" encoding="utf-8"?>
<p:tagLst xmlns:a="http://schemas.openxmlformats.org/drawingml/2006/main" xmlns:r="http://schemas.openxmlformats.org/officeDocument/2006/relationships" xmlns:p="http://schemas.openxmlformats.org/presentationml/2006/main">
  <p:tag name="HIGHLIGHTER" val="false"/>
</p:tagLst>
</file>

<file path=ppt/tags/tag1919.xml><?xml version="1.0" encoding="utf-8"?>
<p:tagLst xmlns:a="http://schemas.openxmlformats.org/drawingml/2006/main" xmlns:r="http://schemas.openxmlformats.org/officeDocument/2006/relationships" xmlns:p="http://schemas.openxmlformats.org/presentationml/2006/main">
  <p:tag name="HIGHLIGHTER" val="false"/>
</p:tagLst>
</file>

<file path=ppt/tags/tag192.xml><?xml version="1.0" encoding="utf-8"?>
<p:tagLst xmlns:a="http://schemas.openxmlformats.org/drawingml/2006/main" xmlns:r="http://schemas.openxmlformats.org/officeDocument/2006/relationships" xmlns:p="http://schemas.openxmlformats.org/presentationml/2006/main">
  <p:tag name="HIGHLIGHTER" val="false"/>
</p:tagLst>
</file>

<file path=ppt/tags/tag1920.xml><?xml version="1.0" encoding="utf-8"?>
<p:tagLst xmlns:a="http://schemas.openxmlformats.org/drawingml/2006/main" xmlns:r="http://schemas.openxmlformats.org/officeDocument/2006/relationships" xmlns:p="http://schemas.openxmlformats.org/presentationml/2006/main">
  <p:tag name="HIGHLIGHTER" val="false"/>
</p:tagLst>
</file>

<file path=ppt/tags/tag1921.xml><?xml version="1.0" encoding="utf-8"?>
<p:tagLst xmlns:a="http://schemas.openxmlformats.org/drawingml/2006/main" xmlns:r="http://schemas.openxmlformats.org/officeDocument/2006/relationships" xmlns:p="http://schemas.openxmlformats.org/presentationml/2006/main">
  <p:tag name="HIGHLIGHTER" val="false"/>
</p:tagLst>
</file>

<file path=ppt/tags/tag1922.xml><?xml version="1.0" encoding="utf-8"?>
<p:tagLst xmlns:a="http://schemas.openxmlformats.org/drawingml/2006/main" xmlns:r="http://schemas.openxmlformats.org/officeDocument/2006/relationships" xmlns:p="http://schemas.openxmlformats.org/presentationml/2006/main">
  <p:tag name="HIGHLIGHTER" val="false"/>
</p:tagLst>
</file>

<file path=ppt/tags/tag1923.xml><?xml version="1.0" encoding="utf-8"?>
<p:tagLst xmlns:a="http://schemas.openxmlformats.org/drawingml/2006/main" xmlns:r="http://schemas.openxmlformats.org/officeDocument/2006/relationships" xmlns:p="http://schemas.openxmlformats.org/presentationml/2006/main">
  <p:tag name="HIGHLIGHTER" val="false"/>
</p:tagLst>
</file>

<file path=ppt/tags/tag1924.xml><?xml version="1.0" encoding="utf-8"?>
<p:tagLst xmlns:a="http://schemas.openxmlformats.org/drawingml/2006/main" xmlns:r="http://schemas.openxmlformats.org/officeDocument/2006/relationships" xmlns:p="http://schemas.openxmlformats.org/presentationml/2006/main">
  <p:tag name="HIGHLIGHTER" val="false"/>
</p:tagLst>
</file>

<file path=ppt/tags/tag1925.xml><?xml version="1.0" encoding="utf-8"?>
<p:tagLst xmlns:a="http://schemas.openxmlformats.org/drawingml/2006/main" xmlns:r="http://schemas.openxmlformats.org/officeDocument/2006/relationships" xmlns:p="http://schemas.openxmlformats.org/presentationml/2006/main">
  <p:tag name="HIGHLIGHTER" val="false"/>
</p:tagLst>
</file>

<file path=ppt/tags/tag1926.xml><?xml version="1.0" encoding="utf-8"?>
<p:tagLst xmlns:a="http://schemas.openxmlformats.org/drawingml/2006/main" xmlns:r="http://schemas.openxmlformats.org/officeDocument/2006/relationships" xmlns:p="http://schemas.openxmlformats.org/presentationml/2006/main">
  <p:tag name="HIGHLIGHTER" val="false"/>
</p:tagLst>
</file>

<file path=ppt/tags/tag1927.xml><?xml version="1.0" encoding="utf-8"?>
<p:tagLst xmlns:a="http://schemas.openxmlformats.org/drawingml/2006/main" xmlns:r="http://schemas.openxmlformats.org/officeDocument/2006/relationships" xmlns:p="http://schemas.openxmlformats.org/presentationml/2006/main">
  <p:tag name="HIGHLIGHTER" val="false"/>
</p:tagLst>
</file>

<file path=ppt/tags/tag1928.xml><?xml version="1.0" encoding="utf-8"?>
<p:tagLst xmlns:a="http://schemas.openxmlformats.org/drawingml/2006/main" xmlns:r="http://schemas.openxmlformats.org/officeDocument/2006/relationships" xmlns:p="http://schemas.openxmlformats.org/presentationml/2006/main">
  <p:tag name="HIGHLIGHTER" val="false"/>
</p:tagLst>
</file>

<file path=ppt/tags/tag1929.xml><?xml version="1.0" encoding="utf-8"?>
<p:tagLst xmlns:a="http://schemas.openxmlformats.org/drawingml/2006/main" xmlns:r="http://schemas.openxmlformats.org/officeDocument/2006/relationships" xmlns:p="http://schemas.openxmlformats.org/presentationml/2006/main">
  <p:tag name="HIGHLIGHTER" val="false"/>
</p:tagLst>
</file>

<file path=ppt/tags/tag193.xml><?xml version="1.0" encoding="utf-8"?>
<p:tagLst xmlns:a="http://schemas.openxmlformats.org/drawingml/2006/main" xmlns:r="http://schemas.openxmlformats.org/officeDocument/2006/relationships" xmlns:p="http://schemas.openxmlformats.org/presentationml/2006/main">
  <p:tag name="HIGHLIGHTER" val="false"/>
</p:tagLst>
</file>

<file path=ppt/tags/tag1930.xml><?xml version="1.0" encoding="utf-8"?>
<p:tagLst xmlns:a="http://schemas.openxmlformats.org/drawingml/2006/main" xmlns:r="http://schemas.openxmlformats.org/officeDocument/2006/relationships" xmlns:p="http://schemas.openxmlformats.org/presentationml/2006/main">
  <p:tag name="HIGHLIGHTER" val="false"/>
</p:tagLst>
</file>

<file path=ppt/tags/tag1931.xml><?xml version="1.0" encoding="utf-8"?>
<p:tagLst xmlns:a="http://schemas.openxmlformats.org/drawingml/2006/main" xmlns:r="http://schemas.openxmlformats.org/officeDocument/2006/relationships" xmlns:p="http://schemas.openxmlformats.org/presentationml/2006/main">
  <p:tag name="HIGHLIGHTER" val="false"/>
</p:tagLst>
</file>

<file path=ppt/tags/tag1932.xml><?xml version="1.0" encoding="utf-8"?>
<p:tagLst xmlns:a="http://schemas.openxmlformats.org/drawingml/2006/main" xmlns:r="http://schemas.openxmlformats.org/officeDocument/2006/relationships" xmlns:p="http://schemas.openxmlformats.org/presentationml/2006/main">
  <p:tag name="HIGHLIGHTER" val="false"/>
</p:tagLst>
</file>

<file path=ppt/tags/tag1933.xml><?xml version="1.0" encoding="utf-8"?>
<p:tagLst xmlns:a="http://schemas.openxmlformats.org/drawingml/2006/main" xmlns:r="http://schemas.openxmlformats.org/officeDocument/2006/relationships" xmlns:p="http://schemas.openxmlformats.org/presentationml/2006/main">
  <p:tag name="HIGHLIGHTER" val="false"/>
</p:tagLst>
</file>

<file path=ppt/tags/tag1934.xml><?xml version="1.0" encoding="utf-8"?>
<p:tagLst xmlns:a="http://schemas.openxmlformats.org/drawingml/2006/main" xmlns:r="http://schemas.openxmlformats.org/officeDocument/2006/relationships" xmlns:p="http://schemas.openxmlformats.org/presentationml/2006/main">
  <p:tag name="HIGHLIGHTER" val="false"/>
</p:tagLst>
</file>

<file path=ppt/tags/tag1935.xml><?xml version="1.0" encoding="utf-8"?>
<p:tagLst xmlns:a="http://schemas.openxmlformats.org/drawingml/2006/main" xmlns:r="http://schemas.openxmlformats.org/officeDocument/2006/relationships" xmlns:p="http://schemas.openxmlformats.org/presentationml/2006/main">
  <p:tag name="HIGHLIGHTER" val="false"/>
</p:tagLst>
</file>

<file path=ppt/tags/tag1936.xml><?xml version="1.0" encoding="utf-8"?>
<p:tagLst xmlns:a="http://schemas.openxmlformats.org/drawingml/2006/main" xmlns:r="http://schemas.openxmlformats.org/officeDocument/2006/relationships" xmlns:p="http://schemas.openxmlformats.org/presentationml/2006/main">
  <p:tag name="HIGHLIGHTER" val="false"/>
</p:tagLst>
</file>

<file path=ppt/tags/tag1937.xml><?xml version="1.0" encoding="utf-8"?>
<p:tagLst xmlns:a="http://schemas.openxmlformats.org/drawingml/2006/main" xmlns:r="http://schemas.openxmlformats.org/officeDocument/2006/relationships" xmlns:p="http://schemas.openxmlformats.org/presentationml/2006/main">
  <p:tag name="HIGHLIGHTER" val="false"/>
</p:tagLst>
</file>

<file path=ppt/tags/tag1938.xml><?xml version="1.0" encoding="utf-8"?>
<p:tagLst xmlns:a="http://schemas.openxmlformats.org/drawingml/2006/main" xmlns:r="http://schemas.openxmlformats.org/officeDocument/2006/relationships" xmlns:p="http://schemas.openxmlformats.org/presentationml/2006/main">
  <p:tag name="HIGHLIGHTER" val="false"/>
</p:tagLst>
</file>

<file path=ppt/tags/tag1939.xml><?xml version="1.0" encoding="utf-8"?>
<p:tagLst xmlns:a="http://schemas.openxmlformats.org/drawingml/2006/main" xmlns:r="http://schemas.openxmlformats.org/officeDocument/2006/relationships" xmlns:p="http://schemas.openxmlformats.org/presentationml/2006/main">
  <p:tag name="HIGHLIGHTER" val="false"/>
</p:tagLst>
</file>

<file path=ppt/tags/tag194.xml><?xml version="1.0" encoding="utf-8"?>
<p:tagLst xmlns:a="http://schemas.openxmlformats.org/drawingml/2006/main" xmlns:r="http://schemas.openxmlformats.org/officeDocument/2006/relationships" xmlns:p="http://schemas.openxmlformats.org/presentationml/2006/main">
  <p:tag name="HIGHLIGHTER" val="false"/>
</p:tagLst>
</file>

<file path=ppt/tags/tag1940.xml><?xml version="1.0" encoding="utf-8"?>
<p:tagLst xmlns:a="http://schemas.openxmlformats.org/drawingml/2006/main" xmlns:r="http://schemas.openxmlformats.org/officeDocument/2006/relationships" xmlns:p="http://schemas.openxmlformats.org/presentationml/2006/main">
  <p:tag name="HIGHLIGHTER" val="false"/>
</p:tagLst>
</file>

<file path=ppt/tags/tag1941.xml><?xml version="1.0" encoding="utf-8"?>
<p:tagLst xmlns:a="http://schemas.openxmlformats.org/drawingml/2006/main" xmlns:r="http://schemas.openxmlformats.org/officeDocument/2006/relationships" xmlns:p="http://schemas.openxmlformats.org/presentationml/2006/main">
  <p:tag name="HIGHLIGHTER" val="false"/>
</p:tagLst>
</file>

<file path=ppt/tags/tag1942.xml><?xml version="1.0" encoding="utf-8"?>
<p:tagLst xmlns:a="http://schemas.openxmlformats.org/drawingml/2006/main" xmlns:r="http://schemas.openxmlformats.org/officeDocument/2006/relationships" xmlns:p="http://schemas.openxmlformats.org/presentationml/2006/main">
  <p:tag name="HIGHLIGHTER" val="false"/>
</p:tagLst>
</file>

<file path=ppt/tags/tag1943.xml><?xml version="1.0" encoding="utf-8"?>
<p:tagLst xmlns:a="http://schemas.openxmlformats.org/drawingml/2006/main" xmlns:r="http://schemas.openxmlformats.org/officeDocument/2006/relationships" xmlns:p="http://schemas.openxmlformats.org/presentationml/2006/main">
  <p:tag name="HIGHLIGHTER" val="false"/>
</p:tagLst>
</file>

<file path=ppt/tags/tag1944.xml><?xml version="1.0" encoding="utf-8"?>
<p:tagLst xmlns:a="http://schemas.openxmlformats.org/drawingml/2006/main" xmlns:r="http://schemas.openxmlformats.org/officeDocument/2006/relationships" xmlns:p="http://schemas.openxmlformats.org/presentationml/2006/main">
  <p:tag name="HIGHLIGHTER" val="false"/>
</p:tagLst>
</file>

<file path=ppt/tags/tag1945.xml><?xml version="1.0" encoding="utf-8"?>
<p:tagLst xmlns:a="http://schemas.openxmlformats.org/drawingml/2006/main" xmlns:r="http://schemas.openxmlformats.org/officeDocument/2006/relationships" xmlns:p="http://schemas.openxmlformats.org/presentationml/2006/main">
  <p:tag name="HIGHLIGHTER" val="false"/>
</p:tagLst>
</file>

<file path=ppt/tags/tag1946.xml><?xml version="1.0" encoding="utf-8"?>
<p:tagLst xmlns:a="http://schemas.openxmlformats.org/drawingml/2006/main" xmlns:r="http://schemas.openxmlformats.org/officeDocument/2006/relationships" xmlns:p="http://schemas.openxmlformats.org/presentationml/2006/main">
  <p:tag name="HIGHLIGHTER" val="false"/>
</p:tagLst>
</file>

<file path=ppt/tags/tag1947.xml><?xml version="1.0" encoding="utf-8"?>
<p:tagLst xmlns:a="http://schemas.openxmlformats.org/drawingml/2006/main" xmlns:r="http://schemas.openxmlformats.org/officeDocument/2006/relationships" xmlns:p="http://schemas.openxmlformats.org/presentationml/2006/main">
  <p:tag name="HIGHLIGHTER" val="false"/>
</p:tagLst>
</file>

<file path=ppt/tags/tag1948.xml><?xml version="1.0" encoding="utf-8"?>
<p:tagLst xmlns:a="http://schemas.openxmlformats.org/drawingml/2006/main" xmlns:r="http://schemas.openxmlformats.org/officeDocument/2006/relationships" xmlns:p="http://schemas.openxmlformats.org/presentationml/2006/main">
  <p:tag name="HIGHLIGHTER" val="false"/>
</p:tagLst>
</file>

<file path=ppt/tags/tag1949.xml><?xml version="1.0" encoding="utf-8"?>
<p:tagLst xmlns:a="http://schemas.openxmlformats.org/drawingml/2006/main" xmlns:r="http://schemas.openxmlformats.org/officeDocument/2006/relationships" xmlns:p="http://schemas.openxmlformats.org/presentationml/2006/main">
  <p:tag name="HIGHLIGHTER" val="false"/>
</p:tagLst>
</file>

<file path=ppt/tags/tag195.xml><?xml version="1.0" encoding="utf-8"?>
<p:tagLst xmlns:a="http://schemas.openxmlformats.org/drawingml/2006/main" xmlns:r="http://schemas.openxmlformats.org/officeDocument/2006/relationships" xmlns:p="http://schemas.openxmlformats.org/presentationml/2006/main">
  <p:tag name="HIGHLIGHTER" val="false"/>
</p:tagLst>
</file>

<file path=ppt/tags/tag1950.xml><?xml version="1.0" encoding="utf-8"?>
<p:tagLst xmlns:a="http://schemas.openxmlformats.org/drawingml/2006/main" xmlns:r="http://schemas.openxmlformats.org/officeDocument/2006/relationships" xmlns:p="http://schemas.openxmlformats.org/presentationml/2006/main">
  <p:tag name="HIGHLIGHTER" val="false"/>
</p:tagLst>
</file>

<file path=ppt/tags/tag1951.xml><?xml version="1.0" encoding="utf-8"?>
<p:tagLst xmlns:a="http://schemas.openxmlformats.org/drawingml/2006/main" xmlns:r="http://schemas.openxmlformats.org/officeDocument/2006/relationships" xmlns:p="http://schemas.openxmlformats.org/presentationml/2006/main">
  <p:tag name="HIGHLIGHTER" val="false"/>
</p:tagLst>
</file>

<file path=ppt/tags/tag1952.xml><?xml version="1.0" encoding="utf-8"?>
<p:tagLst xmlns:a="http://schemas.openxmlformats.org/drawingml/2006/main" xmlns:r="http://schemas.openxmlformats.org/officeDocument/2006/relationships" xmlns:p="http://schemas.openxmlformats.org/presentationml/2006/main">
  <p:tag name="HIGHLIGHTER" val="false"/>
</p:tagLst>
</file>

<file path=ppt/tags/tag1953.xml><?xml version="1.0" encoding="utf-8"?>
<p:tagLst xmlns:a="http://schemas.openxmlformats.org/drawingml/2006/main" xmlns:r="http://schemas.openxmlformats.org/officeDocument/2006/relationships" xmlns:p="http://schemas.openxmlformats.org/presentationml/2006/main">
  <p:tag name="HIGHLIGHTER" val="false"/>
</p:tagLst>
</file>

<file path=ppt/tags/tag1954.xml><?xml version="1.0" encoding="utf-8"?>
<p:tagLst xmlns:a="http://schemas.openxmlformats.org/drawingml/2006/main" xmlns:r="http://schemas.openxmlformats.org/officeDocument/2006/relationships" xmlns:p="http://schemas.openxmlformats.org/presentationml/2006/main">
  <p:tag name="HIGHLIGHTER" val="false"/>
</p:tagLst>
</file>

<file path=ppt/tags/tag1955.xml><?xml version="1.0" encoding="utf-8"?>
<p:tagLst xmlns:a="http://schemas.openxmlformats.org/drawingml/2006/main" xmlns:r="http://schemas.openxmlformats.org/officeDocument/2006/relationships" xmlns:p="http://schemas.openxmlformats.org/presentationml/2006/main">
  <p:tag name="HIGHLIGHTER" val="false"/>
</p:tagLst>
</file>

<file path=ppt/tags/tag1956.xml><?xml version="1.0" encoding="utf-8"?>
<p:tagLst xmlns:a="http://schemas.openxmlformats.org/drawingml/2006/main" xmlns:r="http://schemas.openxmlformats.org/officeDocument/2006/relationships" xmlns:p="http://schemas.openxmlformats.org/presentationml/2006/main">
  <p:tag name="HIGHLIGHTER" val="false"/>
</p:tagLst>
</file>

<file path=ppt/tags/tag1957.xml><?xml version="1.0" encoding="utf-8"?>
<p:tagLst xmlns:a="http://schemas.openxmlformats.org/drawingml/2006/main" xmlns:r="http://schemas.openxmlformats.org/officeDocument/2006/relationships" xmlns:p="http://schemas.openxmlformats.org/presentationml/2006/main">
  <p:tag name="HIGHLIGHTER" val="false"/>
</p:tagLst>
</file>

<file path=ppt/tags/tag1958.xml><?xml version="1.0" encoding="utf-8"?>
<p:tagLst xmlns:a="http://schemas.openxmlformats.org/drawingml/2006/main" xmlns:r="http://schemas.openxmlformats.org/officeDocument/2006/relationships" xmlns:p="http://schemas.openxmlformats.org/presentationml/2006/main">
  <p:tag name="HIGHLIGHTER" val="false"/>
</p:tagLst>
</file>

<file path=ppt/tags/tag1959.xml><?xml version="1.0" encoding="utf-8"?>
<p:tagLst xmlns:a="http://schemas.openxmlformats.org/drawingml/2006/main" xmlns:r="http://schemas.openxmlformats.org/officeDocument/2006/relationships" xmlns:p="http://schemas.openxmlformats.org/presentationml/2006/main">
  <p:tag name="HIGHLIGHTER" val="false"/>
</p:tagLst>
</file>

<file path=ppt/tags/tag196.xml><?xml version="1.0" encoding="utf-8"?>
<p:tagLst xmlns:a="http://schemas.openxmlformats.org/drawingml/2006/main" xmlns:r="http://schemas.openxmlformats.org/officeDocument/2006/relationships" xmlns:p="http://schemas.openxmlformats.org/presentationml/2006/main">
  <p:tag name="HIGHLIGHTER" val="false"/>
</p:tagLst>
</file>

<file path=ppt/tags/tag1960.xml><?xml version="1.0" encoding="utf-8"?>
<p:tagLst xmlns:a="http://schemas.openxmlformats.org/drawingml/2006/main" xmlns:r="http://schemas.openxmlformats.org/officeDocument/2006/relationships" xmlns:p="http://schemas.openxmlformats.org/presentationml/2006/main">
  <p:tag name="HIGHLIGHTER" val="false"/>
</p:tagLst>
</file>

<file path=ppt/tags/tag1961.xml><?xml version="1.0" encoding="utf-8"?>
<p:tagLst xmlns:a="http://schemas.openxmlformats.org/drawingml/2006/main" xmlns:r="http://schemas.openxmlformats.org/officeDocument/2006/relationships" xmlns:p="http://schemas.openxmlformats.org/presentationml/2006/main">
  <p:tag name="HIGHLIGHTER" val="false"/>
</p:tagLst>
</file>

<file path=ppt/tags/tag1962.xml><?xml version="1.0" encoding="utf-8"?>
<p:tagLst xmlns:a="http://schemas.openxmlformats.org/drawingml/2006/main" xmlns:r="http://schemas.openxmlformats.org/officeDocument/2006/relationships" xmlns:p="http://schemas.openxmlformats.org/presentationml/2006/main">
  <p:tag name="HIGHLIGHTER" val="false"/>
</p:tagLst>
</file>

<file path=ppt/tags/tag1963.xml><?xml version="1.0" encoding="utf-8"?>
<p:tagLst xmlns:a="http://schemas.openxmlformats.org/drawingml/2006/main" xmlns:r="http://schemas.openxmlformats.org/officeDocument/2006/relationships" xmlns:p="http://schemas.openxmlformats.org/presentationml/2006/main">
  <p:tag name="HIGHLIGHTER" val="false"/>
</p:tagLst>
</file>

<file path=ppt/tags/tag1964.xml><?xml version="1.0" encoding="utf-8"?>
<p:tagLst xmlns:a="http://schemas.openxmlformats.org/drawingml/2006/main" xmlns:r="http://schemas.openxmlformats.org/officeDocument/2006/relationships" xmlns:p="http://schemas.openxmlformats.org/presentationml/2006/main">
  <p:tag name="HIGHLIGHTER" val="false"/>
</p:tagLst>
</file>

<file path=ppt/tags/tag1965.xml><?xml version="1.0" encoding="utf-8"?>
<p:tagLst xmlns:a="http://schemas.openxmlformats.org/drawingml/2006/main" xmlns:r="http://schemas.openxmlformats.org/officeDocument/2006/relationships" xmlns:p="http://schemas.openxmlformats.org/presentationml/2006/main">
  <p:tag name="HIGHLIGHTER" val="false"/>
</p:tagLst>
</file>

<file path=ppt/tags/tag1966.xml><?xml version="1.0" encoding="utf-8"?>
<p:tagLst xmlns:a="http://schemas.openxmlformats.org/drawingml/2006/main" xmlns:r="http://schemas.openxmlformats.org/officeDocument/2006/relationships" xmlns:p="http://schemas.openxmlformats.org/presentationml/2006/main">
  <p:tag name="HIGHLIGHTER" val="false"/>
</p:tagLst>
</file>

<file path=ppt/tags/tag1967.xml><?xml version="1.0" encoding="utf-8"?>
<p:tagLst xmlns:a="http://schemas.openxmlformats.org/drawingml/2006/main" xmlns:r="http://schemas.openxmlformats.org/officeDocument/2006/relationships" xmlns:p="http://schemas.openxmlformats.org/presentationml/2006/main">
  <p:tag name="HIGHLIGHTER" val="false"/>
</p:tagLst>
</file>

<file path=ppt/tags/tag1968.xml><?xml version="1.0" encoding="utf-8"?>
<p:tagLst xmlns:a="http://schemas.openxmlformats.org/drawingml/2006/main" xmlns:r="http://schemas.openxmlformats.org/officeDocument/2006/relationships" xmlns:p="http://schemas.openxmlformats.org/presentationml/2006/main">
  <p:tag name="HIGHLIGHTER" val="false"/>
</p:tagLst>
</file>

<file path=ppt/tags/tag1969.xml><?xml version="1.0" encoding="utf-8"?>
<p:tagLst xmlns:a="http://schemas.openxmlformats.org/drawingml/2006/main" xmlns:r="http://schemas.openxmlformats.org/officeDocument/2006/relationships" xmlns:p="http://schemas.openxmlformats.org/presentationml/2006/main">
  <p:tag name="HIGHLIGHTER" val="false"/>
</p:tagLst>
</file>

<file path=ppt/tags/tag197.xml><?xml version="1.0" encoding="utf-8"?>
<p:tagLst xmlns:a="http://schemas.openxmlformats.org/drawingml/2006/main" xmlns:r="http://schemas.openxmlformats.org/officeDocument/2006/relationships" xmlns:p="http://schemas.openxmlformats.org/presentationml/2006/main">
  <p:tag name="HIGHLIGHTER" val="false"/>
</p:tagLst>
</file>

<file path=ppt/tags/tag1970.xml><?xml version="1.0" encoding="utf-8"?>
<p:tagLst xmlns:a="http://schemas.openxmlformats.org/drawingml/2006/main" xmlns:r="http://schemas.openxmlformats.org/officeDocument/2006/relationships" xmlns:p="http://schemas.openxmlformats.org/presentationml/2006/main">
  <p:tag name="HIGHLIGHTER" val="false"/>
</p:tagLst>
</file>

<file path=ppt/tags/tag1971.xml><?xml version="1.0" encoding="utf-8"?>
<p:tagLst xmlns:a="http://schemas.openxmlformats.org/drawingml/2006/main" xmlns:r="http://schemas.openxmlformats.org/officeDocument/2006/relationships" xmlns:p="http://schemas.openxmlformats.org/presentationml/2006/main">
  <p:tag name="HIGHLIGHTER" val="false"/>
</p:tagLst>
</file>

<file path=ppt/tags/tag1972.xml><?xml version="1.0" encoding="utf-8"?>
<p:tagLst xmlns:a="http://schemas.openxmlformats.org/drawingml/2006/main" xmlns:r="http://schemas.openxmlformats.org/officeDocument/2006/relationships" xmlns:p="http://schemas.openxmlformats.org/presentationml/2006/main">
  <p:tag name="HIGHLIGHTER" val="false"/>
</p:tagLst>
</file>

<file path=ppt/tags/tag1973.xml><?xml version="1.0" encoding="utf-8"?>
<p:tagLst xmlns:a="http://schemas.openxmlformats.org/drawingml/2006/main" xmlns:r="http://schemas.openxmlformats.org/officeDocument/2006/relationships" xmlns:p="http://schemas.openxmlformats.org/presentationml/2006/main">
  <p:tag name="HIGHLIGHTER" val="false"/>
</p:tagLst>
</file>

<file path=ppt/tags/tag1974.xml><?xml version="1.0" encoding="utf-8"?>
<p:tagLst xmlns:a="http://schemas.openxmlformats.org/drawingml/2006/main" xmlns:r="http://schemas.openxmlformats.org/officeDocument/2006/relationships" xmlns:p="http://schemas.openxmlformats.org/presentationml/2006/main">
  <p:tag name="HIGHLIGHTER" val="false"/>
</p:tagLst>
</file>

<file path=ppt/tags/tag1975.xml><?xml version="1.0" encoding="utf-8"?>
<p:tagLst xmlns:a="http://schemas.openxmlformats.org/drawingml/2006/main" xmlns:r="http://schemas.openxmlformats.org/officeDocument/2006/relationships" xmlns:p="http://schemas.openxmlformats.org/presentationml/2006/main">
  <p:tag name="HIGHLIGHTER" val="false"/>
</p:tagLst>
</file>

<file path=ppt/tags/tag1976.xml><?xml version="1.0" encoding="utf-8"?>
<p:tagLst xmlns:a="http://schemas.openxmlformats.org/drawingml/2006/main" xmlns:r="http://schemas.openxmlformats.org/officeDocument/2006/relationships" xmlns:p="http://schemas.openxmlformats.org/presentationml/2006/main">
  <p:tag name="HIGHLIGHTER" val="false"/>
</p:tagLst>
</file>

<file path=ppt/tags/tag1977.xml><?xml version="1.0" encoding="utf-8"?>
<p:tagLst xmlns:a="http://schemas.openxmlformats.org/drawingml/2006/main" xmlns:r="http://schemas.openxmlformats.org/officeDocument/2006/relationships" xmlns:p="http://schemas.openxmlformats.org/presentationml/2006/main">
  <p:tag name="HIGHLIGHTER" val="false"/>
</p:tagLst>
</file>

<file path=ppt/tags/tag1978.xml><?xml version="1.0" encoding="utf-8"?>
<p:tagLst xmlns:a="http://schemas.openxmlformats.org/drawingml/2006/main" xmlns:r="http://schemas.openxmlformats.org/officeDocument/2006/relationships" xmlns:p="http://schemas.openxmlformats.org/presentationml/2006/main">
  <p:tag name="HIGHLIGHTER" val="false"/>
</p:tagLst>
</file>

<file path=ppt/tags/tag1979.xml><?xml version="1.0" encoding="utf-8"?>
<p:tagLst xmlns:a="http://schemas.openxmlformats.org/drawingml/2006/main" xmlns:r="http://schemas.openxmlformats.org/officeDocument/2006/relationships" xmlns:p="http://schemas.openxmlformats.org/presentationml/2006/main">
  <p:tag name="HIGHLIGHTER" val="false"/>
</p:tagLst>
</file>

<file path=ppt/tags/tag198.xml><?xml version="1.0" encoding="utf-8"?>
<p:tagLst xmlns:a="http://schemas.openxmlformats.org/drawingml/2006/main" xmlns:r="http://schemas.openxmlformats.org/officeDocument/2006/relationships" xmlns:p="http://schemas.openxmlformats.org/presentationml/2006/main">
  <p:tag name="HIGHLIGHTER" val="false"/>
</p:tagLst>
</file>

<file path=ppt/tags/tag1980.xml><?xml version="1.0" encoding="utf-8"?>
<p:tagLst xmlns:a="http://schemas.openxmlformats.org/drawingml/2006/main" xmlns:r="http://schemas.openxmlformats.org/officeDocument/2006/relationships" xmlns:p="http://schemas.openxmlformats.org/presentationml/2006/main">
  <p:tag name="HIGHLIGHTER" val="false"/>
</p:tagLst>
</file>

<file path=ppt/tags/tag1981.xml><?xml version="1.0" encoding="utf-8"?>
<p:tagLst xmlns:a="http://schemas.openxmlformats.org/drawingml/2006/main" xmlns:r="http://schemas.openxmlformats.org/officeDocument/2006/relationships" xmlns:p="http://schemas.openxmlformats.org/presentationml/2006/main">
  <p:tag name="HIGHLIGHTER" val="false"/>
</p:tagLst>
</file>

<file path=ppt/tags/tag1982.xml><?xml version="1.0" encoding="utf-8"?>
<p:tagLst xmlns:a="http://schemas.openxmlformats.org/drawingml/2006/main" xmlns:r="http://schemas.openxmlformats.org/officeDocument/2006/relationships" xmlns:p="http://schemas.openxmlformats.org/presentationml/2006/main">
  <p:tag name="HIGHLIGHTER" val="false"/>
</p:tagLst>
</file>

<file path=ppt/tags/tag1983.xml><?xml version="1.0" encoding="utf-8"?>
<p:tagLst xmlns:a="http://schemas.openxmlformats.org/drawingml/2006/main" xmlns:r="http://schemas.openxmlformats.org/officeDocument/2006/relationships" xmlns:p="http://schemas.openxmlformats.org/presentationml/2006/main">
  <p:tag name="HIGHLIGHTER" val="false"/>
</p:tagLst>
</file>

<file path=ppt/tags/tag1984.xml><?xml version="1.0" encoding="utf-8"?>
<p:tagLst xmlns:a="http://schemas.openxmlformats.org/drawingml/2006/main" xmlns:r="http://schemas.openxmlformats.org/officeDocument/2006/relationships" xmlns:p="http://schemas.openxmlformats.org/presentationml/2006/main">
  <p:tag name="HIGHLIGHTER" val="false"/>
</p:tagLst>
</file>

<file path=ppt/tags/tag1985.xml><?xml version="1.0" encoding="utf-8"?>
<p:tagLst xmlns:a="http://schemas.openxmlformats.org/drawingml/2006/main" xmlns:r="http://schemas.openxmlformats.org/officeDocument/2006/relationships" xmlns:p="http://schemas.openxmlformats.org/presentationml/2006/main">
  <p:tag name="HIGHLIGHTER" val="false"/>
</p:tagLst>
</file>

<file path=ppt/tags/tag1986.xml><?xml version="1.0" encoding="utf-8"?>
<p:tagLst xmlns:a="http://schemas.openxmlformats.org/drawingml/2006/main" xmlns:r="http://schemas.openxmlformats.org/officeDocument/2006/relationships" xmlns:p="http://schemas.openxmlformats.org/presentationml/2006/main">
  <p:tag name="HIGHLIGHTER" val="false"/>
</p:tagLst>
</file>

<file path=ppt/tags/tag1987.xml><?xml version="1.0" encoding="utf-8"?>
<p:tagLst xmlns:a="http://schemas.openxmlformats.org/drawingml/2006/main" xmlns:r="http://schemas.openxmlformats.org/officeDocument/2006/relationships" xmlns:p="http://schemas.openxmlformats.org/presentationml/2006/main">
  <p:tag name="HIGHLIGHTER" val="false"/>
</p:tagLst>
</file>

<file path=ppt/tags/tag1988.xml><?xml version="1.0" encoding="utf-8"?>
<p:tagLst xmlns:a="http://schemas.openxmlformats.org/drawingml/2006/main" xmlns:r="http://schemas.openxmlformats.org/officeDocument/2006/relationships" xmlns:p="http://schemas.openxmlformats.org/presentationml/2006/main">
  <p:tag name="HIGHLIGHTER" val="false"/>
</p:tagLst>
</file>

<file path=ppt/tags/tag1989.xml><?xml version="1.0" encoding="utf-8"?>
<p:tagLst xmlns:a="http://schemas.openxmlformats.org/drawingml/2006/main" xmlns:r="http://schemas.openxmlformats.org/officeDocument/2006/relationships" xmlns:p="http://schemas.openxmlformats.org/presentationml/2006/main">
  <p:tag name="HIGHLIGHTER" val="false"/>
</p:tagLst>
</file>

<file path=ppt/tags/tag199.xml><?xml version="1.0" encoding="utf-8"?>
<p:tagLst xmlns:a="http://schemas.openxmlformats.org/drawingml/2006/main" xmlns:r="http://schemas.openxmlformats.org/officeDocument/2006/relationships" xmlns:p="http://schemas.openxmlformats.org/presentationml/2006/main">
  <p:tag name="HIGHLIGHTER" val="false"/>
</p:tagLst>
</file>

<file path=ppt/tags/tag1990.xml><?xml version="1.0" encoding="utf-8"?>
<p:tagLst xmlns:a="http://schemas.openxmlformats.org/drawingml/2006/main" xmlns:r="http://schemas.openxmlformats.org/officeDocument/2006/relationships" xmlns:p="http://schemas.openxmlformats.org/presentationml/2006/main">
  <p:tag name="HIGHLIGHTER" val="false"/>
</p:tagLst>
</file>

<file path=ppt/tags/tag1991.xml><?xml version="1.0" encoding="utf-8"?>
<p:tagLst xmlns:a="http://schemas.openxmlformats.org/drawingml/2006/main" xmlns:r="http://schemas.openxmlformats.org/officeDocument/2006/relationships" xmlns:p="http://schemas.openxmlformats.org/presentationml/2006/main">
  <p:tag name="HIGHLIGHTER" val="false"/>
</p:tagLst>
</file>

<file path=ppt/tags/tag1992.xml><?xml version="1.0" encoding="utf-8"?>
<p:tagLst xmlns:a="http://schemas.openxmlformats.org/drawingml/2006/main" xmlns:r="http://schemas.openxmlformats.org/officeDocument/2006/relationships" xmlns:p="http://schemas.openxmlformats.org/presentationml/2006/main">
  <p:tag name="HIGHLIGHTER" val="false"/>
</p:tagLst>
</file>

<file path=ppt/tags/tag1993.xml><?xml version="1.0" encoding="utf-8"?>
<p:tagLst xmlns:a="http://schemas.openxmlformats.org/drawingml/2006/main" xmlns:r="http://schemas.openxmlformats.org/officeDocument/2006/relationships" xmlns:p="http://schemas.openxmlformats.org/presentationml/2006/main">
  <p:tag name="HIGHLIGHTER" val="false"/>
</p:tagLst>
</file>

<file path=ppt/tags/tag1994.xml><?xml version="1.0" encoding="utf-8"?>
<p:tagLst xmlns:a="http://schemas.openxmlformats.org/drawingml/2006/main" xmlns:r="http://schemas.openxmlformats.org/officeDocument/2006/relationships" xmlns:p="http://schemas.openxmlformats.org/presentationml/2006/main">
  <p:tag name="HIGHLIGHTER" val="false"/>
</p:tagLst>
</file>

<file path=ppt/tags/tag1995.xml><?xml version="1.0" encoding="utf-8"?>
<p:tagLst xmlns:a="http://schemas.openxmlformats.org/drawingml/2006/main" xmlns:r="http://schemas.openxmlformats.org/officeDocument/2006/relationships" xmlns:p="http://schemas.openxmlformats.org/presentationml/2006/main">
  <p:tag name="HIGHLIGHTER" val="false"/>
</p:tagLst>
</file>

<file path=ppt/tags/tag1996.xml><?xml version="1.0" encoding="utf-8"?>
<p:tagLst xmlns:a="http://schemas.openxmlformats.org/drawingml/2006/main" xmlns:r="http://schemas.openxmlformats.org/officeDocument/2006/relationships" xmlns:p="http://schemas.openxmlformats.org/presentationml/2006/main">
  <p:tag name="HIGHLIGHTER" val="false"/>
</p:tagLst>
</file>

<file path=ppt/tags/tag1997.xml><?xml version="1.0" encoding="utf-8"?>
<p:tagLst xmlns:a="http://schemas.openxmlformats.org/drawingml/2006/main" xmlns:r="http://schemas.openxmlformats.org/officeDocument/2006/relationships" xmlns:p="http://schemas.openxmlformats.org/presentationml/2006/main">
  <p:tag name="HIGHLIGHTER" val="false"/>
</p:tagLst>
</file>

<file path=ppt/tags/tag1998.xml><?xml version="1.0" encoding="utf-8"?>
<p:tagLst xmlns:a="http://schemas.openxmlformats.org/drawingml/2006/main" xmlns:r="http://schemas.openxmlformats.org/officeDocument/2006/relationships" xmlns:p="http://schemas.openxmlformats.org/presentationml/2006/main">
  <p:tag name="HIGHLIGHTER" val="false"/>
</p:tagLst>
</file>

<file path=ppt/tags/tag1999.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20.xml><?xml version="1.0" encoding="utf-8"?>
<p:tagLst xmlns:a="http://schemas.openxmlformats.org/drawingml/2006/main" xmlns:r="http://schemas.openxmlformats.org/officeDocument/2006/relationships" xmlns:p="http://schemas.openxmlformats.org/presentationml/2006/main">
  <p:tag name="HIGHLIGHTER" val="false"/>
</p:tagLst>
</file>

<file path=ppt/tags/tag200.xml><?xml version="1.0" encoding="utf-8"?>
<p:tagLst xmlns:a="http://schemas.openxmlformats.org/drawingml/2006/main" xmlns:r="http://schemas.openxmlformats.org/officeDocument/2006/relationships" xmlns:p="http://schemas.openxmlformats.org/presentationml/2006/main">
  <p:tag name="HIGHLIGHTER" val="false"/>
</p:tagLst>
</file>

<file path=ppt/tags/tag2000.xml><?xml version="1.0" encoding="utf-8"?>
<p:tagLst xmlns:a="http://schemas.openxmlformats.org/drawingml/2006/main" xmlns:r="http://schemas.openxmlformats.org/officeDocument/2006/relationships" xmlns:p="http://schemas.openxmlformats.org/presentationml/2006/main">
  <p:tag name="HIGHLIGHTER" val="false"/>
</p:tagLst>
</file>

<file path=ppt/tags/tag2001.xml><?xml version="1.0" encoding="utf-8"?>
<p:tagLst xmlns:a="http://schemas.openxmlformats.org/drawingml/2006/main" xmlns:r="http://schemas.openxmlformats.org/officeDocument/2006/relationships" xmlns:p="http://schemas.openxmlformats.org/presentationml/2006/main">
  <p:tag name="HIGHLIGHTER" val="false"/>
</p:tagLst>
</file>

<file path=ppt/tags/tag2002.xml><?xml version="1.0" encoding="utf-8"?>
<p:tagLst xmlns:a="http://schemas.openxmlformats.org/drawingml/2006/main" xmlns:r="http://schemas.openxmlformats.org/officeDocument/2006/relationships" xmlns:p="http://schemas.openxmlformats.org/presentationml/2006/main">
  <p:tag name="HIGHLIGHTER" val="false"/>
</p:tagLst>
</file>

<file path=ppt/tags/tag2003.xml><?xml version="1.0" encoding="utf-8"?>
<p:tagLst xmlns:a="http://schemas.openxmlformats.org/drawingml/2006/main" xmlns:r="http://schemas.openxmlformats.org/officeDocument/2006/relationships" xmlns:p="http://schemas.openxmlformats.org/presentationml/2006/main">
  <p:tag name="HIGHLIGHTER" val="false"/>
</p:tagLst>
</file>

<file path=ppt/tags/tag2004.xml><?xml version="1.0" encoding="utf-8"?>
<p:tagLst xmlns:a="http://schemas.openxmlformats.org/drawingml/2006/main" xmlns:r="http://schemas.openxmlformats.org/officeDocument/2006/relationships" xmlns:p="http://schemas.openxmlformats.org/presentationml/2006/main">
  <p:tag name="HIGHLIGHTER" val="false"/>
</p:tagLst>
</file>

<file path=ppt/tags/tag2005.xml><?xml version="1.0" encoding="utf-8"?>
<p:tagLst xmlns:a="http://schemas.openxmlformats.org/drawingml/2006/main" xmlns:r="http://schemas.openxmlformats.org/officeDocument/2006/relationships" xmlns:p="http://schemas.openxmlformats.org/presentationml/2006/main">
  <p:tag name="HIGHLIGHTER" val="false"/>
</p:tagLst>
</file>

<file path=ppt/tags/tag2006.xml><?xml version="1.0" encoding="utf-8"?>
<p:tagLst xmlns:a="http://schemas.openxmlformats.org/drawingml/2006/main" xmlns:r="http://schemas.openxmlformats.org/officeDocument/2006/relationships" xmlns:p="http://schemas.openxmlformats.org/presentationml/2006/main">
  <p:tag name="HIGHLIGHTER" val="false"/>
</p:tagLst>
</file>

<file path=ppt/tags/tag2007.xml><?xml version="1.0" encoding="utf-8"?>
<p:tagLst xmlns:a="http://schemas.openxmlformats.org/drawingml/2006/main" xmlns:r="http://schemas.openxmlformats.org/officeDocument/2006/relationships" xmlns:p="http://schemas.openxmlformats.org/presentationml/2006/main">
  <p:tag name="HIGHLIGHTER" val="false"/>
</p:tagLst>
</file>

<file path=ppt/tags/tag2008.xml><?xml version="1.0" encoding="utf-8"?>
<p:tagLst xmlns:a="http://schemas.openxmlformats.org/drawingml/2006/main" xmlns:r="http://schemas.openxmlformats.org/officeDocument/2006/relationships" xmlns:p="http://schemas.openxmlformats.org/presentationml/2006/main">
  <p:tag name="HIGHLIGHTER" val="false"/>
</p:tagLst>
</file>

<file path=ppt/tags/tag2009.xml><?xml version="1.0" encoding="utf-8"?>
<p:tagLst xmlns:a="http://schemas.openxmlformats.org/drawingml/2006/main" xmlns:r="http://schemas.openxmlformats.org/officeDocument/2006/relationships" xmlns:p="http://schemas.openxmlformats.org/presentationml/2006/main">
  <p:tag name="HIGHLIGHTER" val="false"/>
</p:tagLst>
</file>

<file path=ppt/tags/tag201.xml><?xml version="1.0" encoding="utf-8"?>
<p:tagLst xmlns:a="http://schemas.openxmlformats.org/drawingml/2006/main" xmlns:r="http://schemas.openxmlformats.org/officeDocument/2006/relationships" xmlns:p="http://schemas.openxmlformats.org/presentationml/2006/main">
  <p:tag name="HIGHLIGHTER" val="false"/>
</p:tagLst>
</file>

<file path=ppt/tags/tag2010.xml><?xml version="1.0" encoding="utf-8"?>
<p:tagLst xmlns:a="http://schemas.openxmlformats.org/drawingml/2006/main" xmlns:r="http://schemas.openxmlformats.org/officeDocument/2006/relationships" xmlns:p="http://schemas.openxmlformats.org/presentationml/2006/main">
  <p:tag name="HIGHLIGHTER" val="false"/>
</p:tagLst>
</file>

<file path=ppt/tags/tag2011.xml><?xml version="1.0" encoding="utf-8"?>
<p:tagLst xmlns:a="http://schemas.openxmlformats.org/drawingml/2006/main" xmlns:r="http://schemas.openxmlformats.org/officeDocument/2006/relationships" xmlns:p="http://schemas.openxmlformats.org/presentationml/2006/main">
  <p:tag name="HIGHLIGHTER" val="false"/>
</p:tagLst>
</file>

<file path=ppt/tags/tag2012.xml><?xml version="1.0" encoding="utf-8"?>
<p:tagLst xmlns:a="http://schemas.openxmlformats.org/drawingml/2006/main" xmlns:r="http://schemas.openxmlformats.org/officeDocument/2006/relationships" xmlns:p="http://schemas.openxmlformats.org/presentationml/2006/main">
  <p:tag name="HIGHLIGHTER" val="false"/>
</p:tagLst>
</file>

<file path=ppt/tags/tag2013.xml><?xml version="1.0" encoding="utf-8"?>
<p:tagLst xmlns:a="http://schemas.openxmlformats.org/drawingml/2006/main" xmlns:r="http://schemas.openxmlformats.org/officeDocument/2006/relationships" xmlns:p="http://schemas.openxmlformats.org/presentationml/2006/main">
  <p:tag name="HIGHLIGHTER" val="false"/>
</p:tagLst>
</file>

<file path=ppt/tags/tag2014.xml><?xml version="1.0" encoding="utf-8"?>
<p:tagLst xmlns:a="http://schemas.openxmlformats.org/drawingml/2006/main" xmlns:r="http://schemas.openxmlformats.org/officeDocument/2006/relationships" xmlns:p="http://schemas.openxmlformats.org/presentationml/2006/main">
  <p:tag name="HIGHLIGHTER" val="false"/>
</p:tagLst>
</file>

<file path=ppt/tags/tag202.xml><?xml version="1.0" encoding="utf-8"?>
<p:tagLst xmlns:a="http://schemas.openxmlformats.org/drawingml/2006/main" xmlns:r="http://schemas.openxmlformats.org/officeDocument/2006/relationships" xmlns:p="http://schemas.openxmlformats.org/presentationml/2006/main">
  <p:tag name="HIGHLIGHTER" val="false"/>
</p:tagLst>
</file>

<file path=ppt/tags/tag203.xml><?xml version="1.0" encoding="utf-8"?>
<p:tagLst xmlns:a="http://schemas.openxmlformats.org/drawingml/2006/main" xmlns:r="http://schemas.openxmlformats.org/officeDocument/2006/relationships" xmlns:p="http://schemas.openxmlformats.org/presentationml/2006/main">
  <p:tag name="HIGHLIGHTER" val="false"/>
</p:tagLst>
</file>

<file path=ppt/tags/tag204.xml><?xml version="1.0" encoding="utf-8"?>
<p:tagLst xmlns:a="http://schemas.openxmlformats.org/drawingml/2006/main" xmlns:r="http://schemas.openxmlformats.org/officeDocument/2006/relationships" xmlns:p="http://schemas.openxmlformats.org/presentationml/2006/main">
  <p:tag name="HIGHLIGHTER" val="false"/>
</p:tagLst>
</file>

<file path=ppt/tags/tag205.xml><?xml version="1.0" encoding="utf-8"?>
<p:tagLst xmlns:a="http://schemas.openxmlformats.org/drawingml/2006/main" xmlns:r="http://schemas.openxmlformats.org/officeDocument/2006/relationships" xmlns:p="http://schemas.openxmlformats.org/presentationml/2006/main">
  <p:tag name="HIGHLIGHTER" val="false"/>
</p:tagLst>
</file>

<file path=ppt/tags/tag206.xml><?xml version="1.0" encoding="utf-8"?>
<p:tagLst xmlns:a="http://schemas.openxmlformats.org/drawingml/2006/main" xmlns:r="http://schemas.openxmlformats.org/officeDocument/2006/relationships" xmlns:p="http://schemas.openxmlformats.org/presentationml/2006/main">
  <p:tag name="HIGHLIGHTER" val="false"/>
</p:tagLst>
</file>

<file path=ppt/tags/tag207.xml><?xml version="1.0" encoding="utf-8"?>
<p:tagLst xmlns:a="http://schemas.openxmlformats.org/drawingml/2006/main" xmlns:r="http://schemas.openxmlformats.org/officeDocument/2006/relationships" xmlns:p="http://schemas.openxmlformats.org/presentationml/2006/main">
  <p:tag name="HIGHLIGHTER" val="false"/>
</p:tagLst>
</file>

<file path=ppt/tags/tag208.xml><?xml version="1.0" encoding="utf-8"?>
<p:tagLst xmlns:a="http://schemas.openxmlformats.org/drawingml/2006/main" xmlns:r="http://schemas.openxmlformats.org/officeDocument/2006/relationships" xmlns:p="http://schemas.openxmlformats.org/presentationml/2006/main">
  <p:tag name="HIGHLIGHTER" val="false"/>
</p:tagLst>
</file>

<file path=ppt/tags/tag209.xml><?xml version="1.0" encoding="utf-8"?>
<p:tagLst xmlns:a="http://schemas.openxmlformats.org/drawingml/2006/main" xmlns:r="http://schemas.openxmlformats.org/officeDocument/2006/relationships" xmlns:p="http://schemas.openxmlformats.org/presentationml/2006/main">
  <p:tag name="HIGHLIGHTER" val="false"/>
</p:tagLst>
</file>

<file path=ppt/tags/tag21.xml><?xml version="1.0" encoding="utf-8"?>
<p:tagLst xmlns:a="http://schemas.openxmlformats.org/drawingml/2006/main" xmlns:r="http://schemas.openxmlformats.org/officeDocument/2006/relationships" xmlns:p="http://schemas.openxmlformats.org/presentationml/2006/main">
  <p:tag name="HIGHLIGHTER" val="false"/>
</p:tagLst>
</file>

<file path=ppt/tags/tag210.xml><?xml version="1.0" encoding="utf-8"?>
<p:tagLst xmlns:a="http://schemas.openxmlformats.org/drawingml/2006/main" xmlns:r="http://schemas.openxmlformats.org/officeDocument/2006/relationships" xmlns:p="http://schemas.openxmlformats.org/presentationml/2006/main">
  <p:tag name="HIGHLIGHTER" val="false"/>
</p:tagLst>
</file>

<file path=ppt/tags/tag211.xml><?xml version="1.0" encoding="utf-8"?>
<p:tagLst xmlns:a="http://schemas.openxmlformats.org/drawingml/2006/main" xmlns:r="http://schemas.openxmlformats.org/officeDocument/2006/relationships" xmlns:p="http://schemas.openxmlformats.org/presentationml/2006/main">
  <p:tag name="HIGHLIGHTER" val="false"/>
</p:tagLst>
</file>

<file path=ppt/tags/tag212.xml><?xml version="1.0" encoding="utf-8"?>
<p:tagLst xmlns:a="http://schemas.openxmlformats.org/drawingml/2006/main" xmlns:r="http://schemas.openxmlformats.org/officeDocument/2006/relationships" xmlns:p="http://schemas.openxmlformats.org/presentationml/2006/main">
  <p:tag name="HIGHLIGHTER" val="false"/>
</p:tagLst>
</file>

<file path=ppt/tags/tag213.xml><?xml version="1.0" encoding="utf-8"?>
<p:tagLst xmlns:a="http://schemas.openxmlformats.org/drawingml/2006/main" xmlns:r="http://schemas.openxmlformats.org/officeDocument/2006/relationships" xmlns:p="http://schemas.openxmlformats.org/presentationml/2006/main">
  <p:tag name="HIGHLIGHTER" val="false"/>
</p:tagLst>
</file>

<file path=ppt/tags/tag214.xml><?xml version="1.0" encoding="utf-8"?>
<p:tagLst xmlns:a="http://schemas.openxmlformats.org/drawingml/2006/main" xmlns:r="http://schemas.openxmlformats.org/officeDocument/2006/relationships" xmlns:p="http://schemas.openxmlformats.org/presentationml/2006/main">
  <p:tag name="HIGHLIGHTER" val="false"/>
</p:tagLst>
</file>

<file path=ppt/tags/tag215.xml><?xml version="1.0" encoding="utf-8"?>
<p:tagLst xmlns:a="http://schemas.openxmlformats.org/drawingml/2006/main" xmlns:r="http://schemas.openxmlformats.org/officeDocument/2006/relationships" xmlns:p="http://schemas.openxmlformats.org/presentationml/2006/main">
  <p:tag name="HIGHLIGHTER" val="false"/>
</p:tagLst>
</file>

<file path=ppt/tags/tag216.xml><?xml version="1.0" encoding="utf-8"?>
<p:tagLst xmlns:a="http://schemas.openxmlformats.org/drawingml/2006/main" xmlns:r="http://schemas.openxmlformats.org/officeDocument/2006/relationships" xmlns:p="http://schemas.openxmlformats.org/presentationml/2006/main">
  <p:tag name="HIGHLIGHTER" val="false"/>
</p:tagLst>
</file>

<file path=ppt/tags/tag217.xml><?xml version="1.0" encoding="utf-8"?>
<p:tagLst xmlns:a="http://schemas.openxmlformats.org/drawingml/2006/main" xmlns:r="http://schemas.openxmlformats.org/officeDocument/2006/relationships" xmlns:p="http://schemas.openxmlformats.org/presentationml/2006/main">
  <p:tag name="HIGHLIGHTER" val="false"/>
</p:tagLst>
</file>

<file path=ppt/tags/tag218.xml><?xml version="1.0" encoding="utf-8"?>
<p:tagLst xmlns:a="http://schemas.openxmlformats.org/drawingml/2006/main" xmlns:r="http://schemas.openxmlformats.org/officeDocument/2006/relationships" xmlns:p="http://schemas.openxmlformats.org/presentationml/2006/main">
  <p:tag name="HIGHLIGHTER" val="false"/>
</p:tagLst>
</file>

<file path=ppt/tags/tag219.xml><?xml version="1.0" encoding="utf-8"?>
<p:tagLst xmlns:a="http://schemas.openxmlformats.org/drawingml/2006/main" xmlns:r="http://schemas.openxmlformats.org/officeDocument/2006/relationships" xmlns:p="http://schemas.openxmlformats.org/presentationml/2006/main">
  <p:tag name="HIGHLIGHTER" val="false"/>
</p:tagLst>
</file>

<file path=ppt/tags/tag22.xml><?xml version="1.0" encoding="utf-8"?>
<p:tagLst xmlns:a="http://schemas.openxmlformats.org/drawingml/2006/main" xmlns:r="http://schemas.openxmlformats.org/officeDocument/2006/relationships" xmlns:p="http://schemas.openxmlformats.org/presentationml/2006/main">
  <p:tag name="HIGHLIGHTER" val="false"/>
</p:tagLst>
</file>

<file path=ppt/tags/tag220.xml><?xml version="1.0" encoding="utf-8"?>
<p:tagLst xmlns:a="http://schemas.openxmlformats.org/drawingml/2006/main" xmlns:r="http://schemas.openxmlformats.org/officeDocument/2006/relationships" xmlns:p="http://schemas.openxmlformats.org/presentationml/2006/main">
  <p:tag name="HIGHLIGHTER" val="false"/>
</p:tagLst>
</file>

<file path=ppt/tags/tag221.xml><?xml version="1.0" encoding="utf-8"?>
<p:tagLst xmlns:a="http://schemas.openxmlformats.org/drawingml/2006/main" xmlns:r="http://schemas.openxmlformats.org/officeDocument/2006/relationships" xmlns:p="http://schemas.openxmlformats.org/presentationml/2006/main">
  <p:tag name="HIGHLIGHTER" val="false"/>
</p:tagLst>
</file>

<file path=ppt/tags/tag222.xml><?xml version="1.0" encoding="utf-8"?>
<p:tagLst xmlns:a="http://schemas.openxmlformats.org/drawingml/2006/main" xmlns:r="http://schemas.openxmlformats.org/officeDocument/2006/relationships" xmlns:p="http://schemas.openxmlformats.org/presentationml/2006/main">
  <p:tag name="HIGHLIGHTER" val="false"/>
</p:tagLst>
</file>

<file path=ppt/tags/tag223.xml><?xml version="1.0" encoding="utf-8"?>
<p:tagLst xmlns:a="http://schemas.openxmlformats.org/drawingml/2006/main" xmlns:r="http://schemas.openxmlformats.org/officeDocument/2006/relationships" xmlns:p="http://schemas.openxmlformats.org/presentationml/2006/main">
  <p:tag name="HIGHLIGHTER" val="false"/>
</p:tagLst>
</file>

<file path=ppt/tags/tag224.xml><?xml version="1.0" encoding="utf-8"?>
<p:tagLst xmlns:a="http://schemas.openxmlformats.org/drawingml/2006/main" xmlns:r="http://schemas.openxmlformats.org/officeDocument/2006/relationships" xmlns:p="http://schemas.openxmlformats.org/presentationml/2006/main">
  <p:tag name="HIGHLIGHTER" val="false"/>
</p:tagLst>
</file>

<file path=ppt/tags/tag225.xml><?xml version="1.0" encoding="utf-8"?>
<p:tagLst xmlns:a="http://schemas.openxmlformats.org/drawingml/2006/main" xmlns:r="http://schemas.openxmlformats.org/officeDocument/2006/relationships" xmlns:p="http://schemas.openxmlformats.org/presentationml/2006/main">
  <p:tag name="HIGHLIGHTER" val="false"/>
</p:tagLst>
</file>

<file path=ppt/tags/tag226.xml><?xml version="1.0" encoding="utf-8"?>
<p:tagLst xmlns:a="http://schemas.openxmlformats.org/drawingml/2006/main" xmlns:r="http://schemas.openxmlformats.org/officeDocument/2006/relationships" xmlns:p="http://schemas.openxmlformats.org/presentationml/2006/main">
  <p:tag name="HIGHLIGHTER" val="false"/>
</p:tagLst>
</file>

<file path=ppt/tags/tag227.xml><?xml version="1.0" encoding="utf-8"?>
<p:tagLst xmlns:a="http://schemas.openxmlformats.org/drawingml/2006/main" xmlns:r="http://schemas.openxmlformats.org/officeDocument/2006/relationships" xmlns:p="http://schemas.openxmlformats.org/presentationml/2006/main">
  <p:tag name="HIGHLIGHTER" val="false"/>
</p:tagLst>
</file>

<file path=ppt/tags/tag228.xml><?xml version="1.0" encoding="utf-8"?>
<p:tagLst xmlns:a="http://schemas.openxmlformats.org/drawingml/2006/main" xmlns:r="http://schemas.openxmlformats.org/officeDocument/2006/relationships" xmlns:p="http://schemas.openxmlformats.org/presentationml/2006/main">
  <p:tag name="HIGHLIGHTER" val="false"/>
</p:tagLst>
</file>

<file path=ppt/tags/tag229.xml><?xml version="1.0" encoding="utf-8"?>
<p:tagLst xmlns:a="http://schemas.openxmlformats.org/drawingml/2006/main" xmlns:r="http://schemas.openxmlformats.org/officeDocument/2006/relationships" xmlns:p="http://schemas.openxmlformats.org/presentationml/2006/main">
  <p:tag name="HIGHLIGHTER" val="false"/>
</p:tagLst>
</file>

<file path=ppt/tags/tag23.xml><?xml version="1.0" encoding="utf-8"?>
<p:tagLst xmlns:a="http://schemas.openxmlformats.org/drawingml/2006/main" xmlns:r="http://schemas.openxmlformats.org/officeDocument/2006/relationships" xmlns:p="http://schemas.openxmlformats.org/presentationml/2006/main">
  <p:tag name="HIGHLIGHTER" val="false"/>
</p:tagLst>
</file>

<file path=ppt/tags/tag230.xml><?xml version="1.0" encoding="utf-8"?>
<p:tagLst xmlns:a="http://schemas.openxmlformats.org/drawingml/2006/main" xmlns:r="http://schemas.openxmlformats.org/officeDocument/2006/relationships" xmlns:p="http://schemas.openxmlformats.org/presentationml/2006/main">
  <p:tag name="HIGHLIGHTER" val="false"/>
</p:tagLst>
</file>

<file path=ppt/tags/tag231.xml><?xml version="1.0" encoding="utf-8"?>
<p:tagLst xmlns:a="http://schemas.openxmlformats.org/drawingml/2006/main" xmlns:r="http://schemas.openxmlformats.org/officeDocument/2006/relationships" xmlns:p="http://schemas.openxmlformats.org/presentationml/2006/main">
  <p:tag name="HIGHLIGHTER" val="false"/>
</p:tagLst>
</file>

<file path=ppt/tags/tag232.xml><?xml version="1.0" encoding="utf-8"?>
<p:tagLst xmlns:a="http://schemas.openxmlformats.org/drawingml/2006/main" xmlns:r="http://schemas.openxmlformats.org/officeDocument/2006/relationships" xmlns:p="http://schemas.openxmlformats.org/presentationml/2006/main">
  <p:tag name="HIGHLIGHTER" val="false"/>
</p:tagLst>
</file>

<file path=ppt/tags/tag233.xml><?xml version="1.0" encoding="utf-8"?>
<p:tagLst xmlns:a="http://schemas.openxmlformats.org/drawingml/2006/main" xmlns:r="http://schemas.openxmlformats.org/officeDocument/2006/relationships" xmlns:p="http://schemas.openxmlformats.org/presentationml/2006/main">
  <p:tag name="HIGHLIGHTER" val="false"/>
</p:tagLst>
</file>

<file path=ppt/tags/tag234.xml><?xml version="1.0" encoding="utf-8"?>
<p:tagLst xmlns:a="http://schemas.openxmlformats.org/drawingml/2006/main" xmlns:r="http://schemas.openxmlformats.org/officeDocument/2006/relationships" xmlns:p="http://schemas.openxmlformats.org/presentationml/2006/main">
  <p:tag name="HIGHLIGHTER" val="false"/>
</p:tagLst>
</file>

<file path=ppt/tags/tag235.xml><?xml version="1.0" encoding="utf-8"?>
<p:tagLst xmlns:a="http://schemas.openxmlformats.org/drawingml/2006/main" xmlns:r="http://schemas.openxmlformats.org/officeDocument/2006/relationships" xmlns:p="http://schemas.openxmlformats.org/presentationml/2006/main">
  <p:tag name="HIGHLIGHTER" val="false"/>
</p:tagLst>
</file>

<file path=ppt/tags/tag236.xml><?xml version="1.0" encoding="utf-8"?>
<p:tagLst xmlns:a="http://schemas.openxmlformats.org/drawingml/2006/main" xmlns:r="http://schemas.openxmlformats.org/officeDocument/2006/relationships" xmlns:p="http://schemas.openxmlformats.org/presentationml/2006/main">
  <p:tag name="HIGHLIGHTER" val="false"/>
</p:tagLst>
</file>

<file path=ppt/tags/tag237.xml><?xml version="1.0" encoding="utf-8"?>
<p:tagLst xmlns:a="http://schemas.openxmlformats.org/drawingml/2006/main" xmlns:r="http://schemas.openxmlformats.org/officeDocument/2006/relationships" xmlns:p="http://schemas.openxmlformats.org/presentationml/2006/main">
  <p:tag name="HIGHLIGHTER" val="false"/>
</p:tagLst>
</file>

<file path=ppt/tags/tag238.xml><?xml version="1.0" encoding="utf-8"?>
<p:tagLst xmlns:a="http://schemas.openxmlformats.org/drawingml/2006/main" xmlns:r="http://schemas.openxmlformats.org/officeDocument/2006/relationships" xmlns:p="http://schemas.openxmlformats.org/presentationml/2006/main">
  <p:tag name="HIGHLIGHTER" val="false"/>
</p:tagLst>
</file>

<file path=ppt/tags/tag239.xml><?xml version="1.0" encoding="utf-8"?>
<p:tagLst xmlns:a="http://schemas.openxmlformats.org/drawingml/2006/main" xmlns:r="http://schemas.openxmlformats.org/officeDocument/2006/relationships" xmlns:p="http://schemas.openxmlformats.org/presentationml/2006/main">
  <p:tag name="HIGHLIGHTER" val="false"/>
</p:tagLst>
</file>

<file path=ppt/tags/tag24.xml><?xml version="1.0" encoding="utf-8"?>
<p:tagLst xmlns:a="http://schemas.openxmlformats.org/drawingml/2006/main" xmlns:r="http://schemas.openxmlformats.org/officeDocument/2006/relationships" xmlns:p="http://schemas.openxmlformats.org/presentationml/2006/main">
  <p:tag name="HIGHLIGHTER" val="false"/>
</p:tagLst>
</file>

<file path=ppt/tags/tag240.xml><?xml version="1.0" encoding="utf-8"?>
<p:tagLst xmlns:a="http://schemas.openxmlformats.org/drawingml/2006/main" xmlns:r="http://schemas.openxmlformats.org/officeDocument/2006/relationships" xmlns:p="http://schemas.openxmlformats.org/presentationml/2006/main">
  <p:tag name="HIGHLIGHTER" val="false"/>
</p:tagLst>
</file>

<file path=ppt/tags/tag241.xml><?xml version="1.0" encoding="utf-8"?>
<p:tagLst xmlns:a="http://schemas.openxmlformats.org/drawingml/2006/main" xmlns:r="http://schemas.openxmlformats.org/officeDocument/2006/relationships" xmlns:p="http://schemas.openxmlformats.org/presentationml/2006/main">
  <p:tag name="HIGHLIGHTER" val="false"/>
</p:tagLst>
</file>

<file path=ppt/tags/tag242.xml><?xml version="1.0" encoding="utf-8"?>
<p:tagLst xmlns:a="http://schemas.openxmlformats.org/drawingml/2006/main" xmlns:r="http://schemas.openxmlformats.org/officeDocument/2006/relationships" xmlns:p="http://schemas.openxmlformats.org/presentationml/2006/main">
  <p:tag name="HIGHLIGHTER" val="false"/>
</p:tagLst>
</file>

<file path=ppt/tags/tag243.xml><?xml version="1.0" encoding="utf-8"?>
<p:tagLst xmlns:a="http://schemas.openxmlformats.org/drawingml/2006/main" xmlns:r="http://schemas.openxmlformats.org/officeDocument/2006/relationships" xmlns:p="http://schemas.openxmlformats.org/presentationml/2006/main">
  <p:tag name="HIGHLIGHTER" val="false"/>
</p:tagLst>
</file>

<file path=ppt/tags/tag244.xml><?xml version="1.0" encoding="utf-8"?>
<p:tagLst xmlns:a="http://schemas.openxmlformats.org/drawingml/2006/main" xmlns:r="http://schemas.openxmlformats.org/officeDocument/2006/relationships" xmlns:p="http://schemas.openxmlformats.org/presentationml/2006/main">
  <p:tag name="HIGHLIGHTER" val="false"/>
</p:tagLst>
</file>

<file path=ppt/tags/tag245.xml><?xml version="1.0" encoding="utf-8"?>
<p:tagLst xmlns:a="http://schemas.openxmlformats.org/drawingml/2006/main" xmlns:r="http://schemas.openxmlformats.org/officeDocument/2006/relationships" xmlns:p="http://schemas.openxmlformats.org/presentationml/2006/main">
  <p:tag name="HIGHLIGHTER" val="false"/>
</p:tagLst>
</file>

<file path=ppt/tags/tag246.xml><?xml version="1.0" encoding="utf-8"?>
<p:tagLst xmlns:a="http://schemas.openxmlformats.org/drawingml/2006/main" xmlns:r="http://schemas.openxmlformats.org/officeDocument/2006/relationships" xmlns:p="http://schemas.openxmlformats.org/presentationml/2006/main">
  <p:tag name="HIGHLIGHTER" val="false"/>
</p:tagLst>
</file>

<file path=ppt/tags/tag247.xml><?xml version="1.0" encoding="utf-8"?>
<p:tagLst xmlns:a="http://schemas.openxmlformats.org/drawingml/2006/main" xmlns:r="http://schemas.openxmlformats.org/officeDocument/2006/relationships" xmlns:p="http://schemas.openxmlformats.org/presentationml/2006/main">
  <p:tag name="HIGHLIGHTER" val="false"/>
</p:tagLst>
</file>

<file path=ppt/tags/tag248.xml><?xml version="1.0" encoding="utf-8"?>
<p:tagLst xmlns:a="http://schemas.openxmlformats.org/drawingml/2006/main" xmlns:r="http://schemas.openxmlformats.org/officeDocument/2006/relationships" xmlns:p="http://schemas.openxmlformats.org/presentationml/2006/main">
  <p:tag name="HIGHLIGHTER" val="false"/>
</p:tagLst>
</file>

<file path=ppt/tags/tag249.xml><?xml version="1.0" encoding="utf-8"?>
<p:tagLst xmlns:a="http://schemas.openxmlformats.org/drawingml/2006/main" xmlns:r="http://schemas.openxmlformats.org/officeDocument/2006/relationships" xmlns:p="http://schemas.openxmlformats.org/presentationml/2006/main">
  <p:tag name="HIGHLIGHTER" val="false"/>
</p:tagLst>
</file>

<file path=ppt/tags/tag25.xml><?xml version="1.0" encoding="utf-8"?>
<p:tagLst xmlns:a="http://schemas.openxmlformats.org/drawingml/2006/main" xmlns:r="http://schemas.openxmlformats.org/officeDocument/2006/relationships" xmlns:p="http://schemas.openxmlformats.org/presentationml/2006/main">
  <p:tag name="HIGHLIGHTER" val="false"/>
</p:tagLst>
</file>

<file path=ppt/tags/tag250.xml><?xml version="1.0" encoding="utf-8"?>
<p:tagLst xmlns:a="http://schemas.openxmlformats.org/drawingml/2006/main" xmlns:r="http://schemas.openxmlformats.org/officeDocument/2006/relationships" xmlns:p="http://schemas.openxmlformats.org/presentationml/2006/main">
  <p:tag name="HIGHLIGHTER" val="false"/>
</p:tagLst>
</file>

<file path=ppt/tags/tag251.xml><?xml version="1.0" encoding="utf-8"?>
<p:tagLst xmlns:a="http://schemas.openxmlformats.org/drawingml/2006/main" xmlns:r="http://schemas.openxmlformats.org/officeDocument/2006/relationships" xmlns:p="http://schemas.openxmlformats.org/presentationml/2006/main">
  <p:tag name="HIGHLIGHTER" val="false"/>
</p:tagLst>
</file>

<file path=ppt/tags/tag252.xml><?xml version="1.0" encoding="utf-8"?>
<p:tagLst xmlns:a="http://schemas.openxmlformats.org/drawingml/2006/main" xmlns:r="http://schemas.openxmlformats.org/officeDocument/2006/relationships" xmlns:p="http://schemas.openxmlformats.org/presentationml/2006/main">
  <p:tag name="HIGHLIGHTER" val="false"/>
</p:tagLst>
</file>

<file path=ppt/tags/tag253.xml><?xml version="1.0" encoding="utf-8"?>
<p:tagLst xmlns:a="http://schemas.openxmlformats.org/drawingml/2006/main" xmlns:r="http://schemas.openxmlformats.org/officeDocument/2006/relationships" xmlns:p="http://schemas.openxmlformats.org/presentationml/2006/main">
  <p:tag name="HIGHLIGHTER" val="false"/>
</p:tagLst>
</file>

<file path=ppt/tags/tag254.xml><?xml version="1.0" encoding="utf-8"?>
<p:tagLst xmlns:a="http://schemas.openxmlformats.org/drawingml/2006/main" xmlns:r="http://schemas.openxmlformats.org/officeDocument/2006/relationships" xmlns:p="http://schemas.openxmlformats.org/presentationml/2006/main">
  <p:tag name="HIGHLIGHTER" val="false"/>
</p:tagLst>
</file>

<file path=ppt/tags/tag255.xml><?xml version="1.0" encoding="utf-8"?>
<p:tagLst xmlns:a="http://schemas.openxmlformats.org/drawingml/2006/main" xmlns:r="http://schemas.openxmlformats.org/officeDocument/2006/relationships" xmlns:p="http://schemas.openxmlformats.org/presentationml/2006/main">
  <p:tag name="HIGHLIGHTER" val="false"/>
</p:tagLst>
</file>

<file path=ppt/tags/tag256.xml><?xml version="1.0" encoding="utf-8"?>
<p:tagLst xmlns:a="http://schemas.openxmlformats.org/drawingml/2006/main" xmlns:r="http://schemas.openxmlformats.org/officeDocument/2006/relationships" xmlns:p="http://schemas.openxmlformats.org/presentationml/2006/main">
  <p:tag name="HIGHLIGHTER" val="false"/>
</p:tagLst>
</file>

<file path=ppt/tags/tag257.xml><?xml version="1.0" encoding="utf-8"?>
<p:tagLst xmlns:a="http://schemas.openxmlformats.org/drawingml/2006/main" xmlns:r="http://schemas.openxmlformats.org/officeDocument/2006/relationships" xmlns:p="http://schemas.openxmlformats.org/presentationml/2006/main">
  <p:tag name="HIGHLIGHTER" val="false"/>
</p:tagLst>
</file>

<file path=ppt/tags/tag258.xml><?xml version="1.0" encoding="utf-8"?>
<p:tagLst xmlns:a="http://schemas.openxmlformats.org/drawingml/2006/main" xmlns:r="http://schemas.openxmlformats.org/officeDocument/2006/relationships" xmlns:p="http://schemas.openxmlformats.org/presentationml/2006/main">
  <p:tag name="HIGHLIGHTER" val="false"/>
</p:tagLst>
</file>

<file path=ppt/tags/tag259.xml><?xml version="1.0" encoding="utf-8"?>
<p:tagLst xmlns:a="http://schemas.openxmlformats.org/drawingml/2006/main" xmlns:r="http://schemas.openxmlformats.org/officeDocument/2006/relationships" xmlns:p="http://schemas.openxmlformats.org/presentationml/2006/main">
  <p:tag name="HIGHLIGHTER" val="false"/>
</p:tagLst>
</file>

<file path=ppt/tags/tag26.xml><?xml version="1.0" encoding="utf-8"?>
<p:tagLst xmlns:a="http://schemas.openxmlformats.org/drawingml/2006/main" xmlns:r="http://schemas.openxmlformats.org/officeDocument/2006/relationships" xmlns:p="http://schemas.openxmlformats.org/presentationml/2006/main">
  <p:tag name="HIGHLIGHTER" val="false"/>
</p:tagLst>
</file>

<file path=ppt/tags/tag260.xml><?xml version="1.0" encoding="utf-8"?>
<p:tagLst xmlns:a="http://schemas.openxmlformats.org/drawingml/2006/main" xmlns:r="http://schemas.openxmlformats.org/officeDocument/2006/relationships" xmlns:p="http://schemas.openxmlformats.org/presentationml/2006/main">
  <p:tag name="HIGHLIGHTER" val="false"/>
</p:tagLst>
</file>

<file path=ppt/tags/tag261.xml><?xml version="1.0" encoding="utf-8"?>
<p:tagLst xmlns:a="http://schemas.openxmlformats.org/drawingml/2006/main" xmlns:r="http://schemas.openxmlformats.org/officeDocument/2006/relationships" xmlns:p="http://schemas.openxmlformats.org/presentationml/2006/main">
  <p:tag name="HIGHLIGHTER" val="false"/>
</p:tagLst>
</file>

<file path=ppt/tags/tag262.xml><?xml version="1.0" encoding="utf-8"?>
<p:tagLst xmlns:a="http://schemas.openxmlformats.org/drawingml/2006/main" xmlns:r="http://schemas.openxmlformats.org/officeDocument/2006/relationships" xmlns:p="http://schemas.openxmlformats.org/presentationml/2006/main">
  <p:tag name="HIGHLIGHTER" val="false"/>
</p:tagLst>
</file>

<file path=ppt/tags/tag263.xml><?xml version="1.0" encoding="utf-8"?>
<p:tagLst xmlns:a="http://schemas.openxmlformats.org/drawingml/2006/main" xmlns:r="http://schemas.openxmlformats.org/officeDocument/2006/relationships" xmlns:p="http://schemas.openxmlformats.org/presentationml/2006/main">
  <p:tag name="HIGHLIGHTER" val="false"/>
</p:tagLst>
</file>

<file path=ppt/tags/tag264.xml><?xml version="1.0" encoding="utf-8"?>
<p:tagLst xmlns:a="http://schemas.openxmlformats.org/drawingml/2006/main" xmlns:r="http://schemas.openxmlformats.org/officeDocument/2006/relationships" xmlns:p="http://schemas.openxmlformats.org/presentationml/2006/main">
  <p:tag name="HIGHLIGHTER" val="false"/>
</p:tagLst>
</file>

<file path=ppt/tags/tag265.xml><?xml version="1.0" encoding="utf-8"?>
<p:tagLst xmlns:a="http://schemas.openxmlformats.org/drawingml/2006/main" xmlns:r="http://schemas.openxmlformats.org/officeDocument/2006/relationships" xmlns:p="http://schemas.openxmlformats.org/presentationml/2006/main">
  <p:tag name="HIGHLIGHTER" val="false"/>
</p:tagLst>
</file>

<file path=ppt/tags/tag266.xml><?xml version="1.0" encoding="utf-8"?>
<p:tagLst xmlns:a="http://schemas.openxmlformats.org/drawingml/2006/main" xmlns:r="http://schemas.openxmlformats.org/officeDocument/2006/relationships" xmlns:p="http://schemas.openxmlformats.org/presentationml/2006/main">
  <p:tag name="HIGHLIGHTER" val="false"/>
</p:tagLst>
</file>

<file path=ppt/tags/tag267.xml><?xml version="1.0" encoding="utf-8"?>
<p:tagLst xmlns:a="http://schemas.openxmlformats.org/drawingml/2006/main" xmlns:r="http://schemas.openxmlformats.org/officeDocument/2006/relationships" xmlns:p="http://schemas.openxmlformats.org/presentationml/2006/main">
  <p:tag name="HIGHLIGHTER" val="false"/>
</p:tagLst>
</file>

<file path=ppt/tags/tag268.xml><?xml version="1.0" encoding="utf-8"?>
<p:tagLst xmlns:a="http://schemas.openxmlformats.org/drawingml/2006/main" xmlns:r="http://schemas.openxmlformats.org/officeDocument/2006/relationships" xmlns:p="http://schemas.openxmlformats.org/presentationml/2006/main">
  <p:tag name="HIGHLIGHTER" val="false"/>
</p:tagLst>
</file>

<file path=ppt/tags/tag269.xml><?xml version="1.0" encoding="utf-8"?>
<p:tagLst xmlns:a="http://schemas.openxmlformats.org/drawingml/2006/main" xmlns:r="http://schemas.openxmlformats.org/officeDocument/2006/relationships" xmlns:p="http://schemas.openxmlformats.org/presentationml/2006/main">
  <p:tag name="HIGHLIGHTER" val="false"/>
</p:tagLst>
</file>

<file path=ppt/tags/tag27.xml><?xml version="1.0" encoding="utf-8"?>
<p:tagLst xmlns:a="http://schemas.openxmlformats.org/drawingml/2006/main" xmlns:r="http://schemas.openxmlformats.org/officeDocument/2006/relationships" xmlns:p="http://schemas.openxmlformats.org/presentationml/2006/main">
  <p:tag name="HIGHLIGHTER" val="false"/>
</p:tagLst>
</file>

<file path=ppt/tags/tag270.xml><?xml version="1.0" encoding="utf-8"?>
<p:tagLst xmlns:a="http://schemas.openxmlformats.org/drawingml/2006/main" xmlns:r="http://schemas.openxmlformats.org/officeDocument/2006/relationships" xmlns:p="http://schemas.openxmlformats.org/presentationml/2006/main">
  <p:tag name="HIGHLIGHTER" val="false"/>
</p:tagLst>
</file>

<file path=ppt/tags/tag271.xml><?xml version="1.0" encoding="utf-8"?>
<p:tagLst xmlns:a="http://schemas.openxmlformats.org/drawingml/2006/main" xmlns:r="http://schemas.openxmlformats.org/officeDocument/2006/relationships" xmlns:p="http://schemas.openxmlformats.org/presentationml/2006/main">
  <p:tag name="HIGHLIGHTER" val="false"/>
</p:tagLst>
</file>

<file path=ppt/tags/tag272.xml><?xml version="1.0" encoding="utf-8"?>
<p:tagLst xmlns:a="http://schemas.openxmlformats.org/drawingml/2006/main" xmlns:r="http://schemas.openxmlformats.org/officeDocument/2006/relationships" xmlns:p="http://schemas.openxmlformats.org/presentationml/2006/main">
  <p:tag name="HIGHLIGHTER" val="false"/>
</p:tagLst>
</file>

<file path=ppt/tags/tag273.xml><?xml version="1.0" encoding="utf-8"?>
<p:tagLst xmlns:a="http://schemas.openxmlformats.org/drawingml/2006/main" xmlns:r="http://schemas.openxmlformats.org/officeDocument/2006/relationships" xmlns:p="http://schemas.openxmlformats.org/presentationml/2006/main">
  <p:tag name="HIGHLIGHTER" val="false"/>
</p:tagLst>
</file>

<file path=ppt/tags/tag274.xml><?xml version="1.0" encoding="utf-8"?>
<p:tagLst xmlns:a="http://schemas.openxmlformats.org/drawingml/2006/main" xmlns:r="http://schemas.openxmlformats.org/officeDocument/2006/relationships" xmlns:p="http://schemas.openxmlformats.org/presentationml/2006/main">
  <p:tag name="HIGHLIGHTER" val="false"/>
</p:tagLst>
</file>

<file path=ppt/tags/tag275.xml><?xml version="1.0" encoding="utf-8"?>
<p:tagLst xmlns:a="http://schemas.openxmlformats.org/drawingml/2006/main" xmlns:r="http://schemas.openxmlformats.org/officeDocument/2006/relationships" xmlns:p="http://schemas.openxmlformats.org/presentationml/2006/main">
  <p:tag name="HIGHLIGHTER" val="false"/>
</p:tagLst>
</file>

<file path=ppt/tags/tag276.xml><?xml version="1.0" encoding="utf-8"?>
<p:tagLst xmlns:a="http://schemas.openxmlformats.org/drawingml/2006/main" xmlns:r="http://schemas.openxmlformats.org/officeDocument/2006/relationships" xmlns:p="http://schemas.openxmlformats.org/presentationml/2006/main">
  <p:tag name="HIGHLIGHTER" val="false"/>
</p:tagLst>
</file>

<file path=ppt/tags/tag277.xml><?xml version="1.0" encoding="utf-8"?>
<p:tagLst xmlns:a="http://schemas.openxmlformats.org/drawingml/2006/main" xmlns:r="http://schemas.openxmlformats.org/officeDocument/2006/relationships" xmlns:p="http://schemas.openxmlformats.org/presentationml/2006/main">
  <p:tag name="HIGHLIGHTER" val="false"/>
</p:tagLst>
</file>

<file path=ppt/tags/tag278.xml><?xml version="1.0" encoding="utf-8"?>
<p:tagLst xmlns:a="http://schemas.openxmlformats.org/drawingml/2006/main" xmlns:r="http://schemas.openxmlformats.org/officeDocument/2006/relationships" xmlns:p="http://schemas.openxmlformats.org/presentationml/2006/main">
  <p:tag name="HIGHLIGHTER" val="false"/>
</p:tagLst>
</file>

<file path=ppt/tags/tag279.xml><?xml version="1.0" encoding="utf-8"?>
<p:tagLst xmlns:a="http://schemas.openxmlformats.org/drawingml/2006/main" xmlns:r="http://schemas.openxmlformats.org/officeDocument/2006/relationships" xmlns:p="http://schemas.openxmlformats.org/presentationml/2006/main">
  <p:tag name="HIGHLIGHTER" val="false"/>
</p:tagLst>
</file>

<file path=ppt/tags/tag28.xml><?xml version="1.0" encoding="utf-8"?>
<p:tagLst xmlns:a="http://schemas.openxmlformats.org/drawingml/2006/main" xmlns:r="http://schemas.openxmlformats.org/officeDocument/2006/relationships" xmlns:p="http://schemas.openxmlformats.org/presentationml/2006/main">
  <p:tag name="HIGHLIGHTER" val="false"/>
</p:tagLst>
</file>

<file path=ppt/tags/tag280.xml><?xml version="1.0" encoding="utf-8"?>
<p:tagLst xmlns:a="http://schemas.openxmlformats.org/drawingml/2006/main" xmlns:r="http://schemas.openxmlformats.org/officeDocument/2006/relationships" xmlns:p="http://schemas.openxmlformats.org/presentationml/2006/main">
  <p:tag name="HIGHLIGHTER" val="false"/>
</p:tagLst>
</file>

<file path=ppt/tags/tag281.xml><?xml version="1.0" encoding="utf-8"?>
<p:tagLst xmlns:a="http://schemas.openxmlformats.org/drawingml/2006/main" xmlns:r="http://schemas.openxmlformats.org/officeDocument/2006/relationships" xmlns:p="http://schemas.openxmlformats.org/presentationml/2006/main">
  <p:tag name="HIGHLIGHTER" val="false"/>
</p:tagLst>
</file>

<file path=ppt/tags/tag282.xml><?xml version="1.0" encoding="utf-8"?>
<p:tagLst xmlns:a="http://schemas.openxmlformats.org/drawingml/2006/main" xmlns:r="http://schemas.openxmlformats.org/officeDocument/2006/relationships" xmlns:p="http://schemas.openxmlformats.org/presentationml/2006/main">
  <p:tag name="HIGHLIGHTER" val="false"/>
</p:tagLst>
</file>

<file path=ppt/tags/tag283.xml><?xml version="1.0" encoding="utf-8"?>
<p:tagLst xmlns:a="http://schemas.openxmlformats.org/drawingml/2006/main" xmlns:r="http://schemas.openxmlformats.org/officeDocument/2006/relationships" xmlns:p="http://schemas.openxmlformats.org/presentationml/2006/main">
  <p:tag name="HIGHLIGHTER" val="false"/>
</p:tagLst>
</file>

<file path=ppt/tags/tag284.xml><?xml version="1.0" encoding="utf-8"?>
<p:tagLst xmlns:a="http://schemas.openxmlformats.org/drawingml/2006/main" xmlns:r="http://schemas.openxmlformats.org/officeDocument/2006/relationships" xmlns:p="http://schemas.openxmlformats.org/presentationml/2006/main">
  <p:tag name="HIGHLIGHTER" val="false"/>
</p:tagLst>
</file>

<file path=ppt/tags/tag285.xml><?xml version="1.0" encoding="utf-8"?>
<p:tagLst xmlns:a="http://schemas.openxmlformats.org/drawingml/2006/main" xmlns:r="http://schemas.openxmlformats.org/officeDocument/2006/relationships" xmlns:p="http://schemas.openxmlformats.org/presentationml/2006/main">
  <p:tag name="HIGHLIGHTER" val="false"/>
</p:tagLst>
</file>

<file path=ppt/tags/tag286.xml><?xml version="1.0" encoding="utf-8"?>
<p:tagLst xmlns:a="http://schemas.openxmlformats.org/drawingml/2006/main" xmlns:r="http://schemas.openxmlformats.org/officeDocument/2006/relationships" xmlns:p="http://schemas.openxmlformats.org/presentationml/2006/main">
  <p:tag name="HIGHLIGHTER" val="false"/>
</p:tagLst>
</file>

<file path=ppt/tags/tag287.xml><?xml version="1.0" encoding="utf-8"?>
<p:tagLst xmlns:a="http://schemas.openxmlformats.org/drawingml/2006/main" xmlns:r="http://schemas.openxmlformats.org/officeDocument/2006/relationships" xmlns:p="http://schemas.openxmlformats.org/presentationml/2006/main">
  <p:tag name="HIGHLIGHTER" val="false"/>
</p:tagLst>
</file>

<file path=ppt/tags/tag288.xml><?xml version="1.0" encoding="utf-8"?>
<p:tagLst xmlns:a="http://schemas.openxmlformats.org/drawingml/2006/main" xmlns:r="http://schemas.openxmlformats.org/officeDocument/2006/relationships" xmlns:p="http://schemas.openxmlformats.org/presentationml/2006/main">
  <p:tag name="HIGHLIGHTER" val="false"/>
</p:tagLst>
</file>

<file path=ppt/tags/tag289.xml><?xml version="1.0" encoding="utf-8"?>
<p:tagLst xmlns:a="http://schemas.openxmlformats.org/drawingml/2006/main" xmlns:r="http://schemas.openxmlformats.org/officeDocument/2006/relationships" xmlns:p="http://schemas.openxmlformats.org/presentationml/2006/main">
  <p:tag name="HIGHLIGHTER" val="false"/>
</p:tagLst>
</file>

<file path=ppt/tags/tag29.xml><?xml version="1.0" encoding="utf-8"?>
<p:tagLst xmlns:a="http://schemas.openxmlformats.org/drawingml/2006/main" xmlns:r="http://schemas.openxmlformats.org/officeDocument/2006/relationships" xmlns:p="http://schemas.openxmlformats.org/presentationml/2006/main">
  <p:tag name="HIGHLIGHTER" val="false"/>
</p:tagLst>
</file>

<file path=ppt/tags/tag290.xml><?xml version="1.0" encoding="utf-8"?>
<p:tagLst xmlns:a="http://schemas.openxmlformats.org/drawingml/2006/main" xmlns:r="http://schemas.openxmlformats.org/officeDocument/2006/relationships" xmlns:p="http://schemas.openxmlformats.org/presentationml/2006/main">
  <p:tag name="HIGHLIGHTER" val="false"/>
</p:tagLst>
</file>

<file path=ppt/tags/tag291.xml><?xml version="1.0" encoding="utf-8"?>
<p:tagLst xmlns:a="http://schemas.openxmlformats.org/drawingml/2006/main" xmlns:r="http://schemas.openxmlformats.org/officeDocument/2006/relationships" xmlns:p="http://schemas.openxmlformats.org/presentationml/2006/main">
  <p:tag name="HIGHLIGHTER" val="false"/>
</p:tagLst>
</file>

<file path=ppt/tags/tag292.xml><?xml version="1.0" encoding="utf-8"?>
<p:tagLst xmlns:a="http://schemas.openxmlformats.org/drawingml/2006/main" xmlns:r="http://schemas.openxmlformats.org/officeDocument/2006/relationships" xmlns:p="http://schemas.openxmlformats.org/presentationml/2006/main">
  <p:tag name="HIGHLIGHTER" val="false"/>
</p:tagLst>
</file>

<file path=ppt/tags/tag293.xml><?xml version="1.0" encoding="utf-8"?>
<p:tagLst xmlns:a="http://schemas.openxmlformats.org/drawingml/2006/main" xmlns:r="http://schemas.openxmlformats.org/officeDocument/2006/relationships" xmlns:p="http://schemas.openxmlformats.org/presentationml/2006/main">
  <p:tag name="HIGHLIGHTER" val="false"/>
</p:tagLst>
</file>

<file path=ppt/tags/tag294.xml><?xml version="1.0" encoding="utf-8"?>
<p:tagLst xmlns:a="http://schemas.openxmlformats.org/drawingml/2006/main" xmlns:r="http://schemas.openxmlformats.org/officeDocument/2006/relationships" xmlns:p="http://schemas.openxmlformats.org/presentationml/2006/main">
  <p:tag name="HIGHLIGHTER" val="false"/>
</p:tagLst>
</file>

<file path=ppt/tags/tag295.xml><?xml version="1.0" encoding="utf-8"?>
<p:tagLst xmlns:a="http://schemas.openxmlformats.org/drawingml/2006/main" xmlns:r="http://schemas.openxmlformats.org/officeDocument/2006/relationships" xmlns:p="http://schemas.openxmlformats.org/presentationml/2006/main">
  <p:tag name="HIGHLIGHTER" val="false"/>
</p:tagLst>
</file>

<file path=ppt/tags/tag296.xml><?xml version="1.0" encoding="utf-8"?>
<p:tagLst xmlns:a="http://schemas.openxmlformats.org/drawingml/2006/main" xmlns:r="http://schemas.openxmlformats.org/officeDocument/2006/relationships" xmlns:p="http://schemas.openxmlformats.org/presentationml/2006/main">
  <p:tag name="HIGHLIGHTER" val="false"/>
</p:tagLst>
</file>

<file path=ppt/tags/tag297.xml><?xml version="1.0" encoding="utf-8"?>
<p:tagLst xmlns:a="http://schemas.openxmlformats.org/drawingml/2006/main" xmlns:r="http://schemas.openxmlformats.org/officeDocument/2006/relationships" xmlns:p="http://schemas.openxmlformats.org/presentationml/2006/main">
  <p:tag name="HIGHLIGHTER" val="false"/>
</p:tagLst>
</file>

<file path=ppt/tags/tag298.xml><?xml version="1.0" encoding="utf-8"?>
<p:tagLst xmlns:a="http://schemas.openxmlformats.org/drawingml/2006/main" xmlns:r="http://schemas.openxmlformats.org/officeDocument/2006/relationships" xmlns:p="http://schemas.openxmlformats.org/presentationml/2006/main">
  <p:tag name="HIGHLIGHTER" val="false"/>
</p:tagLst>
</file>

<file path=ppt/tags/tag299.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30.xml><?xml version="1.0" encoding="utf-8"?>
<p:tagLst xmlns:a="http://schemas.openxmlformats.org/drawingml/2006/main" xmlns:r="http://schemas.openxmlformats.org/officeDocument/2006/relationships" xmlns:p="http://schemas.openxmlformats.org/presentationml/2006/main">
  <p:tag name="HIGHLIGHTER" val="false"/>
</p:tagLst>
</file>

<file path=ppt/tags/tag300.xml><?xml version="1.0" encoding="utf-8"?>
<p:tagLst xmlns:a="http://schemas.openxmlformats.org/drawingml/2006/main" xmlns:r="http://schemas.openxmlformats.org/officeDocument/2006/relationships" xmlns:p="http://schemas.openxmlformats.org/presentationml/2006/main">
  <p:tag name="HIGHLIGHTER" val="false"/>
</p:tagLst>
</file>

<file path=ppt/tags/tag301.xml><?xml version="1.0" encoding="utf-8"?>
<p:tagLst xmlns:a="http://schemas.openxmlformats.org/drawingml/2006/main" xmlns:r="http://schemas.openxmlformats.org/officeDocument/2006/relationships" xmlns:p="http://schemas.openxmlformats.org/presentationml/2006/main">
  <p:tag name="HIGHLIGHTER" val="false"/>
</p:tagLst>
</file>

<file path=ppt/tags/tag302.xml><?xml version="1.0" encoding="utf-8"?>
<p:tagLst xmlns:a="http://schemas.openxmlformats.org/drawingml/2006/main" xmlns:r="http://schemas.openxmlformats.org/officeDocument/2006/relationships" xmlns:p="http://schemas.openxmlformats.org/presentationml/2006/main">
  <p:tag name="HIGHLIGHTER" val="false"/>
</p:tagLst>
</file>

<file path=ppt/tags/tag303.xml><?xml version="1.0" encoding="utf-8"?>
<p:tagLst xmlns:a="http://schemas.openxmlformats.org/drawingml/2006/main" xmlns:r="http://schemas.openxmlformats.org/officeDocument/2006/relationships" xmlns:p="http://schemas.openxmlformats.org/presentationml/2006/main">
  <p:tag name="HIGHLIGHTER" val="false"/>
</p:tagLst>
</file>

<file path=ppt/tags/tag304.xml><?xml version="1.0" encoding="utf-8"?>
<p:tagLst xmlns:a="http://schemas.openxmlformats.org/drawingml/2006/main" xmlns:r="http://schemas.openxmlformats.org/officeDocument/2006/relationships" xmlns:p="http://schemas.openxmlformats.org/presentationml/2006/main">
  <p:tag name="HIGHLIGHTER" val="false"/>
</p:tagLst>
</file>

<file path=ppt/tags/tag305.xml><?xml version="1.0" encoding="utf-8"?>
<p:tagLst xmlns:a="http://schemas.openxmlformats.org/drawingml/2006/main" xmlns:r="http://schemas.openxmlformats.org/officeDocument/2006/relationships" xmlns:p="http://schemas.openxmlformats.org/presentationml/2006/main">
  <p:tag name="HIGHLIGHTER" val="false"/>
</p:tagLst>
</file>

<file path=ppt/tags/tag306.xml><?xml version="1.0" encoding="utf-8"?>
<p:tagLst xmlns:a="http://schemas.openxmlformats.org/drawingml/2006/main" xmlns:r="http://schemas.openxmlformats.org/officeDocument/2006/relationships" xmlns:p="http://schemas.openxmlformats.org/presentationml/2006/main">
  <p:tag name="HIGHLIGHTER" val="false"/>
</p:tagLst>
</file>

<file path=ppt/tags/tag307.xml><?xml version="1.0" encoding="utf-8"?>
<p:tagLst xmlns:a="http://schemas.openxmlformats.org/drawingml/2006/main" xmlns:r="http://schemas.openxmlformats.org/officeDocument/2006/relationships" xmlns:p="http://schemas.openxmlformats.org/presentationml/2006/main">
  <p:tag name="HIGHLIGHTER" val="false"/>
</p:tagLst>
</file>

<file path=ppt/tags/tag308.xml><?xml version="1.0" encoding="utf-8"?>
<p:tagLst xmlns:a="http://schemas.openxmlformats.org/drawingml/2006/main" xmlns:r="http://schemas.openxmlformats.org/officeDocument/2006/relationships" xmlns:p="http://schemas.openxmlformats.org/presentationml/2006/main">
  <p:tag name="HIGHLIGHTER" val="false"/>
</p:tagLst>
</file>

<file path=ppt/tags/tag309.xml><?xml version="1.0" encoding="utf-8"?>
<p:tagLst xmlns:a="http://schemas.openxmlformats.org/drawingml/2006/main" xmlns:r="http://schemas.openxmlformats.org/officeDocument/2006/relationships" xmlns:p="http://schemas.openxmlformats.org/presentationml/2006/main">
  <p:tag name="HIGHLIGHTER" val="false"/>
</p:tagLst>
</file>

<file path=ppt/tags/tag31.xml><?xml version="1.0" encoding="utf-8"?>
<p:tagLst xmlns:a="http://schemas.openxmlformats.org/drawingml/2006/main" xmlns:r="http://schemas.openxmlformats.org/officeDocument/2006/relationships" xmlns:p="http://schemas.openxmlformats.org/presentationml/2006/main">
  <p:tag name="HIGHLIGHTER" val="false"/>
</p:tagLst>
</file>

<file path=ppt/tags/tag310.xml><?xml version="1.0" encoding="utf-8"?>
<p:tagLst xmlns:a="http://schemas.openxmlformats.org/drawingml/2006/main" xmlns:r="http://schemas.openxmlformats.org/officeDocument/2006/relationships" xmlns:p="http://schemas.openxmlformats.org/presentationml/2006/main">
  <p:tag name="HIGHLIGHTER" val="false"/>
</p:tagLst>
</file>

<file path=ppt/tags/tag311.xml><?xml version="1.0" encoding="utf-8"?>
<p:tagLst xmlns:a="http://schemas.openxmlformats.org/drawingml/2006/main" xmlns:r="http://schemas.openxmlformats.org/officeDocument/2006/relationships" xmlns:p="http://schemas.openxmlformats.org/presentationml/2006/main">
  <p:tag name="HIGHLIGHTER" val="false"/>
</p:tagLst>
</file>

<file path=ppt/tags/tag312.xml><?xml version="1.0" encoding="utf-8"?>
<p:tagLst xmlns:a="http://schemas.openxmlformats.org/drawingml/2006/main" xmlns:r="http://schemas.openxmlformats.org/officeDocument/2006/relationships" xmlns:p="http://schemas.openxmlformats.org/presentationml/2006/main">
  <p:tag name="HIGHLIGHTER" val="false"/>
</p:tagLst>
</file>

<file path=ppt/tags/tag313.xml><?xml version="1.0" encoding="utf-8"?>
<p:tagLst xmlns:a="http://schemas.openxmlformats.org/drawingml/2006/main" xmlns:r="http://schemas.openxmlformats.org/officeDocument/2006/relationships" xmlns:p="http://schemas.openxmlformats.org/presentationml/2006/main">
  <p:tag name="HIGHLIGHTER" val="false"/>
</p:tagLst>
</file>

<file path=ppt/tags/tag314.xml><?xml version="1.0" encoding="utf-8"?>
<p:tagLst xmlns:a="http://schemas.openxmlformats.org/drawingml/2006/main" xmlns:r="http://schemas.openxmlformats.org/officeDocument/2006/relationships" xmlns:p="http://schemas.openxmlformats.org/presentationml/2006/main">
  <p:tag name="HIGHLIGHTER" val="false"/>
</p:tagLst>
</file>

<file path=ppt/tags/tag315.xml><?xml version="1.0" encoding="utf-8"?>
<p:tagLst xmlns:a="http://schemas.openxmlformats.org/drawingml/2006/main" xmlns:r="http://schemas.openxmlformats.org/officeDocument/2006/relationships" xmlns:p="http://schemas.openxmlformats.org/presentationml/2006/main">
  <p:tag name="HIGHLIGHTER" val="false"/>
</p:tagLst>
</file>

<file path=ppt/tags/tag316.xml><?xml version="1.0" encoding="utf-8"?>
<p:tagLst xmlns:a="http://schemas.openxmlformats.org/drawingml/2006/main" xmlns:r="http://schemas.openxmlformats.org/officeDocument/2006/relationships" xmlns:p="http://schemas.openxmlformats.org/presentationml/2006/main">
  <p:tag name="HIGHLIGHTER" val="false"/>
</p:tagLst>
</file>

<file path=ppt/tags/tag317.xml><?xml version="1.0" encoding="utf-8"?>
<p:tagLst xmlns:a="http://schemas.openxmlformats.org/drawingml/2006/main" xmlns:r="http://schemas.openxmlformats.org/officeDocument/2006/relationships" xmlns:p="http://schemas.openxmlformats.org/presentationml/2006/main">
  <p:tag name="HIGHLIGHTER" val="false"/>
</p:tagLst>
</file>

<file path=ppt/tags/tag318.xml><?xml version="1.0" encoding="utf-8"?>
<p:tagLst xmlns:a="http://schemas.openxmlformats.org/drawingml/2006/main" xmlns:r="http://schemas.openxmlformats.org/officeDocument/2006/relationships" xmlns:p="http://schemas.openxmlformats.org/presentationml/2006/main">
  <p:tag name="HIGHLIGHTER" val="false"/>
</p:tagLst>
</file>

<file path=ppt/tags/tag319.xml><?xml version="1.0" encoding="utf-8"?>
<p:tagLst xmlns:a="http://schemas.openxmlformats.org/drawingml/2006/main" xmlns:r="http://schemas.openxmlformats.org/officeDocument/2006/relationships" xmlns:p="http://schemas.openxmlformats.org/presentationml/2006/main">
  <p:tag name="HIGHLIGHTER" val="false"/>
</p:tagLst>
</file>

<file path=ppt/tags/tag32.xml><?xml version="1.0" encoding="utf-8"?>
<p:tagLst xmlns:a="http://schemas.openxmlformats.org/drawingml/2006/main" xmlns:r="http://schemas.openxmlformats.org/officeDocument/2006/relationships" xmlns:p="http://schemas.openxmlformats.org/presentationml/2006/main">
  <p:tag name="HIGHLIGHTER" val="false"/>
</p:tagLst>
</file>

<file path=ppt/tags/tag320.xml><?xml version="1.0" encoding="utf-8"?>
<p:tagLst xmlns:a="http://schemas.openxmlformats.org/drawingml/2006/main" xmlns:r="http://schemas.openxmlformats.org/officeDocument/2006/relationships" xmlns:p="http://schemas.openxmlformats.org/presentationml/2006/main">
  <p:tag name="HIGHLIGHTER" val="false"/>
</p:tagLst>
</file>

<file path=ppt/tags/tag321.xml><?xml version="1.0" encoding="utf-8"?>
<p:tagLst xmlns:a="http://schemas.openxmlformats.org/drawingml/2006/main" xmlns:r="http://schemas.openxmlformats.org/officeDocument/2006/relationships" xmlns:p="http://schemas.openxmlformats.org/presentationml/2006/main">
  <p:tag name="HIGHLIGHTER" val="false"/>
</p:tagLst>
</file>

<file path=ppt/tags/tag322.xml><?xml version="1.0" encoding="utf-8"?>
<p:tagLst xmlns:a="http://schemas.openxmlformats.org/drawingml/2006/main" xmlns:r="http://schemas.openxmlformats.org/officeDocument/2006/relationships" xmlns:p="http://schemas.openxmlformats.org/presentationml/2006/main">
  <p:tag name="HIGHLIGHTER" val="false"/>
</p:tagLst>
</file>

<file path=ppt/tags/tag323.xml><?xml version="1.0" encoding="utf-8"?>
<p:tagLst xmlns:a="http://schemas.openxmlformats.org/drawingml/2006/main" xmlns:r="http://schemas.openxmlformats.org/officeDocument/2006/relationships" xmlns:p="http://schemas.openxmlformats.org/presentationml/2006/main">
  <p:tag name="HIGHLIGHTER" val="false"/>
</p:tagLst>
</file>

<file path=ppt/tags/tag324.xml><?xml version="1.0" encoding="utf-8"?>
<p:tagLst xmlns:a="http://schemas.openxmlformats.org/drawingml/2006/main" xmlns:r="http://schemas.openxmlformats.org/officeDocument/2006/relationships" xmlns:p="http://schemas.openxmlformats.org/presentationml/2006/main">
  <p:tag name="HIGHLIGHTER" val="false"/>
</p:tagLst>
</file>

<file path=ppt/tags/tag325.xml><?xml version="1.0" encoding="utf-8"?>
<p:tagLst xmlns:a="http://schemas.openxmlformats.org/drawingml/2006/main" xmlns:r="http://schemas.openxmlformats.org/officeDocument/2006/relationships" xmlns:p="http://schemas.openxmlformats.org/presentationml/2006/main">
  <p:tag name="HIGHLIGHTER" val="false"/>
</p:tagLst>
</file>

<file path=ppt/tags/tag326.xml><?xml version="1.0" encoding="utf-8"?>
<p:tagLst xmlns:a="http://schemas.openxmlformats.org/drawingml/2006/main" xmlns:r="http://schemas.openxmlformats.org/officeDocument/2006/relationships" xmlns:p="http://schemas.openxmlformats.org/presentationml/2006/main">
  <p:tag name="HIGHLIGHTER" val="false"/>
</p:tagLst>
</file>

<file path=ppt/tags/tag327.xml><?xml version="1.0" encoding="utf-8"?>
<p:tagLst xmlns:a="http://schemas.openxmlformats.org/drawingml/2006/main" xmlns:r="http://schemas.openxmlformats.org/officeDocument/2006/relationships" xmlns:p="http://schemas.openxmlformats.org/presentationml/2006/main">
  <p:tag name="HIGHLIGHTER" val="false"/>
</p:tagLst>
</file>

<file path=ppt/tags/tag328.xml><?xml version="1.0" encoding="utf-8"?>
<p:tagLst xmlns:a="http://schemas.openxmlformats.org/drawingml/2006/main" xmlns:r="http://schemas.openxmlformats.org/officeDocument/2006/relationships" xmlns:p="http://schemas.openxmlformats.org/presentationml/2006/main">
  <p:tag name="HIGHLIGHTER" val="false"/>
</p:tagLst>
</file>

<file path=ppt/tags/tag329.xml><?xml version="1.0" encoding="utf-8"?>
<p:tagLst xmlns:a="http://schemas.openxmlformats.org/drawingml/2006/main" xmlns:r="http://schemas.openxmlformats.org/officeDocument/2006/relationships" xmlns:p="http://schemas.openxmlformats.org/presentationml/2006/main">
  <p:tag name="HIGHLIGHTER" val="false"/>
</p:tagLst>
</file>

<file path=ppt/tags/tag33.xml><?xml version="1.0" encoding="utf-8"?>
<p:tagLst xmlns:a="http://schemas.openxmlformats.org/drawingml/2006/main" xmlns:r="http://schemas.openxmlformats.org/officeDocument/2006/relationships" xmlns:p="http://schemas.openxmlformats.org/presentationml/2006/main">
  <p:tag name="HIGHLIGHTER" val="false"/>
</p:tagLst>
</file>

<file path=ppt/tags/tag330.xml><?xml version="1.0" encoding="utf-8"?>
<p:tagLst xmlns:a="http://schemas.openxmlformats.org/drawingml/2006/main" xmlns:r="http://schemas.openxmlformats.org/officeDocument/2006/relationships" xmlns:p="http://schemas.openxmlformats.org/presentationml/2006/main">
  <p:tag name="HIGHLIGHTER" val="false"/>
</p:tagLst>
</file>

<file path=ppt/tags/tag331.xml><?xml version="1.0" encoding="utf-8"?>
<p:tagLst xmlns:a="http://schemas.openxmlformats.org/drawingml/2006/main" xmlns:r="http://schemas.openxmlformats.org/officeDocument/2006/relationships" xmlns:p="http://schemas.openxmlformats.org/presentationml/2006/main">
  <p:tag name="HIGHLIGHTER" val="false"/>
</p:tagLst>
</file>

<file path=ppt/tags/tag332.xml><?xml version="1.0" encoding="utf-8"?>
<p:tagLst xmlns:a="http://schemas.openxmlformats.org/drawingml/2006/main" xmlns:r="http://schemas.openxmlformats.org/officeDocument/2006/relationships" xmlns:p="http://schemas.openxmlformats.org/presentationml/2006/main">
  <p:tag name="HIGHLIGHTER" val="false"/>
</p:tagLst>
</file>

<file path=ppt/tags/tag333.xml><?xml version="1.0" encoding="utf-8"?>
<p:tagLst xmlns:a="http://schemas.openxmlformats.org/drawingml/2006/main" xmlns:r="http://schemas.openxmlformats.org/officeDocument/2006/relationships" xmlns:p="http://schemas.openxmlformats.org/presentationml/2006/main">
  <p:tag name="HIGHLIGHTER" val="false"/>
</p:tagLst>
</file>

<file path=ppt/tags/tag334.xml><?xml version="1.0" encoding="utf-8"?>
<p:tagLst xmlns:a="http://schemas.openxmlformats.org/drawingml/2006/main" xmlns:r="http://schemas.openxmlformats.org/officeDocument/2006/relationships" xmlns:p="http://schemas.openxmlformats.org/presentationml/2006/main">
  <p:tag name="HIGHLIGHTER" val="false"/>
</p:tagLst>
</file>

<file path=ppt/tags/tag335.xml><?xml version="1.0" encoding="utf-8"?>
<p:tagLst xmlns:a="http://schemas.openxmlformats.org/drawingml/2006/main" xmlns:r="http://schemas.openxmlformats.org/officeDocument/2006/relationships" xmlns:p="http://schemas.openxmlformats.org/presentationml/2006/main">
  <p:tag name="HIGHLIGHTER" val="false"/>
</p:tagLst>
</file>

<file path=ppt/tags/tag336.xml><?xml version="1.0" encoding="utf-8"?>
<p:tagLst xmlns:a="http://schemas.openxmlformats.org/drawingml/2006/main" xmlns:r="http://schemas.openxmlformats.org/officeDocument/2006/relationships" xmlns:p="http://schemas.openxmlformats.org/presentationml/2006/main">
  <p:tag name="HIGHLIGHTER" val="false"/>
</p:tagLst>
</file>

<file path=ppt/tags/tag337.xml><?xml version="1.0" encoding="utf-8"?>
<p:tagLst xmlns:a="http://schemas.openxmlformats.org/drawingml/2006/main" xmlns:r="http://schemas.openxmlformats.org/officeDocument/2006/relationships" xmlns:p="http://schemas.openxmlformats.org/presentationml/2006/main">
  <p:tag name="HIGHLIGHTER" val="false"/>
</p:tagLst>
</file>

<file path=ppt/tags/tag338.xml><?xml version="1.0" encoding="utf-8"?>
<p:tagLst xmlns:a="http://schemas.openxmlformats.org/drawingml/2006/main" xmlns:r="http://schemas.openxmlformats.org/officeDocument/2006/relationships" xmlns:p="http://schemas.openxmlformats.org/presentationml/2006/main">
  <p:tag name="HIGHLIGHTER" val="false"/>
</p:tagLst>
</file>

<file path=ppt/tags/tag339.xml><?xml version="1.0" encoding="utf-8"?>
<p:tagLst xmlns:a="http://schemas.openxmlformats.org/drawingml/2006/main" xmlns:r="http://schemas.openxmlformats.org/officeDocument/2006/relationships" xmlns:p="http://schemas.openxmlformats.org/presentationml/2006/main">
  <p:tag name="HIGHLIGHTER" val="false"/>
</p:tagLst>
</file>

<file path=ppt/tags/tag34.xml><?xml version="1.0" encoding="utf-8"?>
<p:tagLst xmlns:a="http://schemas.openxmlformats.org/drawingml/2006/main" xmlns:r="http://schemas.openxmlformats.org/officeDocument/2006/relationships" xmlns:p="http://schemas.openxmlformats.org/presentationml/2006/main">
  <p:tag name="HIGHLIGHTER" val="false"/>
</p:tagLst>
</file>

<file path=ppt/tags/tag340.xml><?xml version="1.0" encoding="utf-8"?>
<p:tagLst xmlns:a="http://schemas.openxmlformats.org/drawingml/2006/main" xmlns:r="http://schemas.openxmlformats.org/officeDocument/2006/relationships" xmlns:p="http://schemas.openxmlformats.org/presentationml/2006/main">
  <p:tag name="HIGHLIGHTER" val="false"/>
</p:tagLst>
</file>

<file path=ppt/tags/tag341.xml><?xml version="1.0" encoding="utf-8"?>
<p:tagLst xmlns:a="http://schemas.openxmlformats.org/drawingml/2006/main" xmlns:r="http://schemas.openxmlformats.org/officeDocument/2006/relationships" xmlns:p="http://schemas.openxmlformats.org/presentationml/2006/main">
  <p:tag name="HIGHLIGHTER" val="false"/>
</p:tagLst>
</file>

<file path=ppt/tags/tag342.xml><?xml version="1.0" encoding="utf-8"?>
<p:tagLst xmlns:a="http://schemas.openxmlformats.org/drawingml/2006/main" xmlns:r="http://schemas.openxmlformats.org/officeDocument/2006/relationships" xmlns:p="http://schemas.openxmlformats.org/presentationml/2006/main">
  <p:tag name="HIGHLIGHTER" val="false"/>
</p:tagLst>
</file>

<file path=ppt/tags/tag343.xml><?xml version="1.0" encoding="utf-8"?>
<p:tagLst xmlns:a="http://schemas.openxmlformats.org/drawingml/2006/main" xmlns:r="http://schemas.openxmlformats.org/officeDocument/2006/relationships" xmlns:p="http://schemas.openxmlformats.org/presentationml/2006/main">
  <p:tag name="HIGHLIGHTER" val="false"/>
</p:tagLst>
</file>

<file path=ppt/tags/tag344.xml><?xml version="1.0" encoding="utf-8"?>
<p:tagLst xmlns:a="http://schemas.openxmlformats.org/drawingml/2006/main" xmlns:r="http://schemas.openxmlformats.org/officeDocument/2006/relationships" xmlns:p="http://schemas.openxmlformats.org/presentationml/2006/main">
  <p:tag name="HIGHLIGHTER" val="false"/>
</p:tagLst>
</file>

<file path=ppt/tags/tag345.xml><?xml version="1.0" encoding="utf-8"?>
<p:tagLst xmlns:a="http://schemas.openxmlformats.org/drawingml/2006/main" xmlns:r="http://schemas.openxmlformats.org/officeDocument/2006/relationships" xmlns:p="http://schemas.openxmlformats.org/presentationml/2006/main">
  <p:tag name="HIGHLIGHTER" val="false"/>
</p:tagLst>
</file>

<file path=ppt/tags/tag346.xml><?xml version="1.0" encoding="utf-8"?>
<p:tagLst xmlns:a="http://schemas.openxmlformats.org/drawingml/2006/main" xmlns:r="http://schemas.openxmlformats.org/officeDocument/2006/relationships" xmlns:p="http://schemas.openxmlformats.org/presentationml/2006/main">
  <p:tag name="HIGHLIGHTER" val="false"/>
</p:tagLst>
</file>

<file path=ppt/tags/tag347.xml><?xml version="1.0" encoding="utf-8"?>
<p:tagLst xmlns:a="http://schemas.openxmlformats.org/drawingml/2006/main" xmlns:r="http://schemas.openxmlformats.org/officeDocument/2006/relationships" xmlns:p="http://schemas.openxmlformats.org/presentationml/2006/main">
  <p:tag name="HIGHLIGHTER" val="false"/>
</p:tagLst>
</file>

<file path=ppt/tags/tag348.xml><?xml version="1.0" encoding="utf-8"?>
<p:tagLst xmlns:a="http://schemas.openxmlformats.org/drawingml/2006/main" xmlns:r="http://schemas.openxmlformats.org/officeDocument/2006/relationships" xmlns:p="http://schemas.openxmlformats.org/presentationml/2006/main">
  <p:tag name="HIGHLIGHTER" val="false"/>
</p:tagLst>
</file>

<file path=ppt/tags/tag349.xml><?xml version="1.0" encoding="utf-8"?>
<p:tagLst xmlns:a="http://schemas.openxmlformats.org/drawingml/2006/main" xmlns:r="http://schemas.openxmlformats.org/officeDocument/2006/relationships" xmlns:p="http://schemas.openxmlformats.org/presentationml/2006/main">
  <p:tag name="HIGHLIGHTER" val="false"/>
</p:tagLst>
</file>

<file path=ppt/tags/tag35.xml><?xml version="1.0" encoding="utf-8"?>
<p:tagLst xmlns:a="http://schemas.openxmlformats.org/drawingml/2006/main" xmlns:r="http://schemas.openxmlformats.org/officeDocument/2006/relationships" xmlns:p="http://schemas.openxmlformats.org/presentationml/2006/main">
  <p:tag name="HIGHLIGHTER" val="false"/>
</p:tagLst>
</file>

<file path=ppt/tags/tag350.xml><?xml version="1.0" encoding="utf-8"?>
<p:tagLst xmlns:a="http://schemas.openxmlformats.org/drawingml/2006/main" xmlns:r="http://schemas.openxmlformats.org/officeDocument/2006/relationships" xmlns:p="http://schemas.openxmlformats.org/presentationml/2006/main">
  <p:tag name="HIGHLIGHTER" val="false"/>
</p:tagLst>
</file>

<file path=ppt/tags/tag351.xml><?xml version="1.0" encoding="utf-8"?>
<p:tagLst xmlns:a="http://schemas.openxmlformats.org/drawingml/2006/main" xmlns:r="http://schemas.openxmlformats.org/officeDocument/2006/relationships" xmlns:p="http://schemas.openxmlformats.org/presentationml/2006/main">
  <p:tag name="HIGHLIGHTER" val="false"/>
</p:tagLst>
</file>

<file path=ppt/tags/tag352.xml><?xml version="1.0" encoding="utf-8"?>
<p:tagLst xmlns:a="http://schemas.openxmlformats.org/drawingml/2006/main" xmlns:r="http://schemas.openxmlformats.org/officeDocument/2006/relationships" xmlns:p="http://schemas.openxmlformats.org/presentationml/2006/main">
  <p:tag name="HIGHLIGHTER" val="false"/>
</p:tagLst>
</file>

<file path=ppt/tags/tag353.xml><?xml version="1.0" encoding="utf-8"?>
<p:tagLst xmlns:a="http://schemas.openxmlformats.org/drawingml/2006/main" xmlns:r="http://schemas.openxmlformats.org/officeDocument/2006/relationships" xmlns:p="http://schemas.openxmlformats.org/presentationml/2006/main">
  <p:tag name="HIGHLIGHTER" val="false"/>
</p:tagLst>
</file>

<file path=ppt/tags/tag354.xml><?xml version="1.0" encoding="utf-8"?>
<p:tagLst xmlns:a="http://schemas.openxmlformats.org/drawingml/2006/main" xmlns:r="http://schemas.openxmlformats.org/officeDocument/2006/relationships" xmlns:p="http://schemas.openxmlformats.org/presentationml/2006/main">
  <p:tag name="HIGHLIGHTER" val="false"/>
</p:tagLst>
</file>

<file path=ppt/tags/tag355.xml><?xml version="1.0" encoding="utf-8"?>
<p:tagLst xmlns:a="http://schemas.openxmlformats.org/drawingml/2006/main" xmlns:r="http://schemas.openxmlformats.org/officeDocument/2006/relationships" xmlns:p="http://schemas.openxmlformats.org/presentationml/2006/main">
  <p:tag name="HIGHLIGHTER" val="false"/>
</p:tagLst>
</file>

<file path=ppt/tags/tag356.xml><?xml version="1.0" encoding="utf-8"?>
<p:tagLst xmlns:a="http://schemas.openxmlformats.org/drawingml/2006/main" xmlns:r="http://schemas.openxmlformats.org/officeDocument/2006/relationships" xmlns:p="http://schemas.openxmlformats.org/presentationml/2006/main">
  <p:tag name="HIGHLIGHTER" val="false"/>
</p:tagLst>
</file>

<file path=ppt/tags/tag357.xml><?xml version="1.0" encoding="utf-8"?>
<p:tagLst xmlns:a="http://schemas.openxmlformats.org/drawingml/2006/main" xmlns:r="http://schemas.openxmlformats.org/officeDocument/2006/relationships" xmlns:p="http://schemas.openxmlformats.org/presentationml/2006/main">
  <p:tag name="HIGHLIGHTER" val="false"/>
</p:tagLst>
</file>

<file path=ppt/tags/tag358.xml><?xml version="1.0" encoding="utf-8"?>
<p:tagLst xmlns:a="http://schemas.openxmlformats.org/drawingml/2006/main" xmlns:r="http://schemas.openxmlformats.org/officeDocument/2006/relationships" xmlns:p="http://schemas.openxmlformats.org/presentationml/2006/main">
  <p:tag name="HIGHLIGHTER" val="false"/>
</p:tagLst>
</file>

<file path=ppt/tags/tag359.xml><?xml version="1.0" encoding="utf-8"?>
<p:tagLst xmlns:a="http://schemas.openxmlformats.org/drawingml/2006/main" xmlns:r="http://schemas.openxmlformats.org/officeDocument/2006/relationships" xmlns:p="http://schemas.openxmlformats.org/presentationml/2006/main">
  <p:tag name="HIGHLIGHTER" val="false"/>
</p:tagLst>
</file>

<file path=ppt/tags/tag36.xml><?xml version="1.0" encoding="utf-8"?>
<p:tagLst xmlns:a="http://schemas.openxmlformats.org/drawingml/2006/main" xmlns:r="http://schemas.openxmlformats.org/officeDocument/2006/relationships" xmlns:p="http://schemas.openxmlformats.org/presentationml/2006/main">
  <p:tag name="HIGHLIGHTER" val="false"/>
</p:tagLst>
</file>

<file path=ppt/tags/tag360.xml><?xml version="1.0" encoding="utf-8"?>
<p:tagLst xmlns:a="http://schemas.openxmlformats.org/drawingml/2006/main" xmlns:r="http://schemas.openxmlformats.org/officeDocument/2006/relationships" xmlns:p="http://schemas.openxmlformats.org/presentationml/2006/main">
  <p:tag name="HIGHLIGHTER" val="false"/>
</p:tagLst>
</file>

<file path=ppt/tags/tag361.xml><?xml version="1.0" encoding="utf-8"?>
<p:tagLst xmlns:a="http://schemas.openxmlformats.org/drawingml/2006/main" xmlns:r="http://schemas.openxmlformats.org/officeDocument/2006/relationships" xmlns:p="http://schemas.openxmlformats.org/presentationml/2006/main">
  <p:tag name="HIGHLIGHTER" val="false"/>
</p:tagLst>
</file>

<file path=ppt/tags/tag362.xml><?xml version="1.0" encoding="utf-8"?>
<p:tagLst xmlns:a="http://schemas.openxmlformats.org/drawingml/2006/main" xmlns:r="http://schemas.openxmlformats.org/officeDocument/2006/relationships" xmlns:p="http://schemas.openxmlformats.org/presentationml/2006/main">
  <p:tag name="HIGHLIGHTER" val="false"/>
</p:tagLst>
</file>

<file path=ppt/tags/tag363.xml><?xml version="1.0" encoding="utf-8"?>
<p:tagLst xmlns:a="http://schemas.openxmlformats.org/drawingml/2006/main" xmlns:r="http://schemas.openxmlformats.org/officeDocument/2006/relationships" xmlns:p="http://schemas.openxmlformats.org/presentationml/2006/main">
  <p:tag name="HIGHLIGHTER" val="false"/>
</p:tagLst>
</file>

<file path=ppt/tags/tag364.xml><?xml version="1.0" encoding="utf-8"?>
<p:tagLst xmlns:a="http://schemas.openxmlformats.org/drawingml/2006/main" xmlns:r="http://schemas.openxmlformats.org/officeDocument/2006/relationships" xmlns:p="http://schemas.openxmlformats.org/presentationml/2006/main">
  <p:tag name="HIGHLIGHTER" val="false"/>
</p:tagLst>
</file>

<file path=ppt/tags/tag365.xml><?xml version="1.0" encoding="utf-8"?>
<p:tagLst xmlns:a="http://schemas.openxmlformats.org/drawingml/2006/main" xmlns:r="http://schemas.openxmlformats.org/officeDocument/2006/relationships" xmlns:p="http://schemas.openxmlformats.org/presentationml/2006/main">
  <p:tag name="HIGHLIGHTER" val="false"/>
</p:tagLst>
</file>

<file path=ppt/tags/tag366.xml><?xml version="1.0" encoding="utf-8"?>
<p:tagLst xmlns:a="http://schemas.openxmlformats.org/drawingml/2006/main" xmlns:r="http://schemas.openxmlformats.org/officeDocument/2006/relationships" xmlns:p="http://schemas.openxmlformats.org/presentationml/2006/main">
  <p:tag name="HIGHLIGHTER" val="false"/>
</p:tagLst>
</file>

<file path=ppt/tags/tag367.xml><?xml version="1.0" encoding="utf-8"?>
<p:tagLst xmlns:a="http://schemas.openxmlformats.org/drawingml/2006/main" xmlns:r="http://schemas.openxmlformats.org/officeDocument/2006/relationships" xmlns:p="http://schemas.openxmlformats.org/presentationml/2006/main">
  <p:tag name="HIGHLIGHTER" val="false"/>
</p:tagLst>
</file>

<file path=ppt/tags/tag368.xml><?xml version="1.0" encoding="utf-8"?>
<p:tagLst xmlns:a="http://schemas.openxmlformats.org/drawingml/2006/main" xmlns:r="http://schemas.openxmlformats.org/officeDocument/2006/relationships" xmlns:p="http://schemas.openxmlformats.org/presentationml/2006/main">
  <p:tag name="HIGHLIGHTER" val="false"/>
</p:tagLst>
</file>

<file path=ppt/tags/tag369.xml><?xml version="1.0" encoding="utf-8"?>
<p:tagLst xmlns:a="http://schemas.openxmlformats.org/drawingml/2006/main" xmlns:r="http://schemas.openxmlformats.org/officeDocument/2006/relationships" xmlns:p="http://schemas.openxmlformats.org/presentationml/2006/main">
  <p:tag name="HIGHLIGHTER" val="false"/>
</p:tagLst>
</file>

<file path=ppt/tags/tag37.xml><?xml version="1.0" encoding="utf-8"?>
<p:tagLst xmlns:a="http://schemas.openxmlformats.org/drawingml/2006/main" xmlns:r="http://schemas.openxmlformats.org/officeDocument/2006/relationships" xmlns:p="http://schemas.openxmlformats.org/presentationml/2006/main">
  <p:tag name="HIGHLIGHTER" val="false"/>
</p:tagLst>
</file>

<file path=ppt/tags/tag370.xml><?xml version="1.0" encoding="utf-8"?>
<p:tagLst xmlns:a="http://schemas.openxmlformats.org/drawingml/2006/main" xmlns:r="http://schemas.openxmlformats.org/officeDocument/2006/relationships" xmlns:p="http://schemas.openxmlformats.org/presentationml/2006/main">
  <p:tag name="HIGHLIGHTER" val="false"/>
</p:tagLst>
</file>

<file path=ppt/tags/tag371.xml><?xml version="1.0" encoding="utf-8"?>
<p:tagLst xmlns:a="http://schemas.openxmlformats.org/drawingml/2006/main" xmlns:r="http://schemas.openxmlformats.org/officeDocument/2006/relationships" xmlns:p="http://schemas.openxmlformats.org/presentationml/2006/main">
  <p:tag name="HIGHLIGHTER" val="false"/>
</p:tagLst>
</file>

<file path=ppt/tags/tag372.xml><?xml version="1.0" encoding="utf-8"?>
<p:tagLst xmlns:a="http://schemas.openxmlformats.org/drawingml/2006/main" xmlns:r="http://schemas.openxmlformats.org/officeDocument/2006/relationships" xmlns:p="http://schemas.openxmlformats.org/presentationml/2006/main">
  <p:tag name="HIGHLIGHTER" val="false"/>
</p:tagLst>
</file>

<file path=ppt/tags/tag373.xml><?xml version="1.0" encoding="utf-8"?>
<p:tagLst xmlns:a="http://schemas.openxmlformats.org/drawingml/2006/main" xmlns:r="http://schemas.openxmlformats.org/officeDocument/2006/relationships" xmlns:p="http://schemas.openxmlformats.org/presentationml/2006/main">
  <p:tag name="HIGHLIGHTER" val="false"/>
</p:tagLst>
</file>

<file path=ppt/tags/tag374.xml><?xml version="1.0" encoding="utf-8"?>
<p:tagLst xmlns:a="http://schemas.openxmlformats.org/drawingml/2006/main" xmlns:r="http://schemas.openxmlformats.org/officeDocument/2006/relationships" xmlns:p="http://schemas.openxmlformats.org/presentationml/2006/main">
  <p:tag name="HIGHLIGHTER" val="false"/>
</p:tagLst>
</file>

<file path=ppt/tags/tag375.xml><?xml version="1.0" encoding="utf-8"?>
<p:tagLst xmlns:a="http://schemas.openxmlformats.org/drawingml/2006/main" xmlns:r="http://schemas.openxmlformats.org/officeDocument/2006/relationships" xmlns:p="http://schemas.openxmlformats.org/presentationml/2006/main">
  <p:tag name="HIGHLIGHTER" val="false"/>
</p:tagLst>
</file>

<file path=ppt/tags/tag376.xml><?xml version="1.0" encoding="utf-8"?>
<p:tagLst xmlns:a="http://schemas.openxmlformats.org/drawingml/2006/main" xmlns:r="http://schemas.openxmlformats.org/officeDocument/2006/relationships" xmlns:p="http://schemas.openxmlformats.org/presentationml/2006/main">
  <p:tag name="HIGHLIGHTER" val="false"/>
</p:tagLst>
</file>

<file path=ppt/tags/tag377.xml><?xml version="1.0" encoding="utf-8"?>
<p:tagLst xmlns:a="http://schemas.openxmlformats.org/drawingml/2006/main" xmlns:r="http://schemas.openxmlformats.org/officeDocument/2006/relationships" xmlns:p="http://schemas.openxmlformats.org/presentationml/2006/main">
  <p:tag name="HIGHLIGHTER" val="false"/>
</p:tagLst>
</file>

<file path=ppt/tags/tag378.xml><?xml version="1.0" encoding="utf-8"?>
<p:tagLst xmlns:a="http://schemas.openxmlformats.org/drawingml/2006/main" xmlns:r="http://schemas.openxmlformats.org/officeDocument/2006/relationships" xmlns:p="http://schemas.openxmlformats.org/presentationml/2006/main">
  <p:tag name="HIGHLIGHTER" val="false"/>
</p:tagLst>
</file>

<file path=ppt/tags/tag379.xml><?xml version="1.0" encoding="utf-8"?>
<p:tagLst xmlns:a="http://schemas.openxmlformats.org/drawingml/2006/main" xmlns:r="http://schemas.openxmlformats.org/officeDocument/2006/relationships" xmlns:p="http://schemas.openxmlformats.org/presentationml/2006/main">
  <p:tag name="HIGHLIGHTER" val="false"/>
</p:tagLst>
</file>

<file path=ppt/tags/tag38.xml><?xml version="1.0" encoding="utf-8"?>
<p:tagLst xmlns:a="http://schemas.openxmlformats.org/drawingml/2006/main" xmlns:r="http://schemas.openxmlformats.org/officeDocument/2006/relationships" xmlns:p="http://schemas.openxmlformats.org/presentationml/2006/main">
  <p:tag name="HIGHLIGHTER" val="false"/>
</p:tagLst>
</file>

<file path=ppt/tags/tag380.xml><?xml version="1.0" encoding="utf-8"?>
<p:tagLst xmlns:a="http://schemas.openxmlformats.org/drawingml/2006/main" xmlns:r="http://schemas.openxmlformats.org/officeDocument/2006/relationships" xmlns:p="http://schemas.openxmlformats.org/presentationml/2006/main">
  <p:tag name="HIGHLIGHTER" val="false"/>
</p:tagLst>
</file>

<file path=ppt/tags/tag381.xml><?xml version="1.0" encoding="utf-8"?>
<p:tagLst xmlns:a="http://schemas.openxmlformats.org/drawingml/2006/main" xmlns:r="http://schemas.openxmlformats.org/officeDocument/2006/relationships" xmlns:p="http://schemas.openxmlformats.org/presentationml/2006/main">
  <p:tag name="HIGHLIGHTER" val="false"/>
</p:tagLst>
</file>

<file path=ppt/tags/tag382.xml><?xml version="1.0" encoding="utf-8"?>
<p:tagLst xmlns:a="http://schemas.openxmlformats.org/drawingml/2006/main" xmlns:r="http://schemas.openxmlformats.org/officeDocument/2006/relationships" xmlns:p="http://schemas.openxmlformats.org/presentationml/2006/main">
  <p:tag name="HIGHLIGHTER" val="false"/>
</p:tagLst>
</file>

<file path=ppt/tags/tag383.xml><?xml version="1.0" encoding="utf-8"?>
<p:tagLst xmlns:a="http://schemas.openxmlformats.org/drawingml/2006/main" xmlns:r="http://schemas.openxmlformats.org/officeDocument/2006/relationships" xmlns:p="http://schemas.openxmlformats.org/presentationml/2006/main">
  <p:tag name="HIGHLIGHTER" val="false"/>
</p:tagLst>
</file>

<file path=ppt/tags/tag384.xml><?xml version="1.0" encoding="utf-8"?>
<p:tagLst xmlns:a="http://schemas.openxmlformats.org/drawingml/2006/main" xmlns:r="http://schemas.openxmlformats.org/officeDocument/2006/relationships" xmlns:p="http://schemas.openxmlformats.org/presentationml/2006/main">
  <p:tag name="HIGHLIGHTER" val="false"/>
</p:tagLst>
</file>

<file path=ppt/tags/tag385.xml><?xml version="1.0" encoding="utf-8"?>
<p:tagLst xmlns:a="http://schemas.openxmlformats.org/drawingml/2006/main" xmlns:r="http://schemas.openxmlformats.org/officeDocument/2006/relationships" xmlns:p="http://schemas.openxmlformats.org/presentationml/2006/main">
  <p:tag name="HIGHLIGHTER" val="false"/>
</p:tagLst>
</file>

<file path=ppt/tags/tag386.xml><?xml version="1.0" encoding="utf-8"?>
<p:tagLst xmlns:a="http://schemas.openxmlformats.org/drawingml/2006/main" xmlns:r="http://schemas.openxmlformats.org/officeDocument/2006/relationships" xmlns:p="http://schemas.openxmlformats.org/presentationml/2006/main">
  <p:tag name="HIGHLIGHTER" val="false"/>
</p:tagLst>
</file>

<file path=ppt/tags/tag387.xml><?xml version="1.0" encoding="utf-8"?>
<p:tagLst xmlns:a="http://schemas.openxmlformats.org/drawingml/2006/main" xmlns:r="http://schemas.openxmlformats.org/officeDocument/2006/relationships" xmlns:p="http://schemas.openxmlformats.org/presentationml/2006/main">
  <p:tag name="HIGHLIGHTER" val="false"/>
</p:tagLst>
</file>

<file path=ppt/tags/tag388.xml><?xml version="1.0" encoding="utf-8"?>
<p:tagLst xmlns:a="http://schemas.openxmlformats.org/drawingml/2006/main" xmlns:r="http://schemas.openxmlformats.org/officeDocument/2006/relationships" xmlns:p="http://schemas.openxmlformats.org/presentationml/2006/main">
  <p:tag name="HIGHLIGHTER" val="false"/>
</p:tagLst>
</file>

<file path=ppt/tags/tag389.xml><?xml version="1.0" encoding="utf-8"?>
<p:tagLst xmlns:a="http://schemas.openxmlformats.org/drawingml/2006/main" xmlns:r="http://schemas.openxmlformats.org/officeDocument/2006/relationships" xmlns:p="http://schemas.openxmlformats.org/presentationml/2006/main">
  <p:tag name="HIGHLIGHTER" val="false"/>
</p:tagLst>
</file>

<file path=ppt/tags/tag39.xml><?xml version="1.0" encoding="utf-8"?>
<p:tagLst xmlns:a="http://schemas.openxmlformats.org/drawingml/2006/main" xmlns:r="http://schemas.openxmlformats.org/officeDocument/2006/relationships" xmlns:p="http://schemas.openxmlformats.org/presentationml/2006/main">
  <p:tag name="HIGHLIGHTER" val="false"/>
</p:tagLst>
</file>

<file path=ppt/tags/tag390.xml><?xml version="1.0" encoding="utf-8"?>
<p:tagLst xmlns:a="http://schemas.openxmlformats.org/drawingml/2006/main" xmlns:r="http://schemas.openxmlformats.org/officeDocument/2006/relationships" xmlns:p="http://schemas.openxmlformats.org/presentationml/2006/main">
  <p:tag name="HIGHLIGHTER" val="false"/>
</p:tagLst>
</file>

<file path=ppt/tags/tag391.xml><?xml version="1.0" encoding="utf-8"?>
<p:tagLst xmlns:a="http://schemas.openxmlformats.org/drawingml/2006/main" xmlns:r="http://schemas.openxmlformats.org/officeDocument/2006/relationships" xmlns:p="http://schemas.openxmlformats.org/presentationml/2006/main">
  <p:tag name="HIGHLIGHTER" val="false"/>
</p:tagLst>
</file>

<file path=ppt/tags/tag392.xml><?xml version="1.0" encoding="utf-8"?>
<p:tagLst xmlns:a="http://schemas.openxmlformats.org/drawingml/2006/main" xmlns:r="http://schemas.openxmlformats.org/officeDocument/2006/relationships" xmlns:p="http://schemas.openxmlformats.org/presentationml/2006/main">
  <p:tag name="HIGHLIGHTER" val="false"/>
</p:tagLst>
</file>

<file path=ppt/tags/tag393.xml><?xml version="1.0" encoding="utf-8"?>
<p:tagLst xmlns:a="http://schemas.openxmlformats.org/drawingml/2006/main" xmlns:r="http://schemas.openxmlformats.org/officeDocument/2006/relationships" xmlns:p="http://schemas.openxmlformats.org/presentationml/2006/main">
  <p:tag name="HIGHLIGHTER" val="false"/>
</p:tagLst>
</file>

<file path=ppt/tags/tag394.xml><?xml version="1.0" encoding="utf-8"?>
<p:tagLst xmlns:a="http://schemas.openxmlformats.org/drawingml/2006/main" xmlns:r="http://schemas.openxmlformats.org/officeDocument/2006/relationships" xmlns:p="http://schemas.openxmlformats.org/presentationml/2006/main">
  <p:tag name="HIGHLIGHTER" val="false"/>
</p:tagLst>
</file>

<file path=ppt/tags/tag395.xml><?xml version="1.0" encoding="utf-8"?>
<p:tagLst xmlns:a="http://schemas.openxmlformats.org/drawingml/2006/main" xmlns:r="http://schemas.openxmlformats.org/officeDocument/2006/relationships" xmlns:p="http://schemas.openxmlformats.org/presentationml/2006/main">
  <p:tag name="HIGHLIGHTER" val="false"/>
</p:tagLst>
</file>

<file path=ppt/tags/tag396.xml><?xml version="1.0" encoding="utf-8"?>
<p:tagLst xmlns:a="http://schemas.openxmlformats.org/drawingml/2006/main" xmlns:r="http://schemas.openxmlformats.org/officeDocument/2006/relationships" xmlns:p="http://schemas.openxmlformats.org/presentationml/2006/main">
  <p:tag name="HIGHLIGHTER" val="false"/>
</p:tagLst>
</file>

<file path=ppt/tags/tag397.xml><?xml version="1.0" encoding="utf-8"?>
<p:tagLst xmlns:a="http://schemas.openxmlformats.org/drawingml/2006/main" xmlns:r="http://schemas.openxmlformats.org/officeDocument/2006/relationships" xmlns:p="http://schemas.openxmlformats.org/presentationml/2006/main">
  <p:tag name="HIGHLIGHTER" val="false"/>
</p:tagLst>
</file>

<file path=ppt/tags/tag398.xml><?xml version="1.0" encoding="utf-8"?>
<p:tagLst xmlns:a="http://schemas.openxmlformats.org/drawingml/2006/main" xmlns:r="http://schemas.openxmlformats.org/officeDocument/2006/relationships" xmlns:p="http://schemas.openxmlformats.org/presentationml/2006/main">
  <p:tag name="HIGHLIGHTER" val="false"/>
</p:tagLst>
</file>

<file path=ppt/tags/tag399.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40.xml><?xml version="1.0" encoding="utf-8"?>
<p:tagLst xmlns:a="http://schemas.openxmlformats.org/drawingml/2006/main" xmlns:r="http://schemas.openxmlformats.org/officeDocument/2006/relationships" xmlns:p="http://schemas.openxmlformats.org/presentationml/2006/main">
  <p:tag name="HIGHLIGHTER" val="false"/>
</p:tagLst>
</file>

<file path=ppt/tags/tag400.xml><?xml version="1.0" encoding="utf-8"?>
<p:tagLst xmlns:a="http://schemas.openxmlformats.org/drawingml/2006/main" xmlns:r="http://schemas.openxmlformats.org/officeDocument/2006/relationships" xmlns:p="http://schemas.openxmlformats.org/presentationml/2006/main">
  <p:tag name="HIGHLIGHTER" val="false"/>
</p:tagLst>
</file>

<file path=ppt/tags/tag401.xml><?xml version="1.0" encoding="utf-8"?>
<p:tagLst xmlns:a="http://schemas.openxmlformats.org/drawingml/2006/main" xmlns:r="http://schemas.openxmlformats.org/officeDocument/2006/relationships" xmlns:p="http://schemas.openxmlformats.org/presentationml/2006/main">
  <p:tag name="HIGHLIGHTER" val="false"/>
</p:tagLst>
</file>

<file path=ppt/tags/tag402.xml><?xml version="1.0" encoding="utf-8"?>
<p:tagLst xmlns:a="http://schemas.openxmlformats.org/drawingml/2006/main" xmlns:r="http://schemas.openxmlformats.org/officeDocument/2006/relationships" xmlns:p="http://schemas.openxmlformats.org/presentationml/2006/main">
  <p:tag name="HIGHLIGHTER" val="false"/>
</p:tagLst>
</file>

<file path=ppt/tags/tag403.xml><?xml version="1.0" encoding="utf-8"?>
<p:tagLst xmlns:a="http://schemas.openxmlformats.org/drawingml/2006/main" xmlns:r="http://schemas.openxmlformats.org/officeDocument/2006/relationships" xmlns:p="http://schemas.openxmlformats.org/presentationml/2006/main">
  <p:tag name="HIGHLIGHTER" val="false"/>
</p:tagLst>
</file>

<file path=ppt/tags/tag404.xml><?xml version="1.0" encoding="utf-8"?>
<p:tagLst xmlns:a="http://schemas.openxmlformats.org/drawingml/2006/main" xmlns:r="http://schemas.openxmlformats.org/officeDocument/2006/relationships" xmlns:p="http://schemas.openxmlformats.org/presentationml/2006/main">
  <p:tag name="HIGHLIGHTER" val="false"/>
</p:tagLst>
</file>

<file path=ppt/tags/tag405.xml><?xml version="1.0" encoding="utf-8"?>
<p:tagLst xmlns:a="http://schemas.openxmlformats.org/drawingml/2006/main" xmlns:r="http://schemas.openxmlformats.org/officeDocument/2006/relationships" xmlns:p="http://schemas.openxmlformats.org/presentationml/2006/main">
  <p:tag name="HIGHLIGHTER" val="false"/>
</p:tagLst>
</file>

<file path=ppt/tags/tag406.xml><?xml version="1.0" encoding="utf-8"?>
<p:tagLst xmlns:a="http://schemas.openxmlformats.org/drawingml/2006/main" xmlns:r="http://schemas.openxmlformats.org/officeDocument/2006/relationships" xmlns:p="http://schemas.openxmlformats.org/presentationml/2006/main">
  <p:tag name="HIGHLIGHTER" val="false"/>
</p:tagLst>
</file>

<file path=ppt/tags/tag407.xml><?xml version="1.0" encoding="utf-8"?>
<p:tagLst xmlns:a="http://schemas.openxmlformats.org/drawingml/2006/main" xmlns:r="http://schemas.openxmlformats.org/officeDocument/2006/relationships" xmlns:p="http://schemas.openxmlformats.org/presentationml/2006/main">
  <p:tag name="HIGHLIGHTER" val="false"/>
</p:tagLst>
</file>

<file path=ppt/tags/tag408.xml><?xml version="1.0" encoding="utf-8"?>
<p:tagLst xmlns:a="http://schemas.openxmlformats.org/drawingml/2006/main" xmlns:r="http://schemas.openxmlformats.org/officeDocument/2006/relationships" xmlns:p="http://schemas.openxmlformats.org/presentationml/2006/main">
  <p:tag name="HIGHLIGHTER" val="false"/>
</p:tagLst>
</file>

<file path=ppt/tags/tag409.xml><?xml version="1.0" encoding="utf-8"?>
<p:tagLst xmlns:a="http://schemas.openxmlformats.org/drawingml/2006/main" xmlns:r="http://schemas.openxmlformats.org/officeDocument/2006/relationships" xmlns:p="http://schemas.openxmlformats.org/presentationml/2006/main">
  <p:tag name="HIGHLIGHTER" val="false"/>
</p:tagLst>
</file>

<file path=ppt/tags/tag41.xml><?xml version="1.0" encoding="utf-8"?>
<p:tagLst xmlns:a="http://schemas.openxmlformats.org/drawingml/2006/main" xmlns:r="http://schemas.openxmlformats.org/officeDocument/2006/relationships" xmlns:p="http://schemas.openxmlformats.org/presentationml/2006/main">
  <p:tag name="HIGHLIGHTER" val="false"/>
</p:tagLst>
</file>

<file path=ppt/tags/tag410.xml><?xml version="1.0" encoding="utf-8"?>
<p:tagLst xmlns:a="http://schemas.openxmlformats.org/drawingml/2006/main" xmlns:r="http://schemas.openxmlformats.org/officeDocument/2006/relationships" xmlns:p="http://schemas.openxmlformats.org/presentationml/2006/main">
  <p:tag name="HIGHLIGHTER" val="false"/>
</p:tagLst>
</file>

<file path=ppt/tags/tag411.xml><?xml version="1.0" encoding="utf-8"?>
<p:tagLst xmlns:a="http://schemas.openxmlformats.org/drawingml/2006/main" xmlns:r="http://schemas.openxmlformats.org/officeDocument/2006/relationships" xmlns:p="http://schemas.openxmlformats.org/presentationml/2006/main">
  <p:tag name="HIGHLIGHTER" val="false"/>
</p:tagLst>
</file>

<file path=ppt/tags/tag412.xml><?xml version="1.0" encoding="utf-8"?>
<p:tagLst xmlns:a="http://schemas.openxmlformats.org/drawingml/2006/main" xmlns:r="http://schemas.openxmlformats.org/officeDocument/2006/relationships" xmlns:p="http://schemas.openxmlformats.org/presentationml/2006/main">
  <p:tag name="HIGHLIGHTER" val="false"/>
</p:tagLst>
</file>

<file path=ppt/tags/tag413.xml><?xml version="1.0" encoding="utf-8"?>
<p:tagLst xmlns:a="http://schemas.openxmlformats.org/drawingml/2006/main" xmlns:r="http://schemas.openxmlformats.org/officeDocument/2006/relationships" xmlns:p="http://schemas.openxmlformats.org/presentationml/2006/main">
  <p:tag name="HIGHLIGHTER" val="false"/>
</p:tagLst>
</file>

<file path=ppt/tags/tag414.xml><?xml version="1.0" encoding="utf-8"?>
<p:tagLst xmlns:a="http://schemas.openxmlformats.org/drawingml/2006/main" xmlns:r="http://schemas.openxmlformats.org/officeDocument/2006/relationships" xmlns:p="http://schemas.openxmlformats.org/presentationml/2006/main">
  <p:tag name="HIGHLIGHTER" val="false"/>
</p:tagLst>
</file>

<file path=ppt/tags/tag415.xml><?xml version="1.0" encoding="utf-8"?>
<p:tagLst xmlns:a="http://schemas.openxmlformats.org/drawingml/2006/main" xmlns:r="http://schemas.openxmlformats.org/officeDocument/2006/relationships" xmlns:p="http://schemas.openxmlformats.org/presentationml/2006/main">
  <p:tag name="HIGHLIGHTER" val="false"/>
</p:tagLst>
</file>

<file path=ppt/tags/tag416.xml><?xml version="1.0" encoding="utf-8"?>
<p:tagLst xmlns:a="http://schemas.openxmlformats.org/drawingml/2006/main" xmlns:r="http://schemas.openxmlformats.org/officeDocument/2006/relationships" xmlns:p="http://schemas.openxmlformats.org/presentationml/2006/main">
  <p:tag name="HIGHLIGHTER" val="false"/>
</p:tagLst>
</file>

<file path=ppt/tags/tag417.xml><?xml version="1.0" encoding="utf-8"?>
<p:tagLst xmlns:a="http://schemas.openxmlformats.org/drawingml/2006/main" xmlns:r="http://schemas.openxmlformats.org/officeDocument/2006/relationships" xmlns:p="http://schemas.openxmlformats.org/presentationml/2006/main">
  <p:tag name="HIGHLIGHTER" val="false"/>
</p:tagLst>
</file>

<file path=ppt/tags/tag418.xml><?xml version="1.0" encoding="utf-8"?>
<p:tagLst xmlns:a="http://schemas.openxmlformats.org/drawingml/2006/main" xmlns:r="http://schemas.openxmlformats.org/officeDocument/2006/relationships" xmlns:p="http://schemas.openxmlformats.org/presentationml/2006/main">
  <p:tag name="HIGHLIGHTER" val="false"/>
</p:tagLst>
</file>

<file path=ppt/tags/tag419.xml><?xml version="1.0" encoding="utf-8"?>
<p:tagLst xmlns:a="http://schemas.openxmlformats.org/drawingml/2006/main" xmlns:r="http://schemas.openxmlformats.org/officeDocument/2006/relationships" xmlns:p="http://schemas.openxmlformats.org/presentationml/2006/main">
  <p:tag name="HIGHLIGHTER" val="false"/>
</p:tagLst>
</file>

<file path=ppt/tags/tag42.xml><?xml version="1.0" encoding="utf-8"?>
<p:tagLst xmlns:a="http://schemas.openxmlformats.org/drawingml/2006/main" xmlns:r="http://schemas.openxmlformats.org/officeDocument/2006/relationships" xmlns:p="http://schemas.openxmlformats.org/presentationml/2006/main">
  <p:tag name="HIGHLIGHTER" val="false"/>
</p:tagLst>
</file>

<file path=ppt/tags/tag420.xml><?xml version="1.0" encoding="utf-8"?>
<p:tagLst xmlns:a="http://schemas.openxmlformats.org/drawingml/2006/main" xmlns:r="http://schemas.openxmlformats.org/officeDocument/2006/relationships" xmlns:p="http://schemas.openxmlformats.org/presentationml/2006/main">
  <p:tag name="HIGHLIGHTER" val="false"/>
</p:tagLst>
</file>

<file path=ppt/tags/tag421.xml><?xml version="1.0" encoding="utf-8"?>
<p:tagLst xmlns:a="http://schemas.openxmlformats.org/drawingml/2006/main" xmlns:r="http://schemas.openxmlformats.org/officeDocument/2006/relationships" xmlns:p="http://schemas.openxmlformats.org/presentationml/2006/main">
  <p:tag name="HIGHLIGHTER" val="false"/>
</p:tagLst>
</file>

<file path=ppt/tags/tag422.xml><?xml version="1.0" encoding="utf-8"?>
<p:tagLst xmlns:a="http://schemas.openxmlformats.org/drawingml/2006/main" xmlns:r="http://schemas.openxmlformats.org/officeDocument/2006/relationships" xmlns:p="http://schemas.openxmlformats.org/presentationml/2006/main">
  <p:tag name="HIGHLIGHTER" val="false"/>
</p:tagLst>
</file>

<file path=ppt/tags/tag423.xml><?xml version="1.0" encoding="utf-8"?>
<p:tagLst xmlns:a="http://schemas.openxmlformats.org/drawingml/2006/main" xmlns:r="http://schemas.openxmlformats.org/officeDocument/2006/relationships" xmlns:p="http://schemas.openxmlformats.org/presentationml/2006/main">
  <p:tag name="HIGHLIGHTER" val="false"/>
</p:tagLst>
</file>

<file path=ppt/tags/tag424.xml><?xml version="1.0" encoding="utf-8"?>
<p:tagLst xmlns:a="http://schemas.openxmlformats.org/drawingml/2006/main" xmlns:r="http://schemas.openxmlformats.org/officeDocument/2006/relationships" xmlns:p="http://schemas.openxmlformats.org/presentationml/2006/main">
  <p:tag name="HIGHLIGHTER" val="false"/>
</p:tagLst>
</file>

<file path=ppt/tags/tag425.xml><?xml version="1.0" encoding="utf-8"?>
<p:tagLst xmlns:a="http://schemas.openxmlformats.org/drawingml/2006/main" xmlns:r="http://schemas.openxmlformats.org/officeDocument/2006/relationships" xmlns:p="http://schemas.openxmlformats.org/presentationml/2006/main">
  <p:tag name="HIGHLIGHTER" val="false"/>
</p:tagLst>
</file>

<file path=ppt/tags/tag426.xml><?xml version="1.0" encoding="utf-8"?>
<p:tagLst xmlns:a="http://schemas.openxmlformats.org/drawingml/2006/main" xmlns:r="http://schemas.openxmlformats.org/officeDocument/2006/relationships" xmlns:p="http://schemas.openxmlformats.org/presentationml/2006/main">
  <p:tag name="HIGHLIGHTER" val="false"/>
</p:tagLst>
</file>

<file path=ppt/tags/tag427.xml><?xml version="1.0" encoding="utf-8"?>
<p:tagLst xmlns:a="http://schemas.openxmlformats.org/drawingml/2006/main" xmlns:r="http://schemas.openxmlformats.org/officeDocument/2006/relationships" xmlns:p="http://schemas.openxmlformats.org/presentationml/2006/main">
  <p:tag name="HIGHLIGHTER" val="false"/>
</p:tagLst>
</file>

<file path=ppt/tags/tag428.xml><?xml version="1.0" encoding="utf-8"?>
<p:tagLst xmlns:a="http://schemas.openxmlformats.org/drawingml/2006/main" xmlns:r="http://schemas.openxmlformats.org/officeDocument/2006/relationships" xmlns:p="http://schemas.openxmlformats.org/presentationml/2006/main">
  <p:tag name="HIGHLIGHTER" val="false"/>
</p:tagLst>
</file>

<file path=ppt/tags/tag429.xml><?xml version="1.0" encoding="utf-8"?>
<p:tagLst xmlns:a="http://schemas.openxmlformats.org/drawingml/2006/main" xmlns:r="http://schemas.openxmlformats.org/officeDocument/2006/relationships" xmlns:p="http://schemas.openxmlformats.org/presentationml/2006/main">
  <p:tag name="HIGHLIGHTER" val="false"/>
</p:tagLst>
</file>

<file path=ppt/tags/tag43.xml><?xml version="1.0" encoding="utf-8"?>
<p:tagLst xmlns:a="http://schemas.openxmlformats.org/drawingml/2006/main" xmlns:r="http://schemas.openxmlformats.org/officeDocument/2006/relationships" xmlns:p="http://schemas.openxmlformats.org/presentationml/2006/main">
  <p:tag name="HIGHLIGHTER" val="false"/>
</p:tagLst>
</file>

<file path=ppt/tags/tag430.xml><?xml version="1.0" encoding="utf-8"?>
<p:tagLst xmlns:a="http://schemas.openxmlformats.org/drawingml/2006/main" xmlns:r="http://schemas.openxmlformats.org/officeDocument/2006/relationships" xmlns:p="http://schemas.openxmlformats.org/presentationml/2006/main">
  <p:tag name="HIGHLIGHTER" val="false"/>
</p:tagLst>
</file>

<file path=ppt/tags/tag431.xml><?xml version="1.0" encoding="utf-8"?>
<p:tagLst xmlns:a="http://schemas.openxmlformats.org/drawingml/2006/main" xmlns:r="http://schemas.openxmlformats.org/officeDocument/2006/relationships" xmlns:p="http://schemas.openxmlformats.org/presentationml/2006/main">
  <p:tag name="HIGHLIGHTER" val="false"/>
</p:tagLst>
</file>

<file path=ppt/tags/tag432.xml><?xml version="1.0" encoding="utf-8"?>
<p:tagLst xmlns:a="http://schemas.openxmlformats.org/drawingml/2006/main" xmlns:r="http://schemas.openxmlformats.org/officeDocument/2006/relationships" xmlns:p="http://schemas.openxmlformats.org/presentationml/2006/main">
  <p:tag name="HIGHLIGHTER" val="false"/>
</p:tagLst>
</file>

<file path=ppt/tags/tag433.xml><?xml version="1.0" encoding="utf-8"?>
<p:tagLst xmlns:a="http://schemas.openxmlformats.org/drawingml/2006/main" xmlns:r="http://schemas.openxmlformats.org/officeDocument/2006/relationships" xmlns:p="http://schemas.openxmlformats.org/presentationml/2006/main">
  <p:tag name="HIGHLIGHTER" val="false"/>
</p:tagLst>
</file>

<file path=ppt/tags/tag434.xml><?xml version="1.0" encoding="utf-8"?>
<p:tagLst xmlns:a="http://schemas.openxmlformats.org/drawingml/2006/main" xmlns:r="http://schemas.openxmlformats.org/officeDocument/2006/relationships" xmlns:p="http://schemas.openxmlformats.org/presentationml/2006/main">
  <p:tag name="HIGHLIGHTER" val="false"/>
</p:tagLst>
</file>

<file path=ppt/tags/tag435.xml><?xml version="1.0" encoding="utf-8"?>
<p:tagLst xmlns:a="http://schemas.openxmlformats.org/drawingml/2006/main" xmlns:r="http://schemas.openxmlformats.org/officeDocument/2006/relationships" xmlns:p="http://schemas.openxmlformats.org/presentationml/2006/main">
  <p:tag name="HIGHLIGHTER" val="false"/>
</p:tagLst>
</file>

<file path=ppt/tags/tag436.xml><?xml version="1.0" encoding="utf-8"?>
<p:tagLst xmlns:a="http://schemas.openxmlformats.org/drawingml/2006/main" xmlns:r="http://schemas.openxmlformats.org/officeDocument/2006/relationships" xmlns:p="http://schemas.openxmlformats.org/presentationml/2006/main">
  <p:tag name="HIGHLIGHTER" val="false"/>
</p:tagLst>
</file>

<file path=ppt/tags/tag437.xml><?xml version="1.0" encoding="utf-8"?>
<p:tagLst xmlns:a="http://schemas.openxmlformats.org/drawingml/2006/main" xmlns:r="http://schemas.openxmlformats.org/officeDocument/2006/relationships" xmlns:p="http://schemas.openxmlformats.org/presentationml/2006/main">
  <p:tag name="HIGHLIGHTER" val="false"/>
</p:tagLst>
</file>

<file path=ppt/tags/tag438.xml><?xml version="1.0" encoding="utf-8"?>
<p:tagLst xmlns:a="http://schemas.openxmlformats.org/drawingml/2006/main" xmlns:r="http://schemas.openxmlformats.org/officeDocument/2006/relationships" xmlns:p="http://schemas.openxmlformats.org/presentationml/2006/main">
  <p:tag name="HIGHLIGHTER" val="false"/>
</p:tagLst>
</file>

<file path=ppt/tags/tag439.xml><?xml version="1.0" encoding="utf-8"?>
<p:tagLst xmlns:a="http://schemas.openxmlformats.org/drawingml/2006/main" xmlns:r="http://schemas.openxmlformats.org/officeDocument/2006/relationships" xmlns:p="http://schemas.openxmlformats.org/presentationml/2006/main">
  <p:tag name="HIGHLIGHTER" val="false"/>
</p:tagLst>
</file>

<file path=ppt/tags/tag44.xml><?xml version="1.0" encoding="utf-8"?>
<p:tagLst xmlns:a="http://schemas.openxmlformats.org/drawingml/2006/main" xmlns:r="http://schemas.openxmlformats.org/officeDocument/2006/relationships" xmlns:p="http://schemas.openxmlformats.org/presentationml/2006/main">
  <p:tag name="HIGHLIGHTER" val="false"/>
</p:tagLst>
</file>

<file path=ppt/tags/tag440.xml><?xml version="1.0" encoding="utf-8"?>
<p:tagLst xmlns:a="http://schemas.openxmlformats.org/drawingml/2006/main" xmlns:r="http://schemas.openxmlformats.org/officeDocument/2006/relationships" xmlns:p="http://schemas.openxmlformats.org/presentationml/2006/main">
  <p:tag name="HIGHLIGHTER" val="false"/>
</p:tagLst>
</file>

<file path=ppt/tags/tag441.xml><?xml version="1.0" encoding="utf-8"?>
<p:tagLst xmlns:a="http://schemas.openxmlformats.org/drawingml/2006/main" xmlns:r="http://schemas.openxmlformats.org/officeDocument/2006/relationships" xmlns:p="http://schemas.openxmlformats.org/presentationml/2006/main">
  <p:tag name="HIGHLIGHTER" val="false"/>
</p:tagLst>
</file>

<file path=ppt/tags/tag442.xml><?xml version="1.0" encoding="utf-8"?>
<p:tagLst xmlns:a="http://schemas.openxmlformats.org/drawingml/2006/main" xmlns:r="http://schemas.openxmlformats.org/officeDocument/2006/relationships" xmlns:p="http://schemas.openxmlformats.org/presentationml/2006/main">
  <p:tag name="HIGHLIGHTER" val="false"/>
</p:tagLst>
</file>

<file path=ppt/tags/tag443.xml><?xml version="1.0" encoding="utf-8"?>
<p:tagLst xmlns:a="http://schemas.openxmlformats.org/drawingml/2006/main" xmlns:r="http://schemas.openxmlformats.org/officeDocument/2006/relationships" xmlns:p="http://schemas.openxmlformats.org/presentationml/2006/main">
  <p:tag name="HIGHLIGHTER" val="false"/>
</p:tagLst>
</file>

<file path=ppt/tags/tag444.xml><?xml version="1.0" encoding="utf-8"?>
<p:tagLst xmlns:a="http://schemas.openxmlformats.org/drawingml/2006/main" xmlns:r="http://schemas.openxmlformats.org/officeDocument/2006/relationships" xmlns:p="http://schemas.openxmlformats.org/presentationml/2006/main">
  <p:tag name="HIGHLIGHTER" val="false"/>
</p:tagLst>
</file>

<file path=ppt/tags/tag445.xml><?xml version="1.0" encoding="utf-8"?>
<p:tagLst xmlns:a="http://schemas.openxmlformats.org/drawingml/2006/main" xmlns:r="http://schemas.openxmlformats.org/officeDocument/2006/relationships" xmlns:p="http://schemas.openxmlformats.org/presentationml/2006/main">
  <p:tag name="HIGHLIGHTER" val="false"/>
</p:tagLst>
</file>

<file path=ppt/tags/tag446.xml><?xml version="1.0" encoding="utf-8"?>
<p:tagLst xmlns:a="http://schemas.openxmlformats.org/drawingml/2006/main" xmlns:r="http://schemas.openxmlformats.org/officeDocument/2006/relationships" xmlns:p="http://schemas.openxmlformats.org/presentationml/2006/main">
  <p:tag name="HIGHLIGHTER" val="false"/>
</p:tagLst>
</file>

<file path=ppt/tags/tag447.xml><?xml version="1.0" encoding="utf-8"?>
<p:tagLst xmlns:a="http://schemas.openxmlformats.org/drawingml/2006/main" xmlns:r="http://schemas.openxmlformats.org/officeDocument/2006/relationships" xmlns:p="http://schemas.openxmlformats.org/presentationml/2006/main">
  <p:tag name="HIGHLIGHTER" val="false"/>
</p:tagLst>
</file>

<file path=ppt/tags/tag448.xml><?xml version="1.0" encoding="utf-8"?>
<p:tagLst xmlns:a="http://schemas.openxmlformats.org/drawingml/2006/main" xmlns:r="http://schemas.openxmlformats.org/officeDocument/2006/relationships" xmlns:p="http://schemas.openxmlformats.org/presentationml/2006/main">
  <p:tag name="HIGHLIGHTER" val="false"/>
</p:tagLst>
</file>

<file path=ppt/tags/tag449.xml><?xml version="1.0" encoding="utf-8"?>
<p:tagLst xmlns:a="http://schemas.openxmlformats.org/drawingml/2006/main" xmlns:r="http://schemas.openxmlformats.org/officeDocument/2006/relationships" xmlns:p="http://schemas.openxmlformats.org/presentationml/2006/main">
  <p:tag name="HIGHLIGHTER" val="false"/>
</p:tagLst>
</file>

<file path=ppt/tags/tag45.xml><?xml version="1.0" encoding="utf-8"?>
<p:tagLst xmlns:a="http://schemas.openxmlformats.org/drawingml/2006/main" xmlns:r="http://schemas.openxmlformats.org/officeDocument/2006/relationships" xmlns:p="http://schemas.openxmlformats.org/presentationml/2006/main">
  <p:tag name="HIGHLIGHTER" val="false"/>
</p:tagLst>
</file>

<file path=ppt/tags/tag450.xml><?xml version="1.0" encoding="utf-8"?>
<p:tagLst xmlns:a="http://schemas.openxmlformats.org/drawingml/2006/main" xmlns:r="http://schemas.openxmlformats.org/officeDocument/2006/relationships" xmlns:p="http://schemas.openxmlformats.org/presentationml/2006/main">
  <p:tag name="HIGHLIGHTER" val="false"/>
</p:tagLst>
</file>

<file path=ppt/tags/tag451.xml><?xml version="1.0" encoding="utf-8"?>
<p:tagLst xmlns:a="http://schemas.openxmlformats.org/drawingml/2006/main" xmlns:r="http://schemas.openxmlformats.org/officeDocument/2006/relationships" xmlns:p="http://schemas.openxmlformats.org/presentationml/2006/main">
  <p:tag name="HIGHLIGHTER" val="false"/>
</p:tagLst>
</file>

<file path=ppt/tags/tag452.xml><?xml version="1.0" encoding="utf-8"?>
<p:tagLst xmlns:a="http://schemas.openxmlformats.org/drawingml/2006/main" xmlns:r="http://schemas.openxmlformats.org/officeDocument/2006/relationships" xmlns:p="http://schemas.openxmlformats.org/presentationml/2006/main">
  <p:tag name="HIGHLIGHTER" val="false"/>
</p:tagLst>
</file>

<file path=ppt/tags/tag453.xml><?xml version="1.0" encoding="utf-8"?>
<p:tagLst xmlns:a="http://schemas.openxmlformats.org/drawingml/2006/main" xmlns:r="http://schemas.openxmlformats.org/officeDocument/2006/relationships" xmlns:p="http://schemas.openxmlformats.org/presentationml/2006/main">
  <p:tag name="HIGHLIGHTER" val="false"/>
</p:tagLst>
</file>

<file path=ppt/tags/tag454.xml><?xml version="1.0" encoding="utf-8"?>
<p:tagLst xmlns:a="http://schemas.openxmlformats.org/drawingml/2006/main" xmlns:r="http://schemas.openxmlformats.org/officeDocument/2006/relationships" xmlns:p="http://schemas.openxmlformats.org/presentationml/2006/main">
  <p:tag name="HIGHLIGHTER" val="false"/>
</p:tagLst>
</file>

<file path=ppt/tags/tag455.xml><?xml version="1.0" encoding="utf-8"?>
<p:tagLst xmlns:a="http://schemas.openxmlformats.org/drawingml/2006/main" xmlns:r="http://schemas.openxmlformats.org/officeDocument/2006/relationships" xmlns:p="http://schemas.openxmlformats.org/presentationml/2006/main">
  <p:tag name="HIGHLIGHTER" val="false"/>
</p:tagLst>
</file>

<file path=ppt/tags/tag456.xml><?xml version="1.0" encoding="utf-8"?>
<p:tagLst xmlns:a="http://schemas.openxmlformats.org/drawingml/2006/main" xmlns:r="http://schemas.openxmlformats.org/officeDocument/2006/relationships" xmlns:p="http://schemas.openxmlformats.org/presentationml/2006/main">
  <p:tag name="HIGHLIGHTER" val="false"/>
</p:tagLst>
</file>

<file path=ppt/tags/tag457.xml><?xml version="1.0" encoding="utf-8"?>
<p:tagLst xmlns:a="http://schemas.openxmlformats.org/drawingml/2006/main" xmlns:r="http://schemas.openxmlformats.org/officeDocument/2006/relationships" xmlns:p="http://schemas.openxmlformats.org/presentationml/2006/main">
  <p:tag name="HIGHLIGHTER" val="false"/>
</p:tagLst>
</file>

<file path=ppt/tags/tag458.xml><?xml version="1.0" encoding="utf-8"?>
<p:tagLst xmlns:a="http://schemas.openxmlformats.org/drawingml/2006/main" xmlns:r="http://schemas.openxmlformats.org/officeDocument/2006/relationships" xmlns:p="http://schemas.openxmlformats.org/presentationml/2006/main">
  <p:tag name="HIGHLIGHTER" val="false"/>
</p:tagLst>
</file>

<file path=ppt/tags/tag459.xml><?xml version="1.0" encoding="utf-8"?>
<p:tagLst xmlns:a="http://schemas.openxmlformats.org/drawingml/2006/main" xmlns:r="http://schemas.openxmlformats.org/officeDocument/2006/relationships" xmlns:p="http://schemas.openxmlformats.org/presentationml/2006/main">
  <p:tag name="HIGHLIGHTER" val="false"/>
</p:tagLst>
</file>

<file path=ppt/tags/tag46.xml><?xml version="1.0" encoding="utf-8"?>
<p:tagLst xmlns:a="http://schemas.openxmlformats.org/drawingml/2006/main" xmlns:r="http://schemas.openxmlformats.org/officeDocument/2006/relationships" xmlns:p="http://schemas.openxmlformats.org/presentationml/2006/main">
  <p:tag name="HIGHLIGHTER" val="false"/>
</p:tagLst>
</file>

<file path=ppt/tags/tag460.xml><?xml version="1.0" encoding="utf-8"?>
<p:tagLst xmlns:a="http://schemas.openxmlformats.org/drawingml/2006/main" xmlns:r="http://schemas.openxmlformats.org/officeDocument/2006/relationships" xmlns:p="http://schemas.openxmlformats.org/presentationml/2006/main">
  <p:tag name="HIGHLIGHTER" val="false"/>
</p:tagLst>
</file>

<file path=ppt/tags/tag461.xml><?xml version="1.0" encoding="utf-8"?>
<p:tagLst xmlns:a="http://schemas.openxmlformats.org/drawingml/2006/main" xmlns:r="http://schemas.openxmlformats.org/officeDocument/2006/relationships" xmlns:p="http://schemas.openxmlformats.org/presentationml/2006/main">
  <p:tag name="HIGHLIGHTER" val="false"/>
</p:tagLst>
</file>

<file path=ppt/tags/tag462.xml><?xml version="1.0" encoding="utf-8"?>
<p:tagLst xmlns:a="http://schemas.openxmlformats.org/drawingml/2006/main" xmlns:r="http://schemas.openxmlformats.org/officeDocument/2006/relationships" xmlns:p="http://schemas.openxmlformats.org/presentationml/2006/main">
  <p:tag name="HIGHLIGHTER" val="false"/>
</p:tagLst>
</file>

<file path=ppt/tags/tag463.xml><?xml version="1.0" encoding="utf-8"?>
<p:tagLst xmlns:a="http://schemas.openxmlformats.org/drawingml/2006/main" xmlns:r="http://schemas.openxmlformats.org/officeDocument/2006/relationships" xmlns:p="http://schemas.openxmlformats.org/presentationml/2006/main">
  <p:tag name="HIGHLIGHTER" val="false"/>
</p:tagLst>
</file>

<file path=ppt/tags/tag464.xml><?xml version="1.0" encoding="utf-8"?>
<p:tagLst xmlns:a="http://schemas.openxmlformats.org/drawingml/2006/main" xmlns:r="http://schemas.openxmlformats.org/officeDocument/2006/relationships" xmlns:p="http://schemas.openxmlformats.org/presentationml/2006/main">
  <p:tag name="HIGHLIGHTER" val="false"/>
</p:tagLst>
</file>

<file path=ppt/tags/tag465.xml><?xml version="1.0" encoding="utf-8"?>
<p:tagLst xmlns:a="http://schemas.openxmlformats.org/drawingml/2006/main" xmlns:r="http://schemas.openxmlformats.org/officeDocument/2006/relationships" xmlns:p="http://schemas.openxmlformats.org/presentationml/2006/main">
  <p:tag name="HIGHLIGHTER" val="false"/>
</p:tagLst>
</file>

<file path=ppt/tags/tag466.xml><?xml version="1.0" encoding="utf-8"?>
<p:tagLst xmlns:a="http://schemas.openxmlformats.org/drawingml/2006/main" xmlns:r="http://schemas.openxmlformats.org/officeDocument/2006/relationships" xmlns:p="http://schemas.openxmlformats.org/presentationml/2006/main">
  <p:tag name="HIGHLIGHTER" val="false"/>
</p:tagLst>
</file>

<file path=ppt/tags/tag467.xml><?xml version="1.0" encoding="utf-8"?>
<p:tagLst xmlns:a="http://schemas.openxmlformats.org/drawingml/2006/main" xmlns:r="http://schemas.openxmlformats.org/officeDocument/2006/relationships" xmlns:p="http://schemas.openxmlformats.org/presentationml/2006/main">
  <p:tag name="HIGHLIGHTER" val="false"/>
</p:tagLst>
</file>

<file path=ppt/tags/tag468.xml><?xml version="1.0" encoding="utf-8"?>
<p:tagLst xmlns:a="http://schemas.openxmlformats.org/drawingml/2006/main" xmlns:r="http://schemas.openxmlformats.org/officeDocument/2006/relationships" xmlns:p="http://schemas.openxmlformats.org/presentationml/2006/main">
  <p:tag name="HIGHLIGHTER" val="false"/>
</p:tagLst>
</file>

<file path=ppt/tags/tag469.xml><?xml version="1.0" encoding="utf-8"?>
<p:tagLst xmlns:a="http://schemas.openxmlformats.org/drawingml/2006/main" xmlns:r="http://schemas.openxmlformats.org/officeDocument/2006/relationships" xmlns:p="http://schemas.openxmlformats.org/presentationml/2006/main">
  <p:tag name="HIGHLIGHTER" val="false"/>
</p:tagLst>
</file>

<file path=ppt/tags/tag47.xml><?xml version="1.0" encoding="utf-8"?>
<p:tagLst xmlns:a="http://schemas.openxmlformats.org/drawingml/2006/main" xmlns:r="http://schemas.openxmlformats.org/officeDocument/2006/relationships" xmlns:p="http://schemas.openxmlformats.org/presentationml/2006/main">
  <p:tag name="HIGHLIGHTER" val="false"/>
</p:tagLst>
</file>

<file path=ppt/tags/tag470.xml><?xml version="1.0" encoding="utf-8"?>
<p:tagLst xmlns:a="http://schemas.openxmlformats.org/drawingml/2006/main" xmlns:r="http://schemas.openxmlformats.org/officeDocument/2006/relationships" xmlns:p="http://schemas.openxmlformats.org/presentationml/2006/main">
  <p:tag name="HIGHLIGHTER" val="false"/>
</p:tagLst>
</file>

<file path=ppt/tags/tag471.xml><?xml version="1.0" encoding="utf-8"?>
<p:tagLst xmlns:a="http://schemas.openxmlformats.org/drawingml/2006/main" xmlns:r="http://schemas.openxmlformats.org/officeDocument/2006/relationships" xmlns:p="http://schemas.openxmlformats.org/presentationml/2006/main">
  <p:tag name="HIGHLIGHTER" val="false"/>
</p:tagLst>
</file>

<file path=ppt/tags/tag472.xml><?xml version="1.0" encoding="utf-8"?>
<p:tagLst xmlns:a="http://schemas.openxmlformats.org/drawingml/2006/main" xmlns:r="http://schemas.openxmlformats.org/officeDocument/2006/relationships" xmlns:p="http://schemas.openxmlformats.org/presentationml/2006/main">
  <p:tag name="HIGHLIGHTER" val="false"/>
</p:tagLst>
</file>

<file path=ppt/tags/tag473.xml><?xml version="1.0" encoding="utf-8"?>
<p:tagLst xmlns:a="http://schemas.openxmlformats.org/drawingml/2006/main" xmlns:r="http://schemas.openxmlformats.org/officeDocument/2006/relationships" xmlns:p="http://schemas.openxmlformats.org/presentationml/2006/main">
  <p:tag name="HIGHLIGHTER" val="false"/>
</p:tagLst>
</file>

<file path=ppt/tags/tag474.xml><?xml version="1.0" encoding="utf-8"?>
<p:tagLst xmlns:a="http://schemas.openxmlformats.org/drawingml/2006/main" xmlns:r="http://schemas.openxmlformats.org/officeDocument/2006/relationships" xmlns:p="http://schemas.openxmlformats.org/presentationml/2006/main">
  <p:tag name="HIGHLIGHTER" val="false"/>
</p:tagLst>
</file>

<file path=ppt/tags/tag475.xml><?xml version="1.0" encoding="utf-8"?>
<p:tagLst xmlns:a="http://schemas.openxmlformats.org/drawingml/2006/main" xmlns:r="http://schemas.openxmlformats.org/officeDocument/2006/relationships" xmlns:p="http://schemas.openxmlformats.org/presentationml/2006/main">
  <p:tag name="HIGHLIGHTER" val="false"/>
</p:tagLst>
</file>

<file path=ppt/tags/tag476.xml><?xml version="1.0" encoding="utf-8"?>
<p:tagLst xmlns:a="http://schemas.openxmlformats.org/drawingml/2006/main" xmlns:r="http://schemas.openxmlformats.org/officeDocument/2006/relationships" xmlns:p="http://schemas.openxmlformats.org/presentationml/2006/main">
  <p:tag name="HIGHLIGHTER" val="false"/>
</p:tagLst>
</file>

<file path=ppt/tags/tag477.xml><?xml version="1.0" encoding="utf-8"?>
<p:tagLst xmlns:a="http://schemas.openxmlformats.org/drawingml/2006/main" xmlns:r="http://schemas.openxmlformats.org/officeDocument/2006/relationships" xmlns:p="http://schemas.openxmlformats.org/presentationml/2006/main">
  <p:tag name="HIGHLIGHTER" val="false"/>
</p:tagLst>
</file>

<file path=ppt/tags/tag478.xml><?xml version="1.0" encoding="utf-8"?>
<p:tagLst xmlns:a="http://schemas.openxmlformats.org/drawingml/2006/main" xmlns:r="http://schemas.openxmlformats.org/officeDocument/2006/relationships" xmlns:p="http://schemas.openxmlformats.org/presentationml/2006/main">
  <p:tag name="HIGHLIGHTER" val="false"/>
</p:tagLst>
</file>

<file path=ppt/tags/tag479.xml><?xml version="1.0" encoding="utf-8"?>
<p:tagLst xmlns:a="http://schemas.openxmlformats.org/drawingml/2006/main" xmlns:r="http://schemas.openxmlformats.org/officeDocument/2006/relationships" xmlns:p="http://schemas.openxmlformats.org/presentationml/2006/main">
  <p:tag name="HIGHLIGHTER" val="false"/>
</p:tagLst>
</file>

<file path=ppt/tags/tag48.xml><?xml version="1.0" encoding="utf-8"?>
<p:tagLst xmlns:a="http://schemas.openxmlformats.org/drawingml/2006/main" xmlns:r="http://schemas.openxmlformats.org/officeDocument/2006/relationships" xmlns:p="http://schemas.openxmlformats.org/presentationml/2006/main">
  <p:tag name="HIGHLIGHTER" val="false"/>
</p:tagLst>
</file>

<file path=ppt/tags/tag480.xml><?xml version="1.0" encoding="utf-8"?>
<p:tagLst xmlns:a="http://schemas.openxmlformats.org/drawingml/2006/main" xmlns:r="http://schemas.openxmlformats.org/officeDocument/2006/relationships" xmlns:p="http://schemas.openxmlformats.org/presentationml/2006/main">
  <p:tag name="HIGHLIGHTER" val="false"/>
</p:tagLst>
</file>

<file path=ppt/tags/tag481.xml><?xml version="1.0" encoding="utf-8"?>
<p:tagLst xmlns:a="http://schemas.openxmlformats.org/drawingml/2006/main" xmlns:r="http://schemas.openxmlformats.org/officeDocument/2006/relationships" xmlns:p="http://schemas.openxmlformats.org/presentationml/2006/main">
  <p:tag name="HIGHLIGHTER" val="false"/>
</p:tagLst>
</file>

<file path=ppt/tags/tag482.xml><?xml version="1.0" encoding="utf-8"?>
<p:tagLst xmlns:a="http://schemas.openxmlformats.org/drawingml/2006/main" xmlns:r="http://schemas.openxmlformats.org/officeDocument/2006/relationships" xmlns:p="http://schemas.openxmlformats.org/presentationml/2006/main">
  <p:tag name="HIGHLIGHTER" val="false"/>
</p:tagLst>
</file>

<file path=ppt/tags/tag483.xml><?xml version="1.0" encoding="utf-8"?>
<p:tagLst xmlns:a="http://schemas.openxmlformats.org/drawingml/2006/main" xmlns:r="http://schemas.openxmlformats.org/officeDocument/2006/relationships" xmlns:p="http://schemas.openxmlformats.org/presentationml/2006/main">
  <p:tag name="HIGHLIGHTER" val="false"/>
</p:tagLst>
</file>

<file path=ppt/tags/tag484.xml><?xml version="1.0" encoding="utf-8"?>
<p:tagLst xmlns:a="http://schemas.openxmlformats.org/drawingml/2006/main" xmlns:r="http://schemas.openxmlformats.org/officeDocument/2006/relationships" xmlns:p="http://schemas.openxmlformats.org/presentationml/2006/main">
  <p:tag name="HIGHLIGHTER" val="false"/>
</p:tagLst>
</file>

<file path=ppt/tags/tag485.xml><?xml version="1.0" encoding="utf-8"?>
<p:tagLst xmlns:a="http://schemas.openxmlformats.org/drawingml/2006/main" xmlns:r="http://schemas.openxmlformats.org/officeDocument/2006/relationships" xmlns:p="http://schemas.openxmlformats.org/presentationml/2006/main">
  <p:tag name="HIGHLIGHTER" val="false"/>
</p:tagLst>
</file>

<file path=ppt/tags/tag486.xml><?xml version="1.0" encoding="utf-8"?>
<p:tagLst xmlns:a="http://schemas.openxmlformats.org/drawingml/2006/main" xmlns:r="http://schemas.openxmlformats.org/officeDocument/2006/relationships" xmlns:p="http://schemas.openxmlformats.org/presentationml/2006/main">
  <p:tag name="HIGHLIGHTER" val="false"/>
</p:tagLst>
</file>

<file path=ppt/tags/tag487.xml><?xml version="1.0" encoding="utf-8"?>
<p:tagLst xmlns:a="http://schemas.openxmlformats.org/drawingml/2006/main" xmlns:r="http://schemas.openxmlformats.org/officeDocument/2006/relationships" xmlns:p="http://schemas.openxmlformats.org/presentationml/2006/main">
  <p:tag name="HIGHLIGHTER" val="false"/>
</p:tagLst>
</file>

<file path=ppt/tags/tag488.xml><?xml version="1.0" encoding="utf-8"?>
<p:tagLst xmlns:a="http://schemas.openxmlformats.org/drawingml/2006/main" xmlns:r="http://schemas.openxmlformats.org/officeDocument/2006/relationships" xmlns:p="http://schemas.openxmlformats.org/presentationml/2006/main">
  <p:tag name="HIGHLIGHTER" val="false"/>
</p:tagLst>
</file>

<file path=ppt/tags/tag489.xml><?xml version="1.0" encoding="utf-8"?>
<p:tagLst xmlns:a="http://schemas.openxmlformats.org/drawingml/2006/main" xmlns:r="http://schemas.openxmlformats.org/officeDocument/2006/relationships" xmlns:p="http://schemas.openxmlformats.org/presentationml/2006/main">
  <p:tag name="HIGHLIGHTER" val="false"/>
</p:tagLst>
</file>

<file path=ppt/tags/tag49.xml><?xml version="1.0" encoding="utf-8"?>
<p:tagLst xmlns:a="http://schemas.openxmlformats.org/drawingml/2006/main" xmlns:r="http://schemas.openxmlformats.org/officeDocument/2006/relationships" xmlns:p="http://schemas.openxmlformats.org/presentationml/2006/main">
  <p:tag name="HIGHLIGHTER" val="false"/>
</p:tagLst>
</file>

<file path=ppt/tags/tag490.xml><?xml version="1.0" encoding="utf-8"?>
<p:tagLst xmlns:a="http://schemas.openxmlformats.org/drawingml/2006/main" xmlns:r="http://schemas.openxmlformats.org/officeDocument/2006/relationships" xmlns:p="http://schemas.openxmlformats.org/presentationml/2006/main">
  <p:tag name="HIGHLIGHTER" val="false"/>
</p:tagLst>
</file>

<file path=ppt/tags/tag491.xml><?xml version="1.0" encoding="utf-8"?>
<p:tagLst xmlns:a="http://schemas.openxmlformats.org/drawingml/2006/main" xmlns:r="http://schemas.openxmlformats.org/officeDocument/2006/relationships" xmlns:p="http://schemas.openxmlformats.org/presentationml/2006/main">
  <p:tag name="HIGHLIGHTER" val="false"/>
</p:tagLst>
</file>

<file path=ppt/tags/tag492.xml><?xml version="1.0" encoding="utf-8"?>
<p:tagLst xmlns:a="http://schemas.openxmlformats.org/drawingml/2006/main" xmlns:r="http://schemas.openxmlformats.org/officeDocument/2006/relationships" xmlns:p="http://schemas.openxmlformats.org/presentationml/2006/main">
  <p:tag name="HIGHLIGHTER" val="false"/>
</p:tagLst>
</file>

<file path=ppt/tags/tag493.xml><?xml version="1.0" encoding="utf-8"?>
<p:tagLst xmlns:a="http://schemas.openxmlformats.org/drawingml/2006/main" xmlns:r="http://schemas.openxmlformats.org/officeDocument/2006/relationships" xmlns:p="http://schemas.openxmlformats.org/presentationml/2006/main">
  <p:tag name="HIGHLIGHTER" val="false"/>
</p:tagLst>
</file>

<file path=ppt/tags/tag494.xml><?xml version="1.0" encoding="utf-8"?>
<p:tagLst xmlns:a="http://schemas.openxmlformats.org/drawingml/2006/main" xmlns:r="http://schemas.openxmlformats.org/officeDocument/2006/relationships" xmlns:p="http://schemas.openxmlformats.org/presentationml/2006/main">
  <p:tag name="HIGHLIGHTER" val="false"/>
</p:tagLst>
</file>

<file path=ppt/tags/tag495.xml><?xml version="1.0" encoding="utf-8"?>
<p:tagLst xmlns:a="http://schemas.openxmlformats.org/drawingml/2006/main" xmlns:r="http://schemas.openxmlformats.org/officeDocument/2006/relationships" xmlns:p="http://schemas.openxmlformats.org/presentationml/2006/main">
  <p:tag name="HIGHLIGHTER" val="false"/>
</p:tagLst>
</file>

<file path=ppt/tags/tag496.xml><?xml version="1.0" encoding="utf-8"?>
<p:tagLst xmlns:a="http://schemas.openxmlformats.org/drawingml/2006/main" xmlns:r="http://schemas.openxmlformats.org/officeDocument/2006/relationships" xmlns:p="http://schemas.openxmlformats.org/presentationml/2006/main">
  <p:tag name="HIGHLIGHTER" val="false"/>
</p:tagLst>
</file>

<file path=ppt/tags/tag497.xml><?xml version="1.0" encoding="utf-8"?>
<p:tagLst xmlns:a="http://schemas.openxmlformats.org/drawingml/2006/main" xmlns:r="http://schemas.openxmlformats.org/officeDocument/2006/relationships" xmlns:p="http://schemas.openxmlformats.org/presentationml/2006/main">
  <p:tag name="HIGHLIGHTER" val="false"/>
</p:tagLst>
</file>

<file path=ppt/tags/tag498.xml><?xml version="1.0" encoding="utf-8"?>
<p:tagLst xmlns:a="http://schemas.openxmlformats.org/drawingml/2006/main" xmlns:r="http://schemas.openxmlformats.org/officeDocument/2006/relationships" xmlns:p="http://schemas.openxmlformats.org/presentationml/2006/main">
  <p:tag name="HIGHLIGHTER" val="false"/>
</p:tagLst>
</file>

<file path=ppt/tags/tag499.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50.xml><?xml version="1.0" encoding="utf-8"?>
<p:tagLst xmlns:a="http://schemas.openxmlformats.org/drawingml/2006/main" xmlns:r="http://schemas.openxmlformats.org/officeDocument/2006/relationships" xmlns:p="http://schemas.openxmlformats.org/presentationml/2006/main">
  <p:tag name="HIGHLIGHTER" val="false"/>
</p:tagLst>
</file>

<file path=ppt/tags/tag500.xml><?xml version="1.0" encoding="utf-8"?>
<p:tagLst xmlns:a="http://schemas.openxmlformats.org/drawingml/2006/main" xmlns:r="http://schemas.openxmlformats.org/officeDocument/2006/relationships" xmlns:p="http://schemas.openxmlformats.org/presentationml/2006/main">
  <p:tag name="HIGHLIGHTER" val="false"/>
</p:tagLst>
</file>

<file path=ppt/tags/tag501.xml><?xml version="1.0" encoding="utf-8"?>
<p:tagLst xmlns:a="http://schemas.openxmlformats.org/drawingml/2006/main" xmlns:r="http://schemas.openxmlformats.org/officeDocument/2006/relationships" xmlns:p="http://schemas.openxmlformats.org/presentationml/2006/main">
  <p:tag name="HIGHLIGHTER" val="false"/>
</p:tagLst>
</file>

<file path=ppt/tags/tag502.xml><?xml version="1.0" encoding="utf-8"?>
<p:tagLst xmlns:a="http://schemas.openxmlformats.org/drawingml/2006/main" xmlns:r="http://schemas.openxmlformats.org/officeDocument/2006/relationships" xmlns:p="http://schemas.openxmlformats.org/presentationml/2006/main">
  <p:tag name="HIGHLIGHTER" val="false"/>
</p:tagLst>
</file>

<file path=ppt/tags/tag503.xml><?xml version="1.0" encoding="utf-8"?>
<p:tagLst xmlns:a="http://schemas.openxmlformats.org/drawingml/2006/main" xmlns:r="http://schemas.openxmlformats.org/officeDocument/2006/relationships" xmlns:p="http://schemas.openxmlformats.org/presentationml/2006/main">
  <p:tag name="HIGHLIGHTER" val="false"/>
</p:tagLst>
</file>

<file path=ppt/tags/tag504.xml><?xml version="1.0" encoding="utf-8"?>
<p:tagLst xmlns:a="http://schemas.openxmlformats.org/drawingml/2006/main" xmlns:r="http://schemas.openxmlformats.org/officeDocument/2006/relationships" xmlns:p="http://schemas.openxmlformats.org/presentationml/2006/main">
  <p:tag name="HIGHLIGHTER" val="false"/>
</p:tagLst>
</file>

<file path=ppt/tags/tag505.xml><?xml version="1.0" encoding="utf-8"?>
<p:tagLst xmlns:a="http://schemas.openxmlformats.org/drawingml/2006/main" xmlns:r="http://schemas.openxmlformats.org/officeDocument/2006/relationships" xmlns:p="http://schemas.openxmlformats.org/presentationml/2006/main">
  <p:tag name="HIGHLIGHTER" val="false"/>
</p:tagLst>
</file>

<file path=ppt/tags/tag506.xml><?xml version="1.0" encoding="utf-8"?>
<p:tagLst xmlns:a="http://schemas.openxmlformats.org/drawingml/2006/main" xmlns:r="http://schemas.openxmlformats.org/officeDocument/2006/relationships" xmlns:p="http://schemas.openxmlformats.org/presentationml/2006/main">
  <p:tag name="HIGHLIGHTER" val="false"/>
</p:tagLst>
</file>

<file path=ppt/tags/tag507.xml><?xml version="1.0" encoding="utf-8"?>
<p:tagLst xmlns:a="http://schemas.openxmlformats.org/drawingml/2006/main" xmlns:r="http://schemas.openxmlformats.org/officeDocument/2006/relationships" xmlns:p="http://schemas.openxmlformats.org/presentationml/2006/main">
  <p:tag name="HIGHLIGHTER" val="false"/>
</p:tagLst>
</file>

<file path=ppt/tags/tag508.xml><?xml version="1.0" encoding="utf-8"?>
<p:tagLst xmlns:a="http://schemas.openxmlformats.org/drawingml/2006/main" xmlns:r="http://schemas.openxmlformats.org/officeDocument/2006/relationships" xmlns:p="http://schemas.openxmlformats.org/presentationml/2006/main">
  <p:tag name="HIGHLIGHTER" val="false"/>
</p:tagLst>
</file>

<file path=ppt/tags/tag509.xml><?xml version="1.0" encoding="utf-8"?>
<p:tagLst xmlns:a="http://schemas.openxmlformats.org/drawingml/2006/main" xmlns:r="http://schemas.openxmlformats.org/officeDocument/2006/relationships" xmlns:p="http://schemas.openxmlformats.org/presentationml/2006/main">
  <p:tag name="HIGHLIGHTER" val="false"/>
</p:tagLst>
</file>

<file path=ppt/tags/tag51.xml><?xml version="1.0" encoding="utf-8"?>
<p:tagLst xmlns:a="http://schemas.openxmlformats.org/drawingml/2006/main" xmlns:r="http://schemas.openxmlformats.org/officeDocument/2006/relationships" xmlns:p="http://schemas.openxmlformats.org/presentationml/2006/main">
  <p:tag name="HIGHLIGHTER" val="false"/>
</p:tagLst>
</file>

<file path=ppt/tags/tag510.xml><?xml version="1.0" encoding="utf-8"?>
<p:tagLst xmlns:a="http://schemas.openxmlformats.org/drawingml/2006/main" xmlns:r="http://schemas.openxmlformats.org/officeDocument/2006/relationships" xmlns:p="http://schemas.openxmlformats.org/presentationml/2006/main">
  <p:tag name="HIGHLIGHTER" val="false"/>
</p:tagLst>
</file>

<file path=ppt/tags/tag511.xml><?xml version="1.0" encoding="utf-8"?>
<p:tagLst xmlns:a="http://schemas.openxmlformats.org/drawingml/2006/main" xmlns:r="http://schemas.openxmlformats.org/officeDocument/2006/relationships" xmlns:p="http://schemas.openxmlformats.org/presentationml/2006/main">
  <p:tag name="HIGHLIGHTER" val="false"/>
</p:tagLst>
</file>

<file path=ppt/tags/tag512.xml><?xml version="1.0" encoding="utf-8"?>
<p:tagLst xmlns:a="http://schemas.openxmlformats.org/drawingml/2006/main" xmlns:r="http://schemas.openxmlformats.org/officeDocument/2006/relationships" xmlns:p="http://schemas.openxmlformats.org/presentationml/2006/main">
  <p:tag name="HIGHLIGHTER" val="false"/>
</p:tagLst>
</file>

<file path=ppt/tags/tag513.xml><?xml version="1.0" encoding="utf-8"?>
<p:tagLst xmlns:a="http://schemas.openxmlformats.org/drawingml/2006/main" xmlns:r="http://schemas.openxmlformats.org/officeDocument/2006/relationships" xmlns:p="http://schemas.openxmlformats.org/presentationml/2006/main">
  <p:tag name="HIGHLIGHTER" val="false"/>
</p:tagLst>
</file>

<file path=ppt/tags/tag514.xml><?xml version="1.0" encoding="utf-8"?>
<p:tagLst xmlns:a="http://schemas.openxmlformats.org/drawingml/2006/main" xmlns:r="http://schemas.openxmlformats.org/officeDocument/2006/relationships" xmlns:p="http://schemas.openxmlformats.org/presentationml/2006/main">
  <p:tag name="HIGHLIGHTER" val="false"/>
</p:tagLst>
</file>

<file path=ppt/tags/tag515.xml><?xml version="1.0" encoding="utf-8"?>
<p:tagLst xmlns:a="http://schemas.openxmlformats.org/drawingml/2006/main" xmlns:r="http://schemas.openxmlformats.org/officeDocument/2006/relationships" xmlns:p="http://schemas.openxmlformats.org/presentationml/2006/main">
  <p:tag name="HIGHLIGHTER" val="false"/>
</p:tagLst>
</file>

<file path=ppt/tags/tag516.xml><?xml version="1.0" encoding="utf-8"?>
<p:tagLst xmlns:a="http://schemas.openxmlformats.org/drawingml/2006/main" xmlns:r="http://schemas.openxmlformats.org/officeDocument/2006/relationships" xmlns:p="http://schemas.openxmlformats.org/presentationml/2006/main">
  <p:tag name="HIGHLIGHTER" val="false"/>
</p:tagLst>
</file>

<file path=ppt/tags/tag517.xml><?xml version="1.0" encoding="utf-8"?>
<p:tagLst xmlns:a="http://schemas.openxmlformats.org/drawingml/2006/main" xmlns:r="http://schemas.openxmlformats.org/officeDocument/2006/relationships" xmlns:p="http://schemas.openxmlformats.org/presentationml/2006/main">
  <p:tag name="HIGHLIGHTER" val="false"/>
</p:tagLst>
</file>

<file path=ppt/tags/tag518.xml><?xml version="1.0" encoding="utf-8"?>
<p:tagLst xmlns:a="http://schemas.openxmlformats.org/drawingml/2006/main" xmlns:r="http://schemas.openxmlformats.org/officeDocument/2006/relationships" xmlns:p="http://schemas.openxmlformats.org/presentationml/2006/main">
  <p:tag name="HIGHLIGHTER" val="false"/>
</p:tagLst>
</file>

<file path=ppt/tags/tag519.xml><?xml version="1.0" encoding="utf-8"?>
<p:tagLst xmlns:a="http://schemas.openxmlformats.org/drawingml/2006/main" xmlns:r="http://schemas.openxmlformats.org/officeDocument/2006/relationships" xmlns:p="http://schemas.openxmlformats.org/presentationml/2006/main">
  <p:tag name="HIGHLIGHTER" val="false"/>
</p:tagLst>
</file>

<file path=ppt/tags/tag52.xml><?xml version="1.0" encoding="utf-8"?>
<p:tagLst xmlns:a="http://schemas.openxmlformats.org/drawingml/2006/main" xmlns:r="http://schemas.openxmlformats.org/officeDocument/2006/relationships" xmlns:p="http://schemas.openxmlformats.org/presentationml/2006/main">
  <p:tag name="HIGHLIGHTER" val="false"/>
</p:tagLst>
</file>

<file path=ppt/tags/tag520.xml><?xml version="1.0" encoding="utf-8"?>
<p:tagLst xmlns:a="http://schemas.openxmlformats.org/drawingml/2006/main" xmlns:r="http://schemas.openxmlformats.org/officeDocument/2006/relationships" xmlns:p="http://schemas.openxmlformats.org/presentationml/2006/main">
  <p:tag name="HIGHLIGHTER" val="false"/>
</p:tagLst>
</file>

<file path=ppt/tags/tag521.xml><?xml version="1.0" encoding="utf-8"?>
<p:tagLst xmlns:a="http://schemas.openxmlformats.org/drawingml/2006/main" xmlns:r="http://schemas.openxmlformats.org/officeDocument/2006/relationships" xmlns:p="http://schemas.openxmlformats.org/presentationml/2006/main">
  <p:tag name="HIGHLIGHTER" val="false"/>
</p:tagLst>
</file>

<file path=ppt/tags/tag522.xml><?xml version="1.0" encoding="utf-8"?>
<p:tagLst xmlns:a="http://schemas.openxmlformats.org/drawingml/2006/main" xmlns:r="http://schemas.openxmlformats.org/officeDocument/2006/relationships" xmlns:p="http://schemas.openxmlformats.org/presentationml/2006/main">
  <p:tag name="HIGHLIGHTER" val="false"/>
</p:tagLst>
</file>

<file path=ppt/tags/tag523.xml><?xml version="1.0" encoding="utf-8"?>
<p:tagLst xmlns:a="http://schemas.openxmlformats.org/drawingml/2006/main" xmlns:r="http://schemas.openxmlformats.org/officeDocument/2006/relationships" xmlns:p="http://schemas.openxmlformats.org/presentationml/2006/main">
  <p:tag name="HIGHLIGHTER" val="false"/>
</p:tagLst>
</file>

<file path=ppt/tags/tag524.xml><?xml version="1.0" encoding="utf-8"?>
<p:tagLst xmlns:a="http://schemas.openxmlformats.org/drawingml/2006/main" xmlns:r="http://schemas.openxmlformats.org/officeDocument/2006/relationships" xmlns:p="http://schemas.openxmlformats.org/presentationml/2006/main">
  <p:tag name="HIGHLIGHTER" val="false"/>
</p:tagLst>
</file>

<file path=ppt/tags/tag525.xml><?xml version="1.0" encoding="utf-8"?>
<p:tagLst xmlns:a="http://schemas.openxmlformats.org/drawingml/2006/main" xmlns:r="http://schemas.openxmlformats.org/officeDocument/2006/relationships" xmlns:p="http://schemas.openxmlformats.org/presentationml/2006/main">
  <p:tag name="HIGHLIGHTER" val="false"/>
</p:tagLst>
</file>

<file path=ppt/tags/tag526.xml><?xml version="1.0" encoding="utf-8"?>
<p:tagLst xmlns:a="http://schemas.openxmlformats.org/drawingml/2006/main" xmlns:r="http://schemas.openxmlformats.org/officeDocument/2006/relationships" xmlns:p="http://schemas.openxmlformats.org/presentationml/2006/main">
  <p:tag name="HIGHLIGHTER" val="false"/>
</p:tagLst>
</file>

<file path=ppt/tags/tag527.xml><?xml version="1.0" encoding="utf-8"?>
<p:tagLst xmlns:a="http://schemas.openxmlformats.org/drawingml/2006/main" xmlns:r="http://schemas.openxmlformats.org/officeDocument/2006/relationships" xmlns:p="http://schemas.openxmlformats.org/presentationml/2006/main">
  <p:tag name="HIGHLIGHTER" val="false"/>
</p:tagLst>
</file>

<file path=ppt/tags/tag528.xml><?xml version="1.0" encoding="utf-8"?>
<p:tagLst xmlns:a="http://schemas.openxmlformats.org/drawingml/2006/main" xmlns:r="http://schemas.openxmlformats.org/officeDocument/2006/relationships" xmlns:p="http://schemas.openxmlformats.org/presentationml/2006/main">
  <p:tag name="HIGHLIGHTER" val="false"/>
</p:tagLst>
</file>

<file path=ppt/tags/tag529.xml><?xml version="1.0" encoding="utf-8"?>
<p:tagLst xmlns:a="http://schemas.openxmlformats.org/drawingml/2006/main" xmlns:r="http://schemas.openxmlformats.org/officeDocument/2006/relationships" xmlns:p="http://schemas.openxmlformats.org/presentationml/2006/main">
  <p:tag name="HIGHLIGHTER" val="false"/>
</p:tagLst>
</file>

<file path=ppt/tags/tag53.xml><?xml version="1.0" encoding="utf-8"?>
<p:tagLst xmlns:a="http://schemas.openxmlformats.org/drawingml/2006/main" xmlns:r="http://schemas.openxmlformats.org/officeDocument/2006/relationships" xmlns:p="http://schemas.openxmlformats.org/presentationml/2006/main">
  <p:tag name="HIGHLIGHTER" val="false"/>
</p:tagLst>
</file>

<file path=ppt/tags/tag530.xml><?xml version="1.0" encoding="utf-8"?>
<p:tagLst xmlns:a="http://schemas.openxmlformats.org/drawingml/2006/main" xmlns:r="http://schemas.openxmlformats.org/officeDocument/2006/relationships" xmlns:p="http://schemas.openxmlformats.org/presentationml/2006/main">
  <p:tag name="HIGHLIGHTER" val="false"/>
</p:tagLst>
</file>

<file path=ppt/tags/tag531.xml><?xml version="1.0" encoding="utf-8"?>
<p:tagLst xmlns:a="http://schemas.openxmlformats.org/drawingml/2006/main" xmlns:r="http://schemas.openxmlformats.org/officeDocument/2006/relationships" xmlns:p="http://schemas.openxmlformats.org/presentationml/2006/main">
  <p:tag name="HIGHLIGHTER" val="false"/>
</p:tagLst>
</file>

<file path=ppt/tags/tag532.xml><?xml version="1.0" encoding="utf-8"?>
<p:tagLst xmlns:a="http://schemas.openxmlformats.org/drawingml/2006/main" xmlns:r="http://schemas.openxmlformats.org/officeDocument/2006/relationships" xmlns:p="http://schemas.openxmlformats.org/presentationml/2006/main">
  <p:tag name="HIGHLIGHTER" val="false"/>
</p:tagLst>
</file>

<file path=ppt/tags/tag533.xml><?xml version="1.0" encoding="utf-8"?>
<p:tagLst xmlns:a="http://schemas.openxmlformats.org/drawingml/2006/main" xmlns:r="http://schemas.openxmlformats.org/officeDocument/2006/relationships" xmlns:p="http://schemas.openxmlformats.org/presentationml/2006/main">
  <p:tag name="HIGHLIGHTER" val="false"/>
</p:tagLst>
</file>

<file path=ppt/tags/tag534.xml><?xml version="1.0" encoding="utf-8"?>
<p:tagLst xmlns:a="http://schemas.openxmlformats.org/drawingml/2006/main" xmlns:r="http://schemas.openxmlformats.org/officeDocument/2006/relationships" xmlns:p="http://schemas.openxmlformats.org/presentationml/2006/main">
  <p:tag name="HIGHLIGHTER" val="false"/>
</p:tagLst>
</file>

<file path=ppt/tags/tag535.xml><?xml version="1.0" encoding="utf-8"?>
<p:tagLst xmlns:a="http://schemas.openxmlformats.org/drawingml/2006/main" xmlns:r="http://schemas.openxmlformats.org/officeDocument/2006/relationships" xmlns:p="http://schemas.openxmlformats.org/presentationml/2006/main">
  <p:tag name="HIGHLIGHTER" val="false"/>
</p:tagLst>
</file>

<file path=ppt/tags/tag536.xml><?xml version="1.0" encoding="utf-8"?>
<p:tagLst xmlns:a="http://schemas.openxmlformats.org/drawingml/2006/main" xmlns:r="http://schemas.openxmlformats.org/officeDocument/2006/relationships" xmlns:p="http://schemas.openxmlformats.org/presentationml/2006/main">
  <p:tag name="HIGHLIGHTER" val="false"/>
</p:tagLst>
</file>

<file path=ppt/tags/tag537.xml><?xml version="1.0" encoding="utf-8"?>
<p:tagLst xmlns:a="http://schemas.openxmlformats.org/drawingml/2006/main" xmlns:r="http://schemas.openxmlformats.org/officeDocument/2006/relationships" xmlns:p="http://schemas.openxmlformats.org/presentationml/2006/main">
  <p:tag name="HIGHLIGHTER" val="false"/>
</p:tagLst>
</file>

<file path=ppt/tags/tag538.xml><?xml version="1.0" encoding="utf-8"?>
<p:tagLst xmlns:a="http://schemas.openxmlformats.org/drawingml/2006/main" xmlns:r="http://schemas.openxmlformats.org/officeDocument/2006/relationships" xmlns:p="http://schemas.openxmlformats.org/presentationml/2006/main">
  <p:tag name="HIGHLIGHTER" val="false"/>
</p:tagLst>
</file>

<file path=ppt/tags/tag539.xml><?xml version="1.0" encoding="utf-8"?>
<p:tagLst xmlns:a="http://schemas.openxmlformats.org/drawingml/2006/main" xmlns:r="http://schemas.openxmlformats.org/officeDocument/2006/relationships" xmlns:p="http://schemas.openxmlformats.org/presentationml/2006/main">
  <p:tag name="HIGHLIGHTER" val="false"/>
</p:tagLst>
</file>

<file path=ppt/tags/tag54.xml><?xml version="1.0" encoding="utf-8"?>
<p:tagLst xmlns:a="http://schemas.openxmlformats.org/drawingml/2006/main" xmlns:r="http://schemas.openxmlformats.org/officeDocument/2006/relationships" xmlns:p="http://schemas.openxmlformats.org/presentationml/2006/main">
  <p:tag name="HIGHLIGHTER" val="false"/>
</p:tagLst>
</file>

<file path=ppt/tags/tag540.xml><?xml version="1.0" encoding="utf-8"?>
<p:tagLst xmlns:a="http://schemas.openxmlformats.org/drawingml/2006/main" xmlns:r="http://schemas.openxmlformats.org/officeDocument/2006/relationships" xmlns:p="http://schemas.openxmlformats.org/presentationml/2006/main">
  <p:tag name="HIGHLIGHTER" val="false"/>
</p:tagLst>
</file>

<file path=ppt/tags/tag541.xml><?xml version="1.0" encoding="utf-8"?>
<p:tagLst xmlns:a="http://schemas.openxmlformats.org/drawingml/2006/main" xmlns:r="http://schemas.openxmlformats.org/officeDocument/2006/relationships" xmlns:p="http://schemas.openxmlformats.org/presentationml/2006/main">
  <p:tag name="HIGHLIGHTER" val="false"/>
</p:tagLst>
</file>

<file path=ppt/tags/tag542.xml><?xml version="1.0" encoding="utf-8"?>
<p:tagLst xmlns:a="http://schemas.openxmlformats.org/drawingml/2006/main" xmlns:r="http://schemas.openxmlformats.org/officeDocument/2006/relationships" xmlns:p="http://schemas.openxmlformats.org/presentationml/2006/main">
  <p:tag name="HIGHLIGHTER" val="false"/>
</p:tagLst>
</file>

<file path=ppt/tags/tag543.xml><?xml version="1.0" encoding="utf-8"?>
<p:tagLst xmlns:a="http://schemas.openxmlformats.org/drawingml/2006/main" xmlns:r="http://schemas.openxmlformats.org/officeDocument/2006/relationships" xmlns:p="http://schemas.openxmlformats.org/presentationml/2006/main">
  <p:tag name="HIGHLIGHTER" val="false"/>
</p:tagLst>
</file>

<file path=ppt/tags/tag544.xml><?xml version="1.0" encoding="utf-8"?>
<p:tagLst xmlns:a="http://schemas.openxmlformats.org/drawingml/2006/main" xmlns:r="http://schemas.openxmlformats.org/officeDocument/2006/relationships" xmlns:p="http://schemas.openxmlformats.org/presentationml/2006/main">
  <p:tag name="HIGHLIGHTER" val="false"/>
</p:tagLst>
</file>

<file path=ppt/tags/tag545.xml><?xml version="1.0" encoding="utf-8"?>
<p:tagLst xmlns:a="http://schemas.openxmlformats.org/drawingml/2006/main" xmlns:r="http://schemas.openxmlformats.org/officeDocument/2006/relationships" xmlns:p="http://schemas.openxmlformats.org/presentationml/2006/main">
  <p:tag name="HIGHLIGHTER" val="false"/>
</p:tagLst>
</file>

<file path=ppt/tags/tag546.xml><?xml version="1.0" encoding="utf-8"?>
<p:tagLst xmlns:a="http://schemas.openxmlformats.org/drawingml/2006/main" xmlns:r="http://schemas.openxmlformats.org/officeDocument/2006/relationships" xmlns:p="http://schemas.openxmlformats.org/presentationml/2006/main">
  <p:tag name="HIGHLIGHTER" val="false"/>
</p:tagLst>
</file>

<file path=ppt/tags/tag547.xml><?xml version="1.0" encoding="utf-8"?>
<p:tagLst xmlns:a="http://schemas.openxmlformats.org/drawingml/2006/main" xmlns:r="http://schemas.openxmlformats.org/officeDocument/2006/relationships" xmlns:p="http://schemas.openxmlformats.org/presentationml/2006/main">
  <p:tag name="HIGHLIGHTER" val="false"/>
</p:tagLst>
</file>

<file path=ppt/tags/tag548.xml><?xml version="1.0" encoding="utf-8"?>
<p:tagLst xmlns:a="http://schemas.openxmlformats.org/drawingml/2006/main" xmlns:r="http://schemas.openxmlformats.org/officeDocument/2006/relationships" xmlns:p="http://schemas.openxmlformats.org/presentationml/2006/main">
  <p:tag name="HIGHLIGHTER" val="false"/>
</p:tagLst>
</file>

<file path=ppt/tags/tag549.xml><?xml version="1.0" encoding="utf-8"?>
<p:tagLst xmlns:a="http://schemas.openxmlformats.org/drawingml/2006/main" xmlns:r="http://schemas.openxmlformats.org/officeDocument/2006/relationships" xmlns:p="http://schemas.openxmlformats.org/presentationml/2006/main">
  <p:tag name="HIGHLIGHTER" val="false"/>
</p:tagLst>
</file>

<file path=ppt/tags/tag55.xml><?xml version="1.0" encoding="utf-8"?>
<p:tagLst xmlns:a="http://schemas.openxmlformats.org/drawingml/2006/main" xmlns:r="http://schemas.openxmlformats.org/officeDocument/2006/relationships" xmlns:p="http://schemas.openxmlformats.org/presentationml/2006/main">
  <p:tag name="HIGHLIGHTER" val="false"/>
</p:tagLst>
</file>

<file path=ppt/tags/tag550.xml><?xml version="1.0" encoding="utf-8"?>
<p:tagLst xmlns:a="http://schemas.openxmlformats.org/drawingml/2006/main" xmlns:r="http://schemas.openxmlformats.org/officeDocument/2006/relationships" xmlns:p="http://schemas.openxmlformats.org/presentationml/2006/main">
  <p:tag name="HIGHLIGHTER" val="false"/>
</p:tagLst>
</file>

<file path=ppt/tags/tag551.xml><?xml version="1.0" encoding="utf-8"?>
<p:tagLst xmlns:a="http://schemas.openxmlformats.org/drawingml/2006/main" xmlns:r="http://schemas.openxmlformats.org/officeDocument/2006/relationships" xmlns:p="http://schemas.openxmlformats.org/presentationml/2006/main">
  <p:tag name="HIGHLIGHTER" val="false"/>
</p:tagLst>
</file>

<file path=ppt/tags/tag552.xml><?xml version="1.0" encoding="utf-8"?>
<p:tagLst xmlns:a="http://schemas.openxmlformats.org/drawingml/2006/main" xmlns:r="http://schemas.openxmlformats.org/officeDocument/2006/relationships" xmlns:p="http://schemas.openxmlformats.org/presentationml/2006/main">
  <p:tag name="HIGHLIGHTER" val="false"/>
</p:tagLst>
</file>

<file path=ppt/tags/tag553.xml><?xml version="1.0" encoding="utf-8"?>
<p:tagLst xmlns:a="http://schemas.openxmlformats.org/drawingml/2006/main" xmlns:r="http://schemas.openxmlformats.org/officeDocument/2006/relationships" xmlns:p="http://schemas.openxmlformats.org/presentationml/2006/main">
  <p:tag name="HIGHLIGHTER" val="false"/>
</p:tagLst>
</file>

<file path=ppt/tags/tag554.xml><?xml version="1.0" encoding="utf-8"?>
<p:tagLst xmlns:a="http://schemas.openxmlformats.org/drawingml/2006/main" xmlns:r="http://schemas.openxmlformats.org/officeDocument/2006/relationships" xmlns:p="http://schemas.openxmlformats.org/presentationml/2006/main">
  <p:tag name="HIGHLIGHTER" val="false"/>
</p:tagLst>
</file>

<file path=ppt/tags/tag555.xml><?xml version="1.0" encoding="utf-8"?>
<p:tagLst xmlns:a="http://schemas.openxmlformats.org/drawingml/2006/main" xmlns:r="http://schemas.openxmlformats.org/officeDocument/2006/relationships" xmlns:p="http://schemas.openxmlformats.org/presentationml/2006/main">
  <p:tag name="HIGHLIGHTER" val="false"/>
</p:tagLst>
</file>

<file path=ppt/tags/tag556.xml><?xml version="1.0" encoding="utf-8"?>
<p:tagLst xmlns:a="http://schemas.openxmlformats.org/drawingml/2006/main" xmlns:r="http://schemas.openxmlformats.org/officeDocument/2006/relationships" xmlns:p="http://schemas.openxmlformats.org/presentationml/2006/main">
  <p:tag name="HIGHLIGHTER" val="false"/>
</p:tagLst>
</file>

<file path=ppt/tags/tag557.xml><?xml version="1.0" encoding="utf-8"?>
<p:tagLst xmlns:a="http://schemas.openxmlformats.org/drawingml/2006/main" xmlns:r="http://schemas.openxmlformats.org/officeDocument/2006/relationships" xmlns:p="http://schemas.openxmlformats.org/presentationml/2006/main">
  <p:tag name="HIGHLIGHTER" val="false"/>
</p:tagLst>
</file>

<file path=ppt/tags/tag558.xml><?xml version="1.0" encoding="utf-8"?>
<p:tagLst xmlns:a="http://schemas.openxmlformats.org/drawingml/2006/main" xmlns:r="http://schemas.openxmlformats.org/officeDocument/2006/relationships" xmlns:p="http://schemas.openxmlformats.org/presentationml/2006/main">
  <p:tag name="HIGHLIGHTER" val="false"/>
</p:tagLst>
</file>

<file path=ppt/tags/tag559.xml><?xml version="1.0" encoding="utf-8"?>
<p:tagLst xmlns:a="http://schemas.openxmlformats.org/drawingml/2006/main" xmlns:r="http://schemas.openxmlformats.org/officeDocument/2006/relationships" xmlns:p="http://schemas.openxmlformats.org/presentationml/2006/main">
  <p:tag name="HIGHLIGHTER" val="false"/>
</p:tagLst>
</file>

<file path=ppt/tags/tag56.xml><?xml version="1.0" encoding="utf-8"?>
<p:tagLst xmlns:a="http://schemas.openxmlformats.org/drawingml/2006/main" xmlns:r="http://schemas.openxmlformats.org/officeDocument/2006/relationships" xmlns:p="http://schemas.openxmlformats.org/presentationml/2006/main">
  <p:tag name="HIGHLIGHTER" val="false"/>
</p:tagLst>
</file>

<file path=ppt/tags/tag560.xml><?xml version="1.0" encoding="utf-8"?>
<p:tagLst xmlns:a="http://schemas.openxmlformats.org/drawingml/2006/main" xmlns:r="http://schemas.openxmlformats.org/officeDocument/2006/relationships" xmlns:p="http://schemas.openxmlformats.org/presentationml/2006/main">
  <p:tag name="HIGHLIGHTER" val="false"/>
</p:tagLst>
</file>

<file path=ppt/tags/tag561.xml><?xml version="1.0" encoding="utf-8"?>
<p:tagLst xmlns:a="http://schemas.openxmlformats.org/drawingml/2006/main" xmlns:r="http://schemas.openxmlformats.org/officeDocument/2006/relationships" xmlns:p="http://schemas.openxmlformats.org/presentationml/2006/main">
  <p:tag name="HIGHLIGHTER" val="false"/>
</p:tagLst>
</file>

<file path=ppt/tags/tag562.xml><?xml version="1.0" encoding="utf-8"?>
<p:tagLst xmlns:a="http://schemas.openxmlformats.org/drawingml/2006/main" xmlns:r="http://schemas.openxmlformats.org/officeDocument/2006/relationships" xmlns:p="http://schemas.openxmlformats.org/presentationml/2006/main">
  <p:tag name="HIGHLIGHTER" val="false"/>
</p:tagLst>
</file>

<file path=ppt/tags/tag563.xml><?xml version="1.0" encoding="utf-8"?>
<p:tagLst xmlns:a="http://schemas.openxmlformats.org/drawingml/2006/main" xmlns:r="http://schemas.openxmlformats.org/officeDocument/2006/relationships" xmlns:p="http://schemas.openxmlformats.org/presentationml/2006/main">
  <p:tag name="HIGHLIGHTER" val="false"/>
</p:tagLst>
</file>

<file path=ppt/tags/tag564.xml><?xml version="1.0" encoding="utf-8"?>
<p:tagLst xmlns:a="http://schemas.openxmlformats.org/drawingml/2006/main" xmlns:r="http://schemas.openxmlformats.org/officeDocument/2006/relationships" xmlns:p="http://schemas.openxmlformats.org/presentationml/2006/main">
  <p:tag name="HIGHLIGHTER" val="false"/>
</p:tagLst>
</file>

<file path=ppt/tags/tag565.xml><?xml version="1.0" encoding="utf-8"?>
<p:tagLst xmlns:a="http://schemas.openxmlformats.org/drawingml/2006/main" xmlns:r="http://schemas.openxmlformats.org/officeDocument/2006/relationships" xmlns:p="http://schemas.openxmlformats.org/presentationml/2006/main">
  <p:tag name="HIGHLIGHTER" val="false"/>
</p:tagLst>
</file>

<file path=ppt/tags/tag566.xml><?xml version="1.0" encoding="utf-8"?>
<p:tagLst xmlns:a="http://schemas.openxmlformats.org/drawingml/2006/main" xmlns:r="http://schemas.openxmlformats.org/officeDocument/2006/relationships" xmlns:p="http://schemas.openxmlformats.org/presentationml/2006/main">
  <p:tag name="HIGHLIGHTER" val="false"/>
</p:tagLst>
</file>

<file path=ppt/tags/tag567.xml><?xml version="1.0" encoding="utf-8"?>
<p:tagLst xmlns:a="http://schemas.openxmlformats.org/drawingml/2006/main" xmlns:r="http://schemas.openxmlformats.org/officeDocument/2006/relationships" xmlns:p="http://schemas.openxmlformats.org/presentationml/2006/main">
  <p:tag name="HIGHLIGHTER" val="false"/>
</p:tagLst>
</file>

<file path=ppt/tags/tag568.xml><?xml version="1.0" encoding="utf-8"?>
<p:tagLst xmlns:a="http://schemas.openxmlformats.org/drawingml/2006/main" xmlns:r="http://schemas.openxmlformats.org/officeDocument/2006/relationships" xmlns:p="http://schemas.openxmlformats.org/presentationml/2006/main">
  <p:tag name="HIGHLIGHTER" val="false"/>
</p:tagLst>
</file>

<file path=ppt/tags/tag569.xml><?xml version="1.0" encoding="utf-8"?>
<p:tagLst xmlns:a="http://schemas.openxmlformats.org/drawingml/2006/main" xmlns:r="http://schemas.openxmlformats.org/officeDocument/2006/relationships" xmlns:p="http://schemas.openxmlformats.org/presentationml/2006/main">
  <p:tag name="HIGHLIGHTER" val="false"/>
</p:tagLst>
</file>

<file path=ppt/tags/tag57.xml><?xml version="1.0" encoding="utf-8"?>
<p:tagLst xmlns:a="http://schemas.openxmlformats.org/drawingml/2006/main" xmlns:r="http://schemas.openxmlformats.org/officeDocument/2006/relationships" xmlns:p="http://schemas.openxmlformats.org/presentationml/2006/main">
  <p:tag name="HIGHLIGHTER" val="false"/>
</p:tagLst>
</file>

<file path=ppt/tags/tag570.xml><?xml version="1.0" encoding="utf-8"?>
<p:tagLst xmlns:a="http://schemas.openxmlformats.org/drawingml/2006/main" xmlns:r="http://schemas.openxmlformats.org/officeDocument/2006/relationships" xmlns:p="http://schemas.openxmlformats.org/presentationml/2006/main">
  <p:tag name="HIGHLIGHTER" val="false"/>
</p:tagLst>
</file>

<file path=ppt/tags/tag571.xml><?xml version="1.0" encoding="utf-8"?>
<p:tagLst xmlns:a="http://schemas.openxmlformats.org/drawingml/2006/main" xmlns:r="http://schemas.openxmlformats.org/officeDocument/2006/relationships" xmlns:p="http://schemas.openxmlformats.org/presentationml/2006/main">
  <p:tag name="HIGHLIGHTER" val="false"/>
</p:tagLst>
</file>

<file path=ppt/tags/tag572.xml><?xml version="1.0" encoding="utf-8"?>
<p:tagLst xmlns:a="http://schemas.openxmlformats.org/drawingml/2006/main" xmlns:r="http://schemas.openxmlformats.org/officeDocument/2006/relationships" xmlns:p="http://schemas.openxmlformats.org/presentationml/2006/main">
  <p:tag name="HIGHLIGHTER" val="false"/>
</p:tagLst>
</file>

<file path=ppt/tags/tag573.xml><?xml version="1.0" encoding="utf-8"?>
<p:tagLst xmlns:a="http://schemas.openxmlformats.org/drawingml/2006/main" xmlns:r="http://schemas.openxmlformats.org/officeDocument/2006/relationships" xmlns:p="http://schemas.openxmlformats.org/presentationml/2006/main">
  <p:tag name="HIGHLIGHTER" val="false"/>
</p:tagLst>
</file>

<file path=ppt/tags/tag574.xml><?xml version="1.0" encoding="utf-8"?>
<p:tagLst xmlns:a="http://schemas.openxmlformats.org/drawingml/2006/main" xmlns:r="http://schemas.openxmlformats.org/officeDocument/2006/relationships" xmlns:p="http://schemas.openxmlformats.org/presentationml/2006/main">
  <p:tag name="HIGHLIGHTER" val="false"/>
</p:tagLst>
</file>

<file path=ppt/tags/tag575.xml><?xml version="1.0" encoding="utf-8"?>
<p:tagLst xmlns:a="http://schemas.openxmlformats.org/drawingml/2006/main" xmlns:r="http://schemas.openxmlformats.org/officeDocument/2006/relationships" xmlns:p="http://schemas.openxmlformats.org/presentationml/2006/main">
  <p:tag name="HIGHLIGHTER" val="false"/>
</p:tagLst>
</file>

<file path=ppt/tags/tag576.xml><?xml version="1.0" encoding="utf-8"?>
<p:tagLst xmlns:a="http://schemas.openxmlformats.org/drawingml/2006/main" xmlns:r="http://schemas.openxmlformats.org/officeDocument/2006/relationships" xmlns:p="http://schemas.openxmlformats.org/presentationml/2006/main">
  <p:tag name="HIGHLIGHTER" val="false"/>
</p:tagLst>
</file>

<file path=ppt/tags/tag577.xml><?xml version="1.0" encoding="utf-8"?>
<p:tagLst xmlns:a="http://schemas.openxmlformats.org/drawingml/2006/main" xmlns:r="http://schemas.openxmlformats.org/officeDocument/2006/relationships" xmlns:p="http://schemas.openxmlformats.org/presentationml/2006/main">
  <p:tag name="HIGHLIGHTER" val="false"/>
</p:tagLst>
</file>

<file path=ppt/tags/tag578.xml><?xml version="1.0" encoding="utf-8"?>
<p:tagLst xmlns:a="http://schemas.openxmlformats.org/drawingml/2006/main" xmlns:r="http://schemas.openxmlformats.org/officeDocument/2006/relationships" xmlns:p="http://schemas.openxmlformats.org/presentationml/2006/main">
  <p:tag name="HIGHLIGHTER" val="false"/>
</p:tagLst>
</file>

<file path=ppt/tags/tag579.xml><?xml version="1.0" encoding="utf-8"?>
<p:tagLst xmlns:a="http://schemas.openxmlformats.org/drawingml/2006/main" xmlns:r="http://schemas.openxmlformats.org/officeDocument/2006/relationships" xmlns:p="http://schemas.openxmlformats.org/presentationml/2006/main">
  <p:tag name="HIGHLIGHTER" val="false"/>
</p:tagLst>
</file>

<file path=ppt/tags/tag58.xml><?xml version="1.0" encoding="utf-8"?>
<p:tagLst xmlns:a="http://schemas.openxmlformats.org/drawingml/2006/main" xmlns:r="http://schemas.openxmlformats.org/officeDocument/2006/relationships" xmlns:p="http://schemas.openxmlformats.org/presentationml/2006/main">
  <p:tag name="HIGHLIGHTER" val="false"/>
</p:tagLst>
</file>

<file path=ppt/tags/tag580.xml><?xml version="1.0" encoding="utf-8"?>
<p:tagLst xmlns:a="http://schemas.openxmlformats.org/drawingml/2006/main" xmlns:r="http://schemas.openxmlformats.org/officeDocument/2006/relationships" xmlns:p="http://schemas.openxmlformats.org/presentationml/2006/main">
  <p:tag name="HIGHLIGHTER" val="false"/>
</p:tagLst>
</file>

<file path=ppt/tags/tag581.xml><?xml version="1.0" encoding="utf-8"?>
<p:tagLst xmlns:a="http://schemas.openxmlformats.org/drawingml/2006/main" xmlns:r="http://schemas.openxmlformats.org/officeDocument/2006/relationships" xmlns:p="http://schemas.openxmlformats.org/presentationml/2006/main">
  <p:tag name="HIGHLIGHTER" val="false"/>
</p:tagLst>
</file>

<file path=ppt/tags/tag582.xml><?xml version="1.0" encoding="utf-8"?>
<p:tagLst xmlns:a="http://schemas.openxmlformats.org/drawingml/2006/main" xmlns:r="http://schemas.openxmlformats.org/officeDocument/2006/relationships" xmlns:p="http://schemas.openxmlformats.org/presentationml/2006/main">
  <p:tag name="HIGHLIGHTER" val="false"/>
</p:tagLst>
</file>

<file path=ppt/tags/tag583.xml><?xml version="1.0" encoding="utf-8"?>
<p:tagLst xmlns:a="http://schemas.openxmlformats.org/drawingml/2006/main" xmlns:r="http://schemas.openxmlformats.org/officeDocument/2006/relationships" xmlns:p="http://schemas.openxmlformats.org/presentationml/2006/main">
  <p:tag name="HIGHLIGHTER" val="false"/>
</p:tagLst>
</file>

<file path=ppt/tags/tag584.xml><?xml version="1.0" encoding="utf-8"?>
<p:tagLst xmlns:a="http://schemas.openxmlformats.org/drawingml/2006/main" xmlns:r="http://schemas.openxmlformats.org/officeDocument/2006/relationships" xmlns:p="http://schemas.openxmlformats.org/presentationml/2006/main">
  <p:tag name="HIGHLIGHTER" val="false"/>
</p:tagLst>
</file>

<file path=ppt/tags/tag585.xml><?xml version="1.0" encoding="utf-8"?>
<p:tagLst xmlns:a="http://schemas.openxmlformats.org/drawingml/2006/main" xmlns:r="http://schemas.openxmlformats.org/officeDocument/2006/relationships" xmlns:p="http://schemas.openxmlformats.org/presentationml/2006/main">
  <p:tag name="HIGHLIGHTER" val="false"/>
</p:tagLst>
</file>

<file path=ppt/tags/tag586.xml><?xml version="1.0" encoding="utf-8"?>
<p:tagLst xmlns:a="http://schemas.openxmlformats.org/drawingml/2006/main" xmlns:r="http://schemas.openxmlformats.org/officeDocument/2006/relationships" xmlns:p="http://schemas.openxmlformats.org/presentationml/2006/main">
  <p:tag name="HIGHLIGHTER" val="false"/>
</p:tagLst>
</file>

<file path=ppt/tags/tag587.xml><?xml version="1.0" encoding="utf-8"?>
<p:tagLst xmlns:a="http://schemas.openxmlformats.org/drawingml/2006/main" xmlns:r="http://schemas.openxmlformats.org/officeDocument/2006/relationships" xmlns:p="http://schemas.openxmlformats.org/presentationml/2006/main">
  <p:tag name="HIGHLIGHTER" val="false"/>
</p:tagLst>
</file>

<file path=ppt/tags/tag588.xml><?xml version="1.0" encoding="utf-8"?>
<p:tagLst xmlns:a="http://schemas.openxmlformats.org/drawingml/2006/main" xmlns:r="http://schemas.openxmlformats.org/officeDocument/2006/relationships" xmlns:p="http://schemas.openxmlformats.org/presentationml/2006/main">
  <p:tag name="HIGHLIGHTER" val="false"/>
</p:tagLst>
</file>

<file path=ppt/tags/tag589.xml><?xml version="1.0" encoding="utf-8"?>
<p:tagLst xmlns:a="http://schemas.openxmlformats.org/drawingml/2006/main" xmlns:r="http://schemas.openxmlformats.org/officeDocument/2006/relationships" xmlns:p="http://schemas.openxmlformats.org/presentationml/2006/main">
  <p:tag name="HIGHLIGHTER" val="false"/>
</p:tagLst>
</file>

<file path=ppt/tags/tag59.xml><?xml version="1.0" encoding="utf-8"?>
<p:tagLst xmlns:a="http://schemas.openxmlformats.org/drawingml/2006/main" xmlns:r="http://schemas.openxmlformats.org/officeDocument/2006/relationships" xmlns:p="http://schemas.openxmlformats.org/presentationml/2006/main">
  <p:tag name="HIGHLIGHTER" val="false"/>
</p:tagLst>
</file>

<file path=ppt/tags/tag590.xml><?xml version="1.0" encoding="utf-8"?>
<p:tagLst xmlns:a="http://schemas.openxmlformats.org/drawingml/2006/main" xmlns:r="http://schemas.openxmlformats.org/officeDocument/2006/relationships" xmlns:p="http://schemas.openxmlformats.org/presentationml/2006/main">
  <p:tag name="HIGHLIGHTER" val="false"/>
</p:tagLst>
</file>

<file path=ppt/tags/tag591.xml><?xml version="1.0" encoding="utf-8"?>
<p:tagLst xmlns:a="http://schemas.openxmlformats.org/drawingml/2006/main" xmlns:r="http://schemas.openxmlformats.org/officeDocument/2006/relationships" xmlns:p="http://schemas.openxmlformats.org/presentationml/2006/main">
  <p:tag name="HIGHLIGHTER" val="false"/>
</p:tagLst>
</file>

<file path=ppt/tags/tag592.xml><?xml version="1.0" encoding="utf-8"?>
<p:tagLst xmlns:a="http://schemas.openxmlformats.org/drawingml/2006/main" xmlns:r="http://schemas.openxmlformats.org/officeDocument/2006/relationships" xmlns:p="http://schemas.openxmlformats.org/presentationml/2006/main">
  <p:tag name="HIGHLIGHTER" val="false"/>
</p:tagLst>
</file>

<file path=ppt/tags/tag593.xml><?xml version="1.0" encoding="utf-8"?>
<p:tagLst xmlns:a="http://schemas.openxmlformats.org/drawingml/2006/main" xmlns:r="http://schemas.openxmlformats.org/officeDocument/2006/relationships" xmlns:p="http://schemas.openxmlformats.org/presentationml/2006/main">
  <p:tag name="HIGHLIGHTER" val="false"/>
</p:tagLst>
</file>

<file path=ppt/tags/tag594.xml><?xml version="1.0" encoding="utf-8"?>
<p:tagLst xmlns:a="http://schemas.openxmlformats.org/drawingml/2006/main" xmlns:r="http://schemas.openxmlformats.org/officeDocument/2006/relationships" xmlns:p="http://schemas.openxmlformats.org/presentationml/2006/main">
  <p:tag name="HIGHLIGHTER" val="false"/>
</p:tagLst>
</file>

<file path=ppt/tags/tag595.xml><?xml version="1.0" encoding="utf-8"?>
<p:tagLst xmlns:a="http://schemas.openxmlformats.org/drawingml/2006/main" xmlns:r="http://schemas.openxmlformats.org/officeDocument/2006/relationships" xmlns:p="http://schemas.openxmlformats.org/presentationml/2006/main">
  <p:tag name="HIGHLIGHTER" val="false"/>
</p:tagLst>
</file>

<file path=ppt/tags/tag596.xml><?xml version="1.0" encoding="utf-8"?>
<p:tagLst xmlns:a="http://schemas.openxmlformats.org/drawingml/2006/main" xmlns:r="http://schemas.openxmlformats.org/officeDocument/2006/relationships" xmlns:p="http://schemas.openxmlformats.org/presentationml/2006/main">
  <p:tag name="HIGHLIGHTER" val="false"/>
</p:tagLst>
</file>

<file path=ppt/tags/tag597.xml><?xml version="1.0" encoding="utf-8"?>
<p:tagLst xmlns:a="http://schemas.openxmlformats.org/drawingml/2006/main" xmlns:r="http://schemas.openxmlformats.org/officeDocument/2006/relationships" xmlns:p="http://schemas.openxmlformats.org/presentationml/2006/main">
  <p:tag name="HIGHLIGHTER" val="false"/>
</p:tagLst>
</file>

<file path=ppt/tags/tag598.xml><?xml version="1.0" encoding="utf-8"?>
<p:tagLst xmlns:a="http://schemas.openxmlformats.org/drawingml/2006/main" xmlns:r="http://schemas.openxmlformats.org/officeDocument/2006/relationships" xmlns:p="http://schemas.openxmlformats.org/presentationml/2006/main">
  <p:tag name="HIGHLIGHTER" val="false"/>
</p:tagLst>
</file>

<file path=ppt/tags/tag599.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60.xml><?xml version="1.0" encoding="utf-8"?>
<p:tagLst xmlns:a="http://schemas.openxmlformats.org/drawingml/2006/main" xmlns:r="http://schemas.openxmlformats.org/officeDocument/2006/relationships" xmlns:p="http://schemas.openxmlformats.org/presentationml/2006/main">
  <p:tag name="HIGHLIGHTER" val="false"/>
</p:tagLst>
</file>

<file path=ppt/tags/tag600.xml><?xml version="1.0" encoding="utf-8"?>
<p:tagLst xmlns:a="http://schemas.openxmlformats.org/drawingml/2006/main" xmlns:r="http://schemas.openxmlformats.org/officeDocument/2006/relationships" xmlns:p="http://schemas.openxmlformats.org/presentationml/2006/main">
  <p:tag name="HIGHLIGHTER" val="false"/>
</p:tagLst>
</file>

<file path=ppt/tags/tag601.xml><?xml version="1.0" encoding="utf-8"?>
<p:tagLst xmlns:a="http://schemas.openxmlformats.org/drawingml/2006/main" xmlns:r="http://schemas.openxmlformats.org/officeDocument/2006/relationships" xmlns:p="http://schemas.openxmlformats.org/presentationml/2006/main">
  <p:tag name="HIGHLIGHTER" val="false"/>
</p:tagLst>
</file>

<file path=ppt/tags/tag602.xml><?xml version="1.0" encoding="utf-8"?>
<p:tagLst xmlns:a="http://schemas.openxmlformats.org/drawingml/2006/main" xmlns:r="http://schemas.openxmlformats.org/officeDocument/2006/relationships" xmlns:p="http://schemas.openxmlformats.org/presentationml/2006/main">
  <p:tag name="HIGHLIGHTER" val="false"/>
</p:tagLst>
</file>

<file path=ppt/tags/tag603.xml><?xml version="1.0" encoding="utf-8"?>
<p:tagLst xmlns:a="http://schemas.openxmlformats.org/drawingml/2006/main" xmlns:r="http://schemas.openxmlformats.org/officeDocument/2006/relationships" xmlns:p="http://schemas.openxmlformats.org/presentationml/2006/main">
  <p:tag name="HIGHLIGHTER" val="false"/>
</p:tagLst>
</file>

<file path=ppt/tags/tag604.xml><?xml version="1.0" encoding="utf-8"?>
<p:tagLst xmlns:a="http://schemas.openxmlformats.org/drawingml/2006/main" xmlns:r="http://schemas.openxmlformats.org/officeDocument/2006/relationships" xmlns:p="http://schemas.openxmlformats.org/presentationml/2006/main">
  <p:tag name="HIGHLIGHTER" val="false"/>
</p:tagLst>
</file>

<file path=ppt/tags/tag605.xml><?xml version="1.0" encoding="utf-8"?>
<p:tagLst xmlns:a="http://schemas.openxmlformats.org/drawingml/2006/main" xmlns:r="http://schemas.openxmlformats.org/officeDocument/2006/relationships" xmlns:p="http://schemas.openxmlformats.org/presentationml/2006/main">
  <p:tag name="HIGHLIGHTER" val="false"/>
</p:tagLst>
</file>

<file path=ppt/tags/tag606.xml><?xml version="1.0" encoding="utf-8"?>
<p:tagLst xmlns:a="http://schemas.openxmlformats.org/drawingml/2006/main" xmlns:r="http://schemas.openxmlformats.org/officeDocument/2006/relationships" xmlns:p="http://schemas.openxmlformats.org/presentationml/2006/main">
  <p:tag name="HIGHLIGHTER" val="false"/>
</p:tagLst>
</file>

<file path=ppt/tags/tag607.xml><?xml version="1.0" encoding="utf-8"?>
<p:tagLst xmlns:a="http://schemas.openxmlformats.org/drawingml/2006/main" xmlns:r="http://schemas.openxmlformats.org/officeDocument/2006/relationships" xmlns:p="http://schemas.openxmlformats.org/presentationml/2006/main">
  <p:tag name="HIGHLIGHTER" val="false"/>
</p:tagLst>
</file>

<file path=ppt/tags/tag608.xml><?xml version="1.0" encoding="utf-8"?>
<p:tagLst xmlns:a="http://schemas.openxmlformats.org/drawingml/2006/main" xmlns:r="http://schemas.openxmlformats.org/officeDocument/2006/relationships" xmlns:p="http://schemas.openxmlformats.org/presentationml/2006/main">
  <p:tag name="HIGHLIGHTER" val="false"/>
</p:tagLst>
</file>

<file path=ppt/tags/tag609.xml><?xml version="1.0" encoding="utf-8"?>
<p:tagLst xmlns:a="http://schemas.openxmlformats.org/drawingml/2006/main" xmlns:r="http://schemas.openxmlformats.org/officeDocument/2006/relationships" xmlns:p="http://schemas.openxmlformats.org/presentationml/2006/main">
  <p:tag name="HIGHLIGHTER" val="false"/>
</p:tagLst>
</file>

<file path=ppt/tags/tag61.xml><?xml version="1.0" encoding="utf-8"?>
<p:tagLst xmlns:a="http://schemas.openxmlformats.org/drawingml/2006/main" xmlns:r="http://schemas.openxmlformats.org/officeDocument/2006/relationships" xmlns:p="http://schemas.openxmlformats.org/presentationml/2006/main">
  <p:tag name="HIGHLIGHTER" val="false"/>
</p:tagLst>
</file>

<file path=ppt/tags/tag610.xml><?xml version="1.0" encoding="utf-8"?>
<p:tagLst xmlns:a="http://schemas.openxmlformats.org/drawingml/2006/main" xmlns:r="http://schemas.openxmlformats.org/officeDocument/2006/relationships" xmlns:p="http://schemas.openxmlformats.org/presentationml/2006/main">
  <p:tag name="HIGHLIGHTER" val="false"/>
</p:tagLst>
</file>

<file path=ppt/tags/tag611.xml><?xml version="1.0" encoding="utf-8"?>
<p:tagLst xmlns:a="http://schemas.openxmlformats.org/drawingml/2006/main" xmlns:r="http://schemas.openxmlformats.org/officeDocument/2006/relationships" xmlns:p="http://schemas.openxmlformats.org/presentationml/2006/main">
  <p:tag name="HIGHLIGHTER" val="false"/>
</p:tagLst>
</file>

<file path=ppt/tags/tag612.xml><?xml version="1.0" encoding="utf-8"?>
<p:tagLst xmlns:a="http://schemas.openxmlformats.org/drawingml/2006/main" xmlns:r="http://schemas.openxmlformats.org/officeDocument/2006/relationships" xmlns:p="http://schemas.openxmlformats.org/presentationml/2006/main">
  <p:tag name="HIGHLIGHTER" val="false"/>
</p:tagLst>
</file>

<file path=ppt/tags/tag613.xml><?xml version="1.0" encoding="utf-8"?>
<p:tagLst xmlns:a="http://schemas.openxmlformats.org/drawingml/2006/main" xmlns:r="http://schemas.openxmlformats.org/officeDocument/2006/relationships" xmlns:p="http://schemas.openxmlformats.org/presentationml/2006/main">
  <p:tag name="HIGHLIGHTER" val="false"/>
</p:tagLst>
</file>

<file path=ppt/tags/tag614.xml><?xml version="1.0" encoding="utf-8"?>
<p:tagLst xmlns:a="http://schemas.openxmlformats.org/drawingml/2006/main" xmlns:r="http://schemas.openxmlformats.org/officeDocument/2006/relationships" xmlns:p="http://schemas.openxmlformats.org/presentationml/2006/main">
  <p:tag name="HIGHLIGHTER" val="false"/>
</p:tagLst>
</file>

<file path=ppt/tags/tag615.xml><?xml version="1.0" encoding="utf-8"?>
<p:tagLst xmlns:a="http://schemas.openxmlformats.org/drawingml/2006/main" xmlns:r="http://schemas.openxmlformats.org/officeDocument/2006/relationships" xmlns:p="http://schemas.openxmlformats.org/presentationml/2006/main">
  <p:tag name="HIGHLIGHTER" val="false"/>
</p:tagLst>
</file>

<file path=ppt/tags/tag616.xml><?xml version="1.0" encoding="utf-8"?>
<p:tagLst xmlns:a="http://schemas.openxmlformats.org/drawingml/2006/main" xmlns:r="http://schemas.openxmlformats.org/officeDocument/2006/relationships" xmlns:p="http://schemas.openxmlformats.org/presentationml/2006/main">
  <p:tag name="HIGHLIGHTER" val="false"/>
</p:tagLst>
</file>

<file path=ppt/tags/tag617.xml><?xml version="1.0" encoding="utf-8"?>
<p:tagLst xmlns:a="http://schemas.openxmlformats.org/drawingml/2006/main" xmlns:r="http://schemas.openxmlformats.org/officeDocument/2006/relationships" xmlns:p="http://schemas.openxmlformats.org/presentationml/2006/main">
  <p:tag name="HIGHLIGHTER" val="false"/>
</p:tagLst>
</file>

<file path=ppt/tags/tag618.xml><?xml version="1.0" encoding="utf-8"?>
<p:tagLst xmlns:a="http://schemas.openxmlformats.org/drawingml/2006/main" xmlns:r="http://schemas.openxmlformats.org/officeDocument/2006/relationships" xmlns:p="http://schemas.openxmlformats.org/presentationml/2006/main">
  <p:tag name="HIGHLIGHTER" val="false"/>
</p:tagLst>
</file>

<file path=ppt/tags/tag619.xml><?xml version="1.0" encoding="utf-8"?>
<p:tagLst xmlns:a="http://schemas.openxmlformats.org/drawingml/2006/main" xmlns:r="http://schemas.openxmlformats.org/officeDocument/2006/relationships" xmlns:p="http://schemas.openxmlformats.org/presentationml/2006/main">
  <p:tag name="HIGHLIGHTER" val="false"/>
</p:tagLst>
</file>

<file path=ppt/tags/tag62.xml><?xml version="1.0" encoding="utf-8"?>
<p:tagLst xmlns:a="http://schemas.openxmlformats.org/drawingml/2006/main" xmlns:r="http://schemas.openxmlformats.org/officeDocument/2006/relationships" xmlns:p="http://schemas.openxmlformats.org/presentationml/2006/main">
  <p:tag name="HIGHLIGHTER" val="false"/>
</p:tagLst>
</file>

<file path=ppt/tags/tag620.xml><?xml version="1.0" encoding="utf-8"?>
<p:tagLst xmlns:a="http://schemas.openxmlformats.org/drawingml/2006/main" xmlns:r="http://schemas.openxmlformats.org/officeDocument/2006/relationships" xmlns:p="http://schemas.openxmlformats.org/presentationml/2006/main">
  <p:tag name="HIGHLIGHTER" val="false"/>
</p:tagLst>
</file>

<file path=ppt/tags/tag621.xml><?xml version="1.0" encoding="utf-8"?>
<p:tagLst xmlns:a="http://schemas.openxmlformats.org/drawingml/2006/main" xmlns:r="http://schemas.openxmlformats.org/officeDocument/2006/relationships" xmlns:p="http://schemas.openxmlformats.org/presentationml/2006/main">
  <p:tag name="HIGHLIGHTER" val="false"/>
</p:tagLst>
</file>

<file path=ppt/tags/tag622.xml><?xml version="1.0" encoding="utf-8"?>
<p:tagLst xmlns:a="http://schemas.openxmlformats.org/drawingml/2006/main" xmlns:r="http://schemas.openxmlformats.org/officeDocument/2006/relationships" xmlns:p="http://schemas.openxmlformats.org/presentationml/2006/main">
  <p:tag name="HIGHLIGHTER" val="false"/>
</p:tagLst>
</file>

<file path=ppt/tags/tag623.xml><?xml version="1.0" encoding="utf-8"?>
<p:tagLst xmlns:a="http://schemas.openxmlformats.org/drawingml/2006/main" xmlns:r="http://schemas.openxmlformats.org/officeDocument/2006/relationships" xmlns:p="http://schemas.openxmlformats.org/presentationml/2006/main">
  <p:tag name="HIGHLIGHTER" val="false"/>
</p:tagLst>
</file>

<file path=ppt/tags/tag624.xml><?xml version="1.0" encoding="utf-8"?>
<p:tagLst xmlns:a="http://schemas.openxmlformats.org/drawingml/2006/main" xmlns:r="http://schemas.openxmlformats.org/officeDocument/2006/relationships" xmlns:p="http://schemas.openxmlformats.org/presentationml/2006/main">
  <p:tag name="HIGHLIGHTER" val="false"/>
</p:tagLst>
</file>

<file path=ppt/tags/tag625.xml><?xml version="1.0" encoding="utf-8"?>
<p:tagLst xmlns:a="http://schemas.openxmlformats.org/drawingml/2006/main" xmlns:r="http://schemas.openxmlformats.org/officeDocument/2006/relationships" xmlns:p="http://schemas.openxmlformats.org/presentationml/2006/main">
  <p:tag name="HIGHLIGHTER" val="false"/>
</p:tagLst>
</file>

<file path=ppt/tags/tag626.xml><?xml version="1.0" encoding="utf-8"?>
<p:tagLst xmlns:a="http://schemas.openxmlformats.org/drawingml/2006/main" xmlns:r="http://schemas.openxmlformats.org/officeDocument/2006/relationships" xmlns:p="http://schemas.openxmlformats.org/presentationml/2006/main">
  <p:tag name="HIGHLIGHTER" val="false"/>
</p:tagLst>
</file>

<file path=ppt/tags/tag627.xml><?xml version="1.0" encoding="utf-8"?>
<p:tagLst xmlns:a="http://schemas.openxmlformats.org/drawingml/2006/main" xmlns:r="http://schemas.openxmlformats.org/officeDocument/2006/relationships" xmlns:p="http://schemas.openxmlformats.org/presentationml/2006/main">
  <p:tag name="HIGHLIGHTER" val="false"/>
</p:tagLst>
</file>

<file path=ppt/tags/tag628.xml><?xml version="1.0" encoding="utf-8"?>
<p:tagLst xmlns:a="http://schemas.openxmlformats.org/drawingml/2006/main" xmlns:r="http://schemas.openxmlformats.org/officeDocument/2006/relationships" xmlns:p="http://schemas.openxmlformats.org/presentationml/2006/main">
  <p:tag name="HIGHLIGHTER" val="false"/>
</p:tagLst>
</file>

<file path=ppt/tags/tag629.xml><?xml version="1.0" encoding="utf-8"?>
<p:tagLst xmlns:a="http://schemas.openxmlformats.org/drawingml/2006/main" xmlns:r="http://schemas.openxmlformats.org/officeDocument/2006/relationships" xmlns:p="http://schemas.openxmlformats.org/presentationml/2006/main">
  <p:tag name="HIGHLIGHTER" val="false"/>
</p:tagLst>
</file>

<file path=ppt/tags/tag63.xml><?xml version="1.0" encoding="utf-8"?>
<p:tagLst xmlns:a="http://schemas.openxmlformats.org/drawingml/2006/main" xmlns:r="http://schemas.openxmlformats.org/officeDocument/2006/relationships" xmlns:p="http://schemas.openxmlformats.org/presentationml/2006/main">
  <p:tag name="HIGHLIGHTER" val="false"/>
</p:tagLst>
</file>

<file path=ppt/tags/tag630.xml><?xml version="1.0" encoding="utf-8"?>
<p:tagLst xmlns:a="http://schemas.openxmlformats.org/drawingml/2006/main" xmlns:r="http://schemas.openxmlformats.org/officeDocument/2006/relationships" xmlns:p="http://schemas.openxmlformats.org/presentationml/2006/main">
  <p:tag name="HIGHLIGHTER" val="false"/>
</p:tagLst>
</file>

<file path=ppt/tags/tag631.xml><?xml version="1.0" encoding="utf-8"?>
<p:tagLst xmlns:a="http://schemas.openxmlformats.org/drawingml/2006/main" xmlns:r="http://schemas.openxmlformats.org/officeDocument/2006/relationships" xmlns:p="http://schemas.openxmlformats.org/presentationml/2006/main">
  <p:tag name="HIGHLIGHTER" val="false"/>
</p:tagLst>
</file>

<file path=ppt/tags/tag632.xml><?xml version="1.0" encoding="utf-8"?>
<p:tagLst xmlns:a="http://schemas.openxmlformats.org/drawingml/2006/main" xmlns:r="http://schemas.openxmlformats.org/officeDocument/2006/relationships" xmlns:p="http://schemas.openxmlformats.org/presentationml/2006/main">
  <p:tag name="HIGHLIGHTER" val="false"/>
</p:tagLst>
</file>

<file path=ppt/tags/tag633.xml><?xml version="1.0" encoding="utf-8"?>
<p:tagLst xmlns:a="http://schemas.openxmlformats.org/drawingml/2006/main" xmlns:r="http://schemas.openxmlformats.org/officeDocument/2006/relationships" xmlns:p="http://schemas.openxmlformats.org/presentationml/2006/main">
  <p:tag name="HIGHLIGHTER" val="false"/>
</p:tagLst>
</file>

<file path=ppt/tags/tag634.xml><?xml version="1.0" encoding="utf-8"?>
<p:tagLst xmlns:a="http://schemas.openxmlformats.org/drawingml/2006/main" xmlns:r="http://schemas.openxmlformats.org/officeDocument/2006/relationships" xmlns:p="http://schemas.openxmlformats.org/presentationml/2006/main">
  <p:tag name="HIGHLIGHTER" val="false"/>
</p:tagLst>
</file>

<file path=ppt/tags/tag635.xml><?xml version="1.0" encoding="utf-8"?>
<p:tagLst xmlns:a="http://schemas.openxmlformats.org/drawingml/2006/main" xmlns:r="http://schemas.openxmlformats.org/officeDocument/2006/relationships" xmlns:p="http://schemas.openxmlformats.org/presentationml/2006/main">
  <p:tag name="HIGHLIGHTER" val="false"/>
</p:tagLst>
</file>

<file path=ppt/tags/tag636.xml><?xml version="1.0" encoding="utf-8"?>
<p:tagLst xmlns:a="http://schemas.openxmlformats.org/drawingml/2006/main" xmlns:r="http://schemas.openxmlformats.org/officeDocument/2006/relationships" xmlns:p="http://schemas.openxmlformats.org/presentationml/2006/main">
  <p:tag name="HIGHLIGHTER" val="false"/>
</p:tagLst>
</file>

<file path=ppt/tags/tag637.xml><?xml version="1.0" encoding="utf-8"?>
<p:tagLst xmlns:a="http://schemas.openxmlformats.org/drawingml/2006/main" xmlns:r="http://schemas.openxmlformats.org/officeDocument/2006/relationships" xmlns:p="http://schemas.openxmlformats.org/presentationml/2006/main">
  <p:tag name="HIGHLIGHTER" val="false"/>
</p:tagLst>
</file>

<file path=ppt/tags/tag638.xml><?xml version="1.0" encoding="utf-8"?>
<p:tagLst xmlns:a="http://schemas.openxmlformats.org/drawingml/2006/main" xmlns:r="http://schemas.openxmlformats.org/officeDocument/2006/relationships" xmlns:p="http://schemas.openxmlformats.org/presentationml/2006/main">
  <p:tag name="HIGHLIGHTER" val="false"/>
</p:tagLst>
</file>

<file path=ppt/tags/tag639.xml><?xml version="1.0" encoding="utf-8"?>
<p:tagLst xmlns:a="http://schemas.openxmlformats.org/drawingml/2006/main" xmlns:r="http://schemas.openxmlformats.org/officeDocument/2006/relationships" xmlns:p="http://schemas.openxmlformats.org/presentationml/2006/main">
  <p:tag name="HIGHLIGHTER" val="false"/>
</p:tagLst>
</file>

<file path=ppt/tags/tag64.xml><?xml version="1.0" encoding="utf-8"?>
<p:tagLst xmlns:a="http://schemas.openxmlformats.org/drawingml/2006/main" xmlns:r="http://schemas.openxmlformats.org/officeDocument/2006/relationships" xmlns:p="http://schemas.openxmlformats.org/presentationml/2006/main">
  <p:tag name="HIGHLIGHTER" val="false"/>
</p:tagLst>
</file>

<file path=ppt/tags/tag640.xml><?xml version="1.0" encoding="utf-8"?>
<p:tagLst xmlns:a="http://schemas.openxmlformats.org/drawingml/2006/main" xmlns:r="http://schemas.openxmlformats.org/officeDocument/2006/relationships" xmlns:p="http://schemas.openxmlformats.org/presentationml/2006/main">
  <p:tag name="HIGHLIGHTER" val="false"/>
</p:tagLst>
</file>

<file path=ppt/tags/tag641.xml><?xml version="1.0" encoding="utf-8"?>
<p:tagLst xmlns:a="http://schemas.openxmlformats.org/drawingml/2006/main" xmlns:r="http://schemas.openxmlformats.org/officeDocument/2006/relationships" xmlns:p="http://schemas.openxmlformats.org/presentationml/2006/main">
  <p:tag name="HIGHLIGHTER" val="false"/>
</p:tagLst>
</file>

<file path=ppt/tags/tag642.xml><?xml version="1.0" encoding="utf-8"?>
<p:tagLst xmlns:a="http://schemas.openxmlformats.org/drawingml/2006/main" xmlns:r="http://schemas.openxmlformats.org/officeDocument/2006/relationships" xmlns:p="http://schemas.openxmlformats.org/presentationml/2006/main">
  <p:tag name="HIGHLIGHTER" val="false"/>
</p:tagLst>
</file>

<file path=ppt/tags/tag643.xml><?xml version="1.0" encoding="utf-8"?>
<p:tagLst xmlns:a="http://schemas.openxmlformats.org/drawingml/2006/main" xmlns:r="http://schemas.openxmlformats.org/officeDocument/2006/relationships" xmlns:p="http://schemas.openxmlformats.org/presentationml/2006/main">
  <p:tag name="HIGHLIGHTER" val="false"/>
</p:tagLst>
</file>

<file path=ppt/tags/tag644.xml><?xml version="1.0" encoding="utf-8"?>
<p:tagLst xmlns:a="http://schemas.openxmlformats.org/drawingml/2006/main" xmlns:r="http://schemas.openxmlformats.org/officeDocument/2006/relationships" xmlns:p="http://schemas.openxmlformats.org/presentationml/2006/main">
  <p:tag name="HIGHLIGHTER" val="false"/>
</p:tagLst>
</file>

<file path=ppt/tags/tag645.xml><?xml version="1.0" encoding="utf-8"?>
<p:tagLst xmlns:a="http://schemas.openxmlformats.org/drawingml/2006/main" xmlns:r="http://schemas.openxmlformats.org/officeDocument/2006/relationships" xmlns:p="http://schemas.openxmlformats.org/presentationml/2006/main">
  <p:tag name="HIGHLIGHTER" val="false"/>
</p:tagLst>
</file>

<file path=ppt/tags/tag646.xml><?xml version="1.0" encoding="utf-8"?>
<p:tagLst xmlns:a="http://schemas.openxmlformats.org/drawingml/2006/main" xmlns:r="http://schemas.openxmlformats.org/officeDocument/2006/relationships" xmlns:p="http://schemas.openxmlformats.org/presentationml/2006/main">
  <p:tag name="HIGHLIGHTER" val="false"/>
</p:tagLst>
</file>

<file path=ppt/tags/tag647.xml><?xml version="1.0" encoding="utf-8"?>
<p:tagLst xmlns:a="http://schemas.openxmlformats.org/drawingml/2006/main" xmlns:r="http://schemas.openxmlformats.org/officeDocument/2006/relationships" xmlns:p="http://schemas.openxmlformats.org/presentationml/2006/main">
  <p:tag name="HIGHLIGHTER" val="false"/>
</p:tagLst>
</file>

<file path=ppt/tags/tag648.xml><?xml version="1.0" encoding="utf-8"?>
<p:tagLst xmlns:a="http://schemas.openxmlformats.org/drawingml/2006/main" xmlns:r="http://schemas.openxmlformats.org/officeDocument/2006/relationships" xmlns:p="http://schemas.openxmlformats.org/presentationml/2006/main">
  <p:tag name="HIGHLIGHTER" val="false"/>
</p:tagLst>
</file>

<file path=ppt/tags/tag649.xml><?xml version="1.0" encoding="utf-8"?>
<p:tagLst xmlns:a="http://schemas.openxmlformats.org/drawingml/2006/main" xmlns:r="http://schemas.openxmlformats.org/officeDocument/2006/relationships" xmlns:p="http://schemas.openxmlformats.org/presentationml/2006/main">
  <p:tag name="HIGHLIGHTER" val="false"/>
</p:tagLst>
</file>

<file path=ppt/tags/tag65.xml><?xml version="1.0" encoding="utf-8"?>
<p:tagLst xmlns:a="http://schemas.openxmlformats.org/drawingml/2006/main" xmlns:r="http://schemas.openxmlformats.org/officeDocument/2006/relationships" xmlns:p="http://schemas.openxmlformats.org/presentationml/2006/main">
  <p:tag name="HIGHLIGHTER" val="false"/>
</p:tagLst>
</file>

<file path=ppt/tags/tag650.xml><?xml version="1.0" encoding="utf-8"?>
<p:tagLst xmlns:a="http://schemas.openxmlformats.org/drawingml/2006/main" xmlns:r="http://schemas.openxmlformats.org/officeDocument/2006/relationships" xmlns:p="http://schemas.openxmlformats.org/presentationml/2006/main">
  <p:tag name="HIGHLIGHTER" val="false"/>
</p:tagLst>
</file>

<file path=ppt/tags/tag651.xml><?xml version="1.0" encoding="utf-8"?>
<p:tagLst xmlns:a="http://schemas.openxmlformats.org/drawingml/2006/main" xmlns:r="http://schemas.openxmlformats.org/officeDocument/2006/relationships" xmlns:p="http://schemas.openxmlformats.org/presentationml/2006/main">
  <p:tag name="HIGHLIGHTER" val="false"/>
</p:tagLst>
</file>

<file path=ppt/tags/tag652.xml><?xml version="1.0" encoding="utf-8"?>
<p:tagLst xmlns:a="http://schemas.openxmlformats.org/drawingml/2006/main" xmlns:r="http://schemas.openxmlformats.org/officeDocument/2006/relationships" xmlns:p="http://schemas.openxmlformats.org/presentationml/2006/main">
  <p:tag name="HIGHLIGHTER" val="false"/>
</p:tagLst>
</file>

<file path=ppt/tags/tag653.xml><?xml version="1.0" encoding="utf-8"?>
<p:tagLst xmlns:a="http://schemas.openxmlformats.org/drawingml/2006/main" xmlns:r="http://schemas.openxmlformats.org/officeDocument/2006/relationships" xmlns:p="http://schemas.openxmlformats.org/presentationml/2006/main">
  <p:tag name="HIGHLIGHTER" val="false"/>
</p:tagLst>
</file>

<file path=ppt/tags/tag654.xml><?xml version="1.0" encoding="utf-8"?>
<p:tagLst xmlns:a="http://schemas.openxmlformats.org/drawingml/2006/main" xmlns:r="http://schemas.openxmlformats.org/officeDocument/2006/relationships" xmlns:p="http://schemas.openxmlformats.org/presentationml/2006/main">
  <p:tag name="HIGHLIGHTER" val="false"/>
</p:tagLst>
</file>

<file path=ppt/tags/tag655.xml><?xml version="1.0" encoding="utf-8"?>
<p:tagLst xmlns:a="http://schemas.openxmlformats.org/drawingml/2006/main" xmlns:r="http://schemas.openxmlformats.org/officeDocument/2006/relationships" xmlns:p="http://schemas.openxmlformats.org/presentationml/2006/main">
  <p:tag name="HIGHLIGHTER" val="false"/>
</p:tagLst>
</file>

<file path=ppt/tags/tag656.xml><?xml version="1.0" encoding="utf-8"?>
<p:tagLst xmlns:a="http://schemas.openxmlformats.org/drawingml/2006/main" xmlns:r="http://schemas.openxmlformats.org/officeDocument/2006/relationships" xmlns:p="http://schemas.openxmlformats.org/presentationml/2006/main">
  <p:tag name="HIGHLIGHTER" val="false"/>
</p:tagLst>
</file>

<file path=ppt/tags/tag657.xml><?xml version="1.0" encoding="utf-8"?>
<p:tagLst xmlns:a="http://schemas.openxmlformats.org/drawingml/2006/main" xmlns:r="http://schemas.openxmlformats.org/officeDocument/2006/relationships" xmlns:p="http://schemas.openxmlformats.org/presentationml/2006/main">
  <p:tag name="HIGHLIGHTER" val="false"/>
</p:tagLst>
</file>

<file path=ppt/tags/tag658.xml><?xml version="1.0" encoding="utf-8"?>
<p:tagLst xmlns:a="http://schemas.openxmlformats.org/drawingml/2006/main" xmlns:r="http://schemas.openxmlformats.org/officeDocument/2006/relationships" xmlns:p="http://schemas.openxmlformats.org/presentationml/2006/main">
  <p:tag name="HIGHLIGHTER" val="false"/>
</p:tagLst>
</file>

<file path=ppt/tags/tag659.xml><?xml version="1.0" encoding="utf-8"?>
<p:tagLst xmlns:a="http://schemas.openxmlformats.org/drawingml/2006/main" xmlns:r="http://schemas.openxmlformats.org/officeDocument/2006/relationships" xmlns:p="http://schemas.openxmlformats.org/presentationml/2006/main">
  <p:tag name="HIGHLIGHTER" val="false"/>
</p:tagLst>
</file>

<file path=ppt/tags/tag66.xml><?xml version="1.0" encoding="utf-8"?>
<p:tagLst xmlns:a="http://schemas.openxmlformats.org/drawingml/2006/main" xmlns:r="http://schemas.openxmlformats.org/officeDocument/2006/relationships" xmlns:p="http://schemas.openxmlformats.org/presentationml/2006/main">
  <p:tag name="HIGHLIGHTER" val="false"/>
</p:tagLst>
</file>

<file path=ppt/tags/tag660.xml><?xml version="1.0" encoding="utf-8"?>
<p:tagLst xmlns:a="http://schemas.openxmlformats.org/drawingml/2006/main" xmlns:r="http://schemas.openxmlformats.org/officeDocument/2006/relationships" xmlns:p="http://schemas.openxmlformats.org/presentationml/2006/main">
  <p:tag name="HIGHLIGHTER" val="false"/>
</p:tagLst>
</file>

<file path=ppt/tags/tag661.xml><?xml version="1.0" encoding="utf-8"?>
<p:tagLst xmlns:a="http://schemas.openxmlformats.org/drawingml/2006/main" xmlns:r="http://schemas.openxmlformats.org/officeDocument/2006/relationships" xmlns:p="http://schemas.openxmlformats.org/presentationml/2006/main">
  <p:tag name="HIGHLIGHTER" val="false"/>
</p:tagLst>
</file>

<file path=ppt/tags/tag662.xml><?xml version="1.0" encoding="utf-8"?>
<p:tagLst xmlns:a="http://schemas.openxmlformats.org/drawingml/2006/main" xmlns:r="http://schemas.openxmlformats.org/officeDocument/2006/relationships" xmlns:p="http://schemas.openxmlformats.org/presentationml/2006/main">
  <p:tag name="HIGHLIGHTER" val="false"/>
</p:tagLst>
</file>

<file path=ppt/tags/tag663.xml><?xml version="1.0" encoding="utf-8"?>
<p:tagLst xmlns:a="http://schemas.openxmlformats.org/drawingml/2006/main" xmlns:r="http://schemas.openxmlformats.org/officeDocument/2006/relationships" xmlns:p="http://schemas.openxmlformats.org/presentationml/2006/main">
  <p:tag name="HIGHLIGHTER" val="false"/>
</p:tagLst>
</file>

<file path=ppt/tags/tag664.xml><?xml version="1.0" encoding="utf-8"?>
<p:tagLst xmlns:a="http://schemas.openxmlformats.org/drawingml/2006/main" xmlns:r="http://schemas.openxmlformats.org/officeDocument/2006/relationships" xmlns:p="http://schemas.openxmlformats.org/presentationml/2006/main">
  <p:tag name="HIGHLIGHTER" val="false"/>
</p:tagLst>
</file>

<file path=ppt/tags/tag665.xml><?xml version="1.0" encoding="utf-8"?>
<p:tagLst xmlns:a="http://schemas.openxmlformats.org/drawingml/2006/main" xmlns:r="http://schemas.openxmlformats.org/officeDocument/2006/relationships" xmlns:p="http://schemas.openxmlformats.org/presentationml/2006/main">
  <p:tag name="HIGHLIGHTER" val="false"/>
</p:tagLst>
</file>

<file path=ppt/tags/tag666.xml><?xml version="1.0" encoding="utf-8"?>
<p:tagLst xmlns:a="http://schemas.openxmlformats.org/drawingml/2006/main" xmlns:r="http://schemas.openxmlformats.org/officeDocument/2006/relationships" xmlns:p="http://schemas.openxmlformats.org/presentationml/2006/main">
  <p:tag name="HIGHLIGHTER" val="false"/>
</p:tagLst>
</file>

<file path=ppt/tags/tag667.xml><?xml version="1.0" encoding="utf-8"?>
<p:tagLst xmlns:a="http://schemas.openxmlformats.org/drawingml/2006/main" xmlns:r="http://schemas.openxmlformats.org/officeDocument/2006/relationships" xmlns:p="http://schemas.openxmlformats.org/presentationml/2006/main">
  <p:tag name="HIGHLIGHTER" val="false"/>
</p:tagLst>
</file>

<file path=ppt/tags/tag668.xml><?xml version="1.0" encoding="utf-8"?>
<p:tagLst xmlns:a="http://schemas.openxmlformats.org/drawingml/2006/main" xmlns:r="http://schemas.openxmlformats.org/officeDocument/2006/relationships" xmlns:p="http://schemas.openxmlformats.org/presentationml/2006/main">
  <p:tag name="HIGHLIGHTER" val="false"/>
</p:tagLst>
</file>

<file path=ppt/tags/tag669.xml><?xml version="1.0" encoding="utf-8"?>
<p:tagLst xmlns:a="http://schemas.openxmlformats.org/drawingml/2006/main" xmlns:r="http://schemas.openxmlformats.org/officeDocument/2006/relationships" xmlns:p="http://schemas.openxmlformats.org/presentationml/2006/main">
  <p:tag name="HIGHLIGHTER" val="false"/>
</p:tagLst>
</file>

<file path=ppt/tags/tag67.xml><?xml version="1.0" encoding="utf-8"?>
<p:tagLst xmlns:a="http://schemas.openxmlformats.org/drawingml/2006/main" xmlns:r="http://schemas.openxmlformats.org/officeDocument/2006/relationships" xmlns:p="http://schemas.openxmlformats.org/presentationml/2006/main">
  <p:tag name="HIGHLIGHTER" val="false"/>
</p:tagLst>
</file>

<file path=ppt/tags/tag670.xml><?xml version="1.0" encoding="utf-8"?>
<p:tagLst xmlns:a="http://schemas.openxmlformats.org/drawingml/2006/main" xmlns:r="http://schemas.openxmlformats.org/officeDocument/2006/relationships" xmlns:p="http://schemas.openxmlformats.org/presentationml/2006/main">
  <p:tag name="HIGHLIGHTER" val="false"/>
</p:tagLst>
</file>

<file path=ppt/tags/tag671.xml><?xml version="1.0" encoding="utf-8"?>
<p:tagLst xmlns:a="http://schemas.openxmlformats.org/drawingml/2006/main" xmlns:r="http://schemas.openxmlformats.org/officeDocument/2006/relationships" xmlns:p="http://schemas.openxmlformats.org/presentationml/2006/main">
  <p:tag name="HIGHLIGHTER" val="false"/>
</p:tagLst>
</file>

<file path=ppt/tags/tag672.xml><?xml version="1.0" encoding="utf-8"?>
<p:tagLst xmlns:a="http://schemas.openxmlformats.org/drawingml/2006/main" xmlns:r="http://schemas.openxmlformats.org/officeDocument/2006/relationships" xmlns:p="http://schemas.openxmlformats.org/presentationml/2006/main">
  <p:tag name="HIGHLIGHTER" val="false"/>
</p:tagLst>
</file>

<file path=ppt/tags/tag673.xml><?xml version="1.0" encoding="utf-8"?>
<p:tagLst xmlns:a="http://schemas.openxmlformats.org/drawingml/2006/main" xmlns:r="http://schemas.openxmlformats.org/officeDocument/2006/relationships" xmlns:p="http://schemas.openxmlformats.org/presentationml/2006/main">
  <p:tag name="HIGHLIGHTER" val="false"/>
</p:tagLst>
</file>

<file path=ppt/tags/tag674.xml><?xml version="1.0" encoding="utf-8"?>
<p:tagLst xmlns:a="http://schemas.openxmlformats.org/drawingml/2006/main" xmlns:r="http://schemas.openxmlformats.org/officeDocument/2006/relationships" xmlns:p="http://schemas.openxmlformats.org/presentationml/2006/main">
  <p:tag name="HIGHLIGHTER" val="false"/>
</p:tagLst>
</file>

<file path=ppt/tags/tag675.xml><?xml version="1.0" encoding="utf-8"?>
<p:tagLst xmlns:a="http://schemas.openxmlformats.org/drawingml/2006/main" xmlns:r="http://schemas.openxmlformats.org/officeDocument/2006/relationships" xmlns:p="http://schemas.openxmlformats.org/presentationml/2006/main">
  <p:tag name="HIGHLIGHTER" val="false"/>
</p:tagLst>
</file>

<file path=ppt/tags/tag676.xml><?xml version="1.0" encoding="utf-8"?>
<p:tagLst xmlns:a="http://schemas.openxmlformats.org/drawingml/2006/main" xmlns:r="http://schemas.openxmlformats.org/officeDocument/2006/relationships" xmlns:p="http://schemas.openxmlformats.org/presentationml/2006/main">
  <p:tag name="HIGHLIGHTER" val="false"/>
</p:tagLst>
</file>

<file path=ppt/tags/tag677.xml><?xml version="1.0" encoding="utf-8"?>
<p:tagLst xmlns:a="http://schemas.openxmlformats.org/drawingml/2006/main" xmlns:r="http://schemas.openxmlformats.org/officeDocument/2006/relationships" xmlns:p="http://schemas.openxmlformats.org/presentationml/2006/main">
  <p:tag name="HIGHLIGHTER" val="false"/>
</p:tagLst>
</file>

<file path=ppt/tags/tag678.xml><?xml version="1.0" encoding="utf-8"?>
<p:tagLst xmlns:a="http://schemas.openxmlformats.org/drawingml/2006/main" xmlns:r="http://schemas.openxmlformats.org/officeDocument/2006/relationships" xmlns:p="http://schemas.openxmlformats.org/presentationml/2006/main">
  <p:tag name="HIGHLIGHTER" val="false"/>
</p:tagLst>
</file>

<file path=ppt/tags/tag679.xml><?xml version="1.0" encoding="utf-8"?>
<p:tagLst xmlns:a="http://schemas.openxmlformats.org/drawingml/2006/main" xmlns:r="http://schemas.openxmlformats.org/officeDocument/2006/relationships" xmlns:p="http://schemas.openxmlformats.org/presentationml/2006/main">
  <p:tag name="HIGHLIGHTER" val="false"/>
</p:tagLst>
</file>

<file path=ppt/tags/tag68.xml><?xml version="1.0" encoding="utf-8"?>
<p:tagLst xmlns:a="http://schemas.openxmlformats.org/drawingml/2006/main" xmlns:r="http://schemas.openxmlformats.org/officeDocument/2006/relationships" xmlns:p="http://schemas.openxmlformats.org/presentationml/2006/main">
  <p:tag name="HIGHLIGHTER" val="false"/>
</p:tagLst>
</file>

<file path=ppt/tags/tag680.xml><?xml version="1.0" encoding="utf-8"?>
<p:tagLst xmlns:a="http://schemas.openxmlformats.org/drawingml/2006/main" xmlns:r="http://schemas.openxmlformats.org/officeDocument/2006/relationships" xmlns:p="http://schemas.openxmlformats.org/presentationml/2006/main">
  <p:tag name="HIGHLIGHTER" val="false"/>
</p:tagLst>
</file>

<file path=ppt/tags/tag681.xml><?xml version="1.0" encoding="utf-8"?>
<p:tagLst xmlns:a="http://schemas.openxmlformats.org/drawingml/2006/main" xmlns:r="http://schemas.openxmlformats.org/officeDocument/2006/relationships" xmlns:p="http://schemas.openxmlformats.org/presentationml/2006/main">
  <p:tag name="HIGHLIGHTER" val="false"/>
</p:tagLst>
</file>

<file path=ppt/tags/tag682.xml><?xml version="1.0" encoding="utf-8"?>
<p:tagLst xmlns:a="http://schemas.openxmlformats.org/drawingml/2006/main" xmlns:r="http://schemas.openxmlformats.org/officeDocument/2006/relationships" xmlns:p="http://schemas.openxmlformats.org/presentationml/2006/main">
  <p:tag name="HIGHLIGHTER" val="false"/>
</p:tagLst>
</file>

<file path=ppt/tags/tag683.xml><?xml version="1.0" encoding="utf-8"?>
<p:tagLst xmlns:a="http://schemas.openxmlformats.org/drawingml/2006/main" xmlns:r="http://schemas.openxmlformats.org/officeDocument/2006/relationships" xmlns:p="http://schemas.openxmlformats.org/presentationml/2006/main">
  <p:tag name="HIGHLIGHTER" val="false"/>
</p:tagLst>
</file>

<file path=ppt/tags/tag684.xml><?xml version="1.0" encoding="utf-8"?>
<p:tagLst xmlns:a="http://schemas.openxmlformats.org/drawingml/2006/main" xmlns:r="http://schemas.openxmlformats.org/officeDocument/2006/relationships" xmlns:p="http://schemas.openxmlformats.org/presentationml/2006/main">
  <p:tag name="HIGHLIGHTER" val="false"/>
</p:tagLst>
</file>

<file path=ppt/tags/tag685.xml><?xml version="1.0" encoding="utf-8"?>
<p:tagLst xmlns:a="http://schemas.openxmlformats.org/drawingml/2006/main" xmlns:r="http://schemas.openxmlformats.org/officeDocument/2006/relationships" xmlns:p="http://schemas.openxmlformats.org/presentationml/2006/main">
  <p:tag name="HIGHLIGHTER" val="false"/>
</p:tagLst>
</file>

<file path=ppt/tags/tag686.xml><?xml version="1.0" encoding="utf-8"?>
<p:tagLst xmlns:a="http://schemas.openxmlformats.org/drawingml/2006/main" xmlns:r="http://schemas.openxmlformats.org/officeDocument/2006/relationships" xmlns:p="http://schemas.openxmlformats.org/presentationml/2006/main">
  <p:tag name="HIGHLIGHTER" val="false"/>
</p:tagLst>
</file>

<file path=ppt/tags/tag687.xml><?xml version="1.0" encoding="utf-8"?>
<p:tagLst xmlns:a="http://schemas.openxmlformats.org/drawingml/2006/main" xmlns:r="http://schemas.openxmlformats.org/officeDocument/2006/relationships" xmlns:p="http://schemas.openxmlformats.org/presentationml/2006/main">
  <p:tag name="HIGHLIGHTER" val="false"/>
</p:tagLst>
</file>

<file path=ppt/tags/tag688.xml><?xml version="1.0" encoding="utf-8"?>
<p:tagLst xmlns:a="http://schemas.openxmlformats.org/drawingml/2006/main" xmlns:r="http://schemas.openxmlformats.org/officeDocument/2006/relationships" xmlns:p="http://schemas.openxmlformats.org/presentationml/2006/main">
  <p:tag name="HIGHLIGHTER" val="false"/>
</p:tagLst>
</file>

<file path=ppt/tags/tag689.xml><?xml version="1.0" encoding="utf-8"?>
<p:tagLst xmlns:a="http://schemas.openxmlformats.org/drawingml/2006/main" xmlns:r="http://schemas.openxmlformats.org/officeDocument/2006/relationships" xmlns:p="http://schemas.openxmlformats.org/presentationml/2006/main">
  <p:tag name="HIGHLIGHTER" val="false"/>
</p:tagLst>
</file>

<file path=ppt/tags/tag69.xml><?xml version="1.0" encoding="utf-8"?>
<p:tagLst xmlns:a="http://schemas.openxmlformats.org/drawingml/2006/main" xmlns:r="http://schemas.openxmlformats.org/officeDocument/2006/relationships" xmlns:p="http://schemas.openxmlformats.org/presentationml/2006/main">
  <p:tag name="HIGHLIGHTER" val="false"/>
</p:tagLst>
</file>

<file path=ppt/tags/tag690.xml><?xml version="1.0" encoding="utf-8"?>
<p:tagLst xmlns:a="http://schemas.openxmlformats.org/drawingml/2006/main" xmlns:r="http://schemas.openxmlformats.org/officeDocument/2006/relationships" xmlns:p="http://schemas.openxmlformats.org/presentationml/2006/main">
  <p:tag name="HIGHLIGHTER" val="false"/>
</p:tagLst>
</file>

<file path=ppt/tags/tag691.xml><?xml version="1.0" encoding="utf-8"?>
<p:tagLst xmlns:a="http://schemas.openxmlformats.org/drawingml/2006/main" xmlns:r="http://schemas.openxmlformats.org/officeDocument/2006/relationships" xmlns:p="http://schemas.openxmlformats.org/presentationml/2006/main">
  <p:tag name="HIGHLIGHTER" val="false"/>
</p:tagLst>
</file>

<file path=ppt/tags/tag692.xml><?xml version="1.0" encoding="utf-8"?>
<p:tagLst xmlns:a="http://schemas.openxmlformats.org/drawingml/2006/main" xmlns:r="http://schemas.openxmlformats.org/officeDocument/2006/relationships" xmlns:p="http://schemas.openxmlformats.org/presentationml/2006/main">
  <p:tag name="HIGHLIGHTER" val="false"/>
</p:tagLst>
</file>

<file path=ppt/tags/tag693.xml><?xml version="1.0" encoding="utf-8"?>
<p:tagLst xmlns:a="http://schemas.openxmlformats.org/drawingml/2006/main" xmlns:r="http://schemas.openxmlformats.org/officeDocument/2006/relationships" xmlns:p="http://schemas.openxmlformats.org/presentationml/2006/main">
  <p:tag name="HIGHLIGHTER" val="false"/>
</p:tagLst>
</file>

<file path=ppt/tags/tag694.xml><?xml version="1.0" encoding="utf-8"?>
<p:tagLst xmlns:a="http://schemas.openxmlformats.org/drawingml/2006/main" xmlns:r="http://schemas.openxmlformats.org/officeDocument/2006/relationships" xmlns:p="http://schemas.openxmlformats.org/presentationml/2006/main">
  <p:tag name="HIGHLIGHTER" val="false"/>
</p:tagLst>
</file>

<file path=ppt/tags/tag695.xml><?xml version="1.0" encoding="utf-8"?>
<p:tagLst xmlns:a="http://schemas.openxmlformats.org/drawingml/2006/main" xmlns:r="http://schemas.openxmlformats.org/officeDocument/2006/relationships" xmlns:p="http://schemas.openxmlformats.org/presentationml/2006/main">
  <p:tag name="HIGHLIGHTER" val="false"/>
</p:tagLst>
</file>

<file path=ppt/tags/tag696.xml><?xml version="1.0" encoding="utf-8"?>
<p:tagLst xmlns:a="http://schemas.openxmlformats.org/drawingml/2006/main" xmlns:r="http://schemas.openxmlformats.org/officeDocument/2006/relationships" xmlns:p="http://schemas.openxmlformats.org/presentationml/2006/main">
  <p:tag name="HIGHLIGHTER" val="false"/>
</p:tagLst>
</file>

<file path=ppt/tags/tag697.xml><?xml version="1.0" encoding="utf-8"?>
<p:tagLst xmlns:a="http://schemas.openxmlformats.org/drawingml/2006/main" xmlns:r="http://schemas.openxmlformats.org/officeDocument/2006/relationships" xmlns:p="http://schemas.openxmlformats.org/presentationml/2006/main">
  <p:tag name="HIGHLIGHTER" val="false"/>
</p:tagLst>
</file>

<file path=ppt/tags/tag698.xml><?xml version="1.0" encoding="utf-8"?>
<p:tagLst xmlns:a="http://schemas.openxmlformats.org/drawingml/2006/main" xmlns:r="http://schemas.openxmlformats.org/officeDocument/2006/relationships" xmlns:p="http://schemas.openxmlformats.org/presentationml/2006/main">
  <p:tag name="HIGHLIGHTER" val="false"/>
</p:tagLst>
</file>

<file path=ppt/tags/tag699.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ags/tag70.xml><?xml version="1.0" encoding="utf-8"?>
<p:tagLst xmlns:a="http://schemas.openxmlformats.org/drawingml/2006/main" xmlns:r="http://schemas.openxmlformats.org/officeDocument/2006/relationships" xmlns:p="http://schemas.openxmlformats.org/presentationml/2006/main">
  <p:tag name="HIGHLIGHTER" val="false"/>
</p:tagLst>
</file>

<file path=ppt/tags/tag700.xml><?xml version="1.0" encoding="utf-8"?>
<p:tagLst xmlns:a="http://schemas.openxmlformats.org/drawingml/2006/main" xmlns:r="http://schemas.openxmlformats.org/officeDocument/2006/relationships" xmlns:p="http://schemas.openxmlformats.org/presentationml/2006/main">
  <p:tag name="HIGHLIGHTER" val="false"/>
</p:tagLst>
</file>

<file path=ppt/tags/tag701.xml><?xml version="1.0" encoding="utf-8"?>
<p:tagLst xmlns:a="http://schemas.openxmlformats.org/drawingml/2006/main" xmlns:r="http://schemas.openxmlformats.org/officeDocument/2006/relationships" xmlns:p="http://schemas.openxmlformats.org/presentationml/2006/main">
  <p:tag name="HIGHLIGHTER" val="false"/>
</p:tagLst>
</file>

<file path=ppt/tags/tag702.xml><?xml version="1.0" encoding="utf-8"?>
<p:tagLst xmlns:a="http://schemas.openxmlformats.org/drawingml/2006/main" xmlns:r="http://schemas.openxmlformats.org/officeDocument/2006/relationships" xmlns:p="http://schemas.openxmlformats.org/presentationml/2006/main">
  <p:tag name="HIGHLIGHTER" val="false"/>
</p:tagLst>
</file>

<file path=ppt/tags/tag703.xml><?xml version="1.0" encoding="utf-8"?>
<p:tagLst xmlns:a="http://schemas.openxmlformats.org/drawingml/2006/main" xmlns:r="http://schemas.openxmlformats.org/officeDocument/2006/relationships" xmlns:p="http://schemas.openxmlformats.org/presentationml/2006/main">
  <p:tag name="HIGHLIGHTER" val="false"/>
</p:tagLst>
</file>

<file path=ppt/tags/tag704.xml><?xml version="1.0" encoding="utf-8"?>
<p:tagLst xmlns:a="http://schemas.openxmlformats.org/drawingml/2006/main" xmlns:r="http://schemas.openxmlformats.org/officeDocument/2006/relationships" xmlns:p="http://schemas.openxmlformats.org/presentationml/2006/main">
  <p:tag name="HIGHLIGHTER" val="false"/>
</p:tagLst>
</file>

<file path=ppt/tags/tag705.xml><?xml version="1.0" encoding="utf-8"?>
<p:tagLst xmlns:a="http://schemas.openxmlformats.org/drawingml/2006/main" xmlns:r="http://schemas.openxmlformats.org/officeDocument/2006/relationships" xmlns:p="http://schemas.openxmlformats.org/presentationml/2006/main">
  <p:tag name="HIGHLIGHTER" val="false"/>
</p:tagLst>
</file>

<file path=ppt/tags/tag706.xml><?xml version="1.0" encoding="utf-8"?>
<p:tagLst xmlns:a="http://schemas.openxmlformats.org/drawingml/2006/main" xmlns:r="http://schemas.openxmlformats.org/officeDocument/2006/relationships" xmlns:p="http://schemas.openxmlformats.org/presentationml/2006/main">
  <p:tag name="HIGHLIGHTER" val="false"/>
</p:tagLst>
</file>

<file path=ppt/tags/tag707.xml><?xml version="1.0" encoding="utf-8"?>
<p:tagLst xmlns:a="http://schemas.openxmlformats.org/drawingml/2006/main" xmlns:r="http://schemas.openxmlformats.org/officeDocument/2006/relationships" xmlns:p="http://schemas.openxmlformats.org/presentationml/2006/main">
  <p:tag name="HIGHLIGHTER" val="false"/>
</p:tagLst>
</file>

<file path=ppt/tags/tag708.xml><?xml version="1.0" encoding="utf-8"?>
<p:tagLst xmlns:a="http://schemas.openxmlformats.org/drawingml/2006/main" xmlns:r="http://schemas.openxmlformats.org/officeDocument/2006/relationships" xmlns:p="http://schemas.openxmlformats.org/presentationml/2006/main">
  <p:tag name="HIGHLIGHTER" val="false"/>
</p:tagLst>
</file>

<file path=ppt/tags/tag709.xml><?xml version="1.0" encoding="utf-8"?>
<p:tagLst xmlns:a="http://schemas.openxmlformats.org/drawingml/2006/main" xmlns:r="http://schemas.openxmlformats.org/officeDocument/2006/relationships" xmlns:p="http://schemas.openxmlformats.org/presentationml/2006/main">
  <p:tag name="HIGHLIGHTER" val="false"/>
</p:tagLst>
</file>

<file path=ppt/tags/tag71.xml><?xml version="1.0" encoding="utf-8"?>
<p:tagLst xmlns:a="http://schemas.openxmlformats.org/drawingml/2006/main" xmlns:r="http://schemas.openxmlformats.org/officeDocument/2006/relationships" xmlns:p="http://schemas.openxmlformats.org/presentationml/2006/main">
  <p:tag name="HIGHLIGHTER" val="false"/>
</p:tagLst>
</file>

<file path=ppt/tags/tag710.xml><?xml version="1.0" encoding="utf-8"?>
<p:tagLst xmlns:a="http://schemas.openxmlformats.org/drawingml/2006/main" xmlns:r="http://schemas.openxmlformats.org/officeDocument/2006/relationships" xmlns:p="http://schemas.openxmlformats.org/presentationml/2006/main">
  <p:tag name="HIGHLIGHTER" val="false"/>
</p:tagLst>
</file>

<file path=ppt/tags/tag711.xml><?xml version="1.0" encoding="utf-8"?>
<p:tagLst xmlns:a="http://schemas.openxmlformats.org/drawingml/2006/main" xmlns:r="http://schemas.openxmlformats.org/officeDocument/2006/relationships" xmlns:p="http://schemas.openxmlformats.org/presentationml/2006/main">
  <p:tag name="HIGHLIGHTER" val="false"/>
</p:tagLst>
</file>

<file path=ppt/tags/tag712.xml><?xml version="1.0" encoding="utf-8"?>
<p:tagLst xmlns:a="http://schemas.openxmlformats.org/drawingml/2006/main" xmlns:r="http://schemas.openxmlformats.org/officeDocument/2006/relationships" xmlns:p="http://schemas.openxmlformats.org/presentationml/2006/main">
  <p:tag name="HIGHLIGHTER" val="false"/>
</p:tagLst>
</file>

<file path=ppt/tags/tag713.xml><?xml version="1.0" encoding="utf-8"?>
<p:tagLst xmlns:a="http://schemas.openxmlformats.org/drawingml/2006/main" xmlns:r="http://schemas.openxmlformats.org/officeDocument/2006/relationships" xmlns:p="http://schemas.openxmlformats.org/presentationml/2006/main">
  <p:tag name="HIGHLIGHTER" val="false"/>
</p:tagLst>
</file>

<file path=ppt/tags/tag714.xml><?xml version="1.0" encoding="utf-8"?>
<p:tagLst xmlns:a="http://schemas.openxmlformats.org/drawingml/2006/main" xmlns:r="http://schemas.openxmlformats.org/officeDocument/2006/relationships" xmlns:p="http://schemas.openxmlformats.org/presentationml/2006/main">
  <p:tag name="HIGHLIGHTER" val="false"/>
</p:tagLst>
</file>

<file path=ppt/tags/tag715.xml><?xml version="1.0" encoding="utf-8"?>
<p:tagLst xmlns:a="http://schemas.openxmlformats.org/drawingml/2006/main" xmlns:r="http://schemas.openxmlformats.org/officeDocument/2006/relationships" xmlns:p="http://schemas.openxmlformats.org/presentationml/2006/main">
  <p:tag name="HIGHLIGHTER" val="false"/>
</p:tagLst>
</file>

<file path=ppt/tags/tag716.xml><?xml version="1.0" encoding="utf-8"?>
<p:tagLst xmlns:a="http://schemas.openxmlformats.org/drawingml/2006/main" xmlns:r="http://schemas.openxmlformats.org/officeDocument/2006/relationships" xmlns:p="http://schemas.openxmlformats.org/presentationml/2006/main">
  <p:tag name="HIGHLIGHTER" val="false"/>
</p:tagLst>
</file>

<file path=ppt/tags/tag717.xml><?xml version="1.0" encoding="utf-8"?>
<p:tagLst xmlns:a="http://schemas.openxmlformats.org/drawingml/2006/main" xmlns:r="http://schemas.openxmlformats.org/officeDocument/2006/relationships" xmlns:p="http://schemas.openxmlformats.org/presentationml/2006/main">
  <p:tag name="HIGHLIGHTER" val="false"/>
</p:tagLst>
</file>

<file path=ppt/tags/tag718.xml><?xml version="1.0" encoding="utf-8"?>
<p:tagLst xmlns:a="http://schemas.openxmlformats.org/drawingml/2006/main" xmlns:r="http://schemas.openxmlformats.org/officeDocument/2006/relationships" xmlns:p="http://schemas.openxmlformats.org/presentationml/2006/main">
  <p:tag name="HIGHLIGHTER" val="false"/>
</p:tagLst>
</file>

<file path=ppt/tags/tag719.xml><?xml version="1.0" encoding="utf-8"?>
<p:tagLst xmlns:a="http://schemas.openxmlformats.org/drawingml/2006/main" xmlns:r="http://schemas.openxmlformats.org/officeDocument/2006/relationships" xmlns:p="http://schemas.openxmlformats.org/presentationml/2006/main">
  <p:tag name="HIGHLIGHTER" val="false"/>
</p:tagLst>
</file>

<file path=ppt/tags/tag72.xml><?xml version="1.0" encoding="utf-8"?>
<p:tagLst xmlns:a="http://schemas.openxmlformats.org/drawingml/2006/main" xmlns:r="http://schemas.openxmlformats.org/officeDocument/2006/relationships" xmlns:p="http://schemas.openxmlformats.org/presentationml/2006/main">
  <p:tag name="HIGHLIGHTER" val="false"/>
</p:tagLst>
</file>

<file path=ppt/tags/tag720.xml><?xml version="1.0" encoding="utf-8"?>
<p:tagLst xmlns:a="http://schemas.openxmlformats.org/drawingml/2006/main" xmlns:r="http://schemas.openxmlformats.org/officeDocument/2006/relationships" xmlns:p="http://schemas.openxmlformats.org/presentationml/2006/main">
  <p:tag name="HIGHLIGHTER" val="false"/>
</p:tagLst>
</file>

<file path=ppt/tags/tag721.xml><?xml version="1.0" encoding="utf-8"?>
<p:tagLst xmlns:a="http://schemas.openxmlformats.org/drawingml/2006/main" xmlns:r="http://schemas.openxmlformats.org/officeDocument/2006/relationships" xmlns:p="http://schemas.openxmlformats.org/presentationml/2006/main">
  <p:tag name="HIGHLIGHTER" val="false"/>
</p:tagLst>
</file>

<file path=ppt/tags/tag722.xml><?xml version="1.0" encoding="utf-8"?>
<p:tagLst xmlns:a="http://schemas.openxmlformats.org/drawingml/2006/main" xmlns:r="http://schemas.openxmlformats.org/officeDocument/2006/relationships" xmlns:p="http://schemas.openxmlformats.org/presentationml/2006/main">
  <p:tag name="HIGHLIGHTER" val="false"/>
</p:tagLst>
</file>

<file path=ppt/tags/tag723.xml><?xml version="1.0" encoding="utf-8"?>
<p:tagLst xmlns:a="http://schemas.openxmlformats.org/drawingml/2006/main" xmlns:r="http://schemas.openxmlformats.org/officeDocument/2006/relationships" xmlns:p="http://schemas.openxmlformats.org/presentationml/2006/main">
  <p:tag name="HIGHLIGHTER" val="false"/>
</p:tagLst>
</file>

<file path=ppt/tags/tag724.xml><?xml version="1.0" encoding="utf-8"?>
<p:tagLst xmlns:a="http://schemas.openxmlformats.org/drawingml/2006/main" xmlns:r="http://schemas.openxmlformats.org/officeDocument/2006/relationships" xmlns:p="http://schemas.openxmlformats.org/presentationml/2006/main">
  <p:tag name="HIGHLIGHTER" val="false"/>
</p:tagLst>
</file>

<file path=ppt/tags/tag725.xml><?xml version="1.0" encoding="utf-8"?>
<p:tagLst xmlns:a="http://schemas.openxmlformats.org/drawingml/2006/main" xmlns:r="http://schemas.openxmlformats.org/officeDocument/2006/relationships" xmlns:p="http://schemas.openxmlformats.org/presentationml/2006/main">
  <p:tag name="HIGHLIGHTER" val="false"/>
</p:tagLst>
</file>

<file path=ppt/tags/tag726.xml><?xml version="1.0" encoding="utf-8"?>
<p:tagLst xmlns:a="http://schemas.openxmlformats.org/drawingml/2006/main" xmlns:r="http://schemas.openxmlformats.org/officeDocument/2006/relationships" xmlns:p="http://schemas.openxmlformats.org/presentationml/2006/main">
  <p:tag name="HIGHLIGHTER" val="false"/>
</p:tagLst>
</file>

<file path=ppt/tags/tag727.xml><?xml version="1.0" encoding="utf-8"?>
<p:tagLst xmlns:a="http://schemas.openxmlformats.org/drawingml/2006/main" xmlns:r="http://schemas.openxmlformats.org/officeDocument/2006/relationships" xmlns:p="http://schemas.openxmlformats.org/presentationml/2006/main">
  <p:tag name="HIGHLIGHTER" val="false"/>
</p:tagLst>
</file>

<file path=ppt/tags/tag728.xml><?xml version="1.0" encoding="utf-8"?>
<p:tagLst xmlns:a="http://schemas.openxmlformats.org/drawingml/2006/main" xmlns:r="http://schemas.openxmlformats.org/officeDocument/2006/relationships" xmlns:p="http://schemas.openxmlformats.org/presentationml/2006/main">
  <p:tag name="HIGHLIGHTER" val="false"/>
</p:tagLst>
</file>

<file path=ppt/tags/tag729.xml><?xml version="1.0" encoding="utf-8"?>
<p:tagLst xmlns:a="http://schemas.openxmlformats.org/drawingml/2006/main" xmlns:r="http://schemas.openxmlformats.org/officeDocument/2006/relationships" xmlns:p="http://schemas.openxmlformats.org/presentationml/2006/main">
  <p:tag name="HIGHLIGHTER" val="false"/>
</p:tagLst>
</file>

<file path=ppt/tags/tag73.xml><?xml version="1.0" encoding="utf-8"?>
<p:tagLst xmlns:a="http://schemas.openxmlformats.org/drawingml/2006/main" xmlns:r="http://schemas.openxmlformats.org/officeDocument/2006/relationships" xmlns:p="http://schemas.openxmlformats.org/presentationml/2006/main">
  <p:tag name="HIGHLIGHTER" val="false"/>
</p:tagLst>
</file>

<file path=ppt/tags/tag730.xml><?xml version="1.0" encoding="utf-8"?>
<p:tagLst xmlns:a="http://schemas.openxmlformats.org/drawingml/2006/main" xmlns:r="http://schemas.openxmlformats.org/officeDocument/2006/relationships" xmlns:p="http://schemas.openxmlformats.org/presentationml/2006/main">
  <p:tag name="HIGHLIGHTER" val="false"/>
</p:tagLst>
</file>

<file path=ppt/tags/tag731.xml><?xml version="1.0" encoding="utf-8"?>
<p:tagLst xmlns:a="http://schemas.openxmlformats.org/drawingml/2006/main" xmlns:r="http://schemas.openxmlformats.org/officeDocument/2006/relationships" xmlns:p="http://schemas.openxmlformats.org/presentationml/2006/main">
  <p:tag name="HIGHLIGHTER" val="false"/>
</p:tagLst>
</file>

<file path=ppt/tags/tag732.xml><?xml version="1.0" encoding="utf-8"?>
<p:tagLst xmlns:a="http://schemas.openxmlformats.org/drawingml/2006/main" xmlns:r="http://schemas.openxmlformats.org/officeDocument/2006/relationships" xmlns:p="http://schemas.openxmlformats.org/presentationml/2006/main">
  <p:tag name="HIGHLIGHTER" val="false"/>
</p:tagLst>
</file>

<file path=ppt/tags/tag733.xml><?xml version="1.0" encoding="utf-8"?>
<p:tagLst xmlns:a="http://schemas.openxmlformats.org/drawingml/2006/main" xmlns:r="http://schemas.openxmlformats.org/officeDocument/2006/relationships" xmlns:p="http://schemas.openxmlformats.org/presentationml/2006/main">
  <p:tag name="HIGHLIGHTER" val="false"/>
</p:tagLst>
</file>

<file path=ppt/tags/tag734.xml><?xml version="1.0" encoding="utf-8"?>
<p:tagLst xmlns:a="http://schemas.openxmlformats.org/drawingml/2006/main" xmlns:r="http://schemas.openxmlformats.org/officeDocument/2006/relationships" xmlns:p="http://schemas.openxmlformats.org/presentationml/2006/main">
  <p:tag name="HIGHLIGHTER" val="false"/>
</p:tagLst>
</file>

<file path=ppt/tags/tag735.xml><?xml version="1.0" encoding="utf-8"?>
<p:tagLst xmlns:a="http://schemas.openxmlformats.org/drawingml/2006/main" xmlns:r="http://schemas.openxmlformats.org/officeDocument/2006/relationships" xmlns:p="http://schemas.openxmlformats.org/presentationml/2006/main">
  <p:tag name="HIGHLIGHTER" val="false"/>
</p:tagLst>
</file>

<file path=ppt/tags/tag736.xml><?xml version="1.0" encoding="utf-8"?>
<p:tagLst xmlns:a="http://schemas.openxmlformats.org/drawingml/2006/main" xmlns:r="http://schemas.openxmlformats.org/officeDocument/2006/relationships" xmlns:p="http://schemas.openxmlformats.org/presentationml/2006/main">
  <p:tag name="HIGHLIGHTER" val="false"/>
</p:tagLst>
</file>

<file path=ppt/tags/tag737.xml><?xml version="1.0" encoding="utf-8"?>
<p:tagLst xmlns:a="http://schemas.openxmlformats.org/drawingml/2006/main" xmlns:r="http://schemas.openxmlformats.org/officeDocument/2006/relationships" xmlns:p="http://schemas.openxmlformats.org/presentationml/2006/main">
  <p:tag name="HIGHLIGHTER" val="false"/>
</p:tagLst>
</file>

<file path=ppt/tags/tag738.xml><?xml version="1.0" encoding="utf-8"?>
<p:tagLst xmlns:a="http://schemas.openxmlformats.org/drawingml/2006/main" xmlns:r="http://schemas.openxmlformats.org/officeDocument/2006/relationships" xmlns:p="http://schemas.openxmlformats.org/presentationml/2006/main">
  <p:tag name="HIGHLIGHTER" val="false"/>
</p:tagLst>
</file>

<file path=ppt/tags/tag739.xml><?xml version="1.0" encoding="utf-8"?>
<p:tagLst xmlns:a="http://schemas.openxmlformats.org/drawingml/2006/main" xmlns:r="http://schemas.openxmlformats.org/officeDocument/2006/relationships" xmlns:p="http://schemas.openxmlformats.org/presentationml/2006/main">
  <p:tag name="HIGHLIGHTER" val="false"/>
</p:tagLst>
</file>

<file path=ppt/tags/tag74.xml><?xml version="1.0" encoding="utf-8"?>
<p:tagLst xmlns:a="http://schemas.openxmlformats.org/drawingml/2006/main" xmlns:r="http://schemas.openxmlformats.org/officeDocument/2006/relationships" xmlns:p="http://schemas.openxmlformats.org/presentationml/2006/main">
  <p:tag name="HIGHLIGHTER" val="false"/>
</p:tagLst>
</file>

<file path=ppt/tags/tag740.xml><?xml version="1.0" encoding="utf-8"?>
<p:tagLst xmlns:a="http://schemas.openxmlformats.org/drawingml/2006/main" xmlns:r="http://schemas.openxmlformats.org/officeDocument/2006/relationships" xmlns:p="http://schemas.openxmlformats.org/presentationml/2006/main">
  <p:tag name="HIGHLIGHTER" val="false"/>
</p:tagLst>
</file>

<file path=ppt/tags/tag741.xml><?xml version="1.0" encoding="utf-8"?>
<p:tagLst xmlns:a="http://schemas.openxmlformats.org/drawingml/2006/main" xmlns:r="http://schemas.openxmlformats.org/officeDocument/2006/relationships" xmlns:p="http://schemas.openxmlformats.org/presentationml/2006/main">
  <p:tag name="HIGHLIGHTER" val="false"/>
</p:tagLst>
</file>

<file path=ppt/tags/tag742.xml><?xml version="1.0" encoding="utf-8"?>
<p:tagLst xmlns:a="http://schemas.openxmlformats.org/drawingml/2006/main" xmlns:r="http://schemas.openxmlformats.org/officeDocument/2006/relationships" xmlns:p="http://schemas.openxmlformats.org/presentationml/2006/main">
  <p:tag name="HIGHLIGHTER" val="false"/>
</p:tagLst>
</file>

<file path=ppt/tags/tag743.xml><?xml version="1.0" encoding="utf-8"?>
<p:tagLst xmlns:a="http://schemas.openxmlformats.org/drawingml/2006/main" xmlns:r="http://schemas.openxmlformats.org/officeDocument/2006/relationships" xmlns:p="http://schemas.openxmlformats.org/presentationml/2006/main">
  <p:tag name="HIGHLIGHTER" val="false"/>
</p:tagLst>
</file>

<file path=ppt/tags/tag744.xml><?xml version="1.0" encoding="utf-8"?>
<p:tagLst xmlns:a="http://schemas.openxmlformats.org/drawingml/2006/main" xmlns:r="http://schemas.openxmlformats.org/officeDocument/2006/relationships" xmlns:p="http://schemas.openxmlformats.org/presentationml/2006/main">
  <p:tag name="HIGHLIGHTER" val="false"/>
</p:tagLst>
</file>

<file path=ppt/tags/tag745.xml><?xml version="1.0" encoding="utf-8"?>
<p:tagLst xmlns:a="http://schemas.openxmlformats.org/drawingml/2006/main" xmlns:r="http://schemas.openxmlformats.org/officeDocument/2006/relationships" xmlns:p="http://schemas.openxmlformats.org/presentationml/2006/main">
  <p:tag name="HIGHLIGHTER" val="false"/>
</p:tagLst>
</file>

<file path=ppt/tags/tag746.xml><?xml version="1.0" encoding="utf-8"?>
<p:tagLst xmlns:a="http://schemas.openxmlformats.org/drawingml/2006/main" xmlns:r="http://schemas.openxmlformats.org/officeDocument/2006/relationships" xmlns:p="http://schemas.openxmlformats.org/presentationml/2006/main">
  <p:tag name="HIGHLIGHTER" val="false"/>
</p:tagLst>
</file>

<file path=ppt/tags/tag747.xml><?xml version="1.0" encoding="utf-8"?>
<p:tagLst xmlns:a="http://schemas.openxmlformats.org/drawingml/2006/main" xmlns:r="http://schemas.openxmlformats.org/officeDocument/2006/relationships" xmlns:p="http://schemas.openxmlformats.org/presentationml/2006/main">
  <p:tag name="HIGHLIGHTER" val="false"/>
</p:tagLst>
</file>

<file path=ppt/tags/tag748.xml><?xml version="1.0" encoding="utf-8"?>
<p:tagLst xmlns:a="http://schemas.openxmlformats.org/drawingml/2006/main" xmlns:r="http://schemas.openxmlformats.org/officeDocument/2006/relationships" xmlns:p="http://schemas.openxmlformats.org/presentationml/2006/main">
  <p:tag name="HIGHLIGHTER" val="false"/>
</p:tagLst>
</file>

<file path=ppt/tags/tag749.xml><?xml version="1.0" encoding="utf-8"?>
<p:tagLst xmlns:a="http://schemas.openxmlformats.org/drawingml/2006/main" xmlns:r="http://schemas.openxmlformats.org/officeDocument/2006/relationships" xmlns:p="http://schemas.openxmlformats.org/presentationml/2006/main">
  <p:tag name="HIGHLIGHTER" val="false"/>
</p:tagLst>
</file>

<file path=ppt/tags/tag75.xml><?xml version="1.0" encoding="utf-8"?>
<p:tagLst xmlns:a="http://schemas.openxmlformats.org/drawingml/2006/main" xmlns:r="http://schemas.openxmlformats.org/officeDocument/2006/relationships" xmlns:p="http://schemas.openxmlformats.org/presentationml/2006/main">
  <p:tag name="HIGHLIGHTER" val="false"/>
</p:tagLst>
</file>

<file path=ppt/tags/tag750.xml><?xml version="1.0" encoding="utf-8"?>
<p:tagLst xmlns:a="http://schemas.openxmlformats.org/drawingml/2006/main" xmlns:r="http://schemas.openxmlformats.org/officeDocument/2006/relationships" xmlns:p="http://schemas.openxmlformats.org/presentationml/2006/main">
  <p:tag name="HIGHLIGHTER" val="false"/>
</p:tagLst>
</file>

<file path=ppt/tags/tag751.xml><?xml version="1.0" encoding="utf-8"?>
<p:tagLst xmlns:a="http://schemas.openxmlformats.org/drawingml/2006/main" xmlns:r="http://schemas.openxmlformats.org/officeDocument/2006/relationships" xmlns:p="http://schemas.openxmlformats.org/presentationml/2006/main">
  <p:tag name="HIGHLIGHTER" val="false"/>
</p:tagLst>
</file>

<file path=ppt/tags/tag752.xml><?xml version="1.0" encoding="utf-8"?>
<p:tagLst xmlns:a="http://schemas.openxmlformats.org/drawingml/2006/main" xmlns:r="http://schemas.openxmlformats.org/officeDocument/2006/relationships" xmlns:p="http://schemas.openxmlformats.org/presentationml/2006/main">
  <p:tag name="HIGHLIGHTER" val="false"/>
</p:tagLst>
</file>

<file path=ppt/tags/tag753.xml><?xml version="1.0" encoding="utf-8"?>
<p:tagLst xmlns:a="http://schemas.openxmlformats.org/drawingml/2006/main" xmlns:r="http://schemas.openxmlformats.org/officeDocument/2006/relationships" xmlns:p="http://schemas.openxmlformats.org/presentationml/2006/main">
  <p:tag name="HIGHLIGHTER" val="false"/>
</p:tagLst>
</file>

<file path=ppt/tags/tag754.xml><?xml version="1.0" encoding="utf-8"?>
<p:tagLst xmlns:a="http://schemas.openxmlformats.org/drawingml/2006/main" xmlns:r="http://schemas.openxmlformats.org/officeDocument/2006/relationships" xmlns:p="http://schemas.openxmlformats.org/presentationml/2006/main">
  <p:tag name="HIGHLIGHTER" val="false"/>
</p:tagLst>
</file>

<file path=ppt/tags/tag755.xml><?xml version="1.0" encoding="utf-8"?>
<p:tagLst xmlns:a="http://schemas.openxmlformats.org/drawingml/2006/main" xmlns:r="http://schemas.openxmlformats.org/officeDocument/2006/relationships" xmlns:p="http://schemas.openxmlformats.org/presentationml/2006/main">
  <p:tag name="HIGHLIGHTER" val="false"/>
</p:tagLst>
</file>

<file path=ppt/tags/tag756.xml><?xml version="1.0" encoding="utf-8"?>
<p:tagLst xmlns:a="http://schemas.openxmlformats.org/drawingml/2006/main" xmlns:r="http://schemas.openxmlformats.org/officeDocument/2006/relationships" xmlns:p="http://schemas.openxmlformats.org/presentationml/2006/main">
  <p:tag name="HIGHLIGHTER" val="false"/>
</p:tagLst>
</file>

<file path=ppt/tags/tag757.xml><?xml version="1.0" encoding="utf-8"?>
<p:tagLst xmlns:a="http://schemas.openxmlformats.org/drawingml/2006/main" xmlns:r="http://schemas.openxmlformats.org/officeDocument/2006/relationships" xmlns:p="http://schemas.openxmlformats.org/presentationml/2006/main">
  <p:tag name="HIGHLIGHTER" val="false"/>
</p:tagLst>
</file>

<file path=ppt/tags/tag758.xml><?xml version="1.0" encoding="utf-8"?>
<p:tagLst xmlns:a="http://schemas.openxmlformats.org/drawingml/2006/main" xmlns:r="http://schemas.openxmlformats.org/officeDocument/2006/relationships" xmlns:p="http://schemas.openxmlformats.org/presentationml/2006/main">
  <p:tag name="HIGHLIGHTER" val="false"/>
</p:tagLst>
</file>

<file path=ppt/tags/tag759.xml><?xml version="1.0" encoding="utf-8"?>
<p:tagLst xmlns:a="http://schemas.openxmlformats.org/drawingml/2006/main" xmlns:r="http://schemas.openxmlformats.org/officeDocument/2006/relationships" xmlns:p="http://schemas.openxmlformats.org/presentationml/2006/main">
  <p:tag name="HIGHLIGHTER" val="false"/>
</p:tagLst>
</file>

<file path=ppt/tags/tag76.xml><?xml version="1.0" encoding="utf-8"?>
<p:tagLst xmlns:a="http://schemas.openxmlformats.org/drawingml/2006/main" xmlns:r="http://schemas.openxmlformats.org/officeDocument/2006/relationships" xmlns:p="http://schemas.openxmlformats.org/presentationml/2006/main">
  <p:tag name="HIGHLIGHTER" val="false"/>
</p:tagLst>
</file>

<file path=ppt/tags/tag760.xml><?xml version="1.0" encoding="utf-8"?>
<p:tagLst xmlns:a="http://schemas.openxmlformats.org/drawingml/2006/main" xmlns:r="http://schemas.openxmlformats.org/officeDocument/2006/relationships" xmlns:p="http://schemas.openxmlformats.org/presentationml/2006/main">
  <p:tag name="HIGHLIGHTER" val="false"/>
</p:tagLst>
</file>

<file path=ppt/tags/tag761.xml><?xml version="1.0" encoding="utf-8"?>
<p:tagLst xmlns:a="http://schemas.openxmlformats.org/drawingml/2006/main" xmlns:r="http://schemas.openxmlformats.org/officeDocument/2006/relationships" xmlns:p="http://schemas.openxmlformats.org/presentationml/2006/main">
  <p:tag name="HIGHLIGHTER" val="false"/>
</p:tagLst>
</file>

<file path=ppt/tags/tag762.xml><?xml version="1.0" encoding="utf-8"?>
<p:tagLst xmlns:a="http://schemas.openxmlformats.org/drawingml/2006/main" xmlns:r="http://schemas.openxmlformats.org/officeDocument/2006/relationships" xmlns:p="http://schemas.openxmlformats.org/presentationml/2006/main">
  <p:tag name="HIGHLIGHTER" val="false"/>
</p:tagLst>
</file>

<file path=ppt/tags/tag763.xml><?xml version="1.0" encoding="utf-8"?>
<p:tagLst xmlns:a="http://schemas.openxmlformats.org/drawingml/2006/main" xmlns:r="http://schemas.openxmlformats.org/officeDocument/2006/relationships" xmlns:p="http://schemas.openxmlformats.org/presentationml/2006/main">
  <p:tag name="HIGHLIGHTER" val="false"/>
</p:tagLst>
</file>

<file path=ppt/tags/tag764.xml><?xml version="1.0" encoding="utf-8"?>
<p:tagLst xmlns:a="http://schemas.openxmlformats.org/drawingml/2006/main" xmlns:r="http://schemas.openxmlformats.org/officeDocument/2006/relationships" xmlns:p="http://schemas.openxmlformats.org/presentationml/2006/main">
  <p:tag name="HIGHLIGHTER" val="false"/>
</p:tagLst>
</file>

<file path=ppt/tags/tag765.xml><?xml version="1.0" encoding="utf-8"?>
<p:tagLst xmlns:a="http://schemas.openxmlformats.org/drawingml/2006/main" xmlns:r="http://schemas.openxmlformats.org/officeDocument/2006/relationships" xmlns:p="http://schemas.openxmlformats.org/presentationml/2006/main">
  <p:tag name="HIGHLIGHTER" val="false"/>
</p:tagLst>
</file>

<file path=ppt/tags/tag766.xml><?xml version="1.0" encoding="utf-8"?>
<p:tagLst xmlns:a="http://schemas.openxmlformats.org/drawingml/2006/main" xmlns:r="http://schemas.openxmlformats.org/officeDocument/2006/relationships" xmlns:p="http://schemas.openxmlformats.org/presentationml/2006/main">
  <p:tag name="HIGHLIGHTER" val="false"/>
</p:tagLst>
</file>

<file path=ppt/tags/tag767.xml><?xml version="1.0" encoding="utf-8"?>
<p:tagLst xmlns:a="http://schemas.openxmlformats.org/drawingml/2006/main" xmlns:r="http://schemas.openxmlformats.org/officeDocument/2006/relationships" xmlns:p="http://schemas.openxmlformats.org/presentationml/2006/main">
  <p:tag name="HIGHLIGHTER" val="false"/>
</p:tagLst>
</file>

<file path=ppt/tags/tag768.xml><?xml version="1.0" encoding="utf-8"?>
<p:tagLst xmlns:a="http://schemas.openxmlformats.org/drawingml/2006/main" xmlns:r="http://schemas.openxmlformats.org/officeDocument/2006/relationships" xmlns:p="http://schemas.openxmlformats.org/presentationml/2006/main">
  <p:tag name="HIGHLIGHTER" val="false"/>
</p:tagLst>
</file>

<file path=ppt/tags/tag769.xml><?xml version="1.0" encoding="utf-8"?>
<p:tagLst xmlns:a="http://schemas.openxmlformats.org/drawingml/2006/main" xmlns:r="http://schemas.openxmlformats.org/officeDocument/2006/relationships" xmlns:p="http://schemas.openxmlformats.org/presentationml/2006/main">
  <p:tag name="HIGHLIGHTER" val="false"/>
</p:tagLst>
</file>

<file path=ppt/tags/tag77.xml><?xml version="1.0" encoding="utf-8"?>
<p:tagLst xmlns:a="http://schemas.openxmlformats.org/drawingml/2006/main" xmlns:r="http://schemas.openxmlformats.org/officeDocument/2006/relationships" xmlns:p="http://schemas.openxmlformats.org/presentationml/2006/main">
  <p:tag name="HIGHLIGHTER" val="false"/>
</p:tagLst>
</file>

<file path=ppt/tags/tag770.xml><?xml version="1.0" encoding="utf-8"?>
<p:tagLst xmlns:a="http://schemas.openxmlformats.org/drawingml/2006/main" xmlns:r="http://schemas.openxmlformats.org/officeDocument/2006/relationships" xmlns:p="http://schemas.openxmlformats.org/presentationml/2006/main">
  <p:tag name="HIGHLIGHTER" val="false"/>
</p:tagLst>
</file>

<file path=ppt/tags/tag771.xml><?xml version="1.0" encoding="utf-8"?>
<p:tagLst xmlns:a="http://schemas.openxmlformats.org/drawingml/2006/main" xmlns:r="http://schemas.openxmlformats.org/officeDocument/2006/relationships" xmlns:p="http://schemas.openxmlformats.org/presentationml/2006/main">
  <p:tag name="HIGHLIGHTER" val="false"/>
</p:tagLst>
</file>

<file path=ppt/tags/tag772.xml><?xml version="1.0" encoding="utf-8"?>
<p:tagLst xmlns:a="http://schemas.openxmlformats.org/drawingml/2006/main" xmlns:r="http://schemas.openxmlformats.org/officeDocument/2006/relationships" xmlns:p="http://schemas.openxmlformats.org/presentationml/2006/main">
  <p:tag name="HIGHLIGHTER" val="false"/>
</p:tagLst>
</file>

<file path=ppt/tags/tag773.xml><?xml version="1.0" encoding="utf-8"?>
<p:tagLst xmlns:a="http://schemas.openxmlformats.org/drawingml/2006/main" xmlns:r="http://schemas.openxmlformats.org/officeDocument/2006/relationships" xmlns:p="http://schemas.openxmlformats.org/presentationml/2006/main">
  <p:tag name="HIGHLIGHTER" val="false"/>
</p:tagLst>
</file>

<file path=ppt/tags/tag774.xml><?xml version="1.0" encoding="utf-8"?>
<p:tagLst xmlns:a="http://schemas.openxmlformats.org/drawingml/2006/main" xmlns:r="http://schemas.openxmlformats.org/officeDocument/2006/relationships" xmlns:p="http://schemas.openxmlformats.org/presentationml/2006/main">
  <p:tag name="HIGHLIGHTER" val="false"/>
</p:tagLst>
</file>

<file path=ppt/tags/tag775.xml><?xml version="1.0" encoding="utf-8"?>
<p:tagLst xmlns:a="http://schemas.openxmlformats.org/drawingml/2006/main" xmlns:r="http://schemas.openxmlformats.org/officeDocument/2006/relationships" xmlns:p="http://schemas.openxmlformats.org/presentationml/2006/main">
  <p:tag name="HIGHLIGHTER" val="false"/>
</p:tagLst>
</file>

<file path=ppt/tags/tag776.xml><?xml version="1.0" encoding="utf-8"?>
<p:tagLst xmlns:a="http://schemas.openxmlformats.org/drawingml/2006/main" xmlns:r="http://schemas.openxmlformats.org/officeDocument/2006/relationships" xmlns:p="http://schemas.openxmlformats.org/presentationml/2006/main">
  <p:tag name="HIGHLIGHTER" val="false"/>
</p:tagLst>
</file>

<file path=ppt/tags/tag777.xml><?xml version="1.0" encoding="utf-8"?>
<p:tagLst xmlns:a="http://schemas.openxmlformats.org/drawingml/2006/main" xmlns:r="http://schemas.openxmlformats.org/officeDocument/2006/relationships" xmlns:p="http://schemas.openxmlformats.org/presentationml/2006/main">
  <p:tag name="HIGHLIGHTER" val="false"/>
</p:tagLst>
</file>

<file path=ppt/tags/tag778.xml><?xml version="1.0" encoding="utf-8"?>
<p:tagLst xmlns:a="http://schemas.openxmlformats.org/drawingml/2006/main" xmlns:r="http://schemas.openxmlformats.org/officeDocument/2006/relationships" xmlns:p="http://schemas.openxmlformats.org/presentationml/2006/main">
  <p:tag name="HIGHLIGHTER" val="false"/>
</p:tagLst>
</file>

<file path=ppt/tags/tag779.xml><?xml version="1.0" encoding="utf-8"?>
<p:tagLst xmlns:a="http://schemas.openxmlformats.org/drawingml/2006/main" xmlns:r="http://schemas.openxmlformats.org/officeDocument/2006/relationships" xmlns:p="http://schemas.openxmlformats.org/presentationml/2006/main">
  <p:tag name="HIGHLIGHTER" val="false"/>
</p:tagLst>
</file>

<file path=ppt/tags/tag78.xml><?xml version="1.0" encoding="utf-8"?>
<p:tagLst xmlns:a="http://schemas.openxmlformats.org/drawingml/2006/main" xmlns:r="http://schemas.openxmlformats.org/officeDocument/2006/relationships" xmlns:p="http://schemas.openxmlformats.org/presentationml/2006/main">
  <p:tag name="HIGHLIGHTER" val="false"/>
</p:tagLst>
</file>

<file path=ppt/tags/tag780.xml><?xml version="1.0" encoding="utf-8"?>
<p:tagLst xmlns:a="http://schemas.openxmlformats.org/drawingml/2006/main" xmlns:r="http://schemas.openxmlformats.org/officeDocument/2006/relationships" xmlns:p="http://schemas.openxmlformats.org/presentationml/2006/main">
  <p:tag name="HIGHLIGHTER" val="false"/>
</p:tagLst>
</file>

<file path=ppt/tags/tag781.xml><?xml version="1.0" encoding="utf-8"?>
<p:tagLst xmlns:a="http://schemas.openxmlformats.org/drawingml/2006/main" xmlns:r="http://schemas.openxmlformats.org/officeDocument/2006/relationships" xmlns:p="http://schemas.openxmlformats.org/presentationml/2006/main">
  <p:tag name="HIGHLIGHTER" val="false"/>
</p:tagLst>
</file>

<file path=ppt/tags/tag782.xml><?xml version="1.0" encoding="utf-8"?>
<p:tagLst xmlns:a="http://schemas.openxmlformats.org/drawingml/2006/main" xmlns:r="http://schemas.openxmlformats.org/officeDocument/2006/relationships" xmlns:p="http://schemas.openxmlformats.org/presentationml/2006/main">
  <p:tag name="HIGHLIGHTER" val="false"/>
</p:tagLst>
</file>

<file path=ppt/tags/tag783.xml><?xml version="1.0" encoding="utf-8"?>
<p:tagLst xmlns:a="http://schemas.openxmlformats.org/drawingml/2006/main" xmlns:r="http://schemas.openxmlformats.org/officeDocument/2006/relationships" xmlns:p="http://schemas.openxmlformats.org/presentationml/2006/main">
  <p:tag name="HIGHLIGHTER" val="false"/>
</p:tagLst>
</file>

<file path=ppt/tags/tag784.xml><?xml version="1.0" encoding="utf-8"?>
<p:tagLst xmlns:a="http://schemas.openxmlformats.org/drawingml/2006/main" xmlns:r="http://schemas.openxmlformats.org/officeDocument/2006/relationships" xmlns:p="http://schemas.openxmlformats.org/presentationml/2006/main">
  <p:tag name="HIGHLIGHTER" val="false"/>
</p:tagLst>
</file>

<file path=ppt/tags/tag785.xml><?xml version="1.0" encoding="utf-8"?>
<p:tagLst xmlns:a="http://schemas.openxmlformats.org/drawingml/2006/main" xmlns:r="http://schemas.openxmlformats.org/officeDocument/2006/relationships" xmlns:p="http://schemas.openxmlformats.org/presentationml/2006/main">
  <p:tag name="HIGHLIGHTER" val="false"/>
</p:tagLst>
</file>

<file path=ppt/tags/tag786.xml><?xml version="1.0" encoding="utf-8"?>
<p:tagLst xmlns:a="http://schemas.openxmlformats.org/drawingml/2006/main" xmlns:r="http://schemas.openxmlformats.org/officeDocument/2006/relationships" xmlns:p="http://schemas.openxmlformats.org/presentationml/2006/main">
  <p:tag name="HIGHLIGHTER" val="false"/>
</p:tagLst>
</file>

<file path=ppt/tags/tag787.xml><?xml version="1.0" encoding="utf-8"?>
<p:tagLst xmlns:a="http://schemas.openxmlformats.org/drawingml/2006/main" xmlns:r="http://schemas.openxmlformats.org/officeDocument/2006/relationships" xmlns:p="http://schemas.openxmlformats.org/presentationml/2006/main">
  <p:tag name="HIGHLIGHTER" val="false"/>
</p:tagLst>
</file>

<file path=ppt/tags/tag788.xml><?xml version="1.0" encoding="utf-8"?>
<p:tagLst xmlns:a="http://schemas.openxmlformats.org/drawingml/2006/main" xmlns:r="http://schemas.openxmlformats.org/officeDocument/2006/relationships" xmlns:p="http://schemas.openxmlformats.org/presentationml/2006/main">
  <p:tag name="HIGHLIGHTER" val="false"/>
</p:tagLst>
</file>

<file path=ppt/tags/tag789.xml><?xml version="1.0" encoding="utf-8"?>
<p:tagLst xmlns:a="http://schemas.openxmlformats.org/drawingml/2006/main" xmlns:r="http://schemas.openxmlformats.org/officeDocument/2006/relationships" xmlns:p="http://schemas.openxmlformats.org/presentationml/2006/main">
  <p:tag name="HIGHLIGHTER" val="false"/>
</p:tagLst>
</file>

<file path=ppt/tags/tag79.xml><?xml version="1.0" encoding="utf-8"?>
<p:tagLst xmlns:a="http://schemas.openxmlformats.org/drawingml/2006/main" xmlns:r="http://schemas.openxmlformats.org/officeDocument/2006/relationships" xmlns:p="http://schemas.openxmlformats.org/presentationml/2006/main">
  <p:tag name="HIGHLIGHTER" val="false"/>
</p:tagLst>
</file>

<file path=ppt/tags/tag790.xml><?xml version="1.0" encoding="utf-8"?>
<p:tagLst xmlns:a="http://schemas.openxmlformats.org/drawingml/2006/main" xmlns:r="http://schemas.openxmlformats.org/officeDocument/2006/relationships" xmlns:p="http://schemas.openxmlformats.org/presentationml/2006/main">
  <p:tag name="HIGHLIGHTER" val="false"/>
</p:tagLst>
</file>

<file path=ppt/tags/tag791.xml><?xml version="1.0" encoding="utf-8"?>
<p:tagLst xmlns:a="http://schemas.openxmlformats.org/drawingml/2006/main" xmlns:r="http://schemas.openxmlformats.org/officeDocument/2006/relationships" xmlns:p="http://schemas.openxmlformats.org/presentationml/2006/main">
  <p:tag name="HIGHLIGHTER" val="false"/>
</p:tagLst>
</file>

<file path=ppt/tags/tag792.xml><?xml version="1.0" encoding="utf-8"?>
<p:tagLst xmlns:a="http://schemas.openxmlformats.org/drawingml/2006/main" xmlns:r="http://schemas.openxmlformats.org/officeDocument/2006/relationships" xmlns:p="http://schemas.openxmlformats.org/presentationml/2006/main">
  <p:tag name="HIGHLIGHTER" val="false"/>
</p:tagLst>
</file>

<file path=ppt/tags/tag793.xml><?xml version="1.0" encoding="utf-8"?>
<p:tagLst xmlns:a="http://schemas.openxmlformats.org/drawingml/2006/main" xmlns:r="http://schemas.openxmlformats.org/officeDocument/2006/relationships" xmlns:p="http://schemas.openxmlformats.org/presentationml/2006/main">
  <p:tag name="HIGHLIGHTER" val="false"/>
</p:tagLst>
</file>

<file path=ppt/tags/tag794.xml><?xml version="1.0" encoding="utf-8"?>
<p:tagLst xmlns:a="http://schemas.openxmlformats.org/drawingml/2006/main" xmlns:r="http://schemas.openxmlformats.org/officeDocument/2006/relationships" xmlns:p="http://schemas.openxmlformats.org/presentationml/2006/main">
  <p:tag name="HIGHLIGHTER" val="false"/>
</p:tagLst>
</file>

<file path=ppt/tags/tag795.xml><?xml version="1.0" encoding="utf-8"?>
<p:tagLst xmlns:a="http://schemas.openxmlformats.org/drawingml/2006/main" xmlns:r="http://schemas.openxmlformats.org/officeDocument/2006/relationships" xmlns:p="http://schemas.openxmlformats.org/presentationml/2006/main">
  <p:tag name="HIGHLIGHTER" val="false"/>
</p:tagLst>
</file>

<file path=ppt/tags/tag796.xml><?xml version="1.0" encoding="utf-8"?>
<p:tagLst xmlns:a="http://schemas.openxmlformats.org/drawingml/2006/main" xmlns:r="http://schemas.openxmlformats.org/officeDocument/2006/relationships" xmlns:p="http://schemas.openxmlformats.org/presentationml/2006/main">
  <p:tag name="HIGHLIGHTER" val="false"/>
</p:tagLst>
</file>

<file path=ppt/tags/tag797.xml><?xml version="1.0" encoding="utf-8"?>
<p:tagLst xmlns:a="http://schemas.openxmlformats.org/drawingml/2006/main" xmlns:r="http://schemas.openxmlformats.org/officeDocument/2006/relationships" xmlns:p="http://schemas.openxmlformats.org/presentationml/2006/main">
  <p:tag name="HIGHLIGHTER" val="false"/>
</p:tagLst>
</file>

<file path=ppt/tags/tag798.xml><?xml version="1.0" encoding="utf-8"?>
<p:tagLst xmlns:a="http://schemas.openxmlformats.org/drawingml/2006/main" xmlns:r="http://schemas.openxmlformats.org/officeDocument/2006/relationships" xmlns:p="http://schemas.openxmlformats.org/presentationml/2006/main">
  <p:tag name="HIGHLIGHTER" val="false"/>
</p:tagLst>
</file>

<file path=ppt/tags/tag799.xml><?xml version="1.0" encoding="utf-8"?>
<p:tagLst xmlns:a="http://schemas.openxmlformats.org/drawingml/2006/main" xmlns:r="http://schemas.openxmlformats.org/officeDocument/2006/relationships" xmlns:p="http://schemas.openxmlformats.org/presentationml/2006/main">
  <p:tag name="HIGHLIGHTER" val="false"/>
</p:tagLst>
</file>

<file path=ppt/tags/tag8.xml><?xml version="1.0" encoding="utf-8"?>
<p:tagLst xmlns:a="http://schemas.openxmlformats.org/drawingml/2006/main" xmlns:r="http://schemas.openxmlformats.org/officeDocument/2006/relationships" xmlns:p="http://schemas.openxmlformats.org/presentationml/2006/main">
  <p:tag name="HIGHLIGHTER" val="false"/>
</p:tagLst>
</file>

<file path=ppt/tags/tag80.xml><?xml version="1.0" encoding="utf-8"?>
<p:tagLst xmlns:a="http://schemas.openxmlformats.org/drawingml/2006/main" xmlns:r="http://schemas.openxmlformats.org/officeDocument/2006/relationships" xmlns:p="http://schemas.openxmlformats.org/presentationml/2006/main">
  <p:tag name="HIGHLIGHTER" val="false"/>
</p:tagLst>
</file>

<file path=ppt/tags/tag800.xml><?xml version="1.0" encoding="utf-8"?>
<p:tagLst xmlns:a="http://schemas.openxmlformats.org/drawingml/2006/main" xmlns:r="http://schemas.openxmlformats.org/officeDocument/2006/relationships" xmlns:p="http://schemas.openxmlformats.org/presentationml/2006/main">
  <p:tag name="HIGHLIGHTER" val="false"/>
</p:tagLst>
</file>

<file path=ppt/tags/tag801.xml><?xml version="1.0" encoding="utf-8"?>
<p:tagLst xmlns:a="http://schemas.openxmlformats.org/drawingml/2006/main" xmlns:r="http://schemas.openxmlformats.org/officeDocument/2006/relationships" xmlns:p="http://schemas.openxmlformats.org/presentationml/2006/main">
  <p:tag name="HIGHLIGHTER" val="false"/>
</p:tagLst>
</file>

<file path=ppt/tags/tag802.xml><?xml version="1.0" encoding="utf-8"?>
<p:tagLst xmlns:a="http://schemas.openxmlformats.org/drawingml/2006/main" xmlns:r="http://schemas.openxmlformats.org/officeDocument/2006/relationships" xmlns:p="http://schemas.openxmlformats.org/presentationml/2006/main">
  <p:tag name="HIGHLIGHTER" val="false"/>
</p:tagLst>
</file>

<file path=ppt/tags/tag803.xml><?xml version="1.0" encoding="utf-8"?>
<p:tagLst xmlns:a="http://schemas.openxmlformats.org/drawingml/2006/main" xmlns:r="http://schemas.openxmlformats.org/officeDocument/2006/relationships" xmlns:p="http://schemas.openxmlformats.org/presentationml/2006/main">
  <p:tag name="HIGHLIGHTER" val="false"/>
</p:tagLst>
</file>

<file path=ppt/tags/tag804.xml><?xml version="1.0" encoding="utf-8"?>
<p:tagLst xmlns:a="http://schemas.openxmlformats.org/drawingml/2006/main" xmlns:r="http://schemas.openxmlformats.org/officeDocument/2006/relationships" xmlns:p="http://schemas.openxmlformats.org/presentationml/2006/main">
  <p:tag name="HIGHLIGHTER" val="false"/>
</p:tagLst>
</file>

<file path=ppt/tags/tag805.xml><?xml version="1.0" encoding="utf-8"?>
<p:tagLst xmlns:a="http://schemas.openxmlformats.org/drawingml/2006/main" xmlns:r="http://schemas.openxmlformats.org/officeDocument/2006/relationships" xmlns:p="http://schemas.openxmlformats.org/presentationml/2006/main">
  <p:tag name="HIGHLIGHTER" val="false"/>
</p:tagLst>
</file>

<file path=ppt/tags/tag806.xml><?xml version="1.0" encoding="utf-8"?>
<p:tagLst xmlns:a="http://schemas.openxmlformats.org/drawingml/2006/main" xmlns:r="http://schemas.openxmlformats.org/officeDocument/2006/relationships" xmlns:p="http://schemas.openxmlformats.org/presentationml/2006/main">
  <p:tag name="HIGHLIGHTER" val="false"/>
</p:tagLst>
</file>

<file path=ppt/tags/tag807.xml><?xml version="1.0" encoding="utf-8"?>
<p:tagLst xmlns:a="http://schemas.openxmlformats.org/drawingml/2006/main" xmlns:r="http://schemas.openxmlformats.org/officeDocument/2006/relationships" xmlns:p="http://schemas.openxmlformats.org/presentationml/2006/main">
  <p:tag name="HIGHLIGHTER" val="false"/>
</p:tagLst>
</file>

<file path=ppt/tags/tag808.xml><?xml version="1.0" encoding="utf-8"?>
<p:tagLst xmlns:a="http://schemas.openxmlformats.org/drawingml/2006/main" xmlns:r="http://schemas.openxmlformats.org/officeDocument/2006/relationships" xmlns:p="http://schemas.openxmlformats.org/presentationml/2006/main">
  <p:tag name="HIGHLIGHTER" val="false"/>
</p:tagLst>
</file>

<file path=ppt/tags/tag809.xml><?xml version="1.0" encoding="utf-8"?>
<p:tagLst xmlns:a="http://schemas.openxmlformats.org/drawingml/2006/main" xmlns:r="http://schemas.openxmlformats.org/officeDocument/2006/relationships" xmlns:p="http://schemas.openxmlformats.org/presentationml/2006/main">
  <p:tag name="HIGHLIGHTER" val="false"/>
</p:tagLst>
</file>

<file path=ppt/tags/tag81.xml><?xml version="1.0" encoding="utf-8"?>
<p:tagLst xmlns:a="http://schemas.openxmlformats.org/drawingml/2006/main" xmlns:r="http://schemas.openxmlformats.org/officeDocument/2006/relationships" xmlns:p="http://schemas.openxmlformats.org/presentationml/2006/main">
  <p:tag name="HIGHLIGHTER" val="false"/>
</p:tagLst>
</file>

<file path=ppt/tags/tag810.xml><?xml version="1.0" encoding="utf-8"?>
<p:tagLst xmlns:a="http://schemas.openxmlformats.org/drawingml/2006/main" xmlns:r="http://schemas.openxmlformats.org/officeDocument/2006/relationships" xmlns:p="http://schemas.openxmlformats.org/presentationml/2006/main">
  <p:tag name="HIGHLIGHTER" val="false"/>
</p:tagLst>
</file>

<file path=ppt/tags/tag811.xml><?xml version="1.0" encoding="utf-8"?>
<p:tagLst xmlns:a="http://schemas.openxmlformats.org/drawingml/2006/main" xmlns:r="http://schemas.openxmlformats.org/officeDocument/2006/relationships" xmlns:p="http://schemas.openxmlformats.org/presentationml/2006/main">
  <p:tag name="HIGHLIGHTER" val="false"/>
</p:tagLst>
</file>

<file path=ppt/tags/tag812.xml><?xml version="1.0" encoding="utf-8"?>
<p:tagLst xmlns:a="http://schemas.openxmlformats.org/drawingml/2006/main" xmlns:r="http://schemas.openxmlformats.org/officeDocument/2006/relationships" xmlns:p="http://schemas.openxmlformats.org/presentationml/2006/main">
  <p:tag name="HIGHLIGHTER" val="false"/>
</p:tagLst>
</file>

<file path=ppt/tags/tag813.xml><?xml version="1.0" encoding="utf-8"?>
<p:tagLst xmlns:a="http://schemas.openxmlformats.org/drawingml/2006/main" xmlns:r="http://schemas.openxmlformats.org/officeDocument/2006/relationships" xmlns:p="http://schemas.openxmlformats.org/presentationml/2006/main">
  <p:tag name="HIGHLIGHTER" val="false"/>
</p:tagLst>
</file>

<file path=ppt/tags/tag814.xml><?xml version="1.0" encoding="utf-8"?>
<p:tagLst xmlns:a="http://schemas.openxmlformats.org/drawingml/2006/main" xmlns:r="http://schemas.openxmlformats.org/officeDocument/2006/relationships" xmlns:p="http://schemas.openxmlformats.org/presentationml/2006/main">
  <p:tag name="HIGHLIGHTER" val="false"/>
</p:tagLst>
</file>

<file path=ppt/tags/tag815.xml><?xml version="1.0" encoding="utf-8"?>
<p:tagLst xmlns:a="http://schemas.openxmlformats.org/drawingml/2006/main" xmlns:r="http://schemas.openxmlformats.org/officeDocument/2006/relationships" xmlns:p="http://schemas.openxmlformats.org/presentationml/2006/main">
  <p:tag name="HIGHLIGHTER" val="false"/>
</p:tagLst>
</file>

<file path=ppt/tags/tag816.xml><?xml version="1.0" encoding="utf-8"?>
<p:tagLst xmlns:a="http://schemas.openxmlformats.org/drawingml/2006/main" xmlns:r="http://schemas.openxmlformats.org/officeDocument/2006/relationships" xmlns:p="http://schemas.openxmlformats.org/presentationml/2006/main">
  <p:tag name="HIGHLIGHTER" val="false"/>
</p:tagLst>
</file>

<file path=ppt/tags/tag817.xml><?xml version="1.0" encoding="utf-8"?>
<p:tagLst xmlns:a="http://schemas.openxmlformats.org/drawingml/2006/main" xmlns:r="http://schemas.openxmlformats.org/officeDocument/2006/relationships" xmlns:p="http://schemas.openxmlformats.org/presentationml/2006/main">
  <p:tag name="HIGHLIGHTER" val="false"/>
</p:tagLst>
</file>

<file path=ppt/tags/tag818.xml><?xml version="1.0" encoding="utf-8"?>
<p:tagLst xmlns:a="http://schemas.openxmlformats.org/drawingml/2006/main" xmlns:r="http://schemas.openxmlformats.org/officeDocument/2006/relationships" xmlns:p="http://schemas.openxmlformats.org/presentationml/2006/main">
  <p:tag name="HIGHLIGHTER" val="false"/>
</p:tagLst>
</file>

<file path=ppt/tags/tag819.xml><?xml version="1.0" encoding="utf-8"?>
<p:tagLst xmlns:a="http://schemas.openxmlformats.org/drawingml/2006/main" xmlns:r="http://schemas.openxmlformats.org/officeDocument/2006/relationships" xmlns:p="http://schemas.openxmlformats.org/presentationml/2006/main">
  <p:tag name="HIGHLIGHTER" val="false"/>
</p:tagLst>
</file>

<file path=ppt/tags/tag82.xml><?xml version="1.0" encoding="utf-8"?>
<p:tagLst xmlns:a="http://schemas.openxmlformats.org/drawingml/2006/main" xmlns:r="http://schemas.openxmlformats.org/officeDocument/2006/relationships" xmlns:p="http://schemas.openxmlformats.org/presentationml/2006/main">
  <p:tag name="HIGHLIGHTER" val="false"/>
</p:tagLst>
</file>

<file path=ppt/tags/tag820.xml><?xml version="1.0" encoding="utf-8"?>
<p:tagLst xmlns:a="http://schemas.openxmlformats.org/drawingml/2006/main" xmlns:r="http://schemas.openxmlformats.org/officeDocument/2006/relationships" xmlns:p="http://schemas.openxmlformats.org/presentationml/2006/main">
  <p:tag name="HIGHLIGHTER" val="false"/>
</p:tagLst>
</file>

<file path=ppt/tags/tag821.xml><?xml version="1.0" encoding="utf-8"?>
<p:tagLst xmlns:a="http://schemas.openxmlformats.org/drawingml/2006/main" xmlns:r="http://schemas.openxmlformats.org/officeDocument/2006/relationships" xmlns:p="http://schemas.openxmlformats.org/presentationml/2006/main">
  <p:tag name="HIGHLIGHTER" val="false"/>
</p:tagLst>
</file>

<file path=ppt/tags/tag822.xml><?xml version="1.0" encoding="utf-8"?>
<p:tagLst xmlns:a="http://schemas.openxmlformats.org/drawingml/2006/main" xmlns:r="http://schemas.openxmlformats.org/officeDocument/2006/relationships" xmlns:p="http://schemas.openxmlformats.org/presentationml/2006/main">
  <p:tag name="HIGHLIGHTER" val="false"/>
</p:tagLst>
</file>

<file path=ppt/tags/tag823.xml><?xml version="1.0" encoding="utf-8"?>
<p:tagLst xmlns:a="http://schemas.openxmlformats.org/drawingml/2006/main" xmlns:r="http://schemas.openxmlformats.org/officeDocument/2006/relationships" xmlns:p="http://schemas.openxmlformats.org/presentationml/2006/main">
  <p:tag name="HIGHLIGHTER" val="false"/>
</p:tagLst>
</file>

<file path=ppt/tags/tag824.xml><?xml version="1.0" encoding="utf-8"?>
<p:tagLst xmlns:a="http://schemas.openxmlformats.org/drawingml/2006/main" xmlns:r="http://schemas.openxmlformats.org/officeDocument/2006/relationships" xmlns:p="http://schemas.openxmlformats.org/presentationml/2006/main">
  <p:tag name="HIGHLIGHTER" val="false"/>
</p:tagLst>
</file>

<file path=ppt/tags/tag825.xml><?xml version="1.0" encoding="utf-8"?>
<p:tagLst xmlns:a="http://schemas.openxmlformats.org/drawingml/2006/main" xmlns:r="http://schemas.openxmlformats.org/officeDocument/2006/relationships" xmlns:p="http://schemas.openxmlformats.org/presentationml/2006/main">
  <p:tag name="HIGHLIGHTER" val="false"/>
</p:tagLst>
</file>

<file path=ppt/tags/tag826.xml><?xml version="1.0" encoding="utf-8"?>
<p:tagLst xmlns:a="http://schemas.openxmlformats.org/drawingml/2006/main" xmlns:r="http://schemas.openxmlformats.org/officeDocument/2006/relationships" xmlns:p="http://schemas.openxmlformats.org/presentationml/2006/main">
  <p:tag name="HIGHLIGHTER" val="false"/>
</p:tagLst>
</file>

<file path=ppt/tags/tag827.xml><?xml version="1.0" encoding="utf-8"?>
<p:tagLst xmlns:a="http://schemas.openxmlformats.org/drawingml/2006/main" xmlns:r="http://schemas.openxmlformats.org/officeDocument/2006/relationships" xmlns:p="http://schemas.openxmlformats.org/presentationml/2006/main">
  <p:tag name="HIGHLIGHTER" val="false"/>
</p:tagLst>
</file>

<file path=ppt/tags/tag828.xml><?xml version="1.0" encoding="utf-8"?>
<p:tagLst xmlns:a="http://schemas.openxmlformats.org/drawingml/2006/main" xmlns:r="http://schemas.openxmlformats.org/officeDocument/2006/relationships" xmlns:p="http://schemas.openxmlformats.org/presentationml/2006/main">
  <p:tag name="HIGHLIGHTER" val="false"/>
</p:tagLst>
</file>

<file path=ppt/tags/tag829.xml><?xml version="1.0" encoding="utf-8"?>
<p:tagLst xmlns:a="http://schemas.openxmlformats.org/drawingml/2006/main" xmlns:r="http://schemas.openxmlformats.org/officeDocument/2006/relationships" xmlns:p="http://schemas.openxmlformats.org/presentationml/2006/main">
  <p:tag name="HIGHLIGHTER" val="false"/>
</p:tagLst>
</file>

<file path=ppt/tags/tag83.xml><?xml version="1.0" encoding="utf-8"?>
<p:tagLst xmlns:a="http://schemas.openxmlformats.org/drawingml/2006/main" xmlns:r="http://schemas.openxmlformats.org/officeDocument/2006/relationships" xmlns:p="http://schemas.openxmlformats.org/presentationml/2006/main">
  <p:tag name="HIGHLIGHTER" val="false"/>
</p:tagLst>
</file>

<file path=ppt/tags/tag830.xml><?xml version="1.0" encoding="utf-8"?>
<p:tagLst xmlns:a="http://schemas.openxmlformats.org/drawingml/2006/main" xmlns:r="http://schemas.openxmlformats.org/officeDocument/2006/relationships" xmlns:p="http://schemas.openxmlformats.org/presentationml/2006/main">
  <p:tag name="HIGHLIGHTER" val="false"/>
</p:tagLst>
</file>

<file path=ppt/tags/tag831.xml><?xml version="1.0" encoding="utf-8"?>
<p:tagLst xmlns:a="http://schemas.openxmlformats.org/drawingml/2006/main" xmlns:r="http://schemas.openxmlformats.org/officeDocument/2006/relationships" xmlns:p="http://schemas.openxmlformats.org/presentationml/2006/main">
  <p:tag name="HIGHLIGHTER" val="false"/>
</p:tagLst>
</file>

<file path=ppt/tags/tag832.xml><?xml version="1.0" encoding="utf-8"?>
<p:tagLst xmlns:a="http://schemas.openxmlformats.org/drawingml/2006/main" xmlns:r="http://schemas.openxmlformats.org/officeDocument/2006/relationships" xmlns:p="http://schemas.openxmlformats.org/presentationml/2006/main">
  <p:tag name="HIGHLIGHTER" val="false"/>
</p:tagLst>
</file>

<file path=ppt/tags/tag833.xml><?xml version="1.0" encoding="utf-8"?>
<p:tagLst xmlns:a="http://schemas.openxmlformats.org/drawingml/2006/main" xmlns:r="http://schemas.openxmlformats.org/officeDocument/2006/relationships" xmlns:p="http://schemas.openxmlformats.org/presentationml/2006/main">
  <p:tag name="HIGHLIGHTER" val="false"/>
</p:tagLst>
</file>

<file path=ppt/tags/tag834.xml><?xml version="1.0" encoding="utf-8"?>
<p:tagLst xmlns:a="http://schemas.openxmlformats.org/drawingml/2006/main" xmlns:r="http://schemas.openxmlformats.org/officeDocument/2006/relationships" xmlns:p="http://schemas.openxmlformats.org/presentationml/2006/main">
  <p:tag name="HIGHLIGHTER" val="false"/>
</p:tagLst>
</file>

<file path=ppt/tags/tag835.xml><?xml version="1.0" encoding="utf-8"?>
<p:tagLst xmlns:a="http://schemas.openxmlformats.org/drawingml/2006/main" xmlns:r="http://schemas.openxmlformats.org/officeDocument/2006/relationships" xmlns:p="http://schemas.openxmlformats.org/presentationml/2006/main">
  <p:tag name="HIGHLIGHTER" val="false"/>
</p:tagLst>
</file>

<file path=ppt/tags/tag836.xml><?xml version="1.0" encoding="utf-8"?>
<p:tagLst xmlns:a="http://schemas.openxmlformats.org/drawingml/2006/main" xmlns:r="http://schemas.openxmlformats.org/officeDocument/2006/relationships" xmlns:p="http://schemas.openxmlformats.org/presentationml/2006/main">
  <p:tag name="HIGHLIGHTER" val="false"/>
</p:tagLst>
</file>

<file path=ppt/tags/tag837.xml><?xml version="1.0" encoding="utf-8"?>
<p:tagLst xmlns:a="http://schemas.openxmlformats.org/drawingml/2006/main" xmlns:r="http://schemas.openxmlformats.org/officeDocument/2006/relationships" xmlns:p="http://schemas.openxmlformats.org/presentationml/2006/main">
  <p:tag name="HIGHLIGHTER" val="false"/>
</p:tagLst>
</file>

<file path=ppt/tags/tag838.xml><?xml version="1.0" encoding="utf-8"?>
<p:tagLst xmlns:a="http://schemas.openxmlformats.org/drawingml/2006/main" xmlns:r="http://schemas.openxmlformats.org/officeDocument/2006/relationships" xmlns:p="http://schemas.openxmlformats.org/presentationml/2006/main">
  <p:tag name="HIGHLIGHTER" val="false"/>
</p:tagLst>
</file>

<file path=ppt/tags/tag839.xml><?xml version="1.0" encoding="utf-8"?>
<p:tagLst xmlns:a="http://schemas.openxmlformats.org/drawingml/2006/main" xmlns:r="http://schemas.openxmlformats.org/officeDocument/2006/relationships" xmlns:p="http://schemas.openxmlformats.org/presentationml/2006/main">
  <p:tag name="HIGHLIGHTER" val="false"/>
</p:tagLst>
</file>

<file path=ppt/tags/tag84.xml><?xml version="1.0" encoding="utf-8"?>
<p:tagLst xmlns:a="http://schemas.openxmlformats.org/drawingml/2006/main" xmlns:r="http://schemas.openxmlformats.org/officeDocument/2006/relationships" xmlns:p="http://schemas.openxmlformats.org/presentationml/2006/main">
  <p:tag name="HIGHLIGHTER" val="false"/>
</p:tagLst>
</file>

<file path=ppt/tags/tag840.xml><?xml version="1.0" encoding="utf-8"?>
<p:tagLst xmlns:a="http://schemas.openxmlformats.org/drawingml/2006/main" xmlns:r="http://schemas.openxmlformats.org/officeDocument/2006/relationships" xmlns:p="http://schemas.openxmlformats.org/presentationml/2006/main">
  <p:tag name="HIGHLIGHTER" val="false"/>
</p:tagLst>
</file>

<file path=ppt/tags/tag841.xml><?xml version="1.0" encoding="utf-8"?>
<p:tagLst xmlns:a="http://schemas.openxmlformats.org/drawingml/2006/main" xmlns:r="http://schemas.openxmlformats.org/officeDocument/2006/relationships" xmlns:p="http://schemas.openxmlformats.org/presentationml/2006/main">
  <p:tag name="HIGHLIGHTER" val="false"/>
</p:tagLst>
</file>

<file path=ppt/tags/tag842.xml><?xml version="1.0" encoding="utf-8"?>
<p:tagLst xmlns:a="http://schemas.openxmlformats.org/drawingml/2006/main" xmlns:r="http://schemas.openxmlformats.org/officeDocument/2006/relationships" xmlns:p="http://schemas.openxmlformats.org/presentationml/2006/main">
  <p:tag name="HIGHLIGHTER" val="false"/>
</p:tagLst>
</file>

<file path=ppt/tags/tag843.xml><?xml version="1.0" encoding="utf-8"?>
<p:tagLst xmlns:a="http://schemas.openxmlformats.org/drawingml/2006/main" xmlns:r="http://schemas.openxmlformats.org/officeDocument/2006/relationships" xmlns:p="http://schemas.openxmlformats.org/presentationml/2006/main">
  <p:tag name="HIGHLIGHTER" val="false"/>
</p:tagLst>
</file>

<file path=ppt/tags/tag844.xml><?xml version="1.0" encoding="utf-8"?>
<p:tagLst xmlns:a="http://schemas.openxmlformats.org/drawingml/2006/main" xmlns:r="http://schemas.openxmlformats.org/officeDocument/2006/relationships" xmlns:p="http://schemas.openxmlformats.org/presentationml/2006/main">
  <p:tag name="HIGHLIGHTER" val="false"/>
</p:tagLst>
</file>

<file path=ppt/tags/tag845.xml><?xml version="1.0" encoding="utf-8"?>
<p:tagLst xmlns:a="http://schemas.openxmlformats.org/drawingml/2006/main" xmlns:r="http://schemas.openxmlformats.org/officeDocument/2006/relationships" xmlns:p="http://schemas.openxmlformats.org/presentationml/2006/main">
  <p:tag name="HIGHLIGHTER" val="false"/>
</p:tagLst>
</file>

<file path=ppt/tags/tag846.xml><?xml version="1.0" encoding="utf-8"?>
<p:tagLst xmlns:a="http://schemas.openxmlformats.org/drawingml/2006/main" xmlns:r="http://schemas.openxmlformats.org/officeDocument/2006/relationships" xmlns:p="http://schemas.openxmlformats.org/presentationml/2006/main">
  <p:tag name="HIGHLIGHTER" val="false"/>
</p:tagLst>
</file>

<file path=ppt/tags/tag847.xml><?xml version="1.0" encoding="utf-8"?>
<p:tagLst xmlns:a="http://schemas.openxmlformats.org/drawingml/2006/main" xmlns:r="http://schemas.openxmlformats.org/officeDocument/2006/relationships" xmlns:p="http://schemas.openxmlformats.org/presentationml/2006/main">
  <p:tag name="HIGHLIGHTER" val="false"/>
</p:tagLst>
</file>

<file path=ppt/tags/tag848.xml><?xml version="1.0" encoding="utf-8"?>
<p:tagLst xmlns:a="http://schemas.openxmlformats.org/drawingml/2006/main" xmlns:r="http://schemas.openxmlformats.org/officeDocument/2006/relationships" xmlns:p="http://schemas.openxmlformats.org/presentationml/2006/main">
  <p:tag name="HIGHLIGHTER" val="false"/>
</p:tagLst>
</file>

<file path=ppt/tags/tag849.xml><?xml version="1.0" encoding="utf-8"?>
<p:tagLst xmlns:a="http://schemas.openxmlformats.org/drawingml/2006/main" xmlns:r="http://schemas.openxmlformats.org/officeDocument/2006/relationships" xmlns:p="http://schemas.openxmlformats.org/presentationml/2006/main">
  <p:tag name="HIGHLIGHTER" val="false"/>
</p:tagLst>
</file>

<file path=ppt/tags/tag85.xml><?xml version="1.0" encoding="utf-8"?>
<p:tagLst xmlns:a="http://schemas.openxmlformats.org/drawingml/2006/main" xmlns:r="http://schemas.openxmlformats.org/officeDocument/2006/relationships" xmlns:p="http://schemas.openxmlformats.org/presentationml/2006/main">
  <p:tag name="HIGHLIGHTER" val="false"/>
</p:tagLst>
</file>

<file path=ppt/tags/tag850.xml><?xml version="1.0" encoding="utf-8"?>
<p:tagLst xmlns:a="http://schemas.openxmlformats.org/drawingml/2006/main" xmlns:r="http://schemas.openxmlformats.org/officeDocument/2006/relationships" xmlns:p="http://schemas.openxmlformats.org/presentationml/2006/main">
  <p:tag name="HIGHLIGHTER" val="false"/>
</p:tagLst>
</file>

<file path=ppt/tags/tag851.xml><?xml version="1.0" encoding="utf-8"?>
<p:tagLst xmlns:a="http://schemas.openxmlformats.org/drawingml/2006/main" xmlns:r="http://schemas.openxmlformats.org/officeDocument/2006/relationships" xmlns:p="http://schemas.openxmlformats.org/presentationml/2006/main">
  <p:tag name="HIGHLIGHTER" val="false"/>
</p:tagLst>
</file>

<file path=ppt/tags/tag852.xml><?xml version="1.0" encoding="utf-8"?>
<p:tagLst xmlns:a="http://schemas.openxmlformats.org/drawingml/2006/main" xmlns:r="http://schemas.openxmlformats.org/officeDocument/2006/relationships" xmlns:p="http://schemas.openxmlformats.org/presentationml/2006/main">
  <p:tag name="HIGHLIGHTER" val="false"/>
</p:tagLst>
</file>

<file path=ppt/tags/tag853.xml><?xml version="1.0" encoding="utf-8"?>
<p:tagLst xmlns:a="http://schemas.openxmlformats.org/drawingml/2006/main" xmlns:r="http://schemas.openxmlformats.org/officeDocument/2006/relationships" xmlns:p="http://schemas.openxmlformats.org/presentationml/2006/main">
  <p:tag name="HIGHLIGHTER" val="false"/>
</p:tagLst>
</file>

<file path=ppt/tags/tag854.xml><?xml version="1.0" encoding="utf-8"?>
<p:tagLst xmlns:a="http://schemas.openxmlformats.org/drawingml/2006/main" xmlns:r="http://schemas.openxmlformats.org/officeDocument/2006/relationships" xmlns:p="http://schemas.openxmlformats.org/presentationml/2006/main">
  <p:tag name="HIGHLIGHTER" val="false"/>
</p:tagLst>
</file>

<file path=ppt/tags/tag855.xml><?xml version="1.0" encoding="utf-8"?>
<p:tagLst xmlns:a="http://schemas.openxmlformats.org/drawingml/2006/main" xmlns:r="http://schemas.openxmlformats.org/officeDocument/2006/relationships" xmlns:p="http://schemas.openxmlformats.org/presentationml/2006/main">
  <p:tag name="HIGHLIGHTER" val="false"/>
</p:tagLst>
</file>

<file path=ppt/tags/tag856.xml><?xml version="1.0" encoding="utf-8"?>
<p:tagLst xmlns:a="http://schemas.openxmlformats.org/drawingml/2006/main" xmlns:r="http://schemas.openxmlformats.org/officeDocument/2006/relationships" xmlns:p="http://schemas.openxmlformats.org/presentationml/2006/main">
  <p:tag name="HIGHLIGHTER" val="false"/>
</p:tagLst>
</file>

<file path=ppt/tags/tag857.xml><?xml version="1.0" encoding="utf-8"?>
<p:tagLst xmlns:a="http://schemas.openxmlformats.org/drawingml/2006/main" xmlns:r="http://schemas.openxmlformats.org/officeDocument/2006/relationships" xmlns:p="http://schemas.openxmlformats.org/presentationml/2006/main">
  <p:tag name="HIGHLIGHTER" val="false"/>
</p:tagLst>
</file>

<file path=ppt/tags/tag858.xml><?xml version="1.0" encoding="utf-8"?>
<p:tagLst xmlns:a="http://schemas.openxmlformats.org/drawingml/2006/main" xmlns:r="http://schemas.openxmlformats.org/officeDocument/2006/relationships" xmlns:p="http://schemas.openxmlformats.org/presentationml/2006/main">
  <p:tag name="HIGHLIGHTER" val="false"/>
</p:tagLst>
</file>

<file path=ppt/tags/tag859.xml><?xml version="1.0" encoding="utf-8"?>
<p:tagLst xmlns:a="http://schemas.openxmlformats.org/drawingml/2006/main" xmlns:r="http://schemas.openxmlformats.org/officeDocument/2006/relationships" xmlns:p="http://schemas.openxmlformats.org/presentationml/2006/main">
  <p:tag name="HIGHLIGHTER" val="false"/>
</p:tagLst>
</file>

<file path=ppt/tags/tag86.xml><?xml version="1.0" encoding="utf-8"?>
<p:tagLst xmlns:a="http://schemas.openxmlformats.org/drawingml/2006/main" xmlns:r="http://schemas.openxmlformats.org/officeDocument/2006/relationships" xmlns:p="http://schemas.openxmlformats.org/presentationml/2006/main">
  <p:tag name="HIGHLIGHTER" val="false"/>
</p:tagLst>
</file>

<file path=ppt/tags/tag860.xml><?xml version="1.0" encoding="utf-8"?>
<p:tagLst xmlns:a="http://schemas.openxmlformats.org/drawingml/2006/main" xmlns:r="http://schemas.openxmlformats.org/officeDocument/2006/relationships" xmlns:p="http://schemas.openxmlformats.org/presentationml/2006/main">
  <p:tag name="HIGHLIGHTER" val="false"/>
</p:tagLst>
</file>

<file path=ppt/tags/tag861.xml><?xml version="1.0" encoding="utf-8"?>
<p:tagLst xmlns:a="http://schemas.openxmlformats.org/drawingml/2006/main" xmlns:r="http://schemas.openxmlformats.org/officeDocument/2006/relationships" xmlns:p="http://schemas.openxmlformats.org/presentationml/2006/main">
  <p:tag name="HIGHLIGHTER" val="false"/>
</p:tagLst>
</file>

<file path=ppt/tags/tag862.xml><?xml version="1.0" encoding="utf-8"?>
<p:tagLst xmlns:a="http://schemas.openxmlformats.org/drawingml/2006/main" xmlns:r="http://schemas.openxmlformats.org/officeDocument/2006/relationships" xmlns:p="http://schemas.openxmlformats.org/presentationml/2006/main">
  <p:tag name="HIGHLIGHTER" val="false"/>
</p:tagLst>
</file>

<file path=ppt/tags/tag863.xml><?xml version="1.0" encoding="utf-8"?>
<p:tagLst xmlns:a="http://schemas.openxmlformats.org/drawingml/2006/main" xmlns:r="http://schemas.openxmlformats.org/officeDocument/2006/relationships" xmlns:p="http://schemas.openxmlformats.org/presentationml/2006/main">
  <p:tag name="HIGHLIGHTER" val="false"/>
</p:tagLst>
</file>

<file path=ppt/tags/tag864.xml><?xml version="1.0" encoding="utf-8"?>
<p:tagLst xmlns:a="http://schemas.openxmlformats.org/drawingml/2006/main" xmlns:r="http://schemas.openxmlformats.org/officeDocument/2006/relationships" xmlns:p="http://schemas.openxmlformats.org/presentationml/2006/main">
  <p:tag name="HIGHLIGHTER" val="false"/>
</p:tagLst>
</file>

<file path=ppt/tags/tag865.xml><?xml version="1.0" encoding="utf-8"?>
<p:tagLst xmlns:a="http://schemas.openxmlformats.org/drawingml/2006/main" xmlns:r="http://schemas.openxmlformats.org/officeDocument/2006/relationships" xmlns:p="http://schemas.openxmlformats.org/presentationml/2006/main">
  <p:tag name="HIGHLIGHTER" val="false"/>
</p:tagLst>
</file>

<file path=ppt/tags/tag866.xml><?xml version="1.0" encoding="utf-8"?>
<p:tagLst xmlns:a="http://schemas.openxmlformats.org/drawingml/2006/main" xmlns:r="http://schemas.openxmlformats.org/officeDocument/2006/relationships" xmlns:p="http://schemas.openxmlformats.org/presentationml/2006/main">
  <p:tag name="HIGHLIGHTER" val="false"/>
</p:tagLst>
</file>

<file path=ppt/tags/tag867.xml><?xml version="1.0" encoding="utf-8"?>
<p:tagLst xmlns:a="http://schemas.openxmlformats.org/drawingml/2006/main" xmlns:r="http://schemas.openxmlformats.org/officeDocument/2006/relationships" xmlns:p="http://schemas.openxmlformats.org/presentationml/2006/main">
  <p:tag name="HIGHLIGHTER" val="false"/>
</p:tagLst>
</file>

<file path=ppt/tags/tag868.xml><?xml version="1.0" encoding="utf-8"?>
<p:tagLst xmlns:a="http://schemas.openxmlformats.org/drawingml/2006/main" xmlns:r="http://schemas.openxmlformats.org/officeDocument/2006/relationships" xmlns:p="http://schemas.openxmlformats.org/presentationml/2006/main">
  <p:tag name="HIGHLIGHTER" val="false"/>
</p:tagLst>
</file>

<file path=ppt/tags/tag869.xml><?xml version="1.0" encoding="utf-8"?>
<p:tagLst xmlns:a="http://schemas.openxmlformats.org/drawingml/2006/main" xmlns:r="http://schemas.openxmlformats.org/officeDocument/2006/relationships" xmlns:p="http://schemas.openxmlformats.org/presentationml/2006/main">
  <p:tag name="HIGHLIGHTER" val="false"/>
</p:tagLst>
</file>

<file path=ppt/tags/tag87.xml><?xml version="1.0" encoding="utf-8"?>
<p:tagLst xmlns:a="http://schemas.openxmlformats.org/drawingml/2006/main" xmlns:r="http://schemas.openxmlformats.org/officeDocument/2006/relationships" xmlns:p="http://schemas.openxmlformats.org/presentationml/2006/main">
  <p:tag name="HIGHLIGHTER" val="false"/>
</p:tagLst>
</file>

<file path=ppt/tags/tag870.xml><?xml version="1.0" encoding="utf-8"?>
<p:tagLst xmlns:a="http://schemas.openxmlformats.org/drawingml/2006/main" xmlns:r="http://schemas.openxmlformats.org/officeDocument/2006/relationships" xmlns:p="http://schemas.openxmlformats.org/presentationml/2006/main">
  <p:tag name="HIGHLIGHTER" val="false"/>
</p:tagLst>
</file>

<file path=ppt/tags/tag871.xml><?xml version="1.0" encoding="utf-8"?>
<p:tagLst xmlns:a="http://schemas.openxmlformats.org/drawingml/2006/main" xmlns:r="http://schemas.openxmlformats.org/officeDocument/2006/relationships" xmlns:p="http://schemas.openxmlformats.org/presentationml/2006/main">
  <p:tag name="HIGHLIGHTER" val="false"/>
</p:tagLst>
</file>

<file path=ppt/tags/tag872.xml><?xml version="1.0" encoding="utf-8"?>
<p:tagLst xmlns:a="http://schemas.openxmlformats.org/drawingml/2006/main" xmlns:r="http://schemas.openxmlformats.org/officeDocument/2006/relationships" xmlns:p="http://schemas.openxmlformats.org/presentationml/2006/main">
  <p:tag name="HIGHLIGHTER" val="false"/>
</p:tagLst>
</file>

<file path=ppt/tags/tag873.xml><?xml version="1.0" encoding="utf-8"?>
<p:tagLst xmlns:a="http://schemas.openxmlformats.org/drawingml/2006/main" xmlns:r="http://schemas.openxmlformats.org/officeDocument/2006/relationships" xmlns:p="http://schemas.openxmlformats.org/presentationml/2006/main">
  <p:tag name="HIGHLIGHTER" val="false"/>
</p:tagLst>
</file>

<file path=ppt/tags/tag874.xml><?xml version="1.0" encoding="utf-8"?>
<p:tagLst xmlns:a="http://schemas.openxmlformats.org/drawingml/2006/main" xmlns:r="http://schemas.openxmlformats.org/officeDocument/2006/relationships" xmlns:p="http://schemas.openxmlformats.org/presentationml/2006/main">
  <p:tag name="HIGHLIGHTER" val="false"/>
</p:tagLst>
</file>

<file path=ppt/tags/tag875.xml><?xml version="1.0" encoding="utf-8"?>
<p:tagLst xmlns:a="http://schemas.openxmlformats.org/drawingml/2006/main" xmlns:r="http://schemas.openxmlformats.org/officeDocument/2006/relationships" xmlns:p="http://schemas.openxmlformats.org/presentationml/2006/main">
  <p:tag name="HIGHLIGHTER" val="false"/>
</p:tagLst>
</file>

<file path=ppt/tags/tag876.xml><?xml version="1.0" encoding="utf-8"?>
<p:tagLst xmlns:a="http://schemas.openxmlformats.org/drawingml/2006/main" xmlns:r="http://schemas.openxmlformats.org/officeDocument/2006/relationships" xmlns:p="http://schemas.openxmlformats.org/presentationml/2006/main">
  <p:tag name="HIGHLIGHTER" val="false"/>
</p:tagLst>
</file>

<file path=ppt/tags/tag877.xml><?xml version="1.0" encoding="utf-8"?>
<p:tagLst xmlns:a="http://schemas.openxmlformats.org/drawingml/2006/main" xmlns:r="http://schemas.openxmlformats.org/officeDocument/2006/relationships" xmlns:p="http://schemas.openxmlformats.org/presentationml/2006/main">
  <p:tag name="HIGHLIGHTER" val="false"/>
</p:tagLst>
</file>

<file path=ppt/tags/tag878.xml><?xml version="1.0" encoding="utf-8"?>
<p:tagLst xmlns:a="http://schemas.openxmlformats.org/drawingml/2006/main" xmlns:r="http://schemas.openxmlformats.org/officeDocument/2006/relationships" xmlns:p="http://schemas.openxmlformats.org/presentationml/2006/main">
  <p:tag name="HIGHLIGHTER" val="false"/>
</p:tagLst>
</file>

<file path=ppt/tags/tag879.xml><?xml version="1.0" encoding="utf-8"?>
<p:tagLst xmlns:a="http://schemas.openxmlformats.org/drawingml/2006/main" xmlns:r="http://schemas.openxmlformats.org/officeDocument/2006/relationships" xmlns:p="http://schemas.openxmlformats.org/presentationml/2006/main">
  <p:tag name="HIGHLIGHTER" val="false"/>
</p:tagLst>
</file>

<file path=ppt/tags/tag88.xml><?xml version="1.0" encoding="utf-8"?>
<p:tagLst xmlns:a="http://schemas.openxmlformats.org/drawingml/2006/main" xmlns:r="http://schemas.openxmlformats.org/officeDocument/2006/relationships" xmlns:p="http://schemas.openxmlformats.org/presentationml/2006/main">
  <p:tag name="HIGHLIGHTER" val="false"/>
</p:tagLst>
</file>

<file path=ppt/tags/tag880.xml><?xml version="1.0" encoding="utf-8"?>
<p:tagLst xmlns:a="http://schemas.openxmlformats.org/drawingml/2006/main" xmlns:r="http://schemas.openxmlformats.org/officeDocument/2006/relationships" xmlns:p="http://schemas.openxmlformats.org/presentationml/2006/main">
  <p:tag name="HIGHLIGHTER" val="false"/>
</p:tagLst>
</file>

<file path=ppt/tags/tag881.xml><?xml version="1.0" encoding="utf-8"?>
<p:tagLst xmlns:a="http://schemas.openxmlformats.org/drawingml/2006/main" xmlns:r="http://schemas.openxmlformats.org/officeDocument/2006/relationships" xmlns:p="http://schemas.openxmlformats.org/presentationml/2006/main">
  <p:tag name="HIGHLIGHTER" val="false"/>
</p:tagLst>
</file>

<file path=ppt/tags/tag882.xml><?xml version="1.0" encoding="utf-8"?>
<p:tagLst xmlns:a="http://schemas.openxmlformats.org/drawingml/2006/main" xmlns:r="http://schemas.openxmlformats.org/officeDocument/2006/relationships" xmlns:p="http://schemas.openxmlformats.org/presentationml/2006/main">
  <p:tag name="HIGHLIGHTER" val="false"/>
</p:tagLst>
</file>

<file path=ppt/tags/tag883.xml><?xml version="1.0" encoding="utf-8"?>
<p:tagLst xmlns:a="http://schemas.openxmlformats.org/drawingml/2006/main" xmlns:r="http://schemas.openxmlformats.org/officeDocument/2006/relationships" xmlns:p="http://schemas.openxmlformats.org/presentationml/2006/main">
  <p:tag name="HIGHLIGHTER" val="false"/>
</p:tagLst>
</file>

<file path=ppt/tags/tag884.xml><?xml version="1.0" encoding="utf-8"?>
<p:tagLst xmlns:a="http://schemas.openxmlformats.org/drawingml/2006/main" xmlns:r="http://schemas.openxmlformats.org/officeDocument/2006/relationships" xmlns:p="http://schemas.openxmlformats.org/presentationml/2006/main">
  <p:tag name="HIGHLIGHTER" val="false"/>
</p:tagLst>
</file>

<file path=ppt/tags/tag885.xml><?xml version="1.0" encoding="utf-8"?>
<p:tagLst xmlns:a="http://schemas.openxmlformats.org/drawingml/2006/main" xmlns:r="http://schemas.openxmlformats.org/officeDocument/2006/relationships" xmlns:p="http://schemas.openxmlformats.org/presentationml/2006/main">
  <p:tag name="HIGHLIGHTER" val="false"/>
</p:tagLst>
</file>

<file path=ppt/tags/tag886.xml><?xml version="1.0" encoding="utf-8"?>
<p:tagLst xmlns:a="http://schemas.openxmlformats.org/drawingml/2006/main" xmlns:r="http://schemas.openxmlformats.org/officeDocument/2006/relationships" xmlns:p="http://schemas.openxmlformats.org/presentationml/2006/main">
  <p:tag name="HIGHLIGHTER" val="false"/>
</p:tagLst>
</file>

<file path=ppt/tags/tag887.xml><?xml version="1.0" encoding="utf-8"?>
<p:tagLst xmlns:a="http://schemas.openxmlformats.org/drawingml/2006/main" xmlns:r="http://schemas.openxmlformats.org/officeDocument/2006/relationships" xmlns:p="http://schemas.openxmlformats.org/presentationml/2006/main">
  <p:tag name="HIGHLIGHTER" val="false"/>
</p:tagLst>
</file>

<file path=ppt/tags/tag888.xml><?xml version="1.0" encoding="utf-8"?>
<p:tagLst xmlns:a="http://schemas.openxmlformats.org/drawingml/2006/main" xmlns:r="http://schemas.openxmlformats.org/officeDocument/2006/relationships" xmlns:p="http://schemas.openxmlformats.org/presentationml/2006/main">
  <p:tag name="HIGHLIGHTER" val="false"/>
</p:tagLst>
</file>

<file path=ppt/tags/tag889.xml><?xml version="1.0" encoding="utf-8"?>
<p:tagLst xmlns:a="http://schemas.openxmlformats.org/drawingml/2006/main" xmlns:r="http://schemas.openxmlformats.org/officeDocument/2006/relationships" xmlns:p="http://schemas.openxmlformats.org/presentationml/2006/main">
  <p:tag name="HIGHLIGHTER" val="false"/>
</p:tagLst>
</file>

<file path=ppt/tags/tag89.xml><?xml version="1.0" encoding="utf-8"?>
<p:tagLst xmlns:a="http://schemas.openxmlformats.org/drawingml/2006/main" xmlns:r="http://schemas.openxmlformats.org/officeDocument/2006/relationships" xmlns:p="http://schemas.openxmlformats.org/presentationml/2006/main">
  <p:tag name="HIGHLIGHTER" val="false"/>
</p:tagLst>
</file>

<file path=ppt/tags/tag890.xml><?xml version="1.0" encoding="utf-8"?>
<p:tagLst xmlns:a="http://schemas.openxmlformats.org/drawingml/2006/main" xmlns:r="http://schemas.openxmlformats.org/officeDocument/2006/relationships" xmlns:p="http://schemas.openxmlformats.org/presentationml/2006/main">
  <p:tag name="HIGHLIGHTER" val="false"/>
</p:tagLst>
</file>

<file path=ppt/tags/tag891.xml><?xml version="1.0" encoding="utf-8"?>
<p:tagLst xmlns:a="http://schemas.openxmlformats.org/drawingml/2006/main" xmlns:r="http://schemas.openxmlformats.org/officeDocument/2006/relationships" xmlns:p="http://schemas.openxmlformats.org/presentationml/2006/main">
  <p:tag name="HIGHLIGHTER" val="false"/>
</p:tagLst>
</file>

<file path=ppt/tags/tag892.xml><?xml version="1.0" encoding="utf-8"?>
<p:tagLst xmlns:a="http://schemas.openxmlformats.org/drawingml/2006/main" xmlns:r="http://schemas.openxmlformats.org/officeDocument/2006/relationships" xmlns:p="http://schemas.openxmlformats.org/presentationml/2006/main">
  <p:tag name="HIGHLIGHTER" val="false"/>
</p:tagLst>
</file>

<file path=ppt/tags/tag893.xml><?xml version="1.0" encoding="utf-8"?>
<p:tagLst xmlns:a="http://schemas.openxmlformats.org/drawingml/2006/main" xmlns:r="http://schemas.openxmlformats.org/officeDocument/2006/relationships" xmlns:p="http://schemas.openxmlformats.org/presentationml/2006/main">
  <p:tag name="HIGHLIGHTER" val="false"/>
</p:tagLst>
</file>

<file path=ppt/tags/tag894.xml><?xml version="1.0" encoding="utf-8"?>
<p:tagLst xmlns:a="http://schemas.openxmlformats.org/drawingml/2006/main" xmlns:r="http://schemas.openxmlformats.org/officeDocument/2006/relationships" xmlns:p="http://schemas.openxmlformats.org/presentationml/2006/main">
  <p:tag name="HIGHLIGHTER" val="false"/>
</p:tagLst>
</file>

<file path=ppt/tags/tag895.xml><?xml version="1.0" encoding="utf-8"?>
<p:tagLst xmlns:a="http://schemas.openxmlformats.org/drawingml/2006/main" xmlns:r="http://schemas.openxmlformats.org/officeDocument/2006/relationships" xmlns:p="http://schemas.openxmlformats.org/presentationml/2006/main">
  <p:tag name="HIGHLIGHTER" val="false"/>
</p:tagLst>
</file>

<file path=ppt/tags/tag896.xml><?xml version="1.0" encoding="utf-8"?>
<p:tagLst xmlns:a="http://schemas.openxmlformats.org/drawingml/2006/main" xmlns:r="http://schemas.openxmlformats.org/officeDocument/2006/relationships" xmlns:p="http://schemas.openxmlformats.org/presentationml/2006/main">
  <p:tag name="HIGHLIGHTER" val="false"/>
</p:tagLst>
</file>

<file path=ppt/tags/tag897.xml><?xml version="1.0" encoding="utf-8"?>
<p:tagLst xmlns:a="http://schemas.openxmlformats.org/drawingml/2006/main" xmlns:r="http://schemas.openxmlformats.org/officeDocument/2006/relationships" xmlns:p="http://schemas.openxmlformats.org/presentationml/2006/main">
  <p:tag name="HIGHLIGHTER" val="false"/>
</p:tagLst>
</file>

<file path=ppt/tags/tag898.xml><?xml version="1.0" encoding="utf-8"?>
<p:tagLst xmlns:a="http://schemas.openxmlformats.org/drawingml/2006/main" xmlns:r="http://schemas.openxmlformats.org/officeDocument/2006/relationships" xmlns:p="http://schemas.openxmlformats.org/presentationml/2006/main">
  <p:tag name="HIGHLIGHTER" val="false"/>
</p:tagLst>
</file>

<file path=ppt/tags/tag899.xml><?xml version="1.0" encoding="utf-8"?>
<p:tagLst xmlns:a="http://schemas.openxmlformats.org/drawingml/2006/main" xmlns:r="http://schemas.openxmlformats.org/officeDocument/2006/relationships" xmlns:p="http://schemas.openxmlformats.org/presentationml/2006/main">
  <p:tag name="HIGHLIGHTER" val="false"/>
</p:tagLst>
</file>

<file path=ppt/tags/tag9.xml><?xml version="1.0" encoding="utf-8"?>
<p:tagLst xmlns:a="http://schemas.openxmlformats.org/drawingml/2006/main" xmlns:r="http://schemas.openxmlformats.org/officeDocument/2006/relationships" xmlns:p="http://schemas.openxmlformats.org/presentationml/2006/main">
  <p:tag name="HIGHLIGHTER" val="false"/>
</p:tagLst>
</file>

<file path=ppt/tags/tag90.xml><?xml version="1.0" encoding="utf-8"?>
<p:tagLst xmlns:a="http://schemas.openxmlformats.org/drawingml/2006/main" xmlns:r="http://schemas.openxmlformats.org/officeDocument/2006/relationships" xmlns:p="http://schemas.openxmlformats.org/presentationml/2006/main">
  <p:tag name="HIGHLIGHTER" val="false"/>
</p:tagLst>
</file>

<file path=ppt/tags/tag900.xml><?xml version="1.0" encoding="utf-8"?>
<p:tagLst xmlns:a="http://schemas.openxmlformats.org/drawingml/2006/main" xmlns:r="http://schemas.openxmlformats.org/officeDocument/2006/relationships" xmlns:p="http://schemas.openxmlformats.org/presentationml/2006/main">
  <p:tag name="HIGHLIGHTER" val="false"/>
</p:tagLst>
</file>

<file path=ppt/tags/tag901.xml><?xml version="1.0" encoding="utf-8"?>
<p:tagLst xmlns:a="http://schemas.openxmlformats.org/drawingml/2006/main" xmlns:r="http://schemas.openxmlformats.org/officeDocument/2006/relationships" xmlns:p="http://schemas.openxmlformats.org/presentationml/2006/main">
  <p:tag name="HIGHLIGHTER" val="false"/>
</p:tagLst>
</file>

<file path=ppt/tags/tag902.xml><?xml version="1.0" encoding="utf-8"?>
<p:tagLst xmlns:a="http://schemas.openxmlformats.org/drawingml/2006/main" xmlns:r="http://schemas.openxmlformats.org/officeDocument/2006/relationships" xmlns:p="http://schemas.openxmlformats.org/presentationml/2006/main">
  <p:tag name="HIGHLIGHTER" val="false"/>
</p:tagLst>
</file>

<file path=ppt/tags/tag903.xml><?xml version="1.0" encoding="utf-8"?>
<p:tagLst xmlns:a="http://schemas.openxmlformats.org/drawingml/2006/main" xmlns:r="http://schemas.openxmlformats.org/officeDocument/2006/relationships" xmlns:p="http://schemas.openxmlformats.org/presentationml/2006/main">
  <p:tag name="HIGHLIGHTER" val="false"/>
</p:tagLst>
</file>

<file path=ppt/tags/tag904.xml><?xml version="1.0" encoding="utf-8"?>
<p:tagLst xmlns:a="http://schemas.openxmlformats.org/drawingml/2006/main" xmlns:r="http://schemas.openxmlformats.org/officeDocument/2006/relationships" xmlns:p="http://schemas.openxmlformats.org/presentationml/2006/main">
  <p:tag name="HIGHLIGHTER" val="false"/>
</p:tagLst>
</file>

<file path=ppt/tags/tag905.xml><?xml version="1.0" encoding="utf-8"?>
<p:tagLst xmlns:a="http://schemas.openxmlformats.org/drawingml/2006/main" xmlns:r="http://schemas.openxmlformats.org/officeDocument/2006/relationships" xmlns:p="http://schemas.openxmlformats.org/presentationml/2006/main">
  <p:tag name="HIGHLIGHTER" val="false"/>
</p:tagLst>
</file>

<file path=ppt/tags/tag906.xml><?xml version="1.0" encoding="utf-8"?>
<p:tagLst xmlns:a="http://schemas.openxmlformats.org/drawingml/2006/main" xmlns:r="http://schemas.openxmlformats.org/officeDocument/2006/relationships" xmlns:p="http://schemas.openxmlformats.org/presentationml/2006/main">
  <p:tag name="HIGHLIGHTER" val="false"/>
</p:tagLst>
</file>

<file path=ppt/tags/tag907.xml><?xml version="1.0" encoding="utf-8"?>
<p:tagLst xmlns:a="http://schemas.openxmlformats.org/drawingml/2006/main" xmlns:r="http://schemas.openxmlformats.org/officeDocument/2006/relationships" xmlns:p="http://schemas.openxmlformats.org/presentationml/2006/main">
  <p:tag name="HIGHLIGHTER" val="false"/>
</p:tagLst>
</file>

<file path=ppt/tags/tag908.xml><?xml version="1.0" encoding="utf-8"?>
<p:tagLst xmlns:a="http://schemas.openxmlformats.org/drawingml/2006/main" xmlns:r="http://schemas.openxmlformats.org/officeDocument/2006/relationships" xmlns:p="http://schemas.openxmlformats.org/presentationml/2006/main">
  <p:tag name="HIGHLIGHTER" val="false"/>
</p:tagLst>
</file>

<file path=ppt/tags/tag909.xml><?xml version="1.0" encoding="utf-8"?>
<p:tagLst xmlns:a="http://schemas.openxmlformats.org/drawingml/2006/main" xmlns:r="http://schemas.openxmlformats.org/officeDocument/2006/relationships" xmlns:p="http://schemas.openxmlformats.org/presentationml/2006/main">
  <p:tag name="HIGHLIGHTER" val="false"/>
</p:tagLst>
</file>

<file path=ppt/tags/tag91.xml><?xml version="1.0" encoding="utf-8"?>
<p:tagLst xmlns:a="http://schemas.openxmlformats.org/drawingml/2006/main" xmlns:r="http://schemas.openxmlformats.org/officeDocument/2006/relationships" xmlns:p="http://schemas.openxmlformats.org/presentationml/2006/main">
  <p:tag name="HIGHLIGHTER" val="false"/>
</p:tagLst>
</file>

<file path=ppt/tags/tag910.xml><?xml version="1.0" encoding="utf-8"?>
<p:tagLst xmlns:a="http://schemas.openxmlformats.org/drawingml/2006/main" xmlns:r="http://schemas.openxmlformats.org/officeDocument/2006/relationships" xmlns:p="http://schemas.openxmlformats.org/presentationml/2006/main">
  <p:tag name="HIGHLIGHTER" val="false"/>
</p:tagLst>
</file>

<file path=ppt/tags/tag911.xml><?xml version="1.0" encoding="utf-8"?>
<p:tagLst xmlns:a="http://schemas.openxmlformats.org/drawingml/2006/main" xmlns:r="http://schemas.openxmlformats.org/officeDocument/2006/relationships" xmlns:p="http://schemas.openxmlformats.org/presentationml/2006/main">
  <p:tag name="HIGHLIGHTER" val="false"/>
</p:tagLst>
</file>

<file path=ppt/tags/tag912.xml><?xml version="1.0" encoding="utf-8"?>
<p:tagLst xmlns:a="http://schemas.openxmlformats.org/drawingml/2006/main" xmlns:r="http://schemas.openxmlformats.org/officeDocument/2006/relationships" xmlns:p="http://schemas.openxmlformats.org/presentationml/2006/main">
  <p:tag name="HIGHLIGHTER" val="false"/>
</p:tagLst>
</file>

<file path=ppt/tags/tag913.xml><?xml version="1.0" encoding="utf-8"?>
<p:tagLst xmlns:a="http://schemas.openxmlformats.org/drawingml/2006/main" xmlns:r="http://schemas.openxmlformats.org/officeDocument/2006/relationships" xmlns:p="http://schemas.openxmlformats.org/presentationml/2006/main">
  <p:tag name="HIGHLIGHTER" val="false"/>
</p:tagLst>
</file>

<file path=ppt/tags/tag914.xml><?xml version="1.0" encoding="utf-8"?>
<p:tagLst xmlns:a="http://schemas.openxmlformats.org/drawingml/2006/main" xmlns:r="http://schemas.openxmlformats.org/officeDocument/2006/relationships" xmlns:p="http://schemas.openxmlformats.org/presentationml/2006/main">
  <p:tag name="HIGHLIGHTER" val="false"/>
</p:tagLst>
</file>

<file path=ppt/tags/tag915.xml><?xml version="1.0" encoding="utf-8"?>
<p:tagLst xmlns:a="http://schemas.openxmlformats.org/drawingml/2006/main" xmlns:r="http://schemas.openxmlformats.org/officeDocument/2006/relationships" xmlns:p="http://schemas.openxmlformats.org/presentationml/2006/main">
  <p:tag name="HIGHLIGHTER" val="false"/>
</p:tagLst>
</file>

<file path=ppt/tags/tag916.xml><?xml version="1.0" encoding="utf-8"?>
<p:tagLst xmlns:a="http://schemas.openxmlformats.org/drawingml/2006/main" xmlns:r="http://schemas.openxmlformats.org/officeDocument/2006/relationships" xmlns:p="http://schemas.openxmlformats.org/presentationml/2006/main">
  <p:tag name="HIGHLIGHTER" val="false"/>
</p:tagLst>
</file>

<file path=ppt/tags/tag917.xml><?xml version="1.0" encoding="utf-8"?>
<p:tagLst xmlns:a="http://schemas.openxmlformats.org/drawingml/2006/main" xmlns:r="http://schemas.openxmlformats.org/officeDocument/2006/relationships" xmlns:p="http://schemas.openxmlformats.org/presentationml/2006/main">
  <p:tag name="HIGHLIGHTER" val="false"/>
</p:tagLst>
</file>

<file path=ppt/tags/tag918.xml><?xml version="1.0" encoding="utf-8"?>
<p:tagLst xmlns:a="http://schemas.openxmlformats.org/drawingml/2006/main" xmlns:r="http://schemas.openxmlformats.org/officeDocument/2006/relationships" xmlns:p="http://schemas.openxmlformats.org/presentationml/2006/main">
  <p:tag name="HIGHLIGHTER" val="false"/>
</p:tagLst>
</file>

<file path=ppt/tags/tag919.xml><?xml version="1.0" encoding="utf-8"?>
<p:tagLst xmlns:a="http://schemas.openxmlformats.org/drawingml/2006/main" xmlns:r="http://schemas.openxmlformats.org/officeDocument/2006/relationships" xmlns:p="http://schemas.openxmlformats.org/presentationml/2006/main">
  <p:tag name="HIGHLIGHTER" val="false"/>
</p:tagLst>
</file>

<file path=ppt/tags/tag92.xml><?xml version="1.0" encoding="utf-8"?>
<p:tagLst xmlns:a="http://schemas.openxmlformats.org/drawingml/2006/main" xmlns:r="http://schemas.openxmlformats.org/officeDocument/2006/relationships" xmlns:p="http://schemas.openxmlformats.org/presentationml/2006/main">
  <p:tag name="HIGHLIGHTER" val="false"/>
</p:tagLst>
</file>

<file path=ppt/tags/tag920.xml><?xml version="1.0" encoding="utf-8"?>
<p:tagLst xmlns:a="http://schemas.openxmlformats.org/drawingml/2006/main" xmlns:r="http://schemas.openxmlformats.org/officeDocument/2006/relationships" xmlns:p="http://schemas.openxmlformats.org/presentationml/2006/main">
  <p:tag name="HIGHLIGHTER" val="false"/>
</p:tagLst>
</file>

<file path=ppt/tags/tag921.xml><?xml version="1.0" encoding="utf-8"?>
<p:tagLst xmlns:a="http://schemas.openxmlformats.org/drawingml/2006/main" xmlns:r="http://schemas.openxmlformats.org/officeDocument/2006/relationships" xmlns:p="http://schemas.openxmlformats.org/presentationml/2006/main">
  <p:tag name="HIGHLIGHTER" val="false"/>
</p:tagLst>
</file>

<file path=ppt/tags/tag922.xml><?xml version="1.0" encoding="utf-8"?>
<p:tagLst xmlns:a="http://schemas.openxmlformats.org/drawingml/2006/main" xmlns:r="http://schemas.openxmlformats.org/officeDocument/2006/relationships" xmlns:p="http://schemas.openxmlformats.org/presentationml/2006/main">
  <p:tag name="HIGHLIGHTER" val="false"/>
</p:tagLst>
</file>

<file path=ppt/tags/tag923.xml><?xml version="1.0" encoding="utf-8"?>
<p:tagLst xmlns:a="http://schemas.openxmlformats.org/drawingml/2006/main" xmlns:r="http://schemas.openxmlformats.org/officeDocument/2006/relationships" xmlns:p="http://schemas.openxmlformats.org/presentationml/2006/main">
  <p:tag name="HIGHLIGHTER" val="false"/>
</p:tagLst>
</file>

<file path=ppt/tags/tag924.xml><?xml version="1.0" encoding="utf-8"?>
<p:tagLst xmlns:a="http://schemas.openxmlformats.org/drawingml/2006/main" xmlns:r="http://schemas.openxmlformats.org/officeDocument/2006/relationships" xmlns:p="http://schemas.openxmlformats.org/presentationml/2006/main">
  <p:tag name="HIGHLIGHTER" val="false"/>
</p:tagLst>
</file>

<file path=ppt/tags/tag925.xml><?xml version="1.0" encoding="utf-8"?>
<p:tagLst xmlns:a="http://schemas.openxmlformats.org/drawingml/2006/main" xmlns:r="http://schemas.openxmlformats.org/officeDocument/2006/relationships" xmlns:p="http://schemas.openxmlformats.org/presentationml/2006/main">
  <p:tag name="HIGHLIGHTER" val="false"/>
</p:tagLst>
</file>

<file path=ppt/tags/tag926.xml><?xml version="1.0" encoding="utf-8"?>
<p:tagLst xmlns:a="http://schemas.openxmlformats.org/drawingml/2006/main" xmlns:r="http://schemas.openxmlformats.org/officeDocument/2006/relationships" xmlns:p="http://schemas.openxmlformats.org/presentationml/2006/main">
  <p:tag name="HIGHLIGHTER" val="false"/>
</p:tagLst>
</file>

<file path=ppt/tags/tag927.xml><?xml version="1.0" encoding="utf-8"?>
<p:tagLst xmlns:a="http://schemas.openxmlformats.org/drawingml/2006/main" xmlns:r="http://schemas.openxmlformats.org/officeDocument/2006/relationships" xmlns:p="http://schemas.openxmlformats.org/presentationml/2006/main">
  <p:tag name="HIGHLIGHTER" val="false"/>
</p:tagLst>
</file>

<file path=ppt/tags/tag928.xml><?xml version="1.0" encoding="utf-8"?>
<p:tagLst xmlns:a="http://schemas.openxmlformats.org/drawingml/2006/main" xmlns:r="http://schemas.openxmlformats.org/officeDocument/2006/relationships" xmlns:p="http://schemas.openxmlformats.org/presentationml/2006/main">
  <p:tag name="HIGHLIGHTER" val="false"/>
</p:tagLst>
</file>

<file path=ppt/tags/tag929.xml><?xml version="1.0" encoding="utf-8"?>
<p:tagLst xmlns:a="http://schemas.openxmlformats.org/drawingml/2006/main" xmlns:r="http://schemas.openxmlformats.org/officeDocument/2006/relationships" xmlns:p="http://schemas.openxmlformats.org/presentationml/2006/main">
  <p:tag name="HIGHLIGHTER" val="false"/>
</p:tagLst>
</file>

<file path=ppt/tags/tag93.xml><?xml version="1.0" encoding="utf-8"?>
<p:tagLst xmlns:a="http://schemas.openxmlformats.org/drawingml/2006/main" xmlns:r="http://schemas.openxmlformats.org/officeDocument/2006/relationships" xmlns:p="http://schemas.openxmlformats.org/presentationml/2006/main">
  <p:tag name="HIGHLIGHTER" val="false"/>
</p:tagLst>
</file>

<file path=ppt/tags/tag930.xml><?xml version="1.0" encoding="utf-8"?>
<p:tagLst xmlns:a="http://schemas.openxmlformats.org/drawingml/2006/main" xmlns:r="http://schemas.openxmlformats.org/officeDocument/2006/relationships" xmlns:p="http://schemas.openxmlformats.org/presentationml/2006/main">
  <p:tag name="HIGHLIGHTER" val="false"/>
</p:tagLst>
</file>

<file path=ppt/tags/tag931.xml><?xml version="1.0" encoding="utf-8"?>
<p:tagLst xmlns:a="http://schemas.openxmlformats.org/drawingml/2006/main" xmlns:r="http://schemas.openxmlformats.org/officeDocument/2006/relationships" xmlns:p="http://schemas.openxmlformats.org/presentationml/2006/main">
  <p:tag name="HIGHLIGHTER" val="false"/>
</p:tagLst>
</file>

<file path=ppt/tags/tag932.xml><?xml version="1.0" encoding="utf-8"?>
<p:tagLst xmlns:a="http://schemas.openxmlformats.org/drawingml/2006/main" xmlns:r="http://schemas.openxmlformats.org/officeDocument/2006/relationships" xmlns:p="http://schemas.openxmlformats.org/presentationml/2006/main">
  <p:tag name="HIGHLIGHTER" val="false"/>
</p:tagLst>
</file>

<file path=ppt/tags/tag933.xml><?xml version="1.0" encoding="utf-8"?>
<p:tagLst xmlns:a="http://schemas.openxmlformats.org/drawingml/2006/main" xmlns:r="http://schemas.openxmlformats.org/officeDocument/2006/relationships" xmlns:p="http://schemas.openxmlformats.org/presentationml/2006/main">
  <p:tag name="HIGHLIGHTER" val="false"/>
</p:tagLst>
</file>

<file path=ppt/tags/tag934.xml><?xml version="1.0" encoding="utf-8"?>
<p:tagLst xmlns:a="http://schemas.openxmlformats.org/drawingml/2006/main" xmlns:r="http://schemas.openxmlformats.org/officeDocument/2006/relationships" xmlns:p="http://schemas.openxmlformats.org/presentationml/2006/main">
  <p:tag name="HIGHLIGHTER" val="false"/>
</p:tagLst>
</file>

<file path=ppt/tags/tag935.xml><?xml version="1.0" encoding="utf-8"?>
<p:tagLst xmlns:a="http://schemas.openxmlformats.org/drawingml/2006/main" xmlns:r="http://schemas.openxmlformats.org/officeDocument/2006/relationships" xmlns:p="http://schemas.openxmlformats.org/presentationml/2006/main">
  <p:tag name="HIGHLIGHTER" val="false"/>
</p:tagLst>
</file>

<file path=ppt/tags/tag936.xml><?xml version="1.0" encoding="utf-8"?>
<p:tagLst xmlns:a="http://schemas.openxmlformats.org/drawingml/2006/main" xmlns:r="http://schemas.openxmlformats.org/officeDocument/2006/relationships" xmlns:p="http://schemas.openxmlformats.org/presentationml/2006/main">
  <p:tag name="HIGHLIGHTER" val="false"/>
</p:tagLst>
</file>

<file path=ppt/tags/tag937.xml><?xml version="1.0" encoding="utf-8"?>
<p:tagLst xmlns:a="http://schemas.openxmlformats.org/drawingml/2006/main" xmlns:r="http://schemas.openxmlformats.org/officeDocument/2006/relationships" xmlns:p="http://schemas.openxmlformats.org/presentationml/2006/main">
  <p:tag name="HIGHLIGHTER" val="false"/>
</p:tagLst>
</file>

<file path=ppt/tags/tag938.xml><?xml version="1.0" encoding="utf-8"?>
<p:tagLst xmlns:a="http://schemas.openxmlformats.org/drawingml/2006/main" xmlns:r="http://schemas.openxmlformats.org/officeDocument/2006/relationships" xmlns:p="http://schemas.openxmlformats.org/presentationml/2006/main">
  <p:tag name="HIGHLIGHTER" val="false"/>
</p:tagLst>
</file>

<file path=ppt/tags/tag939.xml><?xml version="1.0" encoding="utf-8"?>
<p:tagLst xmlns:a="http://schemas.openxmlformats.org/drawingml/2006/main" xmlns:r="http://schemas.openxmlformats.org/officeDocument/2006/relationships" xmlns:p="http://schemas.openxmlformats.org/presentationml/2006/main">
  <p:tag name="HIGHLIGHTER" val="false"/>
</p:tagLst>
</file>

<file path=ppt/tags/tag94.xml><?xml version="1.0" encoding="utf-8"?>
<p:tagLst xmlns:a="http://schemas.openxmlformats.org/drawingml/2006/main" xmlns:r="http://schemas.openxmlformats.org/officeDocument/2006/relationships" xmlns:p="http://schemas.openxmlformats.org/presentationml/2006/main">
  <p:tag name="HIGHLIGHTER" val="false"/>
</p:tagLst>
</file>

<file path=ppt/tags/tag940.xml><?xml version="1.0" encoding="utf-8"?>
<p:tagLst xmlns:a="http://schemas.openxmlformats.org/drawingml/2006/main" xmlns:r="http://schemas.openxmlformats.org/officeDocument/2006/relationships" xmlns:p="http://schemas.openxmlformats.org/presentationml/2006/main">
  <p:tag name="HIGHLIGHTER" val="false"/>
</p:tagLst>
</file>

<file path=ppt/tags/tag941.xml><?xml version="1.0" encoding="utf-8"?>
<p:tagLst xmlns:a="http://schemas.openxmlformats.org/drawingml/2006/main" xmlns:r="http://schemas.openxmlformats.org/officeDocument/2006/relationships" xmlns:p="http://schemas.openxmlformats.org/presentationml/2006/main">
  <p:tag name="HIGHLIGHTER" val="false"/>
</p:tagLst>
</file>

<file path=ppt/tags/tag942.xml><?xml version="1.0" encoding="utf-8"?>
<p:tagLst xmlns:a="http://schemas.openxmlformats.org/drawingml/2006/main" xmlns:r="http://schemas.openxmlformats.org/officeDocument/2006/relationships" xmlns:p="http://schemas.openxmlformats.org/presentationml/2006/main">
  <p:tag name="HIGHLIGHTER" val="false"/>
</p:tagLst>
</file>

<file path=ppt/tags/tag943.xml><?xml version="1.0" encoding="utf-8"?>
<p:tagLst xmlns:a="http://schemas.openxmlformats.org/drawingml/2006/main" xmlns:r="http://schemas.openxmlformats.org/officeDocument/2006/relationships" xmlns:p="http://schemas.openxmlformats.org/presentationml/2006/main">
  <p:tag name="HIGHLIGHTER" val="false"/>
</p:tagLst>
</file>

<file path=ppt/tags/tag944.xml><?xml version="1.0" encoding="utf-8"?>
<p:tagLst xmlns:a="http://schemas.openxmlformats.org/drawingml/2006/main" xmlns:r="http://schemas.openxmlformats.org/officeDocument/2006/relationships" xmlns:p="http://schemas.openxmlformats.org/presentationml/2006/main">
  <p:tag name="HIGHLIGHTER" val="false"/>
</p:tagLst>
</file>

<file path=ppt/tags/tag945.xml><?xml version="1.0" encoding="utf-8"?>
<p:tagLst xmlns:a="http://schemas.openxmlformats.org/drawingml/2006/main" xmlns:r="http://schemas.openxmlformats.org/officeDocument/2006/relationships" xmlns:p="http://schemas.openxmlformats.org/presentationml/2006/main">
  <p:tag name="HIGHLIGHTER" val="false"/>
</p:tagLst>
</file>

<file path=ppt/tags/tag946.xml><?xml version="1.0" encoding="utf-8"?>
<p:tagLst xmlns:a="http://schemas.openxmlformats.org/drawingml/2006/main" xmlns:r="http://schemas.openxmlformats.org/officeDocument/2006/relationships" xmlns:p="http://schemas.openxmlformats.org/presentationml/2006/main">
  <p:tag name="HIGHLIGHTER" val="false"/>
</p:tagLst>
</file>

<file path=ppt/tags/tag947.xml><?xml version="1.0" encoding="utf-8"?>
<p:tagLst xmlns:a="http://schemas.openxmlformats.org/drawingml/2006/main" xmlns:r="http://schemas.openxmlformats.org/officeDocument/2006/relationships" xmlns:p="http://schemas.openxmlformats.org/presentationml/2006/main">
  <p:tag name="HIGHLIGHTER" val="false"/>
</p:tagLst>
</file>

<file path=ppt/tags/tag948.xml><?xml version="1.0" encoding="utf-8"?>
<p:tagLst xmlns:a="http://schemas.openxmlformats.org/drawingml/2006/main" xmlns:r="http://schemas.openxmlformats.org/officeDocument/2006/relationships" xmlns:p="http://schemas.openxmlformats.org/presentationml/2006/main">
  <p:tag name="HIGHLIGHTER" val="false"/>
</p:tagLst>
</file>

<file path=ppt/tags/tag949.xml><?xml version="1.0" encoding="utf-8"?>
<p:tagLst xmlns:a="http://schemas.openxmlformats.org/drawingml/2006/main" xmlns:r="http://schemas.openxmlformats.org/officeDocument/2006/relationships" xmlns:p="http://schemas.openxmlformats.org/presentationml/2006/main">
  <p:tag name="HIGHLIGHTER" val="false"/>
</p:tagLst>
</file>

<file path=ppt/tags/tag95.xml><?xml version="1.0" encoding="utf-8"?>
<p:tagLst xmlns:a="http://schemas.openxmlformats.org/drawingml/2006/main" xmlns:r="http://schemas.openxmlformats.org/officeDocument/2006/relationships" xmlns:p="http://schemas.openxmlformats.org/presentationml/2006/main">
  <p:tag name="HIGHLIGHTER" val="false"/>
</p:tagLst>
</file>

<file path=ppt/tags/tag950.xml><?xml version="1.0" encoding="utf-8"?>
<p:tagLst xmlns:a="http://schemas.openxmlformats.org/drawingml/2006/main" xmlns:r="http://schemas.openxmlformats.org/officeDocument/2006/relationships" xmlns:p="http://schemas.openxmlformats.org/presentationml/2006/main">
  <p:tag name="HIGHLIGHTER" val="false"/>
</p:tagLst>
</file>

<file path=ppt/tags/tag951.xml><?xml version="1.0" encoding="utf-8"?>
<p:tagLst xmlns:a="http://schemas.openxmlformats.org/drawingml/2006/main" xmlns:r="http://schemas.openxmlformats.org/officeDocument/2006/relationships" xmlns:p="http://schemas.openxmlformats.org/presentationml/2006/main">
  <p:tag name="HIGHLIGHTER" val="false"/>
</p:tagLst>
</file>

<file path=ppt/tags/tag952.xml><?xml version="1.0" encoding="utf-8"?>
<p:tagLst xmlns:a="http://schemas.openxmlformats.org/drawingml/2006/main" xmlns:r="http://schemas.openxmlformats.org/officeDocument/2006/relationships" xmlns:p="http://schemas.openxmlformats.org/presentationml/2006/main">
  <p:tag name="HIGHLIGHTER" val="false"/>
</p:tagLst>
</file>

<file path=ppt/tags/tag953.xml><?xml version="1.0" encoding="utf-8"?>
<p:tagLst xmlns:a="http://schemas.openxmlformats.org/drawingml/2006/main" xmlns:r="http://schemas.openxmlformats.org/officeDocument/2006/relationships" xmlns:p="http://schemas.openxmlformats.org/presentationml/2006/main">
  <p:tag name="HIGHLIGHTER" val="false"/>
</p:tagLst>
</file>

<file path=ppt/tags/tag954.xml><?xml version="1.0" encoding="utf-8"?>
<p:tagLst xmlns:a="http://schemas.openxmlformats.org/drawingml/2006/main" xmlns:r="http://schemas.openxmlformats.org/officeDocument/2006/relationships" xmlns:p="http://schemas.openxmlformats.org/presentationml/2006/main">
  <p:tag name="HIGHLIGHTER" val="false"/>
</p:tagLst>
</file>

<file path=ppt/tags/tag955.xml><?xml version="1.0" encoding="utf-8"?>
<p:tagLst xmlns:a="http://schemas.openxmlformats.org/drawingml/2006/main" xmlns:r="http://schemas.openxmlformats.org/officeDocument/2006/relationships" xmlns:p="http://schemas.openxmlformats.org/presentationml/2006/main">
  <p:tag name="HIGHLIGHTER" val="false"/>
</p:tagLst>
</file>

<file path=ppt/tags/tag956.xml><?xml version="1.0" encoding="utf-8"?>
<p:tagLst xmlns:a="http://schemas.openxmlformats.org/drawingml/2006/main" xmlns:r="http://schemas.openxmlformats.org/officeDocument/2006/relationships" xmlns:p="http://schemas.openxmlformats.org/presentationml/2006/main">
  <p:tag name="HIGHLIGHTER" val="false"/>
</p:tagLst>
</file>

<file path=ppt/tags/tag957.xml><?xml version="1.0" encoding="utf-8"?>
<p:tagLst xmlns:a="http://schemas.openxmlformats.org/drawingml/2006/main" xmlns:r="http://schemas.openxmlformats.org/officeDocument/2006/relationships" xmlns:p="http://schemas.openxmlformats.org/presentationml/2006/main">
  <p:tag name="HIGHLIGHTER" val="false"/>
</p:tagLst>
</file>

<file path=ppt/tags/tag958.xml><?xml version="1.0" encoding="utf-8"?>
<p:tagLst xmlns:a="http://schemas.openxmlformats.org/drawingml/2006/main" xmlns:r="http://schemas.openxmlformats.org/officeDocument/2006/relationships" xmlns:p="http://schemas.openxmlformats.org/presentationml/2006/main">
  <p:tag name="HIGHLIGHTER" val="false"/>
</p:tagLst>
</file>

<file path=ppt/tags/tag959.xml><?xml version="1.0" encoding="utf-8"?>
<p:tagLst xmlns:a="http://schemas.openxmlformats.org/drawingml/2006/main" xmlns:r="http://schemas.openxmlformats.org/officeDocument/2006/relationships" xmlns:p="http://schemas.openxmlformats.org/presentationml/2006/main">
  <p:tag name="HIGHLIGHTER" val="false"/>
</p:tagLst>
</file>

<file path=ppt/tags/tag96.xml><?xml version="1.0" encoding="utf-8"?>
<p:tagLst xmlns:a="http://schemas.openxmlformats.org/drawingml/2006/main" xmlns:r="http://schemas.openxmlformats.org/officeDocument/2006/relationships" xmlns:p="http://schemas.openxmlformats.org/presentationml/2006/main">
  <p:tag name="HIGHLIGHTER" val="false"/>
</p:tagLst>
</file>

<file path=ppt/tags/tag960.xml><?xml version="1.0" encoding="utf-8"?>
<p:tagLst xmlns:a="http://schemas.openxmlformats.org/drawingml/2006/main" xmlns:r="http://schemas.openxmlformats.org/officeDocument/2006/relationships" xmlns:p="http://schemas.openxmlformats.org/presentationml/2006/main">
  <p:tag name="HIGHLIGHTER" val="false"/>
</p:tagLst>
</file>

<file path=ppt/tags/tag961.xml><?xml version="1.0" encoding="utf-8"?>
<p:tagLst xmlns:a="http://schemas.openxmlformats.org/drawingml/2006/main" xmlns:r="http://schemas.openxmlformats.org/officeDocument/2006/relationships" xmlns:p="http://schemas.openxmlformats.org/presentationml/2006/main">
  <p:tag name="HIGHLIGHTER" val="false"/>
</p:tagLst>
</file>

<file path=ppt/tags/tag962.xml><?xml version="1.0" encoding="utf-8"?>
<p:tagLst xmlns:a="http://schemas.openxmlformats.org/drawingml/2006/main" xmlns:r="http://schemas.openxmlformats.org/officeDocument/2006/relationships" xmlns:p="http://schemas.openxmlformats.org/presentationml/2006/main">
  <p:tag name="HIGHLIGHTER" val="false"/>
</p:tagLst>
</file>

<file path=ppt/tags/tag963.xml><?xml version="1.0" encoding="utf-8"?>
<p:tagLst xmlns:a="http://schemas.openxmlformats.org/drawingml/2006/main" xmlns:r="http://schemas.openxmlformats.org/officeDocument/2006/relationships" xmlns:p="http://schemas.openxmlformats.org/presentationml/2006/main">
  <p:tag name="HIGHLIGHTER" val="false"/>
</p:tagLst>
</file>

<file path=ppt/tags/tag964.xml><?xml version="1.0" encoding="utf-8"?>
<p:tagLst xmlns:a="http://schemas.openxmlformats.org/drawingml/2006/main" xmlns:r="http://schemas.openxmlformats.org/officeDocument/2006/relationships" xmlns:p="http://schemas.openxmlformats.org/presentationml/2006/main">
  <p:tag name="HIGHLIGHTER" val="false"/>
</p:tagLst>
</file>

<file path=ppt/tags/tag965.xml><?xml version="1.0" encoding="utf-8"?>
<p:tagLst xmlns:a="http://schemas.openxmlformats.org/drawingml/2006/main" xmlns:r="http://schemas.openxmlformats.org/officeDocument/2006/relationships" xmlns:p="http://schemas.openxmlformats.org/presentationml/2006/main">
  <p:tag name="HIGHLIGHTER" val="false"/>
</p:tagLst>
</file>

<file path=ppt/tags/tag966.xml><?xml version="1.0" encoding="utf-8"?>
<p:tagLst xmlns:a="http://schemas.openxmlformats.org/drawingml/2006/main" xmlns:r="http://schemas.openxmlformats.org/officeDocument/2006/relationships" xmlns:p="http://schemas.openxmlformats.org/presentationml/2006/main">
  <p:tag name="HIGHLIGHTER" val="false"/>
</p:tagLst>
</file>

<file path=ppt/tags/tag967.xml><?xml version="1.0" encoding="utf-8"?>
<p:tagLst xmlns:a="http://schemas.openxmlformats.org/drawingml/2006/main" xmlns:r="http://schemas.openxmlformats.org/officeDocument/2006/relationships" xmlns:p="http://schemas.openxmlformats.org/presentationml/2006/main">
  <p:tag name="HIGHLIGHTER" val="false"/>
</p:tagLst>
</file>

<file path=ppt/tags/tag968.xml><?xml version="1.0" encoding="utf-8"?>
<p:tagLst xmlns:a="http://schemas.openxmlformats.org/drawingml/2006/main" xmlns:r="http://schemas.openxmlformats.org/officeDocument/2006/relationships" xmlns:p="http://schemas.openxmlformats.org/presentationml/2006/main">
  <p:tag name="HIGHLIGHTER" val="false"/>
</p:tagLst>
</file>

<file path=ppt/tags/tag969.xml><?xml version="1.0" encoding="utf-8"?>
<p:tagLst xmlns:a="http://schemas.openxmlformats.org/drawingml/2006/main" xmlns:r="http://schemas.openxmlformats.org/officeDocument/2006/relationships" xmlns:p="http://schemas.openxmlformats.org/presentationml/2006/main">
  <p:tag name="HIGHLIGHTER" val="false"/>
</p:tagLst>
</file>

<file path=ppt/tags/tag97.xml><?xml version="1.0" encoding="utf-8"?>
<p:tagLst xmlns:a="http://schemas.openxmlformats.org/drawingml/2006/main" xmlns:r="http://schemas.openxmlformats.org/officeDocument/2006/relationships" xmlns:p="http://schemas.openxmlformats.org/presentationml/2006/main">
  <p:tag name="HIGHLIGHTER" val="false"/>
</p:tagLst>
</file>

<file path=ppt/tags/tag970.xml><?xml version="1.0" encoding="utf-8"?>
<p:tagLst xmlns:a="http://schemas.openxmlformats.org/drawingml/2006/main" xmlns:r="http://schemas.openxmlformats.org/officeDocument/2006/relationships" xmlns:p="http://schemas.openxmlformats.org/presentationml/2006/main">
  <p:tag name="HIGHLIGHTER" val="false"/>
</p:tagLst>
</file>

<file path=ppt/tags/tag971.xml><?xml version="1.0" encoding="utf-8"?>
<p:tagLst xmlns:a="http://schemas.openxmlformats.org/drawingml/2006/main" xmlns:r="http://schemas.openxmlformats.org/officeDocument/2006/relationships" xmlns:p="http://schemas.openxmlformats.org/presentationml/2006/main">
  <p:tag name="HIGHLIGHTER" val="false"/>
</p:tagLst>
</file>

<file path=ppt/tags/tag972.xml><?xml version="1.0" encoding="utf-8"?>
<p:tagLst xmlns:a="http://schemas.openxmlformats.org/drawingml/2006/main" xmlns:r="http://schemas.openxmlformats.org/officeDocument/2006/relationships" xmlns:p="http://schemas.openxmlformats.org/presentationml/2006/main">
  <p:tag name="HIGHLIGHTER" val="false"/>
</p:tagLst>
</file>

<file path=ppt/tags/tag973.xml><?xml version="1.0" encoding="utf-8"?>
<p:tagLst xmlns:a="http://schemas.openxmlformats.org/drawingml/2006/main" xmlns:r="http://schemas.openxmlformats.org/officeDocument/2006/relationships" xmlns:p="http://schemas.openxmlformats.org/presentationml/2006/main">
  <p:tag name="HIGHLIGHTER" val="false"/>
</p:tagLst>
</file>

<file path=ppt/tags/tag974.xml><?xml version="1.0" encoding="utf-8"?>
<p:tagLst xmlns:a="http://schemas.openxmlformats.org/drawingml/2006/main" xmlns:r="http://schemas.openxmlformats.org/officeDocument/2006/relationships" xmlns:p="http://schemas.openxmlformats.org/presentationml/2006/main">
  <p:tag name="HIGHLIGHTER" val="false"/>
</p:tagLst>
</file>

<file path=ppt/tags/tag975.xml><?xml version="1.0" encoding="utf-8"?>
<p:tagLst xmlns:a="http://schemas.openxmlformats.org/drawingml/2006/main" xmlns:r="http://schemas.openxmlformats.org/officeDocument/2006/relationships" xmlns:p="http://schemas.openxmlformats.org/presentationml/2006/main">
  <p:tag name="HIGHLIGHTER" val="false"/>
</p:tagLst>
</file>

<file path=ppt/tags/tag976.xml><?xml version="1.0" encoding="utf-8"?>
<p:tagLst xmlns:a="http://schemas.openxmlformats.org/drawingml/2006/main" xmlns:r="http://schemas.openxmlformats.org/officeDocument/2006/relationships" xmlns:p="http://schemas.openxmlformats.org/presentationml/2006/main">
  <p:tag name="HIGHLIGHTER" val="false"/>
</p:tagLst>
</file>

<file path=ppt/tags/tag977.xml><?xml version="1.0" encoding="utf-8"?>
<p:tagLst xmlns:a="http://schemas.openxmlformats.org/drawingml/2006/main" xmlns:r="http://schemas.openxmlformats.org/officeDocument/2006/relationships" xmlns:p="http://schemas.openxmlformats.org/presentationml/2006/main">
  <p:tag name="HIGHLIGHTER" val="false"/>
</p:tagLst>
</file>

<file path=ppt/tags/tag978.xml><?xml version="1.0" encoding="utf-8"?>
<p:tagLst xmlns:a="http://schemas.openxmlformats.org/drawingml/2006/main" xmlns:r="http://schemas.openxmlformats.org/officeDocument/2006/relationships" xmlns:p="http://schemas.openxmlformats.org/presentationml/2006/main">
  <p:tag name="HIGHLIGHTER" val="false"/>
</p:tagLst>
</file>

<file path=ppt/tags/tag979.xml><?xml version="1.0" encoding="utf-8"?>
<p:tagLst xmlns:a="http://schemas.openxmlformats.org/drawingml/2006/main" xmlns:r="http://schemas.openxmlformats.org/officeDocument/2006/relationships" xmlns:p="http://schemas.openxmlformats.org/presentationml/2006/main">
  <p:tag name="HIGHLIGHTER" val="false"/>
</p:tagLst>
</file>

<file path=ppt/tags/tag98.xml><?xml version="1.0" encoding="utf-8"?>
<p:tagLst xmlns:a="http://schemas.openxmlformats.org/drawingml/2006/main" xmlns:r="http://schemas.openxmlformats.org/officeDocument/2006/relationships" xmlns:p="http://schemas.openxmlformats.org/presentationml/2006/main">
  <p:tag name="HIGHLIGHTER" val="false"/>
</p:tagLst>
</file>

<file path=ppt/tags/tag980.xml><?xml version="1.0" encoding="utf-8"?>
<p:tagLst xmlns:a="http://schemas.openxmlformats.org/drawingml/2006/main" xmlns:r="http://schemas.openxmlformats.org/officeDocument/2006/relationships" xmlns:p="http://schemas.openxmlformats.org/presentationml/2006/main">
  <p:tag name="HIGHLIGHTER" val="false"/>
</p:tagLst>
</file>

<file path=ppt/tags/tag981.xml><?xml version="1.0" encoding="utf-8"?>
<p:tagLst xmlns:a="http://schemas.openxmlformats.org/drawingml/2006/main" xmlns:r="http://schemas.openxmlformats.org/officeDocument/2006/relationships" xmlns:p="http://schemas.openxmlformats.org/presentationml/2006/main">
  <p:tag name="HIGHLIGHTER" val="false"/>
</p:tagLst>
</file>

<file path=ppt/tags/tag982.xml><?xml version="1.0" encoding="utf-8"?>
<p:tagLst xmlns:a="http://schemas.openxmlformats.org/drawingml/2006/main" xmlns:r="http://schemas.openxmlformats.org/officeDocument/2006/relationships" xmlns:p="http://schemas.openxmlformats.org/presentationml/2006/main">
  <p:tag name="HIGHLIGHTER" val="false"/>
</p:tagLst>
</file>

<file path=ppt/tags/tag983.xml><?xml version="1.0" encoding="utf-8"?>
<p:tagLst xmlns:a="http://schemas.openxmlformats.org/drawingml/2006/main" xmlns:r="http://schemas.openxmlformats.org/officeDocument/2006/relationships" xmlns:p="http://schemas.openxmlformats.org/presentationml/2006/main">
  <p:tag name="HIGHLIGHTER" val="false"/>
</p:tagLst>
</file>

<file path=ppt/tags/tag984.xml><?xml version="1.0" encoding="utf-8"?>
<p:tagLst xmlns:a="http://schemas.openxmlformats.org/drawingml/2006/main" xmlns:r="http://schemas.openxmlformats.org/officeDocument/2006/relationships" xmlns:p="http://schemas.openxmlformats.org/presentationml/2006/main">
  <p:tag name="HIGHLIGHTER" val="false"/>
</p:tagLst>
</file>

<file path=ppt/tags/tag985.xml><?xml version="1.0" encoding="utf-8"?>
<p:tagLst xmlns:a="http://schemas.openxmlformats.org/drawingml/2006/main" xmlns:r="http://schemas.openxmlformats.org/officeDocument/2006/relationships" xmlns:p="http://schemas.openxmlformats.org/presentationml/2006/main">
  <p:tag name="HIGHLIGHTER" val="false"/>
</p:tagLst>
</file>

<file path=ppt/tags/tag986.xml><?xml version="1.0" encoding="utf-8"?>
<p:tagLst xmlns:a="http://schemas.openxmlformats.org/drawingml/2006/main" xmlns:r="http://schemas.openxmlformats.org/officeDocument/2006/relationships" xmlns:p="http://schemas.openxmlformats.org/presentationml/2006/main">
  <p:tag name="HIGHLIGHTER" val="false"/>
</p:tagLst>
</file>

<file path=ppt/tags/tag987.xml><?xml version="1.0" encoding="utf-8"?>
<p:tagLst xmlns:a="http://schemas.openxmlformats.org/drawingml/2006/main" xmlns:r="http://schemas.openxmlformats.org/officeDocument/2006/relationships" xmlns:p="http://schemas.openxmlformats.org/presentationml/2006/main">
  <p:tag name="HIGHLIGHTER" val="false"/>
</p:tagLst>
</file>

<file path=ppt/tags/tag988.xml><?xml version="1.0" encoding="utf-8"?>
<p:tagLst xmlns:a="http://schemas.openxmlformats.org/drawingml/2006/main" xmlns:r="http://schemas.openxmlformats.org/officeDocument/2006/relationships" xmlns:p="http://schemas.openxmlformats.org/presentationml/2006/main">
  <p:tag name="HIGHLIGHTER" val="false"/>
</p:tagLst>
</file>

<file path=ppt/tags/tag989.xml><?xml version="1.0" encoding="utf-8"?>
<p:tagLst xmlns:a="http://schemas.openxmlformats.org/drawingml/2006/main" xmlns:r="http://schemas.openxmlformats.org/officeDocument/2006/relationships" xmlns:p="http://schemas.openxmlformats.org/presentationml/2006/main">
  <p:tag name="HIGHLIGHTER" val="false"/>
</p:tagLst>
</file>

<file path=ppt/tags/tag99.xml><?xml version="1.0" encoding="utf-8"?>
<p:tagLst xmlns:a="http://schemas.openxmlformats.org/drawingml/2006/main" xmlns:r="http://schemas.openxmlformats.org/officeDocument/2006/relationships" xmlns:p="http://schemas.openxmlformats.org/presentationml/2006/main">
  <p:tag name="HIGHLIGHTER" val="false"/>
</p:tagLst>
</file>

<file path=ppt/tags/tag990.xml><?xml version="1.0" encoding="utf-8"?>
<p:tagLst xmlns:a="http://schemas.openxmlformats.org/drawingml/2006/main" xmlns:r="http://schemas.openxmlformats.org/officeDocument/2006/relationships" xmlns:p="http://schemas.openxmlformats.org/presentationml/2006/main">
  <p:tag name="HIGHLIGHTER" val="false"/>
</p:tagLst>
</file>

<file path=ppt/tags/tag991.xml><?xml version="1.0" encoding="utf-8"?>
<p:tagLst xmlns:a="http://schemas.openxmlformats.org/drawingml/2006/main" xmlns:r="http://schemas.openxmlformats.org/officeDocument/2006/relationships" xmlns:p="http://schemas.openxmlformats.org/presentationml/2006/main">
  <p:tag name="HIGHLIGHTER" val="false"/>
</p:tagLst>
</file>

<file path=ppt/tags/tag992.xml><?xml version="1.0" encoding="utf-8"?>
<p:tagLst xmlns:a="http://schemas.openxmlformats.org/drawingml/2006/main" xmlns:r="http://schemas.openxmlformats.org/officeDocument/2006/relationships" xmlns:p="http://schemas.openxmlformats.org/presentationml/2006/main">
  <p:tag name="HIGHLIGHTER" val="false"/>
</p:tagLst>
</file>

<file path=ppt/tags/tag993.xml><?xml version="1.0" encoding="utf-8"?>
<p:tagLst xmlns:a="http://schemas.openxmlformats.org/drawingml/2006/main" xmlns:r="http://schemas.openxmlformats.org/officeDocument/2006/relationships" xmlns:p="http://schemas.openxmlformats.org/presentationml/2006/main">
  <p:tag name="HIGHLIGHTER" val="false"/>
</p:tagLst>
</file>

<file path=ppt/tags/tag994.xml><?xml version="1.0" encoding="utf-8"?>
<p:tagLst xmlns:a="http://schemas.openxmlformats.org/drawingml/2006/main" xmlns:r="http://schemas.openxmlformats.org/officeDocument/2006/relationships" xmlns:p="http://schemas.openxmlformats.org/presentationml/2006/main">
  <p:tag name="HIGHLIGHTER" val="false"/>
</p:tagLst>
</file>

<file path=ppt/tags/tag995.xml><?xml version="1.0" encoding="utf-8"?>
<p:tagLst xmlns:a="http://schemas.openxmlformats.org/drawingml/2006/main" xmlns:r="http://schemas.openxmlformats.org/officeDocument/2006/relationships" xmlns:p="http://schemas.openxmlformats.org/presentationml/2006/main">
  <p:tag name="HIGHLIGHTER" val="false"/>
</p:tagLst>
</file>

<file path=ppt/tags/tag996.xml><?xml version="1.0" encoding="utf-8"?>
<p:tagLst xmlns:a="http://schemas.openxmlformats.org/drawingml/2006/main" xmlns:r="http://schemas.openxmlformats.org/officeDocument/2006/relationships" xmlns:p="http://schemas.openxmlformats.org/presentationml/2006/main">
  <p:tag name="HIGHLIGHTER" val="false"/>
</p:tagLst>
</file>

<file path=ppt/tags/tag997.xml><?xml version="1.0" encoding="utf-8"?>
<p:tagLst xmlns:a="http://schemas.openxmlformats.org/drawingml/2006/main" xmlns:r="http://schemas.openxmlformats.org/officeDocument/2006/relationships" xmlns:p="http://schemas.openxmlformats.org/presentationml/2006/main">
  <p:tag name="HIGHLIGHTER" val="false"/>
</p:tagLst>
</file>

<file path=ppt/tags/tag998.xml><?xml version="1.0" encoding="utf-8"?>
<p:tagLst xmlns:a="http://schemas.openxmlformats.org/drawingml/2006/main" xmlns:r="http://schemas.openxmlformats.org/officeDocument/2006/relationships" xmlns:p="http://schemas.openxmlformats.org/presentationml/2006/main">
  <p:tag name="HIGHLIGHTER" val="false"/>
</p:tagLst>
</file>

<file path=ppt/tags/tag999.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2972</TotalTime>
  <Words>1068</Words>
  <Application>Microsoft Office PowerPoint</Application>
  <PresentationFormat>On-screen Show (4:3)</PresentationFormat>
  <Paragraphs>176</Paragraphs>
  <Slides>64</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1" baseType="lpstr">
      <vt:lpstr>Arial</vt:lpstr>
      <vt:lpstr>Calibri</vt:lpstr>
      <vt:lpstr>Cambria Math</vt:lpstr>
      <vt:lpstr>Times New Roman</vt:lpstr>
      <vt:lpstr>Wingdings</vt:lpstr>
      <vt:lpstr>Office Theme</vt:lpstr>
      <vt:lpstr>Equation</vt:lpstr>
      <vt:lpstr>PowerPoint Presentation</vt:lpstr>
      <vt:lpstr>Regression and Time Series Regression </vt:lpstr>
      <vt:lpstr>Linear Models</vt:lpstr>
      <vt:lpstr>Autocorrelation</vt:lpstr>
      <vt:lpstr>Autocorrelation</vt:lpstr>
      <vt:lpstr>Approaches</vt:lpstr>
      <vt:lpstr>Detecting Autocorrelation</vt:lpstr>
      <vt:lpstr>Detecting Autocorrelation</vt:lpstr>
      <vt:lpstr>Simple linear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fitting in R</vt:lpstr>
      <vt:lpstr>PowerPoint Presentation</vt:lpstr>
      <vt:lpstr>Residual Plot in R</vt:lpstr>
      <vt:lpstr>Durbin-Watson Statistic</vt:lpstr>
      <vt:lpstr>PowerPoint Presentation</vt:lpstr>
      <vt:lpstr>PowerPoint Presentation</vt:lpstr>
      <vt:lpstr>PowerPoint Presentation</vt:lpstr>
      <vt:lpstr>PowerPoint Presentation</vt:lpstr>
      <vt:lpstr>Model fitting in R</vt:lpstr>
      <vt:lpstr>PowerPoint Presentation</vt:lpstr>
      <vt:lpstr>Durbin-Watson Statistic</vt:lpstr>
      <vt:lpstr>Linear models with seasonal variables</vt:lpstr>
      <vt:lpstr>Regression and Decomposition</vt:lpstr>
      <vt:lpstr>Linear models with seasonal variables</vt:lpstr>
      <vt:lpstr>Regression Process</vt:lpstr>
      <vt:lpstr>Regression Process</vt:lpstr>
      <vt:lpstr>Regression Process</vt:lpstr>
      <vt:lpstr>Linear trend model</vt:lpstr>
      <vt:lpstr>Linear trend model</vt:lpstr>
      <vt:lpstr>Residual Analyses</vt:lpstr>
      <vt:lpstr>Residual Analyses</vt:lpstr>
      <vt:lpstr>Residual Analyses</vt:lpstr>
      <vt:lpstr>Residual Analyses</vt:lpstr>
      <vt:lpstr>Residual Analyses</vt:lpstr>
      <vt:lpstr>Residual Analyses</vt:lpstr>
      <vt:lpstr>ACF</vt:lpstr>
      <vt:lpstr>AutocorTest</vt:lpstr>
      <vt:lpstr>Forecasts</vt:lpstr>
      <vt:lpstr>Forecasts</vt:lpstr>
      <vt:lpstr>Confidence intervals </vt:lpstr>
      <vt:lpstr>Plots </vt:lpstr>
      <vt:lpstr>Candidate model?</vt:lpstr>
      <vt:lpstr>Model with quadratic term </vt:lpstr>
      <vt:lpstr>Residual analysis</vt:lpstr>
      <vt:lpstr>Residual analysis</vt:lpstr>
      <vt:lpstr>Residual analysis</vt:lpstr>
      <vt:lpstr>Residual analysis</vt:lpstr>
      <vt:lpstr>Residual analysis</vt:lpstr>
      <vt:lpstr>Histogram</vt:lpstr>
      <vt:lpstr>ACF</vt:lpstr>
      <vt:lpstr>AutocorTest</vt:lpstr>
      <vt:lpstr>Forecasts</vt:lpstr>
      <vt:lpstr>Confidence interval</vt:lpstr>
      <vt:lpstr>Plots</vt:lpstr>
      <vt:lpstr>Example: Temperature series</vt:lpstr>
      <vt:lpstr>Example: Temperature series</vt:lpstr>
      <vt:lpstr>Example: Temperature series</vt:lpstr>
      <vt:lpstr>Difference between models with and without an intercept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 252 Spring 2014  Chapter 3 Simple Linear Regression</dc:title>
  <dc:creator>Mook</dc:creator>
  <cp:lastModifiedBy>SMIPOD</cp:lastModifiedBy>
  <cp:revision>242</cp:revision>
  <cp:lastPrinted>2014-09-04T04:55:24Z</cp:lastPrinted>
  <dcterms:created xsi:type="dcterms:W3CDTF">2014-02-19T21:38:50Z</dcterms:created>
  <dcterms:modified xsi:type="dcterms:W3CDTF">2018-02-15T00:19:15Z</dcterms:modified>
</cp:coreProperties>
</file>